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sdx" ContentType="application/vnd.ms-visio.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4" r:id="rId1"/>
  </p:sldMasterIdLst>
  <p:notesMasterIdLst>
    <p:notesMasterId r:id="rId50"/>
  </p:notesMasterIdLst>
  <p:sldIdLst>
    <p:sldId id="341" r:id="rId2"/>
    <p:sldId id="343" r:id="rId3"/>
    <p:sldId id="296" r:id="rId4"/>
    <p:sldId id="344" r:id="rId5"/>
    <p:sldId id="408" r:id="rId6"/>
    <p:sldId id="387" r:id="rId7"/>
    <p:sldId id="345" r:id="rId8"/>
    <p:sldId id="407" r:id="rId9"/>
    <p:sldId id="346" r:id="rId10"/>
    <p:sldId id="347" r:id="rId11"/>
    <p:sldId id="348" r:id="rId12"/>
    <p:sldId id="349" r:id="rId13"/>
    <p:sldId id="384" r:id="rId14"/>
    <p:sldId id="415" r:id="rId15"/>
    <p:sldId id="426" r:id="rId16"/>
    <p:sldId id="386" r:id="rId17"/>
    <p:sldId id="410" r:id="rId18"/>
    <p:sldId id="411" r:id="rId19"/>
    <p:sldId id="416" r:id="rId20"/>
    <p:sldId id="417" r:id="rId21"/>
    <p:sldId id="357" r:id="rId22"/>
    <p:sldId id="383" r:id="rId23"/>
    <p:sldId id="396" r:id="rId24"/>
    <p:sldId id="388" r:id="rId25"/>
    <p:sldId id="422" r:id="rId26"/>
    <p:sldId id="429" r:id="rId27"/>
    <p:sldId id="431" r:id="rId28"/>
    <p:sldId id="430" r:id="rId29"/>
    <p:sldId id="400" r:id="rId30"/>
    <p:sldId id="398" r:id="rId31"/>
    <p:sldId id="433" r:id="rId32"/>
    <p:sldId id="368" r:id="rId33"/>
    <p:sldId id="369" r:id="rId34"/>
    <p:sldId id="390" r:id="rId35"/>
    <p:sldId id="393" r:id="rId36"/>
    <p:sldId id="395" r:id="rId37"/>
    <p:sldId id="424" r:id="rId38"/>
    <p:sldId id="401" r:id="rId39"/>
    <p:sldId id="425" r:id="rId40"/>
    <p:sldId id="392" r:id="rId41"/>
    <p:sldId id="402" r:id="rId42"/>
    <p:sldId id="404" r:id="rId43"/>
    <p:sldId id="403" r:id="rId44"/>
    <p:sldId id="375" r:id="rId45"/>
    <p:sldId id="376" r:id="rId46"/>
    <p:sldId id="377" r:id="rId47"/>
    <p:sldId id="378" r:id="rId48"/>
    <p:sldId id="258" r:id="rId49"/>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9pPr>
  </p:defaultTextStyle>
  <p:extLst>
    <p:ext uri="{EFAFB233-063F-42B5-8137-9DF3F51BA10A}">
      <p15:sldGuideLst xmlns:p15="http://schemas.microsoft.com/office/powerpoint/2012/main">
        <p15:guide id="1" orient="horz" pos="2183">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95E"/>
    <a:srgbClr val="D4D4EB"/>
    <a:srgbClr val="FF0000"/>
    <a:srgbClr val="264457"/>
    <a:srgbClr val="77CEEF"/>
    <a:srgbClr val="071F65"/>
    <a:srgbClr val="D9D9D9"/>
    <a:srgbClr val="C883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8603FDC-E32A-4AB5-989C-0864C3EAD2B8}" styleName="主题样式 2 - 强调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97" autoAdjust="0"/>
    <p:restoredTop sz="82532" autoAdjust="0"/>
  </p:normalViewPr>
  <p:slideViewPr>
    <p:cSldViewPr snapToGrid="0">
      <p:cViewPr>
        <p:scale>
          <a:sx n="75" d="100"/>
          <a:sy n="75" d="100"/>
        </p:scale>
        <p:origin x="1236" y="492"/>
      </p:cViewPr>
      <p:guideLst>
        <p:guide orient="horz" pos="2183"/>
        <p:guide pos="3840"/>
      </p:guideLst>
    </p:cSldViewPr>
  </p:slid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C49DD2-93A3-4342-B96C-BE2A66DF468A}" type="doc">
      <dgm:prSet loTypeId="urn:microsoft.com/office/officeart/2008/layout/VerticalCurvedList" loCatId="list" qsTypeId="urn:microsoft.com/office/officeart/2005/8/quickstyle/simple1" qsCatId="simple" csTypeId="urn:microsoft.com/office/officeart/2005/8/colors/accent0_1" csCatId="mainScheme" phldr="1"/>
      <dgm:spPr/>
      <dgm:t>
        <a:bodyPr/>
        <a:lstStyle/>
        <a:p>
          <a:endParaRPr lang="zh-CN" altLang="en-US"/>
        </a:p>
      </dgm:t>
    </dgm:pt>
    <dgm:pt modelId="{B58B4DD1-9BF9-40D6-B6FE-0B2E50CA1CEF}">
      <dgm:prSet phldrT="[文本]" custT="1"/>
      <dgm:spPr/>
      <dgm:t>
        <a:bodyPr/>
        <a:lstStyle/>
        <a:p>
          <a:r>
            <a:rPr lang="zh-CN" altLang="en-US" sz="1800" baseline="0" dirty="0">
              <a:latin typeface="Times New Roman" panose="02020603050405020304" pitchFamily="18" charset="0"/>
              <a:ea typeface="宋体" panose="02010600030101010101" pitchFamily="2" charset="-122"/>
            </a:rPr>
            <a:t>针对同步建设下的梯级施工导流系统，分析在不同建设环境下施工洪水组成及特性，基于</a:t>
          </a:r>
          <a:r>
            <a:rPr lang="en-US" altLang="en-US" sz="1800" baseline="0" dirty="0">
              <a:latin typeface="Times New Roman" panose="02020603050405020304" pitchFamily="18" charset="0"/>
              <a:ea typeface="宋体" panose="02010600030101010101" pitchFamily="2" charset="-122"/>
            </a:rPr>
            <a:t>Monte-</a:t>
          </a:r>
          <a:r>
            <a:rPr lang="en-US" altLang="en-US" sz="1800" baseline="0" dirty="0" err="1">
              <a:latin typeface="Times New Roman" panose="02020603050405020304" pitchFamily="18" charset="0"/>
              <a:ea typeface="宋体" panose="02010600030101010101" pitchFamily="2" charset="-122"/>
            </a:rPr>
            <a:t>Calro</a:t>
          </a:r>
          <a:r>
            <a:rPr lang="zh-CN" altLang="en-US" sz="1800" baseline="0" dirty="0">
              <a:latin typeface="Times New Roman" panose="02020603050405020304" pitchFamily="18" charset="0"/>
              <a:ea typeface="宋体" panose="02010600030101010101" pitchFamily="2" charset="-122"/>
            </a:rPr>
            <a:t>法建立了导流风险率计算模型，为施工导流风险控制与决策提供了基础</a:t>
          </a:r>
        </a:p>
      </dgm:t>
    </dgm:pt>
    <dgm:pt modelId="{8718F7CD-6161-4693-94EC-FD6BEE9A8EE2}" type="parTrans" cxnId="{03E155BA-76DB-43E1-BF1D-BBCB8A48B491}">
      <dgm:prSet/>
      <dgm:spPr/>
      <dgm:t>
        <a:bodyPr/>
        <a:lstStyle/>
        <a:p>
          <a:endParaRPr lang="zh-CN" altLang="en-US" sz="2400" baseline="0">
            <a:latin typeface="Times New Roman" panose="02020603050405020304" pitchFamily="18" charset="0"/>
            <a:ea typeface="宋体" panose="02010600030101010101" pitchFamily="2" charset="-122"/>
          </a:endParaRPr>
        </a:p>
      </dgm:t>
    </dgm:pt>
    <dgm:pt modelId="{5AC8EC53-ABC6-40F3-B1DF-AECBBAF974E8}" type="sibTrans" cxnId="{03E155BA-76DB-43E1-BF1D-BBCB8A48B491}">
      <dgm:prSet/>
      <dgm:spPr/>
      <dgm:t>
        <a:bodyPr/>
        <a:lstStyle/>
        <a:p>
          <a:endParaRPr lang="zh-CN" altLang="en-US" sz="2400" baseline="0">
            <a:latin typeface="Times New Roman" panose="02020603050405020304" pitchFamily="18" charset="0"/>
            <a:ea typeface="宋体" panose="02010600030101010101" pitchFamily="2" charset="-122"/>
          </a:endParaRPr>
        </a:p>
      </dgm:t>
    </dgm:pt>
    <dgm:pt modelId="{4F9B0558-1D89-4BAE-BB84-1BA2AB73D382}">
      <dgm:prSet phldrT="[文本]" custT="1"/>
      <dgm:spPr/>
      <dgm:t>
        <a:bodyPr/>
        <a:lstStyle/>
        <a:p>
          <a:r>
            <a:rPr lang="zh-CN" altLang="en-US" sz="1800" baseline="0" dirty="0">
              <a:latin typeface="Times New Roman" panose="02020603050405020304" pitchFamily="18" charset="0"/>
              <a:ea typeface="宋体" panose="02010600030101010101" pitchFamily="2" charset="-122"/>
            </a:rPr>
            <a:t>从成本和效益两个角度对上游电站参与风险控制的控泄综合效益进行量化，基于合作博弈理论建立了效益分配模型，讨论了风险控制在经济上的可能性</a:t>
          </a:r>
        </a:p>
      </dgm:t>
    </dgm:pt>
    <dgm:pt modelId="{7CA1CA2B-F87F-42B1-A86E-529DFC95F988}" type="parTrans" cxnId="{23093C57-5EDB-49AD-B52F-4F8F70880C8A}">
      <dgm:prSet/>
      <dgm:spPr/>
      <dgm:t>
        <a:bodyPr/>
        <a:lstStyle/>
        <a:p>
          <a:endParaRPr lang="zh-CN" altLang="en-US" sz="2400" baseline="0">
            <a:latin typeface="Times New Roman" panose="02020603050405020304" pitchFamily="18" charset="0"/>
            <a:ea typeface="宋体" panose="02010600030101010101" pitchFamily="2" charset="-122"/>
          </a:endParaRPr>
        </a:p>
      </dgm:t>
    </dgm:pt>
    <dgm:pt modelId="{890F4D6A-5BD4-44DC-BD2E-C7339F5C33FF}" type="sibTrans" cxnId="{23093C57-5EDB-49AD-B52F-4F8F70880C8A}">
      <dgm:prSet/>
      <dgm:spPr/>
      <dgm:t>
        <a:bodyPr/>
        <a:lstStyle/>
        <a:p>
          <a:endParaRPr lang="zh-CN" altLang="en-US" sz="2400" baseline="0">
            <a:latin typeface="Times New Roman" panose="02020603050405020304" pitchFamily="18" charset="0"/>
            <a:ea typeface="宋体" panose="02010600030101010101" pitchFamily="2" charset="-122"/>
          </a:endParaRPr>
        </a:p>
      </dgm:t>
    </dgm:pt>
    <dgm:pt modelId="{276D5F11-20E8-433D-96A8-F76E8417D484}">
      <dgm:prSet phldrT="[文本]" custT="1"/>
      <dgm:spPr/>
      <dgm:t>
        <a:bodyPr/>
        <a:lstStyle/>
        <a:p>
          <a:r>
            <a:rPr lang="zh-CN" altLang="en-US" sz="1800" baseline="0" dirty="0">
              <a:latin typeface="Times New Roman" panose="02020603050405020304" pitchFamily="18" charset="0"/>
              <a:ea typeface="宋体" panose="02010600030101010101" pitchFamily="2" charset="-122"/>
            </a:rPr>
            <a:t>以实际工程为例，在导流风险计算成果的基础上，计算了各电站的效益分配值，并对导流方案进行决策，论证了本文方法的合理性和可靠性。</a:t>
          </a:r>
        </a:p>
      </dgm:t>
    </dgm:pt>
    <dgm:pt modelId="{1C8F194D-F0F6-4D6A-89CB-76DC0DF8CC83}" type="parTrans" cxnId="{7AD5B24C-DC84-4B2B-9F60-46CBE44CBC97}">
      <dgm:prSet/>
      <dgm:spPr/>
      <dgm:t>
        <a:bodyPr/>
        <a:lstStyle/>
        <a:p>
          <a:endParaRPr lang="zh-CN" altLang="en-US" sz="2400" baseline="0">
            <a:latin typeface="Times New Roman" panose="02020603050405020304" pitchFamily="18" charset="0"/>
            <a:ea typeface="宋体" panose="02010600030101010101" pitchFamily="2" charset="-122"/>
          </a:endParaRPr>
        </a:p>
      </dgm:t>
    </dgm:pt>
    <dgm:pt modelId="{9D7B551B-B63F-4F63-8052-55F183CB619B}" type="sibTrans" cxnId="{7AD5B24C-DC84-4B2B-9F60-46CBE44CBC97}">
      <dgm:prSet/>
      <dgm:spPr/>
      <dgm:t>
        <a:bodyPr/>
        <a:lstStyle/>
        <a:p>
          <a:endParaRPr lang="zh-CN" altLang="en-US" sz="2400" baseline="0">
            <a:latin typeface="Times New Roman" panose="02020603050405020304" pitchFamily="18" charset="0"/>
            <a:ea typeface="宋体" panose="02010600030101010101" pitchFamily="2" charset="-122"/>
          </a:endParaRPr>
        </a:p>
      </dgm:t>
    </dgm:pt>
    <dgm:pt modelId="{B71C1327-37F9-4CCE-AA28-D40F71ED9E98}">
      <dgm:prSet phldrT="[文本]" custT="1"/>
      <dgm:spPr/>
      <dgm:t>
        <a:bodyPr/>
        <a:lstStyle/>
        <a:p>
          <a:r>
            <a:rPr lang="zh-CN" altLang="en-US" sz="1800" baseline="0" dirty="0">
              <a:latin typeface="Times New Roman" panose="02020603050405020304" pitchFamily="18" charset="0"/>
              <a:ea typeface="宋体" panose="02010600030101010101" pitchFamily="2" charset="-122"/>
            </a:rPr>
            <a:t>针对同步建设下导流方案决策具有多属性及多利益主体的特征，基于</a:t>
          </a:r>
          <a:r>
            <a:rPr lang="en-US" altLang="zh-CN" sz="1800" baseline="0" dirty="0">
              <a:latin typeface="Times New Roman" panose="02020603050405020304" pitchFamily="18" charset="0"/>
              <a:ea typeface="宋体" panose="02010600030101010101" pitchFamily="2" charset="-122"/>
            </a:rPr>
            <a:t>TOPSIS</a:t>
          </a:r>
          <a:r>
            <a:rPr lang="zh-CN" altLang="en-US" sz="1800" baseline="0" dirty="0">
              <a:latin typeface="Times New Roman" panose="02020603050405020304" pitchFamily="18" charset="0"/>
              <a:ea typeface="宋体" panose="02010600030101010101" pitchFamily="2" charset="-122"/>
            </a:rPr>
            <a:t>法建立了导流方案多属性群决策模型，为导流方案决策提供了科学有效方法</a:t>
          </a:r>
        </a:p>
      </dgm:t>
    </dgm:pt>
    <dgm:pt modelId="{F6D3518C-9E28-4DDD-A627-AB46C38590E8}" type="sibTrans" cxnId="{A70C02A4-4219-4CAB-B0EA-6B0627BEC049}">
      <dgm:prSet/>
      <dgm:spPr/>
      <dgm:t>
        <a:bodyPr/>
        <a:lstStyle/>
        <a:p>
          <a:endParaRPr lang="zh-CN" altLang="en-US"/>
        </a:p>
      </dgm:t>
    </dgm:pt>
    <dgm:pt modelId="{BEF3211E-D4CE-414F-A0D0-4134A5DA9662}" type="parTrans" cxnId="{A70C02A4-4219-4CAB-B0EA-6B0627BEC049}">
      <dgm:prSet/>
      <dgm:spPr/>
      <dgm:t>
        <a:bodyPr/>
        <a:lstStyle/>
        <a:p>
          <a:endParaRPr lang="zh-CN" altLang="en-US"/>
        </a:p>
      </dgm:t>
    </dgm:pt>
    <dgm:pt modelId="{E4D54906-1646-4DC6-B475-89DCA6AEB175}" type="pres">
      <dgm:prSet presAssocID="{FDC49DD2-93A3-4342-B96C-BE2A66DF468A}" presName="Name0" presStyleCnt="0">
        <dgm:presLayoutVars>
          <dgm:chMax val="7"/>
          <dgm:chPref val="7"/>
          <dgm:dir/>
        </dgm:presLayoutVars>
      </dgm:prSet>
      <dgm:spPr/>
    </dgm:pt>
    <dgm:pt modelId="{A02BA37D-02EC-40C5-9508-B9046552EFED}" type="pres">
      <dgm:prSet presAssocID="{FDC49DD2-93A3-4342-B96C-BE2A66DF468A}" presName="Name1" presStyleCnt="0"/>
      <dgm:spPr/>
    </dgm:pt>
    <dgm:pt modelId="{5B66339A-434D-48C8-AA13-8DDBAFD5BE36}" type="pres">
      <dgm:prSet presAssocID="{FDC49DD2-93A3-4342-B96C-BE2A66DF468A}" presName="cycle" presStyleCnt="0"/>
      <dgm:spPr/>
    </dgm:pt>
    <dgm:pt modelId="{5A02AB10-47D8-498D-9C44-2FD904EABC81}" type="pres">
      <dgm:prSet presAssocID="{FDC49DD2-93A3-4342-B96C-BE2A66DF468A}" presName="srcNode" presStyleLbl="node1" presStyleIdx="0" presStyleCnt="4"/>
      <dgm:spPr/>
    </dgm:pt>
    <dgm:pt modelId="{A0636DEF-EB48-402B-8F6E-FB072F701D8B}" type="pres">
      <dgm:prSet presAssocID="{FDC49DD2-93A3-4342-B96C-BE2A66DF468A}" presName="conn" presStyleLbl="parChTrans1D2" presStyleIdx="0" presStyleCnt="1"/>
      <dgm:spPr/>
    </dgm:pt>
    <dgm:pt modelId="{5B77F2EB-88FB-4776-B1CE-23FE9EBFC5B7}" type="pres">
      <dgm:prSet presAssocID="{FDC49DD2-93A3-4342-B96C-BE2A66DF468A}" presName="extraNode" presStyleLbl="node1" presStyleIdx="0" presStyleCnt="4"/>
      <dgm:spPr/>
    </dgm:pt>
    <dgm:pt modelId="{2F04901F-CD86-4CA8-B1D3-80A37730C7FD}" type="pres">
      <dgm:prSet presAssocID="{FDC49DD2-93A3-4342-B96C-BE2A66DF468A}" presName="dstNode" presStyleLbl="node1" presStyleIdx="0" presStyleCnt="4"/>
      <dgm:spPr/>
    </dgm:pt>
    <dgm:pt modelId="{77D5F9FD-ABA8-4DF6-8732-A8302179F1C2}" type="pres">
      <dgm:prSet presAssocID="{B58B4DD1-9BF9-40D6-B6FE-0B2E50CA1CEF}" presName="text_1" presStyleLbl="node1" presStyleIdx="0" presStyleCnt="4">
        <dgm:presLayoutVars>
          <dgm:bulletEnabled val="1"/>
        </dgm:presLayoutVars>
      </dgm:prSet>
      <dgm:spPr/>
    </dgm:pt>
    <dgm:pt modelId="{FE8DAC8C-C18E-48DC-9B5F-8219C4D905BE}" type="pres">
      <dgm:prSet presAssocID="{B58B4DD1-9BF9-40D6-B6FE-0B2E50CA1CEF}" presName="accent_1" presStyleCnt="0"/>
      <dgm:spPr/>
    </dgm:pt>
    <dgm:pt modelId="{E2E2E4A8-FFA4-4B0B-BF98-D80F35EA83E1}" type="pres">
      <dgm:prSet presAssocID="{B58B4DD1-9BF9-40D6-B6FE-0B2E50CA1CEF}" presName="accentRepeatNode" presStyleLbl="solidFgAcc1" presStyleIdx="0" presStyleCnt="4"/>
      <dgm:spPr/>
    </dgm:pt>
    <dgm:pt modelId="{7058CFAE-0C38-44BA-8275-F4CD331EC9C0}" type="pres">
      <dgm:prSet presAssocID="{4F9B0558-1D89-4BAE-BB84-1BA2AB73D382}" presName="text_2" presStyleLbl="node1" presStyleIdx="1" presStyleCnt="4">
        <dgm:presLayoutVars>
          <dgm:bulletEnabled val="1"/>
        </dgm:presLayoutVars>
      </dgm:prSet>
      <dgm:spPr/>
    </dgm:pt>
    <dgm:pt modelId="{7B535A9F-6987-478E-A12E-14451C42084C}" type="pres">
      <dgm:prSet presAssocID="{4F9B0558-1D89-4BAE-BB84-1BA2AB73D382}" presName="accent_2" presStyleCnt="0"/>
      <dgm:spPr/>
    </dgm:pt>
    <dgm:pt modelId="{674AAF58-27BF-4CE0-89A0-6A229556754E}" type="pres">
      <dgm:prSet presAssocID="{4F9B0558-1D89-4BAE-BB84-1BA2AB73D382}" presName="accentRepeatNode" presStyleLbl="solidFgAcc1" presStyleIdx="1" presStyleCnt="4"/>
      <dgm:spPr/>
    </dgm:pt>
    <dgm:pt modelId="{57AD015B-C291-4DA2-AD10-7B1A0C49A6F4}" type="pres">
      <dgm:prSet presAssocID="{B71C1327-37F9-4CCE-AA28-D40F71ED9E98}" presName="text_3" presStyleLbl="node1" presStyleIdx="2" presStyleCnt="4" custScaleX="101042">
        <dgm:presLayoutVars>
          <dgm:bulletEnabled val="1"/>
        </dgm:presLayoutVars>
      </dgm:prSet>
      <dgm:spPr/>
    </dgm:pt>
    <dgm:pt modelId="{E5EF9661-D7F2-4A8D-9CE5-250FA2C0F75B}" type="pres">
      <dgm:prSet presAssocID="{B71C1327-37F9-4CCE-AA28-D40F71ED9E98}" presName="accent_3" presStyleCnt="0"/>
      <dgm:spPr/>
    </dgm:pt>
    <dgm:pt modelId="{26D2DA40-EA86-4873-AEDF-BF683E5E838A}" type="pres">
      <dgm:prSet presAssocID="{B71C1327-37F9-4CCE-AA28-D40F71ED9E98}" presName="accentRepeatNode" presStyleLbl="solidFgAcc1" presStyleIdx="2" presStyleCnt="4"/>
      <dgm:spPr/>
    </dgm:pt>
    <dgm:pt modelId="{16207D64-1A06-4280-B5C5-9E84A061D0A2}" type="pres">
      <dgm:prSet presAssocID="{276D5F11-20E8-433D-96A8-F76E8417D484}" presName="text_4" presStyleLbl="node1" presStyleIdx="3" presStyleCnt="4">
        <dgm:presLayoutVars>
          <dgm:bulletEnabled val="1"/>
        </dgm:presLayoutVars>
      </dgm:prSet>
      <dgm:spPr/>
    </dgm:pt>
    <dgm:pt modelId="{EB16AC2D-541D-49B7-BBF6-4866C6477556}" type="pres">
      <dgm:prSet presAssocID="{276D5F11-20E8-433D-96A8-F76E8417D484}" presName="accent_4" presStyleCnt="0"/>
      <dgm:spPr/>
    </dgm:pt>
    <dgm:pt modelId="{A84C0D43-8961-48D9-9A07-2700533AF899}" type="pres">
      <dgm:prSet presAssocID="{276D5F11-20E8-433D-96A8-F76E8417D484}" presName="accentRepeatNode" presStyleLbl="solidFgAcc1" presStyleIdx="3" presStyleCnt="4"/>
      <dgm:spPr/>
    </dgm:pt>
  </dgm:ptLst>
  <dgm:cxnLst>
    <dgm:cxn modelId="{22F96B5C-E5C6-488D-A969-8CF74A23E22D}" type="presOf" srcId="{B58B4DD1-9BF9-40D6-B6FE-0B2E50CA1CEF}" destId="{77D5F9FD-ABA8-4DF6-8732-A8302179F1C2}" srcOrd="0" destOrd="0" presId="urn:microsoft.com/office/officeart/2008/layout/VerticalCurvedList"/>
    <dgm:cxn modelId="{7AD5B24C-DC84-4B2B-9F60-46CBE44CBC97}" srcId="{FDC49DD2-93A3-4342-B96C-BE2A66DF468A}" destId="{276D5F11-20E8-433D-96A8-F76E8417D484}" srcOrd="3" destOrd="0" parTransId="{1C8F194D-F0F6-4D6A-89CB-76DC0DF8CC83}" sibTransId="{9D7B551B-B63F-4F63-8052-55F183CB619B}"/>
    <dgm:cxn modelId="{23093C57-5EDB-49AD-B52F-4F8F70880C8A}" srcId="{FDC49DD2-93A3-4342-B96C-BE2A66DF468A}" destId="{4F9B0558-1D89-4BAE-BB84-1BA2AB73D382}" srcOrd="1" destOrd="0" parTransId="{7CA1CA2B-F87F-42B1-A86E-529DFC95F988}" sibTransId="{890F4D6A-5BD4-44DC-BD2E-C7339F5C33FF}"/>
    <dgm:cxn modelId="{A70C02A4-4219-4CAB-B0EA-6B0627BEC049}" srcId="{FDC49DD2-93A3-4342-B96C-BE2A66DF468A}" destId="{B71C1327-37F9-4CCE-AA28-D40F71ED9E98}" srcOrd="2" destOrd="0" parTransId="{BEF3211E-D4CE-414F-A0D0-4134A5DA9662}" sibTransId="{F6D3518C-9E28-4DDD-A627-AB46C38590E8}"/>
    <dgm:cxn modelId="{B2052CAF-B62A-43CB-BA8E-A78F6E10ED21}" type="presOf" srcId="{B71C1327-37F9-4CCE-AA28-D40F71ED9E98}" destId="{57AD015B-C291-4DA2-AD10-7B1A0C49A6F4}" srcOrd="0" destOrd="0" presId="urn:microsoft.com/office/officeart/2008/layout/VerticalCurvedList"/>
    <dgm:cxn modelId="{03E155BA-76DB-43E1-BF1D-BBCB8A48B491}" srcId="{FDC49DD2-93A3-4342-B96C-BE2A66DF468A}" destId="{B58B4DD1-9BF9-40D6-B6FE-0B2E50CA1CEF}" srcOrd="0" destOrd="0" parTransId="{8718F7CD-6161-4693-94EC-FD6BEE9A8EE2}" sibTransId="{5AC8EC53-ABC6-40F3-B1DF-AECBBAF974E8}"/>
    <dgm:cxn modelId="{4C4834C1-BE6D-4979-BF72-7185C249E887}" type="presOf" srcId="{4F9B0558-1D89-4BAE-BB84-1BA2AB73D382}" destId="{7058CFAE-0C38-44BA-8275-F4CD331EC9C0}" srcOrd="0" destOrd="0" presId="urn:microsoft.com/office/officeart/2008/layout/VerticalCurvedList"/>
    <dgm:cxn modelId="{0AF8E7C7-EA81-4379-9A40-CE98CF8E302E}" type="presOf" srcId="{276D5F11-20E8-433D-96A8-F76E8417D484}" destId="{16207D64-1A06-4280-B5C5-9E84A061D0A2}" srcOrd="0" destOrd="0" presId="urn:microsoft.com/office/officeart/2008/layout/VerticalCurvedList"/>
    <dgm:cxn modelId="{C50081CA-67F8-49A0-85E4-4CDFA2EFC1B9}" type="presOf" srcId="{FDC49DD2-93A3-4342-B96C-BE2A66DF468A}" destId="{E4D54906-1646-4DC6-B475-89DCA6AEB175}" srcOrd="0" destOrd="0" presId="urn:microsoft.com/office/officeart/2008/layout/VerticalCurvedList"/>
    <dgm:cxn modelId="{6C298ECA-9131-41BF-BEBC-0BCBC7B5E003}" type="presOf" srcId="{5AC8EC53-ABC6-40F3-B1DF-AECBBAF974E8}" destId="{A0636DEF-EB48-402B-8F6E-FB072F701D8B}" srcOrd="0" destOrd="0" presId="urn:microsoft.com/office/officeart/2008/layout/VerticalCurvedList"/>
    <dgm:cxn modelId="{E0D97D31-91CC-442C-8CF3-75230139DE6D}" type="presParOf" srcId="{E4D54906-1646-4DC6-B475-89DCA6AEB175}" destId="{A02BA37D-02EC-40C5-9508-B9046552EFED}" srcOrd="0" destOrd="0" presId="urn:microsoft.com/office/officeart/2008/layout/VerticalCurvedList"/>
    <dgm:cxn modelId="{62DBA28C-81FA-401D-9AAA-281C07885954}" type="presParOf" srcId="{A02BA37D-02EC-40C5-9508-B9046552EFED}" destId="{5B66339A-434D-48C8-AA13-8DDBAFD5BE36}" srcOrd="0" destOrd="0" presId="urn:microsoft.com/office/officeart/2008/layout/VerticalCurvedList"/>
    <dgm:cxn modelId="{9ECE24F8-1F30-402E-8B77-C5C23B7109C7}" type="presParOf" srcId="{5B66339A-434D-48C8-AA13-8DDBAFD5BE36}" destId="{5A02AB10-47D8-498D-9C44-2FD904EABC81}" srcOrd="0" destOrd="0" presId="urn:microsoft.com/office/officeart/2008/layout/VerticalCurvedList"/>
    <dgm:cxn modelId="{018B163D-EEBF-4D25-B59C-5DCEE674E05F}" type="presParOf" srcId="{5B66339A-434D-48C8-AA13-8DDBAFD5BE36}" destId="{A0636DEF-EB48-402B-8F6E-FB072F701D8B}" srcOrd="1" destOrd="0" presId="urn:microsoft.com/office/officeart/2008/layout/VerticalCurvedList"/>
    <dgm:cxn modelId="{23029FB4-786B-4609-BE8B-94B6CF39C4D1}" type="presParOf" srcId="{5B66339A-434D-48C8-AA13-8DDBAFD5BE36}" destId="{5B77F2EB-88FB-4776-B1CE-23FE9EBFC5B7}" srcOrd="2" destOrd="0" presId="urn:microsoft.com/office/officeart/2008/layout/VerticalCurvedList"/>
    <dgm:cxn modelId="{E13DEC1E-CB81-4FB2-AB1D-DF8768B418E8}" type="presParOf" srcId="{5B66339A-434D-48C8-AA13-8DDBAFD5BE36}" destId="{2F04901F-CD86-4CA8-B1D3-80A37730C7FD}" srcOrd="3" destOrd="0" presId="urn:microsoft.com/office/officeart/2008/layout/VerticalCurvedList"/>
    <dgm:cxn modelId="{2BA0FDC7-310C-4753-A8EF-D31494E453BC}" type="presParOf" srcId="{A02BA37D-02EC-40C5-9508-B9046552EFED}" destId="{77D5F9FD-ABA8-4DF6-8732-A8302179F1C2}" srcOrd="1" destOrd="0" presId="urn:microsoft.com/office/officeart/2008/layout/VerticalCurvedList"/>
    <dgm:cxn modelId="{29E1BD77-90EF-41EC-8CD4-BA21EA947AE1}" type="presParOf" srcId="{A02BA37D-02EC-40C5-9508-B9046552EFED}" destId="{FE8DAC8C-C18E-48DC-9B5F-8219C4D905BE}" srcOrd="2" destOrd="0" presId="urn:microsoft.com/office/officeart/2008/layout/VerticalCurvedList"/>
    <dgm:cxn modelId="{CAEEE407-C049-4DF2-8A65-FA7DDEE0F446}" type="presParOf" srcId="{FE8DAC8C-C18E-48DC-9B5F-8219C4D905BE}" destId="{E2E2E4A8-FFA4-4B0B-BF98-D80F35EA83E1}" srcOrd="0" destOrd="0" presId="urn:microsoft.com/office/officeart/2008/layout/VerticalCurvedList"/>
    <dgm:cxn modelId="{DC9D74D0-A326-4263-9654-5392561A1696}" type="presParOf" srcId="{A02BA37D-02EC-40C5-9508-B9046552EFED}" destId="{7058CFAE-0C38-44BA-8275-F4CD331EC9C0}" srcOrd="3" destOrd="0" presId="urn:microsoft.com/office/officeart/2008/layout/VerticalCurvedList"/>
    <dgm:cxn modelId="{3723FCC1-B303-4838-9F4F-F2751D4891B3}" type="presParOf" srcId="{A02BA37D-02EC-40C5-9508-B9046552EFED}" destId="{7B535A9F-6987-478E-A12E-14451C42084C}" srcOrd="4" destOrd="0" presId="urn:microsoft.com/office/officeart/2008/layout/VerticalCurvedList"/>
    <dgm:cxn modelId="{BE817FE1-B7AA-44D0-A038-C099EF434993}" type="presParOf" srcId="{7B535A9F-6987-478E-A12E-14451C42084C}" destId="{674AAF58-27BF-4CE0-89A0-6A229556754E}" srcOrd="0" destOrd="0" presId="urn:microsoft.com/office/officeart/2008/layout/VerticalCurvedList"/>
    <dgm:cxn modelId="{4BC80A7C-1A53-4297-9A94-6F8EADFB115D}" type="presParOf" srcId="{A02BA37D-02EC-40C5-9508-B9046552EFED}" destId="{57AD015B-C291-4DA2-AD10-7B1A0C49A6F4}" srcOrd="5" destOrd="0" presId="urn:microsoft.com/office/officeart/2008/layout/VerticalCurvedList"/>
    <dgm:cxn modelId="{612F3BCB-8BD5-4760-870B-9A9B1799D9F4}" type="presParOf" srcId="{A02BA37D-02EC-40C5-9508-B9046552EFED}" destId="{E5EF9661-D7F2-4A8D-9CE5-250FA2C0F75B}" srcOrd="6" destOrd="0" presId="urn:microsoft.com/office/officeart/2008/layout/VerticalCurvedList"/>
    <dgm:cxn modelId="{CD5C6D3A-B117-4008-8C73-F2CFB9EF00D9}" type="presParOf" srcId="{E5EF9661-D7F2-4A8D-9CE5-250FA2C0F75B}" destId="{26D2DA40-EA86-4873-AEDF-BF683E5E838A}" srcOrd="0" destOrd="0" presId="urn:microsoft.com/office/officeart/2008/layout/VerticalCurvedList"/>
    <dgm:cxn modelId="{E0C36DF2-791E-4747-ABCA-398C3BC9326C}" type="presParOf" srcId="{A02BA37D-02EC-40C5-9508-B9046552EFED}" destId="{16207D64-1A06-4280-B5C5-9E84A061D0A2}" srcOrd="7" destOrd="0" presId="urn:microsoft.com/office/officeart/2008/layout/VerticalCurvedList"/>
    <dgm:cxn modelId="{9C9CF3AF-B9B7-4E90-97CA-F89CB2A89583}" type="presParOf" srcId="{A02BA37D-02EC-40C5-9508-B9046552EFED}" destId="{EB16AC2D-541D-49B7-BBF6-4866C6477556}" srcOrd="8" destOrd="0" presId="urn:microsoft.com/office/officeart/2008/layout/VerticalCurvedList"/>
    <dgm:cxn modelId="{87146237-4B02-47B0-8516-740606B852E9}" type="presParOf" srcId="{EB16AC2D-541D-49B7-BBF6-4866C6477556}" destId="{A84C0D43-8961-48D9-9A07-2700533AF899}"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636DEF-EB48-402B-8F6E-FB072F701D8B}">
      <dsp:nvSpPr>
        <dsp:cNvPr id="0" name=""/>
        <dsp:cNvSpPr/>
      </dsp:nvSpPr>
      <dsp:spPr>
        <a:xfrm>
          <a:off x="-6391727" y="-975273"/>
          <a:ext cx="7589347" cy="7589347"/>
        </a:xfrm>
        <a:prstGeom prst="blockArc">
          <a:avLst>
            <a:gd name="adj1" fmla="val 18900000"/>
            <a:gd name="adj2" fmla="val 2700000"/>
            <a:gd name="adj3" fmla="val 285"/>
          </a:avLst>
        </a:pr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D5F9FD-ABA8-4DF6-8732-A8302179F1C2}">
      <dsp:nvSpPr>
        <dsp:cNvPr id="0" name=""/>
        <dsp:cNvSpPr/>
      </dsp:nvSpPr>
      <dsp:spPr>
        <a:xfrm>
          <a:off x="619249" y="433510"/>
          <a:ext cx="6521041" cy="867472"/>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8557" tIns="45720" rIns="45720" bIns="45720" numCol="1" spcCol="1270" anchor="ctr" anchorCtr="0">
          <a:noAutofit/>
        </a:bodyPr>
        <a:lstStyle/>
        <a:p>
          <a:pPr marL="0" lvl="0" indent="0" algn="l" defTabSz="800100">
            <a:lnSpc>
              <a:spcPct val="90000"/>
            </a:lnSpc>
            <a:spcBef>
              <a:spcPct val="0"/>
            </a:spcBef>
            <a:spcAft>
              <a:spcPct val="35000"/>
            </a:spcAft>
            <a:buNone/>
          </a:pPr>
          <a:r>
            <a:rPr lang="zh-CN" altLang="en-US" sz="1800" kern="1200" baseline="0" dirty="0">
              <a:latin typeface="Times New Roman" panose="02020603050405020304" pitchFamily="18" charset="0"/>
              <a:ea typeface="宋体" panose="02010600030101010101" pitchFamily="2" charset="-122"/>
            </a:rPr>
            <a:t>针对同步建设下的梯级施工导流系统，分析在不同建设环境下施工洪水组成及特性，基于</a:t>
          </a:r>
          <a:r>
            <a:rPr lang="en-US" altLang="en-US" sz="1800" kern="1200" baseline="0" dirty="0">
              <a:latin typeface="Times New Roman" panose="02020603050405020304" pitchFamily="18" charset="0"/>
              <a:ea typeface="宋体" panose="02010600030101010101" pitchFamily="2" charset="-122"/>
            </a:rPr>
            <a:t>Monte-</a:t>
          </a:r>
          <a:r>
            <a:rPr lang="en-US" altLang="en-US" sz="1800" kern="1200" baseline="0" dirty="0" err="1">
              <a:latin typeface="Times New Roman" panose="02020603050405020304" pitchFamily="18" charset="0"/>
              <a:ea typeface="宋体" panose="02010600030101010101" pitchFamily="2" charset="-122"/>
            </a:rPr>
            <a:t>Calro</a:t>
          </a:r>
          <a:r>
            <a:rPr lang="zh-CN" altLang="en-US" sz="1800" kern="1200" baseline="0" dirty="0">
              <a:latin typeface="Times New Roman" panose="02020603050405020304" pitchFamily="18" charset="0"/>
              <a:ea typeface="宋体" panose="02010600030101010101" pitchFamily="2" charset="-122"/>
            </a:rPr>
            <a:t>法建立了导流风险率计算模型，为施工导流风险控制与决策提供了基础</a:t>
          </a:r>
        </a:p>
      </dsp:txBody>
      <dsp:txXfrm>
        <a:off x="619249" y="433510"/>
        <a:ext cx="6521041" cy="867472"/>
      </dsp:txXfrm>
    </dsp:sp>
    <dsp:sp modelId="{E2E2E4A8-FFA4-4B0B-BF98-D80F35EA83E1}">
      <dsp:nvSpPr>
        <dsp:cNvPr id="0" name=""/>
        <dsp:cNvSpPr/>
      </dsp:nvSpPr>
      <dsp:spPr>
        <a:xfrm>
          <a:off x="77078" y="325076"/>
          <a:ext cx="1084341" cy="1084341"/>
        </a:xfrm>
        <a:prstGeom prst="ellipse">
          <a:avLst/>
        </a:prstGeom>
        <a:solidFill>
          <a:schemeClr val="lt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058CFAE-0C38-44BA-8275-F4CD331EC9C0}">
      <dsp:nvSpPr>
        <dsp:cNvPr id="0" name=""/>
        <dsp:cNvSpPr/>
      </dsp:nvSpPr>
      <dsp:spPr>
        <a:xfrm>
          <a:off x="1116591" y="1734945"/>
          <a:ext cx="6023699" cy="867472"/>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8557" tIns="45720" rIns="45720" bIns="45720" numCol="1" spcCol="1270" anchor="ctr" anchorCtr="0">
          <a:noAutofit/>
        </a:bodyPr>
        <a:lstStyle/>
        <a:p>
          <a:pPr marL="0" lvl="0" indent="0" algn="l" defTabSz="800100">
            <a:lnSpc>
              <a:spcPct val="90000"/>
            </a:lnSpc>
            <a:spcBef>
              <a:spcPct val="0"/>
            </a:spcBef>
            <a:spcAft>
              <a:spcPct val="35000"/>
            </a:spcAft>
            <a:buNone/>
          </a:pPr>
          <a:r>
            <a:rPr lang="zh-CN" altLang="en-US" sz="1800" kern="1200" baseline="0" dirty="0">
              <a:latin typeface="Times New Roman" panose="02020603050405020304" pitchFamily="18" charset="0"/>
              <a:ea typeface="宋体" panose="02010600030101010101" pitchFamily="2" charset="-122"/>
            </a:rPr>
            <a:t>从成本和效益两个角度对上游电站参与风险控制的控泄综合效益进行量化，基于合作博弈理论建立了效益分配模型，讨论了风险控制在经济上的可能性</a:t>
          </a:r>
        </a:p>
      </dsp:txBody>
      <dsp:txXfrm>
        <a:off x="1116591" y="1734945"/>
        <a:ext cx="6023699" cy="867472"/>
      </dsp:txXfrm>
    </dsp:sp>
    <dsp:sp modelId="{674AAF58-27BF-4CE0-89A0-6A229556754E}">
      <dsp:nvSpPr>
        <dsp:cNvPr id="0" name=""/>
        <dsp:cNvSpPr/>
      </dsp:nvSpPr>
      <dsp:spPr>
        <a:xfrm>
          <a:off x="574420" y="1626511"/>
          <a:ext cx="1084341" cy="1084341"/>
        </a:xfrm>
        <a:prstGeom prst="ellipse">
          <a:avLst/>
        </a:prstGeom>
        <a:solidFill>
          <a:schemeClr val="lt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7AD015B-C291-4DA2-AD10-7B1A0C49A6F4}">
      <dsp:nvSpPr>
        <dsp:cNvPr id="0" name=""/>
        <dsp:cNvSpPr/>
      </dsp:nvSpPr>
      <dsp:spPr>
        <a:xfrm>
          <a:off x="1085207" y="3036381"/>
          <a:ext cx="6086465" cy="867472"/>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8557" tIns="45720" rIns="45720" bIns="45720" numCol="1" spcCol="1270" anchor="ctr" anchorCtr="0">
          <a:noAutofit/>
        </a:bodyPr>
        <a:lstStyle/>
        <a:p>
          <a:pPr marL="0" lvl="0" indent="0" algn="l" defTabSz="800100">
            <a:lnSpc>
              <a:spcPct val="90000"/>
            </a:lnSpc>
            <a:spcBef>
              <a:spcPct val="0"/>
            </a:spcBef>
            <a:spcAft>
              <a:spcPct val="35000"/>
            </a:spcAft>
            <a:buNone/>
          </a:pPr>
          <a:r>
            <a:rPr lang="zh-CN" altLang="en-US" sz="1800" kern="1200" baseline="0" dirty="0">
              <a:latin typeface="Times New Roman" panose="02020603050405020304" pitchFamily="18" charset="0"/>
              <a:ea typeface="宋体" panose="02010600030101010101" pitchFamily="2" charset="-122"/>
            </a:rPr>
            <a:t>针对同步建设下导流方案决策具有多属性及多利益主体的特征，基于</a:t>
          </a:r>
          <a:r>
            <a:rPr lang="en-US" altLang="zh-CN" sz="1800" kern="1200" baseline="0" dirty="0">
              <a:latin typeface="Times New Roman" panose="02020603050405020304" pitchFamily="18" charset="0"/>
              <a:ea typeface="宋体" panose="02010600030101010101" pitchFamily="2" charset="-122"/>
            </a:rPr>
            <a:t>TOPSIS</a:t>
          </a:r>
          <a:r>
            <a:rPr lang="zh-CN" altLang="en-US" sz="1800" kern="1200" baseline="0" dirty="0">
              <a:latin typeface="Times New Roman" panose="02020603050405020304" pitchFamily="18" charset="0"/>
              <a:ea typeface="宋体" panose="02010600030101010101" pitchFamily="2" charset="-122"/>
            </a:rPr>
            <a:t>法建立了导流方案多属性群决策模型，为导流方案决策提供了科学有效方法</a:t>
          </a:r>
        </a:p>
      </dsp:txBody>
      <dsp:txXfrm>
        <a:off x="1085207" y="3036381"/>
        <a:ext cx="6086465" cy="867472"/>
      </dsp:txXfrm>
    </dsp:sp>
    <dsp:sp modelId="{26D2DA40-EA86-4873-AEDF-BF683E5E838A}">
      <dsp:nvSpPr>
        <dsp:cNvPr id="0" name=""/>
        <dsp:cNvSpPr/>
      </dsp:nvSpPr>
      <dsp:spPr>
        <a:xfrm>
          <a:off x="574420" y="2927946"/>
          <a:ext cx="1084341" cy="1084341"/>
        </a:xfrm>
        <a:prstGeom prst="ellipse">
          <a:avLst/>
        </a:prstGeom>
        <a:solidFill>
          <a:schemeClr val="lt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207D64-1A06-4280-B5C5-9E84A061D0A2}">
      <dsp:nvSpPr>
        <dsp:cNvPr id="0" name=""/>
        <dsp:cNvSpPr/>
      </dsp:nvSpPr>
      <dsp:spPr>
        <a:xfrm>
          <a:off x="619249" y="4337816"/>
          <a:ext cx="6521041" cy="867472"/>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8557" tIns="45720" rIns="45720" bIns="45720" numCol="1" spcCol="1270" anchor="ctr" anchorCtr="0">
          <a:noAutofit/>
        </a:bodyPr>
        <a:lstStyle/>
        <a:p>
          <a:pPr marL="0" lvl="0" indent="0" algn="l" defTabSz="800100">
            <a:lnSpc>
              <a:spcPct val="90000"/>
            </a:lnSpc>
            <a:spcBef>
              <a:spcPct val="0"/>
            </a:spcBef>
            <a:spcAft>
              <a:spcPct val="35000"/>
            </a:spcAft>
            <a:buNone/>
          </a:pPr>
          <a:r>
            <a:rPr lang="zh-CN" altLang="en-US" sz="1800" kern="1200" baseline="0" dirty="0">
              <a:latin typeface="Times New Roman" panose="02020603050405020304" pitchFamily="18" charset="0"/>
              <a:ea typeface="宋体" panose="02010600030101010101" pitchFamily="2" charset="-122"/>
            </a:rPr>
            <a:t>以实际工程为例，在导流风险计算成果的基础上，计算了各电站的效益分配值，并对导流方案进行决策，论证了本文方法的合理性和可靠性。</a:t>
          </a:r>
        </a:p>
      </dsp:txBody>
      <dsp:txXfrm>
        <a:off x="619249" y="4337816"/>
        <a:ext cx="6521041" cy="867472"/>
      </dsp:txXfrm>
    </dsp:sp>
    <dsp:sp modelId="{A84C0D43-8961-48D9-9A07-2700533AF899}">
      <dsp:nvSpPr>
        <dsp:cNvPr id="0" name=""/>
        <dsp:cNvSpPr/>
      </dsp:nvSpPr>
      <dsp:spPr>
        <a:xfrm>
          <a:off x="77078" y="4229381"/>
          <a:ext cx="1084341" cy="1084341"/>
        </a:xfrm>
        <a:prstGeom prst="ellipse">
          <a:avLst/>
        </a:prstGeom>
        <a:solidFill>
          <a:schemeClr val="lt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1AA110D9-1073-4307-8F9D-5477D55E92D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a:extLst>
              <a:ext uri="{FF2B5EF4-FFF2-40B4-BE49-F238E27FC236}">
                <a16:creationId xmlns:a16="http://schemas.microsoft.com/office/drawing/2014/main" id="{CB0366A9-3E20-4E05-9DE2-408CCB7C8C24}"/>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BD8E36DA-DB87-4A4C-A5F2-36BB85B3E38C}" type="datetimeFigureOut">
              <a:rPr lang="zh-CN" altLang="en-US"/>
              <a:pPr>
                <a:defRPr/>
              </a:pPr>
              <a:t>2021/5/24</a:t>
            </a:fld>
            <a:endParaRPr lang="zh-CN" altLang="en-US"/>
          </a:p>
        </p:txBody>
      </p:sp>
      <p:sp>
        <p:nvSpPr>
          <p:cNvPr id="4" name="幻灯片图像占位符 3">
            <a:extLst>
              <a:ext uri="{FF2B5EF4-FFF2-40B4-BE49-F238E27FC236}">
                <a16:creationId xmlns:a16="http://schemas.microsoft.com/office/drawing/2014/main" id="{A3696C47-3230-4CA4-A2B8-C14CFEF1A0AD}"/>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E4B01DCD-4633-4B3B-8C82-7B886BA0F8F8}"/>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875C63BB-8B24-4396-BCD8-E71FF25E495E}"/>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1B08A659-6296-4B1D-BAFB-84CA2769B5BD}"/>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ea typeface="+mn-ea"/>
              </a:defRPr>
            </a:lvl1pPr>
          </a:lstStyle>
          <a:p>
            <a:pPr>
              <a:defRPr/>
            </a:pPr>
            <a:fld id="{ED993A64-416F-49EA-BB48-221B5A93FF9A}"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a:extLst>
              <a:ext uri="{FF2B5EF4-FFF2-40B4-BE49-F238E27FC236}">
                <a16:creationId xmlns:a16="http://schemas.microsoft.com/office/drawing/2014/main" id="{C80CF6C6-DF0C-470D-9ACD-6526F6E9C90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备注占位符 2">
            <a:extLst>
              <a:ext uri="{FF2B5EF4-FFF2-40B4-BE49-F238E27FC236}">
                <a16:creationId xmlns:a16="http://schemas.microsoft.com/office/drawing/2014/main" id="{711FF932-1175-40E0-9843-208B6D548C1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dirty="0"/>
              <a:t>尊敬的各位评委大家好，我是工学硕士聂鹏，导师为胡志根教授，我的毕业论文题目是“梯级同步建设下施工导流风险控制效益分配及决策研究”</a:t>
            </a:r>
          </a:p>
        </p:txBody>
      </p:sp>
      <p:sp>
        <p:nvSpPr>
          <p:cNvPr id="50180" name="灯片编号占位符 3">
            <a:extLst>
              <a:ext uri="{FF2B5EF4-FFF2-40B4-BE49-F238E27FC236}">
                <a16:creationId xmlns:a16="http://schemas.microsoft.com/office/drawing/2014/main" id="{6025A43C-B605-42FB-A26E-ABDFE23E190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12175DB6-50B4-41E5-9316-9B9BF61B7915}" type="slidenum">
              <a:rPr lang="zh-CN" altLang="en-US" smtClean="0"/>
              <a:pPr fontAlgn="base">
                <a:spcBef>
                  <a:spcPct val="0"/>
                </a:spcBef>
                <a:spcAft>
                  <a:spcPct val="0"/>
                </a:spcAft>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a:extLst>
              <a:ext uri="{FF2B5EF4-FFF2-40B4-BE49-F238E27FC236}">
                <a16:creationId xmlns:a16="http://schemas.microsoft.com/office/drawing/2014/main" id="{89287B47-098E-4914-BDD6-02BA4ED2EB8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备注占位符 2">
            <a:extLst>
              <a:ext uri="{FF2B5EF4-FFF2-40B4-BE49-F238E27FC236}">
                <a16:creationId xmlns:a16="http://schemas.microsoft.com/office/drawing/2014/main" id="{DF6AA23C-D7A5-4C1C-B697-CED48146AA7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根据研究背景及研究现状，可以得出本文研究内容及方法为：基于</a:t>
            </a:r>
            <a:r>
              <a:rPr lang="en-US" altLang="zh-CN" dirty="0"/>
              <a:t>Monte-Carlo</a:t>
            </a:r>
            <a:r>
              <a:rPr lang="zh-CN" altLang="en-US" dirty="0"/>
              <a:t>法分析施工导流风险</a:t>
            </a:r>
            <a:r>
              <a:rPr lang="zh-CN" altLang="zh-CN" dirty="0"/>
              <a:t>，</a:t>
            </a:r>
            <a:r>
              <a:rPr lang="zh-CN" altLang="en-US" dirty="0"/>
              <a:t>根据合作博弈理论以联盟的贡献度为指标对风险控制效益进行分配，并在效益分配的基础上，将决策指标的规范化，主客观赋权法、矩阵相似度</a:t>
            </a:r>
            <a:r>
              <a:rPr lang="zh-CN" altLang="zh-CN" dirty="0"/>
              <a:t>等理论方法有机结合，</a:t>
            </a:r>
            <a:r>
              <a:rPr lang="zh-CN" altLang="en-US" dirty="0"/>
              <a:t>对导流方案进行群决策，最后通过实例分析验证模型的合理性。</a:t>
            </a:r>
          </a:p>
        </p:txBody>
      </p:sp>
      <p:sp>
        <p:nvSpPr>
          <p:cNvPr id="68612" name="灯片编号占位符 3">
            <a:extLst>
              <a:ext uri="{FF2B5EF4-FFF2-40B4-BE49-F238E27FC236}">
                <a16:creationId xmlns:a16="http://schemas.microsoft.com/office/drawing/2014/main" id="{339E0E86-7A84-4EDF-B4B9-C64B61BD9BE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CECC6294-4A2A-45E3-97AC-95C67905FBA7}" type="slidenum">
              <a:rPr lang="zh-CN" altLang="en-US" smtClean="0"/>
              <a:pPr fontAlgn="base">
                <a:spcBef>
                  <a:spcPct val="0"/>
                </a:spcBef>
                <a:spcAft>
                  <a:spcPct val="0"/>
                </a:spcAft>
              </a:pPr>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a:extLst>
              <a:ext uri="{FF2B5EF4-FFF2-40B4-BE49-F238E27FC236}">
                <a16:creationId xmlns:a16="http://schemas.microsoft.com/office/drawing/2014/main" id="{5166A276-FEF2-413A-B192-E5F8F0E4342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备注占位符 2">
            <a:extLst>
              <a:ext uri="{FF2B5EF4-FFF2-40B4-BE49-F238E27FC236}">
                <a16:creationId xmlns:a16="http://schemas.microsoft.com/office/drawing/2014/main" id="{7C67A32C-25BD-4615-B295-C8DAC846D28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第二部分为同步建设下梯级施工导流系统风险分析</a:t>
            </a:r>
          </a:p>
        </p:txBody>
      </p:sp>
      <p:sp>
        <p:nvSpPr>
          <p:cNvPr id="70660" name="灯片编号占位符 3">
            <a:extLst>
              <a:ext uri="{FF2B5EF4-FFF2-40B4-BE49-F238E27FC236}">
                <a16:creationId xmlns:a16="http://schemas.microsoft.com/office/drawing/2014/main" id="{653B0BB3-ED45-4A1B-B618-E5B8DA45BC0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CDEA89B4-B773-4F23-934D-C58B181A3AA9}" type="slidenum">
              <a:rPr lang="zh-CN" altLang="en-US" smtClean="0"/>
              <a:pPr fontAlgn="base">
                <a:spcBef>
                  <a:spcPct val="0"/>
                </a:spcBef>
                <a:spcAft>
                  <a:spcPct val="0"/>
                </a:spcAft>
              </a:pPr>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a:extLst>
              <a:ext uri="{FF2B5EF4-FFF2-40B4-BE49-F238E27FC236}">
                <a16:creationId xmlns:a16="http://schemas.microsoft.com/office/drawing/2014/main" id="{0F4EC2D7-759C-4E95-BF17-6E842848867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a:extLst>
              <a:ext uri="{FF2B5EF4-FFF2-40B4-BE49-F238E27FC236}">
                <a16:creationId xmlns:a16="http://schemas.microsoft.com/office/drawing/2014/main" id="{6F52B902-1CA5-41E7-8026-BBBA9B638F43}"/>
              </a:ext>
            </a:extLst>
          </p:cNvPr>
          <p:cNvSpPr>
            <a:spLocks noGrp="1"/>
          </p:cNvSpPr>
          <p:nvPr>
            <p:ph type="body" idx="1"/>
          </p:nvPr>
        </p:nvSpPr>
        <p:spPr/>
        <p:txBody>
          <a:bodyPr/>
          <a:lstStyle/>
          <a:p>
            <a:pPr indent="304800" algn="just" eaLnBrk="1" fontAlgn="auto" hangingPunct="1">
              <a:lnSpc>
                <a:spcPts val="2000"/>
              </a:lnSpc>
              <a:spcBef>
                <a:spcPts val="0"/>
              </a:spcBef>
              <a:spcAft>
                <a:spcPts val="0"/>
              </a:spcAft>
              <a:defRPr/>
            </a:pPr>
            <a:r>
              <a:rPr lang="zh-CN" altLang="zh-CN" dirty="0">
                <a:latin typeface="Times New Roman" panose="02020603050405020304" pitchFamily="18" charset="0"/>
                <a:ea typeface="宋体" panose="02010600030101010101" pitchFamily="2" charset="-122"/>
              </a:rPr>
              <a:t>施工导流系统风险</a:t>
            </a:r>
            <a:r>
              <a:rPr lang="zh-CN" altLang="en-US" dirty="0">
                <a:latin typeface="Times New Roman" panose="02020603050405020304" pitchFamily="18" charset="0"/>
                <a:ea typeface="宋体" panose="02010600030101010101" pitchFamily="2" charset="-122"/>
              </a:rPr>
              <a:t>是指</a:t>
            </a:r>
            <a:r>
              <a:rPr lang="zh-CN" altLang="zh-CN" dirty="0">
                <a:latin typeface="Times New Roman" panose="02020603050405020304" pitchFamily="18" charset="0"/>
                <a:ea typeface="宋体" panose="02010600030101010101" pitchFamily="2" charset="-122"/>
              </a:rPr>
              <a:t>“某些不确定的因素导致施工导流系统失效的可能性，且这种可能性通常用概率来描述。</a:t>
            </a:r>
            <a:endParaRPr lang="en-US" altLang="zh-CN" dirty="0">
              <a:latin typeface="Times New Roman" panose="02020603050405020304" pitchFamily="18" charset="0"/>
              <a:ea typeface="宋体" panose="02010600030101010101" pitchFamily="2" charset="-122"/>
            </a:endParaRPr>
          </a:p>
          <a:p>
            <a:pPr indent="304800" algn="just" eaLnBrk="1" fontAlgn="auto" hangingPunct="1">
              <a:lnSpc>
                <a:spcPts val="2000"/>
              </a:lnSpc>
              <a:spcBef>
                <a:spcPts val="0"/>
              </a:spcBef>
              <a:spcAft>
                <a:spcPts val="0"/>
              </a:spcAft>
              <a:defRPr/>
            </a:pPr>
            <a:endParaRPr lang="zh-CN" altLang="zh-CN" dirty="0">
              <a:latin typeface="Times New Roman" panose="02020603050405020304" pitchFamily="18" charset="0"/>
              <a:ea typeface="宋体" panose="02010600030101010101" pitchFamily="2" charset="-122"/>
            </a:endParaRPr>
          </a:p>
          <a:p>
            <a:pPr eaLnBrk="1" fontAlgn="auto" hangingPunct="1">
              <a:spcBef>
                <a:spcPts val="0"/>
              </a:spcBef>
              <a:spcAft>
                <a:spcPts val="0"/>
              </a:spcAft>
              <a:defRPr/>
            </a:pPr>
            <a:r>
              <a:rPr lang="zh-CN" altLang="en-US" dirty="0">
                <a:latin typeface="Times New Roman" panose="02020603050405020304" pitchFamily="18" charset="0"/>
                <a:ea typeface="宋体" panose="02010600030101010101" pitchFamily="2" charset="-122"/>
                <a:cs typeface="Times New Roman" panose="02020603050405020304" pitchFamily="18" charset="0"/>
              </a:rPr>
              <a:t>施工导流过程中，上游围堰的</a:t>
            </a:r>
            <a:r>
              <a:rPr lang="zh-CN" altLang="zh-CN" dirty="0">
                <a:latin typeface="Times New Roman" panose="02020603050405020304" pitchFamily="18" charset="0"/>
                <a:ea typeface="宋体" panose="02010600030101010101" pitchFamily="2" charset="-122"/>
                <a:cs typeface="Times New Roman" panose="02020603050405020304" pitchFamily="18" charset="0"/>
              </a:rPr>
              <a:t>堰前水位</a:t>
            </a:r>
            <a:r>
              <a:rPr lang="zh-CN" altLang="en-US" dirty="0">
                <a:latin typeface="Times New Roman" panose="02020603050405020304" pitchFamily="18" charset="0"/>
                <a:ea typeface="宋体" panose="02010600030101010101" pitchFamily="2" charset="-122"/>
                <a:cs typeface="Times New Roman" panose="02020603050405020304" pitchFamily="18" charset="0"/>
              </a:rPr>
              <a:t>是最易观察到的风险因素，故本文所描述的</a:t>
            </a:r>
            <a:r>
              <a:rPr lang="zh-CN" altLang="zh-CN" dirty="0">
                <a:latin typeface="Times New Roman" panose="02020603050405020304" pitchFamily="18" charset="0"/>
                <a:ea typeface="宋体" panose="02010600030101010101" pitchFamily="2" charset="-122"/>
                <a:cs typeface="Times New Roman" panose="02020603050405020304" pitchFamily="18" charset="0"/>
              </a:rPr>
              <a:t>导流风险的定义为：在确定的导流时段内，堰前水位超过堰顶高程的概率。</a:t>
            </a:r>
            <a:endParaRPr lang="zh-CN" altLang="en-US" dirty="0"/>
          </a:p>
        </p:txBody>
      </p:sp>
      <p:sp>
        <p:nvSpPr>
          <p:cNvPr id="72708" name="灯片编号占位符 3">
            <a:extLst>
              <a:ext uri="{FF2B5EF4-FFF2-40B4-BE49-F238E27FC236}">
                <a16:creationId xmlns:a16="http://schemas.microsoft.com/office/drawing/2014/main" id="{18ADD85F-373B-4068-9326-9B8F4CC24BD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DF09F196-DF87-4563-98E9-E40EBC9060C8}" type="slidenum">
              <a:rPr lang="zh-CN" altLang="en-US" smtClean="0"/>
              <a:pPr fontAlgn="base">
                <a:spcBef>
                  <a:spcPct val="0"/>
                </a:spcBef>
                <a:spcAft>
                  <a:spcPct val="0"/>
                </a:spcAft>
              </a:pPr>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a:extLst>
              <a:ext uri="{FF2B5EF4-FFF2-40B4-BE49-F238E27FC236}">
                <a16:creationId xmlns:a16="http://schemas.microsoft.com/office/drawing/2014/main" id="{7310B3D7-BF9C-470F-87D0-B240FAF7AD7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备注占位符 2">
            <a:extLst>
              <a:ext uri="{FF2B5EF4-FFF2-40B4-BE49-F238E27FC236}">
                <a16:creationId xmlns:a16="http://schemas.microsoft.com/office/drawing/2014/main" id="{821DC968-E593-464A-8251-221EA548674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根据导流风险的定义，围堰高度及堰前水位为关键风险因素，而堰前水位又由泄流能力和施工洪水控制，其中围堰高度及泄流能力是导流系统的设计指标，可以看出</a:t>
            </a:r>
            <a:r>
              <a:rPr lang="zh-CN" altLang="zh-CN" sz="1800" dirty="0">
                <a:latin typeface="Times New Roman" panose="02020603050405020304" pitchFamily="18" charset="0"/>
                <a:ea typeface="宋体" panose="02010600030101010101" pitchFamily="2" charset="-122"/>
                <a:cs typeface="Times New Roman" panose="02020603050405020304" pitchFamily="18" charset="0"/>
              </a:rPr>
              <a:t>施工洪水是导致导流系统发生风险事件的最直接、且最根本的因素</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。因此，从施工洪水的产生与发展进行分析</a:t>
            </a:r>
            <a:endParaRPr lang="zh-CN" altLang="en-US" sz="1800" dirty="0">
              <a:ea typeface="宋体" panose="02010600030101010101" pitchFamily="2" charset="-122"/>
              <a:cs typeface="Times New Roman" panose="02020603050405020304" pitchFamily="18" charset="0"/>
            </a:endParaRPr>
          </a:p>
          <a:p>
            <a:pPr eaLnBrk="1" hangingPunct="1">
              <a:spcBef>
                <a:spcPct val="0"/>
              </a:spcBef>
            </a:pPr>
            <a:endParaRPr lang="en-US" altLang="zh-CN" sz="1800" dirty="0"/>
          </a:p>
          <a:p>
            <a:pPr eaLnBrk="1" hangingPunct="1">
              <a:spcBef>
                <a:spcPct val="0"/>
              </a:spcBef>
            </a:pPr>
            <a:r>
              <a:rPr lang="zh-CN" altLang="en-US" sz="1800" dirty="0"/>
              <a:t>为便于分析，本文假设处于上游的在建电站的上游为已建电站，两个在建电站的施工洪水过程可以归纳如图，上游电站下泄洪水与区间洪水叠加，经河道洪水演进后形成施工洪水，其中下泄洪水需根据上游电站的建设状态分别讨论。</a:t>
            </a:r>
            <a:endParaRPr lang="en-US" altLang="zh-CN" sz="1800" dirty="0"/>
          </a:p>
        </p:txBody>
      </p:sp>
      <p:sp>
        <p:nvSpPr>
          <p:cNvPr id="74756" name="灯片编号占位符 3">
            <a:extLst>
              <a:ext uri="{FF2B5EF4-FFF2-40B4-BE49-F238E27FC236}">
                <a16:creationId xmlns:a16="http://schemas.microsoft.com/office/drawing/2014/main" id="{BE788983-75BE-497B-AA2F-3515DB1E9E6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9974FA42-1603-45BC-BF68-03D8697CFBF2}" type="slidenum">
              <a:rPr lang="zh-CN" altLang="en-US" smtClean="0"/>
              <a:pPr fontAlgn="base">
                <a:spcBef>
                  <a:spcPct val="0"/>
                </a:spcBef>
                <a:spcAft>
                  <a:spcPct val="0"/>
                </a:spcAft>
              </a:pPr>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a:extLst>
              <a:ext uri="{FF2B5EF4-FFF2-40B4-BE49-F238E27FC236}">
                <a16:creationId xmlns:a16="http://schemas.microsoft.com/office/drawing/2014/main" id="{2BFB0950-7D8A-4402-A69D-2E00F024424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备注占位符 2">
            <a:extLst>
              <a:ext uri="{FF2B5EF4-FFF2-40B4-BE49-F238E27FC236}">
                <a16:creationId xmlns:a16="http://schemas.microsoft.com/office/drawing/2014/main" id="{AD554B48-6024-46F2-9896-8DD35CAB609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上游电站下泄洪水是施工洪水的主要组成部分，其洪水过程一般根据设计洪水过程线、泄洪建筑物的泄流能力曲线及水位库容关系等基本资料通过调洪演算计算得出，通常认为下泄洪水过程服从</a:t>
            </a:r>
            <a:r>
              <a:rPr lang="en-US" altLang="zh-CN" dirty="0" err="1"/>
              <a:t>PⅢ</a:t>
            </a:r>
            <a:r>
              <a:rPr lang="zh-CN" altLang="en-US" dirty="0"/>
              <a:t>型分布</a:t>
            </a:r>
            <a:endParaRPr lang="en-US" altLang="zh-CN" dirty="0"/>
          </a:p>
          <a:p>
            <a:pPr eaLnBrk="1" hangingPunct="1">
              <a:spcBef>
                <a:spcPct val="0"/>
              </a:spcBef>
            </a:pPr>
            <a:endParaRPr lang="en-US" altLang="zh-CN" dirty="0"/>
          </a:p>
          <a:p>
            <a:pPr eaLnBrk="1" hangingPunct="1">
              <a:spcBef>
                <a:spcPct val="0"/>
              </a:spcBef>
            </a:pPr>
            <a:r>
              <a:rPr lang="zh-CN" altLang="en-US" dirty="0"/>
              <a:t>然而，同步建设条件下的上、下游均为在建电站，由于在建电站的洪水抵御能力较差，当在建电站发生导流风险时，其下泄洪水过程则无法通过调洪演算推求，需根据溃坝水力学中的公式计算溃堰洪水过程</a:t>
            </a:r>
          </a:p>
        </p:txBody>
      </p:sp>
      <p:sp>
        <p:nvSpPr>
          <p:cNvPr id="80900" name="灯片编号占位符 3">
            <a:extLst>
              <a:ext uri="{FF2B5EF4-FFF2-40B4-BE49-F238E27FC236}">
                <a16:creationId xmlns:a16="http://schemas.microsoft.com/office/drawing/2014/main" id="{09FBA5DC-6348-4C2A-8408-8AB82752936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16B5A1B1-4E6D-4299-849A-9F15E302E947}" type="slidenum">
              <a:rPr lang="zh-CN" altLang="en-US" smtClean="0"/>
              <a:pPr fontAlgn="base">
                <a:spcBef>
                  <a:spcPct val="0"/>
                </a:spcBef>
                <a:spcAft>
                  <a:spcPct val="0"/>
                </a:spcAft>
              </a:pPr>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a:extLst>
              <a:ext uri="{FF2B5EF4-FFF2-40B4-BE49-F238E27FC236}">
                <a16:creationId xmlns:a16="http://schemas.microsoft.com/office/drawing/2014/main" id="{2BFB0950-7D8A-4402-A69D-2E00F024424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备注占位符 2">
            <a:extLst>
              <a:ext uri="{FF2B5EF4-FFF2-40B4-BE49-F238E27FC236}">
                <a16:creationId xmlns:a16="http://schemas.microsoft.com/office/drawing/2014/main" id="{AD554B48-6024-46F2-9896-8DD35CAB609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dirty="0"/>
              <a:t>区间洪水是指从上游控制断面到下游设计断面之间集水区域的支流汇入、降水等产流过程所产生的洪水，是下游施工洪水的重要组成部分，且对于相距较远的梯级电站而言，区间洪水的占比较大。由于产流过程较难直接测量，一般采用间接方法计算区间洪水。通常认为区间洪水过程也服从</a:t>
            </a:r>
            <a:r>
              <a:rPr lang="en-US" altLang="zh-CN" dirty="0" err="1"/>
              <a:t>PⅢ</a:t>
            </a:r>
            <a:r>
              <a:rPr lang="zh-CN" altLang="en-US" dirty="0"/>
              <a:t>型分布</a:t>
            </a:r>
            <a:endParaRPr lang="en-US" altLang="zh-CN" dirty="0"/>
          </a:p>
          <a:p>
            <a:pPr eaLnBrk="1" hangingPunct="1">
              <a:spcBef>
                <a:spcPct val="0"/>
              </a:spcBef>
            </a:pPr>
            <a:endParaRPr lang="en-US" altLang="zh-CN" dirty="0"/>
          </a:p>
          <a:p>
            <a:pPr eaLnBrk="1" hangingPunct="1">
              <a:spcBef>
                <a:spcPct val="0"/>
              </a:spcBef>
            </a:pPr>
            <a:r>
              <a:rPr lang="zh-CN" altLang="en-US" dirty="0"/>
              <a:t>上游下泄洪水与区间洪水遭遇后叠加形成下游电站设计断面的施工洪水，考虑到下泄洪水过程线与区间洪水过程线相差较大，叠加计算一般采用近似计算方法，主要包括：典型年组合法、最不利组合法、最可能组合法等。</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出于设计安全角度考虑，</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本文</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选用最不利组合法</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p>
        </p:txBody>
      </p:sp>
      <p:sp>
        <p:nvSpPr>
          <p:cNvPr id="80900" name="灯片编号占位符 3">
            <a:extLst>
              <a:ext uri="{FF2B5EF4-FFF2-40B4-BE49-F238E27FC236}">
                <a16:creationId xmlns:a16="http://schemas.microsoft.com/office/drawing/2014/main" id="{09FBA5DC-6348-4C2A-8408-8AB82752936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16B5A1B1-4E6D-4299-849A-9F15E302E947}" type="slidenum">
              <a:rPr lang="zh-CN" altLang="en-US" smtClean="0"/>
              <a:pPr fontAlgn="base">
                <a:spcBef>
                  <a:spcPct val="0"/>
                </a:spcBef>
                <a:spcAft>
                  <a:spcPct val="0"/>
                </a:spcAft>
              </a:pPr>
              <a:t>15</a:t>
            </a:fld>
            <a:endParaRPr lang="zh-CN" altLang="en-US"/>
          </a:p>
        </p:txBody>
      </p:sp>
    </p:spTree>
    <p:extLst>
      <p:ext uri="{BB962C8B-B14F-4D97-AF65-F5344CB8AC3E}">
        <p14:creationId xmlns:p14="http://schemas.microsoft.com/office/powerpoint/2010/main" val="1873991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a:extLst>
              <a:ext uri="{FF2B5EF4-FFF2-40B4-BE49-F238E27FC236}">
                <a16:creationId xmlns:a16="http://schemas.microsoft.com/office/drawing/2014/main" id="{9319F56F-E442-4EDF-AEEA-327FFB040FA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备注占位符 2">
            <a:extLst>
              <a:ext uri="{FF2B5EF4-FFF2-40B4-BE49-F238E27FC236}">
                <a16:creationId xmlns:a16="http://schemas.microsoft.com/office/drawing/2014/main" id="{F0F32413-A12F-4275-A102-579EFC78748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由于河道对洪水具有调蓄作用，为推求施工</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洪水</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，需通过河道洪水演进对</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下泄洪水与区间洪水叠加后</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的洪水进行分析</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eaLnBrk="1" hangingPunct="1">
              <a:spcBef>
                <a:spcPct val="0"/>
              </a:spcBef>
            </a:pP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eaLnBrk="1" hangingPunct="1">
              <a:spcBef>
                <a:spcPct val="0"/>
              </a:spcBef>
            </a:pPr>
            <a:r>
              <a:rPr lang="zh-CN" altLang="en-US" dirty="0"/>
              <a:t>为避免对河道地形资料等数据的依赖性，本文通过水文学方法：马斯京根法对叠加后的洪水进行演算，演算过程如图所示</a:t>
            </a:r>
          </a:p>
        </p:txBody>
      </p:sp>
      <p:sp>
        <p:nvSpPr>
          <p:cNvPr id="82948" name="灯片编号占位符 3">
            <a:extLst>
              <a:ext uri="{FF2B5EF4-FFF2-40B4-BE49-F238E27FC236}">
                <a16:creationId xmlns:a16="http://schemas.microsoft.com/office/drawing/2014/main" id="{8F815BDD-D708-40D4-996A-460839E6C41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3CEDE890-E39E-4D2F-9809-03E718F3CD71}" type="slidenum">
              <a:rPr lang="zh-CN" altLang="en-US" smtClean="0"/>
              <a:pPr fontAlgn="base">
                <a:spcBef>
                  <a:spcPct val="0"/>
                </a:spcBef>
                <a:spcAft>
                  <a:spcPct val="0"/>
                </a:spcAft>
              </a:pPr>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a:extLst>
              <a:ext uri="{FF2B5EF4-FFF2-40B4-BE49-F238E27FC236}">
                <a16:creationId xmlns:a16="http://schemas.microsoft.com/office/drawing/2014/main" id="{431E3CD9-255B-4F87-B3CB-02AE5D21ED2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备注占位符 2">
            <a:extLst>
              <a:ext uri="{FF2B5EF4-FFF2-40B4-BE49-F238E27FC236}">
                <a16:creationId xmlns:a16="http://schemas.microsoft.com/office/drawing/2014/main" id="{722867F5-C4F0-4584-B470-018E03DEA29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对施工洪水分析后，需选取合适的方法对导流风险进行估计，常见的导流风险估计方法有一次二阶矩法、</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JC</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法和</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Monte-Carlo</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法</a:t>
            </a:r>
          </a:p>
          <a:p>
            <a:pPr eaLnBrk="1" hangingPunct="1">
              <a:spcBef>
                <a:spcPct val="0"/>
              </a:spcBef>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spcBef>
                <a:spcPct val="0"/>
              </a:spcBef>
            </a:pP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由于</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Monte-Carlo</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法对随机参数的耦合较好，本文采用</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Monte-Carlo</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法进行风险估计，基本原理为：从施工洪水过程中随机抽取一个样本</a:t>
            </a:r>
            <a:r>
              <a:rPr lang="zh-CN" altLang="zh-CN" sz="1800" dirty="0">
                <a:latin typeface="Times New Roman" panose="02020603050405020304" pitchFamily="18" charset="0"/>
                <a:ea typeface="宋体" panose="02010600030101010101" pitchFamily="2" charset="-122"/>
                <a:cs typeface="Times New Roman" panose="02020603050405020304" pitchFamily="18" charset="0"/>
              </a:rPr>
              <a:t>，然后</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通过调洪演算模拟洪水入流到出流的</a:t>
            </a:r>
            <a:r>
              <a:rPr lang="zh-CN" altLang="zh-CN" sz="1800" dirty="0">
                <a:latin typeface="Times New Roman" panose="02020603050405020304" pitchFamily="18" charset="0"/>
                <a:ea typeface="宋体" panose="02010600030101010101" pitchFamily="2" charset="-122"/>
                <a:cs typeface="Times New Roman" panose="02020603050405020304" pitchFamily="18" charset="0"/>
              </a:rPr>
              <a:t>完整过程，</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然后通过判断堰前水位与上游围堰高层判断是否发生风险，多次重复后，</a:t>
            </a:r>
            <a:r>
              <a:rPr lang="zh-CN" altLang="zh-CN" sz="1800" dirty="0">
                <a:latin typeface="Times New Roman" panose="02020603050405020304" pitchFamily="18" charset="0"/>
                <a:ea typeface="宋体" panose="02010600030101010101" pitchFamily="2" charset="-122"/>
                <a:cs typeface="Times New Roman" panose="02020603050405020304" pitchFamily="18" charset="0"/>
              </a:rPr>
              <a:t>统计模拟结果</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便能</a:t>
            </a:r>
            <a:r>
              <a:rPr lang="zh-CN" altLang="zh-CN" sz="1800" dirty="0">
                <a:latin typeface="Times New Roman" panose="02020603050405020304" pitchFamily="18" charset="0"/>
                <a:ea typeface="宋体" panose="02010600030101010101" pitchFamily="2" charset="-122"/>
                <a:cs typeface="Times New Roman" panose="02020603050405020304" pitchFamily="18" charset="0"/>
              </a:rPr>
              <a:t>得到</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导流风险率</a:t>
            </a:r>
            <a:endParaRPr lang="zh-CN" altLang="en-US" dirty="0">
              <a:ea typeface="宋体" panose="02010600030101010101" pitchFamily="2" charset="-122"/>
              <a:cs typeface="Times New Roman" panose="02020603050405020304" pitchFamily="18" charset="0"/>
            </a:endParaRPr>
          </a:p>
        </p:txBody>
      </p:sp>
      <p:sp>
        <p:nvSpPr>
          <p:cNvPr id="87044" name="灯片编号占位符 3">
            <a:extLst>
              <a:ext uri="{FF2B5EF4-FFF2-40B4-BE49-F238E27FC236}">
                <a16:creationId xmlns:a16="http://schemas.microsoft.com/office/drawing/2014/main" id="{06259F3E-D28D-4418-A5FA-B590A8B35A8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3E680A9F-A7C6-4CCD-998A-88300D2EC265}" type="slidenum">
              <a:rPr lang="zh-CN" altLang="en-US" smtClean="0"/>
              <a:pPr fontAlgn="base">
                <a:spcBef>
                  <a:spcPct val="0"/>
                </a:spcBef>
                <a:spcAft>
                  <a:spcPct val="0"/>
                </a:spcAft>
              </a:pPr>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a:extLst>
              <a:ext uri="{FF2B5EF4-FFF2-40B4-BE49-F238E27FC236}">
                <a16:creationId xmlns:a16="http://schemas.microsoft.com/office/drawing/2014/main" id="{16B4589C-5CEC-47A6-B0EC-9938EF01539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备注占位符 2">
            <a:extLst>
              <a:ext uri="{FF2B5EF4-FFF2-40B4-BE49-F238E27FC236}">
                <a16:creationId xmlns:a16="http://schemas.microsoft.com/office/drawing/2014/main" id="{5D42C655-FE06-4BC8-B8D0-9664004CC20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因此，基于</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Monte-Carlo</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法风险估计的</a:t>
            </a:r>
            <a:r>
              <a:rPr lang="zh-CN" altLang="zh-CN" sz="1800" dirty="0">
                <a:latin typeface="Times New Roman" panose="02020603050405020304" pitchFamily="18" charset="0"/>
                <a:ea typeface="宋体" panose="02010600030101010101" pitchFamily="2" charset="-122"/>
                <a:cs typeface="Times New Roman" panose="02020603050405020304" pitchFamily="18" charset="0"/>
              </a:rPr>
              <a:t>导流风险估计具体计算步骤如</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图所示</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spcBef>
                <a:spcPct val="0"/>
              </a:spcBef>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spcBef>
                <a:spcPct val="0"/>
              </a:spcBef>
            </a:pP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输入计算参数后，随机抽取</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N</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次洪水过程，统计发生风险的次数</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K</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，则导流风险为</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K/N</a:t>
            </a:r>
          </a:p>
        </p:txBody>
      </p:sp>
      <p:sp>
        <p:nvSpPr>
          <p:cNvPr id="89092" name="灯片编号占位符 3">
            <a:extLst>
              <a:ext uri="{FF2B5EF4-FFF2-40B4-BE49-F238E27FC236}">
                <a16:creationId xmlns:a16="http://schemas.microsoft.com/office/drawing/2014/main" id="{EB7E2288-AE6A-4C1B-B8EE-7E6AFC7AB2A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8B39C433-9E7E-464C-8D83-24C3B658139F}" type="slidenum">
              <a:rPr lang="zh-CN" altLang="en-US" smtClean="0"/>
              <a:pPr fontAlgn="base">
                <a:spcBef>
                  <a:spcPct val="0"/>
                </a:spcBef>
                <a:spcAft>
                  <a:spcPct val="0"/>
                </a:spcAft>
              </a:pPr>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a:extLst>
              <a:ext uri="{FF2B5EF4-FFF2-40B4-BE49-F238E27FC236}">
                <a16:creationId xmlns:a16="http://schemas.microsoft.com/office/drawing/2014/main" id="{15D7E543-9814-417A-AE64-0ABC551889B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备注占位符 2">
            <a:extLst>
              <a:ext uri="{FF2B5EF4-FFF2-40B4-BE49-F238E27FC236}">
                <a16:creationId xmlns:a16="http://schemas.microsoft.com/office/drawing/2014/main" id="{196CD6AF-8ECF-4218-84FE-14195F0144D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latin typeface="Times New Roman" panose="02020603050405020304" pitchFamily="18" charset="0"/>
                <a:ea typeface="宋体" panose="02010600030101010101" pitchFamily="2" charset="-122"/>
                <a:cs typeface="Times New Roman" panose="02020603050405020304" pitchFamily="18" charset="0"/>
              </a:rPr>
              <a:t>然而在同步建设环境下，由于上游导流系统存在溃堰风险，在分析下游导流系统风险时不仅要考虑导流系统本身蓄泄洪水能力，还要需结合上游导流系统是否发生风险综合考虑</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spcBef>
                <a:spcPct val="0"/>
              </a:spcBef>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spcBef>
                <a:spcPct val="0"/>
              </a:spcBef>
            </a:pPr>
            <a:r>
              <a:rPr lang="zh-CN" altLang="en-US" dirty="0">
                <a:latin typeface="Times New Roman" panose="02020603050405020304" pitchFamily="18" charset="0"/>
                <a:ea typeface="宋体" panose="02010600030101010101" pitchFamily="2" charset="-122"/>
                <a:cs typeface="Times New Roman" panose="02020603050405020304" pitchFamily="18" charset="0"/>
              </a:rPr>
              <a:t>在建电站的下泄洪水可以分为正常下泄和溃堰洪水两种情况，此时，其导流风险计算公式可根据贝叶斯理论得出</a:t>
            </a:r>
            <a:endParaRPr lang="zh-CN" altLang="en-US" dirty="0">
              <a:ea typeface="宋体" panose="02010600030101010101" pitchFamily="2" charset="-122"/>
              <a:cs typeface="Times New Roman" panose="02020603050405020304" pitchFamily="18" charset="0"/>
            </a:endParaRPr>
          </a:p>
        </p:txBody>
      </p:sp>
      <p:sp>
        <p:nvSpPr>
          <p:cNvPr id="91140" name="灯片编号占位符 3">
            <a:extLst>
              <a:ext uri="{FF2B5EF4-FFF2-40B4-BE49-F238E27FC236}">
                <a16:creationId xmlns:a16="http://schemas.microsoft.com/office/drawing/2014/main" id="{25B015A6-657C-4063-AEBC-E8DEE94D1B0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C014D887-E8BC-498A-BE4D-746FC2D61947}" type="slidenum">
              <a:rPr lang="zh-CN" altLang="en-US" smtClean="0"/>
              <a:pPr fontAlgn="base">
                <a:spcBef>
                  <a:spcPct val="0"/>
                </a:spcBef>
                <a:spcAft>
                  <a:spcPct val="0"/>
                </a:spcAft>
              </a:pPr>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a:extLst>
              <a:ext uri="{FF2B5EF4-FFF2-40B4-BE49-F238E27FC236}">
                <a16:creationId xmlns:a16="http://schemas.microsoft.com/office/drawing/2014/main" id="{E3653260-10C0-4840-9ADE-E165E6A796C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备注占位符 2">
            <a:extLst>
              <a:ext uri="{FF2B5EF4-FFF2-40B4-BE49-F238E27FC236}">
                <a16:creationId xmlns:a16="http://schemas.microsoft.com/office/drawing/2014/main" id="{F6F7E455-7E50-43F9-8D2F-B87C233D9E8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dirty="0"/>
              <a:t>接下来我将从五个部分对论文内容进行介绍。</a:t>
            </a:r>
          </a:p>
        </p:txBody>
      </p:sp>
      <p:sp>
        <p:nvSpPr>
          <p:cNvPr id="52228" name="灯片编号占位符 3">
            <a:extLst>
              <a:ext uri="{FF2B5EF4-FFF2-40B4-BE49-F238E27FC236}">
                <a16:creationId xmlns:a16="http://schemas.microsoft.com/office/drawing/2014/main" id="{F1E6FB9D-5F9F-4917-8767-7A2D21DA7B0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FC4512EA-B526-4A88-8E26-4423513AB51B}" type="slidenum">
              <a:rPr lang="zh-CN" altLang="en-US" smtClean="0"/>
              <a:pPr fontAlgn="base">
                <a:spcBef>
                  <a:spcPct val="0"/>
                </a:spcBef>
                <a:spcAft>
                  <a:spcPct val="0"/>
                </a:spcAft>
              </a:pPr>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a:extLst>
              <a:ext uri="{FF2B5EF4-FFF2-40B4-BE49-F238E27FC236}">
                <a16:creationId xmlns:a16="http://schemas.microsoft.com/office/drawing/2014/main" id="{E92EA2D3-90E2-40B8-A930-C2297994D1E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备注占位符 2">
            <a:extLst>
              <a:ext uri="{FF2B5EF4-FFF2-40B4-BE49-F238E27FC236}">
                <a16:creationId xmlns:a16="http://schemas.microsoft.com/office/drawing/2014/main" id="{66B012EE-EEAA-4DC9-AE9C-03A28AFBAAA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具体计算流程如图所示，假设上游在建电站在</a:t>
            </a:r>
            <a:r>
              <a:rPr lang="en-US" altLang="zh-CN" dirty="0"/>
              <a:t>M</a:t>
            </a:r>
            <a:r>
              <a:rPr lang="zh-CN" altLang="en-US" dirty="0"/>
              <a:t>次模拟中共发生</a:t>
            </a:r>
            <a:r>
              <a:rPr lang="en-US" altLang="zh-CN" dirty="0" err="1"/>
              <a:t>nA</a:t>
            </a:r>
            <a:r>
              <a:rPr lang="zh-CN" altLang="en-US" dirty="0"/>
              <a:t>次风险，</a:t>
            </a:r>
            <a:endParaRPr lang="en-US" altLang="zh-CN" dirty="0"/>
          </a:p>
          <a:p>
            <a:pPr eaLnBrk="1" hangingPunct="1">
              <a:spcBef>
                <a:spcPct val="0"/>
              </a:spcBef>
            </a:pPr>
            <a:endParaRPr lang="en-US" altLang="zh-CN" dirty="0"/>
          </a:p>
          <a:p>
            <a:pPr eaLnBrk="1" hangingPunct="1">
              <a:spcBef>
                <a:spcPct val="0"/>
              </a:spcBef>
            </a:pPr>
            <a:r>
              <a:rPr lang="zh-CN" altLang="en-US" dirty="0"/>
              <a:t>则在计算下游在建电站的导流风险时，从溃堰洪水过程与正常下泄洪水过程中分别随机抽取</a:t>
            </a:r>
            <a:r>
              <a:rPr lang="en-US" altLang="zh-CN" dirty="0" err="1"/>
              <a:t>nA</a:t>
            </a:r>
            <a:r>
              <a:rPr lang="zh-CN" altLang="en-US" dirty="0"/>
              <a:t>组和</a:t>
            </a:r>
            <a:r>
              <a:rPr lang="en-US" altLang="zh-CN" dirty="0"/>
              <a:t>M-</a:t>
            </a:r>
            <a:r>
              <a:rPr lang="en-US" altLang="zh-CN" dirty="0" err="1"/>
              <a:t>nA</a:t>
            </a:r>
            <a:r>
              <a:rPr lang="zh-CN" altLang="en-US" dirty="0"/>
              <a:t>组，分别进行调洪演算，统计风险发生次数，最后根据计算公式得到其导流风险的计算结果</a:t>
            </a:r>
          </a:p>
          <a:p>
            <a:pPr eaLnBrk="1" hangingPunct="1">
              <a:spcBef>
                <a:spcPct val="0"/>
              </a:spcBef>
            </a:pPr>
            <a:endParaRPr lang="zh-CN" altLang="en-US" dirty="0"/>
          </a:p>
        </p:txBody>
      </p:sp>
      <p:sp>
        <p:nvSpPr>
          <p:cNvPr id="93188" name="灯片编号占位符 3">
            <a:extLst>
              <a:ext uri="{FF2B5EF4-FFF2-40B4-BE49-F238E27FC236}">
                <a16:creationId xmlns:a16="http://schemas.microsoft.com/office/drawing/2014/main" id="{FF1A8EDF-02F6-408D-9954-C057CF338A6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CB2C8BF2-D1CE-4995-91D4-F72F07C8B6F3}" type="slidenum">
              <a:rPr lang="zh-CN" altLang="en-US" smtClean="0"/>
              <a:pPr fontAlgn="base">
                <a:spcBef>
                  <a:spcPct val="0"/>
                </a:spcBef>
                <a:spcAft>
                  <a:spcPct val="0"/>
                </a:spcAft>
              </a:pPr>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a:extLst>
              <a:ext uri="{FF2B5EF4-FFF2-40B4-BE49-F238E27FC236}">
                <a16:creationId xmlns:a16="http://schemas.microsoft.com/office/drawing/2014/main" id="{785074BB-20D6-4CFC-AB62-8FD14C2E95B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a:extLst>
              <a:ext uri="{FF2B5EF4-FFF2-40B4-BE49-F238E27FC236}">
                <a16:creationId xmlns:a16="http://schemas.microsoft.com/office/drawing/2014/main" id="{720EAFFC-497D-48B2-A9CA-905DBC685966}"/>
              </a:ext>
            </a:extLst>
          </p:cNvPr>
          <p:cNvSpPr>
            <a:spLocks noGrp="1"/>
          </p:cNvSpPr>
          <p:nvPr>
            <p:ph type="body" idx="1"/>
          </p:nvPr>
        </p:nvSpPr>
        <p:spPr/>
        <p:txBody>
          <a:bodyPr/>
          <a:lstStyle/>
          <a:p>
            <a:pPr eaLnBrk="1" fontAlgn="auto" hangingPunct="1">
              <a:spcBef>
                <a:spcPts val="0"/>
              </a:spcBef>
              <a:spcAft>
                <a:spcPts val="0"/>
              </a:spcAft>
              <a:defRPr/>
            </a:pPr>
            <a:r>
              <a:rPr lang="zh-CN" altLang="en-US" dirty="0"/>
              <a:t>第三章</a:t>
            </a:r>
            <a:r>
              <a:rPr lang="zh-CN" altLang="en-US" noProof="1">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Century Gothic" panose="020B0502020202020204" pitchFamily="34" charset="0"/>
              </a:rPr>
              <a:t>同步建设下导流风险控制效益分配及决策</a:t>
            </a:r>
          </a:p>
        </p:txBody>
      </p:sp>
      <p:sp>
        <p:nvSpPr>
          <p:cNvPr id="95236" name="灯片编号占位符 3">
            <a:extLst>
              <a:ext uri="{FF2B5EF4-FFF2-40B4-BE49-F238E27FC236}">
                <a16:creationId xmlns:a16="http://schemas.microsoft.com/office/drawing/2014/main" id="{70A23309-6003-4FA0-A11F-0C091EAFA8D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719EB91F-F50E-4AD6-9221-986F4D007464}" type="slidenum">
              <a:rPr lang="zh-CN" altLang="en-US" smtClean="0"/>
              <a:pPr fontAlgn="base">
                <a:spcBef>
                  <a:spcPct val="0"/>
                </a:spcBef>
                <a:spcAft>
                  <a:spcPct val="0"/>
                </a:spcAft>
              </a:pPr>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a:extLst>
              <a:ext uri="{FF2B5EF4-FFF2-40B4-BE49-F238E27FC236}">
                <a16:creationId xmlns:a16="http://schemas.microsoft.com/office/drawing/2014/main" id="{141F0343-CCA6-4B65-9350-5E88DED1321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备注占位符 2">
            <a:extLst>
              <a:ext uri="{FF2B5EF4-FFF2-40B4-BE49-F238E27FC236}">
                <a16:creationId xmlns:a16="http://schemas.microsoft.com/office/drawing/2014/main" id="{56167A71-5DC8-4C1F-BEAC-B7C9CD30E50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通过风险分析可知，同步建设下导流风险较大，需进行风险控制。而在单一主体开发的流域内，由于各梯级水电站天然具有协同合作的基础，通常利用上游电站调控其下泄洪水，进而控制导流风险。</a:t>
            </a:r>
            <a:endParaRPr lang="en-US" altLang="zh-CN" dirty="0"/>
          </a:p>
          <a:p>
            <a:pPr eaLnBrk="1" hangingPunct="1">
              <a:spcBef>
                <a:spcPct val="0"/>
              </a:spcBef>
            </a:pPr>
            <a:endParaRPr lang="en-US" altLang="zh-CN" dirty="0"/>
          </a:p>
          <a:p>
            <a:pPr eaLnBrk="1" hangingPunct="1">
              <a:spcBef>
                <a:spcPct val="0"/>
              </a:spcBef>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上游电站的控泄行为对电站本身及其下游的施工导流系统造成了一定的影响。其中，上游电站通过改变原有的洪水调度规则来控制下泄洪水，其发电机组无法处于最优的经济运行方式，可能存在风险成本及发电损失等。另一方面，下游导流系统的施工洪水受上游影响，施工导流设计洪水降低，其导流风险和导流标准可能发生变化，存在风险效益、投资及进度效益（导流风险收益的计算依托于风险率的计算），上述</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之和被称为控泄综合效益</a:t>
            </a:r>
            <a:endPar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97284" name="灯片编号占位符 3">
            <a:extLst>
              <a:ext uri="{FF2B5EF4-FFF2-40B4-BE49-F238E27FC236}">
                <a16:creationId xmlns:a16="http://schemas.microsoft.com/office/drawing/2014/main" id="{78D76065-B20C-4DB1-AC1E-C3D05D32ED4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81227B5D-AAEA-4EFF-8AFC-96A36E9A11C6}" type="slidenum">
              <a:rPr lang="zh-CN" altLang="en-US" smtClean="0"/>
              <a:pPr fontAlgn="base">
                <a:spcBef>
                  <a:spcPct val="0"/>
                </a:spcBef>
                <a:spcAft>
                  <a:spcPct val="0"/>
                </a:spcAft>
              </a:pPr>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a:extLst>
              <a:ext uri="{FF2B5EF4-FFF2-40B4-BE49-F238E27FC236}">
                <a16:creationId xmlns:a16="http://schemas.microsoft.com/office/drawing/2014/main" id="{60079C10-F751-4990-91A8-645F0F93FFA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备注占位符 2">
            <a:extLst>
              <a:ext uri="{FF2B5EF4-FFF2-40B4-BE49-F238E27FC236}">
                <a16:creationId xmlns:a16="http://schemas.microsoft.com/office/drawing/2014/main" id="{7F7B2432-601E-4BCB-B068-EA81E119CEA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合理的效益分配机制是开展合作的前提，博弈论多用于解决理性的决策个体或群体之间发生冲突与合作时的决策与均衡问题，基于博弈论对控泄综合效益进行合理分配，能使各电站达成稳固的合作关系，从而实现对流域水资源的高效配置</a:t>
            </a:r>
            <a:endParaRPr lang="en-US" altLang="zh-CN" dirty="0"/>
          </a:p>
          <a:p>
            <a:pPr eaLnBrk="1" hangingPunct="1">
              <a:spcBef>
                <a:spcPct val="0"/>
              </a:spcBef>
            </a:pPr>
            <a:endParaRPr lang="en-US" altLang="zh-CN" dirty="0"/>
          </a:p>
          <a:p>
            <a:pPr eaLnBrk="1" hangingPunct="1">
              <a:spcBef>
                <a:spcPct val="0"/>
              </a:spcBef>
            </a:pPr>
            <a:r>
              <a:rPr lang="zh-CN" altLang="en-US" dirty="0"/>
              <a:t>博弈的基本要素有：局中人，策略集、收益、信息、次序</a:t>
            </a:r>
            <a:endParaRPr lang="en-US" altLang="zh-CN" dirty="0"/>
          </a:p>
          <a:p>
            <a:pPr eaLnBrk="1" hangingPunct="1">
              <a:spcBef>
                <a:spcPct val="0"/>
              </a:spcBef>
            </a:pPr>
            <a:endParaRPr lang="en-US" altLang="zh-CN" dirty="0"/>
          </a:p>
          <a:p>
            <a:pPr eaLnBrk="1" hangingPunct="1">
              <a:spcBef>
                <a:spcPct val="0"/>
              </a:spcBef>
            </a:pPr>
            <a:r>
              <a:rPr lang="zh-CN" altLang="en-US" dirty="0"/>
              <a:t>按照博弈中的参与者之间能否达成具有一定约束力的协议，博弈论可以被分为合作博弈和非合作博弈两大类，其中非合作博弈强调个体利益的最大化，最终达成纳什均衡。而合作博弈则强调团体理性、效率与公平，其解为</a:t>
            </a:r>
            <a:r>
              <a:rPr lang="en-US" altLang="zh-CN" dirty="0" err="1"/>
              <a:t>shapley</a:t>
            </a:r>
            <a:r>
              <a:rPr lang="zh-CN" altLang="en-US" dirty="0"/>
              <a:t>值</a:t>
            </a:r>
            <a:endParaRPr lang="en-US" altLang="zh-CN" dirty="0"/>
          </a:p>
          <a:p>
            <a:pPr eaLnBrk="1" hangingPunct="1">
              <a:spcBef>
                <a:spcPct val="0"/>
              </a:spcBef>
            </a:pPr>
            <a:endParaRPr lang="en-US" altLang="zh-CN" dirty="0"/>
          </a:p>
          <a:p>
            <a:pPr eaLnBrk="1" hangingPunct="1">
              <a:spcBef>
                <a:spcPct val="0"/>
              </a:spcBef>
            </a:pPr>
            <a:r>
              <a:rPr lang="zh-CN" altLang="en-US" dirty="0"/>
              <a:t>在梯级同步建设环境下，各梯级电站联系密切，且都有优化水资源配置的共同目标，容易达成有一定约束力的协议，故选用合作博弈理论对控泄效益进行分配</a:t>
            </a:r>
          </a:p>
        </p:txBody>
      </p:sp>
      <p:sp>
        <p:nvSpPr>
          <p:cNvPr id="99332" name="灯片编号占位符 3">
            <a:extLst>
              <a:ext uri="{FF2B5EF4-FFF2-40B4-BE49-F238E27FC236}">
                <a16:creationId xmlns:a16="http://schemas.microsoft.com/office/drawing/2014/main" id="{44B14471-1E3F-4E61-84F4-2B2D72B01F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7AC83755-4F4C-47BF-9C6E-6475AF2B9443}" type="slidenum">
              <a:rPr lang="zh-CN" altLang="en-US" smtClean="0"/>
              <a:pPr fontAlgn="base">
                <a:spcBef>
                  <a:spcPct val="0"/>
                </a:spcBef>
                <a:spcAft>
                  <a:spcPct val="0"/>
                </a:spcAft>
              </a:pPr>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a:extLst>
              <a:ext uri="{FF2B5EF4-FFF2-40B4-BE49-F238E27FC236}">
                <a16:creationId xmlns:a16="http://schemas.microsoft.com/office/drawing/2014/main" id="{C2B67A84-397A-4A3B-872F-C8A75386947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备注占位符 2">
            <a:extLst>
              <a:ext uri="{FF2B5EF4-FFF2-40B4-BE49-F238E27FC236}">
                <a16:creationId xmlns:a16="http://schemas.microsoft.com/office/drawing/2014/main" id="{D014BA60-0F29-453C-B523-2435409BCF1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确定</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合作</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联盟后</a:t>
            </a:r>
            <a:r>
              <a:rPr lang="zh-CN" altLang="en-US" dirty="0"/>
              <a:t>最重要的问题就是如何对联盟所产生的控泄利益进行分配，即求取合作博弈的解</a:t>
            </a:r>
            <a:endParaRPr lang="en-US" altLang="zh-CN" dirty="0"/>
          </a:p>
          <a:p>
            <a:pPr eaLnBrk="1" hangingPunct="1">
              <a:spcBef>
                <a:spcPct val="0"/>
              </a:spcBef>
            </a:pPr>
            <a:endParaRPr lang="en-US" altLang="zh-CN" dirty="0"/>
          </a:p>
          <a:p>
            <a:pPr eaLnBrk="1" hangingPunct="1">
              <a:spcBef>
                <a:spcPct val="0"/>
              </a:spcBef>
            </a:pPr>
            <a:r>
              <a:rPr lang="en-US" altLang="zh-CN" dirty="0"/>
              <a:t>Shapley</a:t>
            </a:r>
            <a:r>
              <a:rPr lang="zh-CN" altLang="en-US" dirty="0"/>
              <a:t>值作为合作博弈的解概念，其通过局中人在联盟中的边际贡献的期望效用为标准进行效益分配，</a:t>
            </a:r>
            <a:endParaRPr lang="en-US" altLang="zh-CN" dirty="0"/>
          </a:p>
          <a:p>
            <a:pPr eaLnBrk="1" hangingPunct="1">
              <a:spcBef>
                <a:spcPct val="0"/>
              </a:spcBef>
            </a:pPr>
            <a:endParaRPr lang="en-US" altLang="zh-CN" dirty="0"/>
          </a:p>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dirty="0"/>
              <a:t>计算公式如图所示，其中</a:t>
            </a:r>
            <a:r>
              <a:rPr kumimoji="1" lang="zh-CN" altLang="en-US" sz="1200" b="1" dirty="0">
                <a:latin typeface="微软雅黑" panose="020B0503020204020204" pitchFamily="34" charset="-122"/>
                <a:ea typeface="微软雅黑" panose="020B0503020204020204" pitchFamily="34" charset="-122"/>
              </a:rPr>
              <a:t>所有联盟组合中出现联盟</a:t>
            </a:r>
            <a:r>
              <a:rPr kumimoji="1" lang="en-US" altLang="zh-CN" sz="1200" b="1" dirty="0">
                <a:latin typeface="微软雅黑" panose="020B0503020204020204" pitchFamily="34" charset="-122"/>
                <a:ea typeface="微软雅黑" panose="020B0503020204020204" pitchFamily="34" charset="-122"/>
              </a:rPr>
              <a:t>M</a:t>
            </a:r>
            <a:r>
              <a:rPr kumimoji="1" lang="zh-CN" altLang="en-US" sz="1200" b="1" dirty="0">
                <a:latin typeface="微软雅黑" panose="020B0503020204020204" pitchFamily="34" charset="-122"/>
                <a:ea typeface="微软雅黑" panose="020B0503020204020204" pitchFamily="34" charset="-122"/>
              </a:rPr>
              <a:t>的概率乘以因电站</a:t>
            </a:r>
            <a:r>
              <a:rPr kumimoji="1" lang="en-US" altLang="zh-CN" sz="1200" b="1" dirty="0" err="1">
                <a:latin typeface="微软雅黑" panose="020B0503020204020204" pitchFamily="34" charset="-122"/>
                <a:ea typeface="微软雅黑" panose="020B0503020204020204" pitchFamily="34" charset="-122"/>
              </a:rPr>
              <a:t>i</a:t>
            </a:r>
            <a:r>
              <a:rPr kumimoji="1" lang="zh-CN" altLang="en-US" sz="1200" b="1" dirty="0">
                <a:latin typeface="微软雅黑" panose="020B0503020204020204" pitchFamily="34" charset="-122"/>
                <a:ea typeface="微软雅黑" panose="020B0503020204020204" pitchFamily="34" charset="-122"/>
              </a:rPr>
              <a:t>加入联盟而带来的收益即为期望效用，而期望效用之和即为该电站的</a:t>
            </a:r>
            <a:r>
              <a:rPr kumimoji="1" lang="en-US" altLang="zh-CN" sz="1200" b="1" dirty="0">
                <a:latin typeface="微软雅黑" panose="020B0503020204020204" pitchFamily="34" charset="-122"/>
                <a:ea typeface="微软雅黑" panose="020B0503020204020204" pitchFamily="34" charset="-122"/>
              </a:rPr>
              <a:t>Shapley</a:t>
            </a:r>
            <a:r>
              <a:rPr kumimoji="1" lang="zh-CN" altLang="en-US" sz="1200" b="1" dirty="0">
                <a:latin typeface="微软雅黑" panose="020B0503020204020204" pitchFamily="34" charset="-122"/>
                <a:ea typeface="微软雅黑" panose="020B0503020204020204" pitchFamily="34" charset="-122"/>
              </a:rPr>
              <a:t>值</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1200" b="1" dirty="0">
              <a:latin typeface="微软雅黑" panose="020B0503020204020204" pitchFamily="34" charset="-122"/>
              <a:ea typeface="微软雅黑" panose="020B0503020204020204" pitchFamily="34" charset="-122"/>
            </a:endParaRPr>
          </a:p>
          <a:p>
            <a:pPr eaLnBrk="1" hangingPunct="1">
              <a:spcBef>
                <a:spcPct val="0"/>
              </a:spcBef>
            </a:pPr>
            <a:endParaRPr lang="en-US" altLang="zh-CN" dirty="0"/>
          </a:p>
          <a:p>
            <a:pPr eaLnBrk="1" hangingPunct="1">
              <a:spcBef>
                <a:spcPct val="0"/>
              </a:spcBef>
            </a:pPr>
            <a:endParaRPr lang="en-US" altLang="zh-CN" dirty="0"/>
          </a:p>
          <a:p>
            <a:pPr eaLnBrk="1" hangingPunct="1">
              <a:spcBef>
                <a:spcPct val="0"/>
              </a:spcBef>
            </a:pPr>
            <a:endParaRPr lang="zh-CN" altLang="en-US" dirty="0"/>
          </a:p>
        </p:txBody>
      </p:sp>
      <p:sp>
        <p:nvSpPr>
          <p:cNvPr id="101380" name="灯片编号占位符 3">
            <a:extLst>
              <a:ext uri="{FF2B5EF4-FFF2-40B4-BE49-F238E27FC236}">
                <a16:creationId xmlns:a16="http://schemas.microsoft.com/office/drawing/2014/main" id="{C6191823-9047-4DA6-879A-FB0262855DE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2EE93BA6-08F2-4C36-A714-941A979BE6DF}" type="slidenum">
              <a:rPr lang="zh-CN" altLang="en-US" smtClean="0"/>
              <a:pPr fontAlgn="base">
                <a:spcBef>
                  <a:spcPct val="0"/>
                </a:spcBef>
                <a:spcAft>
                  <a:spcPct val="0"/>
                </a:spcAft>
              </a:pPr>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a:extLst>
              <a:ext uri="{FF2B5EF4-FFF2-40B4-BE49-F238E27FC236}">
                <a16:creationId xmlns:a16="http://schemas.microsoft.com/office/drawing/2014/main" id="{0C69390E-5A52-47AF-A991-57FE4AAD067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备注占位符 2">
            <a:extLst>
              <a:ext uri="{FF2B5EF4-FFF2-40B4-BE49-F238E27FC236}">
                <a16:creationId xmlns:a16="http://schemas.microsoft.com/office/drawing/2014/main" id="{82AE549D-911B-470D-804E-0DF6674E105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通过</a:t>
            </a:r>
            <a:r>
              <a:rPr lang="en-US" altLang="zh-CN" dirty="0" err="1"/>
              <a:t>shapley</a:t>
            </a:r>
            <a:r>
              <a:rPr lang="zh-CN" altLang="en-US" dirty="0"/>
              <a:t>值的相对比例即可确定其效益分配比例，并根据效益分配比例将控泄综合效益合理分配给参与合作的梯级电站</a:t>
            </a:r>
            <a:endParaRPr lang="en-US" altLang="zh-CN" dirty="0"/>
          </a:p>
          <a:p>
            <a:pPr eaLnBrk="1" hangingPunct="1">
              <a:spcBef>
                <a:spcPct val="0"/>
              </a:spcBef>
            </a:pPr>
            <a:endParaRPr lang="en-US" altLang="zh-CN" dirty="0"/>
          </a:p>
          <a:p>
            <a:pPr eaLnBrk="1" hangingPunct="1">
              <a:spcBef>
                <a:spcPct val="0"/>
              </a:spcBef>
            </a:pPr>
            <a:r>
              <a:rPr lang="zh-CN" altLang="en-US" dirty="0"/>
              <a:t>同时，为同时满足集体理性与个体理性，其分配结果需满足上述不等式组，即上游电站的控泄收益必须为正值，且效益分配后，每个参与合作的电站收益均大于</a:t>
            </a:r>
            <a:r>
              <a:rPr lang="en-US" altLang="zh-CN" dirty="0"/>
              <a:t>0</a:t>
            </a:r>
          </a:p>
          <a:p>
            <a:pPr eaLnBrk="1" hangingPunct="1">
              <a:spcBef>
                <a:spcPct val="0"/>
              </a:spcBef>
            </a:pPr>
            <a:endParaRPr lang="zh-CN" altLang="en-US" dirty="0"/>
          </a:p>
        </p:txBody>
      </p:sp>
      <p:sp>
        <p:nvSpPr>
          <p:cNvPr id="107524" name="灯片编号占位符 3">
            <a:extLst>
              <a:ext uri="{FF2B5EF4-FFF2-40B4-BE49-F238E27FC236}">
                <a16:creationId xmlns:a16="http://schemas.microsoft.com/office/drawing/2014/main" id="{F8A10585-5909-466F-83E7-4A1AC6B3C7A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6CDCAFCF-2E73-436D-9A55-1A6DC185C36B}" type="slidenum">
              <a:rPr lang="zh-CN" altLang="en-US" smtClean="0"/>
              <a:pPr fontAlgn="base">
                <a:spcBef>
                  <a:spcPct val="0"/>
                </a:spcBef>
                <a:spcAft>
                  <a:spcPct val="0"/>
                </a:spcAft>
              </a:pPr>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幻灯片图像占位符 1">
            <a:extLst>
              <a:ext uri="{FF2B5EF4-FFF2-40B4-BE49-F238E27FC236}">
                <a16:creationId xmlns:a16="http://schemas.microsoft.com/office/drawing/2014/main" id="{D7E82F9E-6412-4EB6-A86F-A093931B189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备注占位符 2">
            <a:extLst>
              <a:ext uri="{FF2B5EF4-FFF2-40B4-BE49-F238E27FC236}">
                <a16:creationId xmlns:a16="http://schemas.microsoft.com/office/drawing/2014/main" id="{7B6DAFEC-9451-4652-8EF0-1DDD32D1F67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zh-CN" sz="2800" dirty="0"/>
              <a:t>在梯级同步建设环境下，各梯级电站之间相互影响，</a:t>
            </a:r>
            <a:r>
              <a:rPr lang="zh-CN" altLang="en-US" sz="2800" dirty="0"/>
              <a:t>其中</a:t>
            </a:r>
            <a:r>
              <a:rPr lang="zh-CN" altLang="zh-CN" sz="2800" dirty="0"/>
              <a:t>施工导流系统受到上游控泄电站或在建电站的影响，导流风险有所改变；</a:t>
            </a:r>
            <a:r>
              <a:rPr lang="zh-CN" altLang="en-US" sz="2800" dirty="0"/>
              <a:t>且</a:t>
            </a:r>
            <a:r>
              <a:rPr lang="zh-CN" altLang="zh-CN" sz="2800" dirty="0"/>
              <a:t>对产生的综合控泄效益进行分配后，下游在建电站的工程投资也同样发生了改变</a:t>
            </a:r>
            <a:r>
              <a:rPr lang="zh-CN" altLang="en-US" sz="2800" dirty="0"/>
              <a:t>。</a:t>
            </a:r>
            <a:endParaRPr lang="en-US" altLang="zh-CN" sz="2800" dirty="0"/>
          </a:p>
          <a:p>
            <a:endParaRPr lang="en-US" altLang="zh-CN" sz="2800" dirty="0"/>
          </a:p>
          <a:p>
            <a:r>
              <a:rPr lang="zh-CN" altLang="en-US" sz="2800" dirty="0"/>
              <a:t>在这一条件下，对同步建设的两个梯级电站进行同步决策更能符合实际情况。</a:t>
            </a:r>
            <a:endParaRPr lang="en-US" altLang="zh-CN" sz="2800" dirty="0"/>
          </a:p>
          <a:p>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spcBef>
                <a:spcPct val="0"/>
              </a:spcBef>
            </a:pP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此时，决策问题的复杂程度增加，而单个决策主体受限于自身的经验与决策能力，难以对决策问题进行全面的评价；为满足决策要求，需多个决策主体参与决策的各个阶段，这类决策被称为多属性群决策。</a:t>
            </a:r>
          </a:p>
        </p:txBody>
      </p:sp>
      <p:sp>
        <p:nvSpPr>
          <p:cNvPr id="109572" name="灯片编号占位符 3">
            <a:extLst>
              <a:ext uri="{FF2B5EF4-FFF2-40B4-BE49-F238E27FC236}">
                <a16:creationId xmlns:a16="http://schemas.microsoft.com/office/drawing/2014/main" id="{7F40113E-6BBD-4A99-BFCD-BD98146DD59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D66E1101-144B-415F-B872-72A8FD126469}" type="slidenum">
              <a:rPr lang="zh-CN" altLang="en-US" smtClean="0"/>
              <a:pPr fontAlgn="base">
                <a:spcBef>
                  <a:spcPct val="0"/>
                </a:spcBef>
                <a:spcAft>
                  <a:spcPct val="0"/>
                </a:spcAft>
              </a:pPr>
              <a:t>26</a:t>
            </a:fld>
            <a:endParaRPr lang="zh-CN" altLang="en-US"/>
          </a:p>
        </p:txBody>
      </p:sp>
    </p:spTree>
    <p:extLst>
      <p:ext uri="{BB962C8B-B14F-4D97-AF65-F5344CB8AC3E}">
        <p14:creationId xmlns:p14="http://schemas.microsoft.com/office/powerpoint/2010/main" val="38801617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多属性群决策研究一个群体共同进行一项决策活动，</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并将决策者对方案的偏好按某种规则集结为决策群体，最终得到符合群体偏好的决策结果。</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群决策的基本流程如右图所示，在得到决策者偏好的前提下，一般通过决策者权重将对其进行集结；可以看到，相较于传统决策，</a:t>
            </a:r>
            <a:r>
              <a:rPr lang="zh-CN" altLang="en-US" sz="2800" dirty="0"/>
              <a:t>群决策的关键在于决策者偏好的集结，接下来将对</a:t>
            </a:r>
            <a:r>
              <a:rPr lang="zh-CN" altLang="en-US" sz="8000" dirty="0">
                <a:solidFill>
                  <a:schemeClr val="tx1"/>
                </a:solidFill>
              </a:rPr>
              <a:t>施工导流方案多属性群决策进行介绍</a:t>
            </a:r>
            <a:endParaRPr lang="zh-CN" altLang="en-US" sz="2800" dirty="0"/>
          </a:p>
        </p:txBody>
      </p:sp>
      <p:sp>
        <p:nvSpPr>
          <p:cNvPr id="4" name="灯片编号占位符 3"/>
          <p:cNvSpPr>
            <a:spLocks noGrp="1"/>
          </p:cNvSpPr>
          <p:nvPr>
            <p:ph type="sldNum" sz="quarter" idx="5"/>
          </p:nvPr>
        </p:nvSpPr>
        <p:spPr/>
        <p:txBody>
          <a:bodyPr/>
          <a:lstStyle/>
          <a:p>
            <a:fld id="{3732DE68-5195-4D1A-91C7-A6DD4EB6E8D8}" type="slidenum">
              <a:rPr lang="zh-CN" altLang="en-US" smtClean="0"/>
              <a:t>27</a:t>
            </a:fld>
            <a:endParaRPr lang="zh-CN" altLang="en-US"/>
          </a:p>
        </p:txBody>
      </p:sp>
    </p:spTree>
    <p:extLst>
      <p:ext uri="{BB962C8B-B14F-4D97-AF65-F5344CB8AC3E}">
        <p14:creationId xmlns:p14="http://schemas.microsoft.com/office/powerpoint/2010/main" val="4183264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幻灯片图像占位符 1">
            <a:extLst>
              <a:ext uri="{FF2B5EF4-FFF2-40B4-BE49-F238E27FC236}">
                <a16:creationId xmlns:a16="http://schemas.microsoft.com/office/drawing/2014/main" id="{E44D706B-D2B5-43F6-A533-4BD36F0DE35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备注占位符 2">
            <a:extLst>
              <a:ext uri="{FF2B5EF4-FFF2-40B4-BE49-F238E27FC236}">
                <a16:creationId xmlns:a16="http://schemas.microsoft.com/office/drawing/2014/main" id="{F7AEDE22-4405-42DB-B70B-3715A3E151C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首先，在导流工程建设中，人们总是希望能在导流风险率允许的条件下，在最短的工期内，用最少的费用将导流工程建设完成，因此在进行导流标准决策时一般选取确定性费用，不确定性费用和施工强度作为导流方案决策的指标。</a:t>
            </a:r>
            <a:endParaRPr lang="en-US" altLang="zh-CN" dirty="0"/>
          </a:p>
          <a:p>
            <a:pPr eaLnBrk="1" hangingPunct="1">
              <a:spcBef>
                <a:spcPct val="0"/>
              </a:spcBef>
            </a:pPr>
            <a:endParaRPr lang="en-US" altLang="zh-CN" dirty="0"/>
          </a:p>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dirty="0"/>
              <a:t>确定决策指标后，由于各决策指标之间因量纲、类型的不同而存在不可公度性，还需对决策矩阵进行规范化，得到隶属度矩阵</a:t>
            </a:r>
          </a:p>
          <a:p>
            <a:pPr eaLnBrk="1" hangingPunct="1">
              <a:spcBef>
                <a:spcPct val="0"/>
              </a:spcBef>
            </a:pPr>
            <a:endParaRPr lang="en-US" altLang="zh-CN" dirty="0"/>
          </a:p>
          <a:p>
            <a:pPr eaLnBrk="1" hangingPunct="1">
              <a:spcBef>
                <a:spcPct val="0"/>
              </a:spcBef>
            </a:pPr>
            <a:endParaRPr lang="en-US" altLang="zh-CN" dirty="0"/>
          </a:p>
          <a:p>
            <a:pPr eaLnBrk="1" hangingPunct="1">
              <a:spcBef>
                <a:spcPct val="0"/>
              </a:spcBef>
            </a:pPr>
            <a:endParaRPr lang="en-US" altLang="zh-CN" dirty="0"/>
          </a:p>
          <a:p>
            <a:pPr eaLnBrk="1" hangingPunct="1">
              <a:spcBef>
                <a:spcPct val="0"/>
              </a:spcBef>
            </a:pPr>
            <a:endParaRPr lang="en-US" altLang="zh-CN" dirty="0"/>
          </a:p>
        </p:txBody>
      </p:sp>
      <p:sp>
        <p:nvSpPr>
          <p:cNvPr id="111620" name="灯片编号占位符 3">
            <a:extLst>
              <a:ext uri="{FF2B5EF4-FFF2-40B4-BE49-F238E27FC236}">
                <a16:creationId xmlns:a16="http://schemas.microsoft.com/office/drawing/2014/main" id="{C78A9F34-1143-437B-8C92-CA8B045A2B3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425A43A5-F0E9-4DD6-9380-F6557061C6B2}" type="slidenum">
              <a:rPr lang="zh-CN" altLang="en-US" smtClean="0"/>
              <a:pPr fontAlgn="base">
                <a:spcBef>
                  <a:spcPct val="0"/>
                </a:spcBef>
                <a:spcAft>
                  <a:spcPct val="0"/>
                </a:spcAft>
              </a:pPr>
              <a:t>28</a:t>
            </a:fld>
            <a:endParaRPr lang="zh-CN" altLang="en-US"/>
          </a:p>
        </p:txBody>
      </p:sp>
    </p:spTree>
    <p:extLst>
      <p:ext uri="{BB962C8B-B14F-4D97-AF65-F5344CB8AC3E}">
        <p14:creationId xmlns:p14="http://schemas.microsoft.com/office/powerpoint/2010/main" val="38261905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a:extLst>
              <a:ext uri="{FF2B5EF4-FFF2-40B4-BE49-F238E27FC236}">
                <a16:creationId xmlns:a16="http://schemas.microsoft.com/office/drawing/2014/main" id="{BD4E2EAA-7246-43CC-A84C-FA465115FA6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备注占位符 2">
            <a:extLst>
              <a:ext uri="{FF2B5EF4-FFF2-40B4-BE49-F238E27FC236}">
                <a16:creationId xmlns:a16="http://schemas.microsoft.com/office/drawing/2014/main" id="{F57816B1-84B2-46B3-9428-5560B198D92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确定决策指标后，决策者们需根据偏好对决策指标进行赋权</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spcBef>
                <a:spcPct val="0"/>
              </a:spcBef>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spcBef>
                <a:spcPct val="0"/>
              </a:spcBef>
            </a:pP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目前确定指标权重的方法大致有两类：一类是基于决策者偏好的主观赋权法，另一类是基于隶属度矩阵的客观赋权法。其中主观赋权法具有较大的主观随意性，而客观赋权法受数据波动影响较太大。因此，本文将主观权重和客观权重耦合得到的综合权重作为决策的指标权重。</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spcBef>
                <a:spcPct val="0"/>
              </a:spcBef>
            </a:pPr>
            <a:endParaRPr lang="en-US" altLang="zh-CN" dirty="0">
              <a:ea typeface="宋体" panose="02010600030101010101" pitchFamily="2" charset="-122"/>
              <a:cs typeface="Times New Roman" panose="02020603050405020304" pitchFamily="18" charset="0"/>
            </a:endParaRPr>
          </a:p>
          <a:p>
            <a:pPr eaLnBrk="1" hangingPunct="1">
              <a:spcBef>
                <a:spcPct val="0"/>
              </a:spcBef>
            </a:pPr>
            <a:r>
              <a:rPr lang="zh-CN" altLang="en-US" dirty="0">
                <a:ea typeface="宋体" panose="02010600030101010101" pitchFamily="2" charset="-122"/>
                <a:cs typeface="Times New Roman" panose="02020603050405020304" pitchFamily="18" charset="0"/>
              </a:rPr>
              <a:t>本文主观权重采用最优最劣法，客观权重采用熵权法，最后离差极小化法得到综合权重</a:t>
            </a:r>
          </a:p>
        </p:txBody>
      </p:sp>
      <p:sp>
        <p:nvSpPr>
          <p:cNvPr id="113668" name="灯片编号占位符 3">
            <a:extLst>
              <a:ext uri="{FF2B5EF4-FFF2-40B4-BE49-F238E27FC236}">
                <a16:creationId xmlns:a16="http://schemas.microsoft.com/office/drawing/2014/main" id="{CE2E586F-B41F-4BF9-B225-150C734022D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97FC8EC1-CFBB-4D4B-B880-4B432B640741}" type="slidenum">
              <a:rPr lang="zh-CN" altLang="en-US" smtClean="0"/>
              <a:pPr fontAlgn="base">
                <a:spcBef>
                  <a:spcPct val="0"/>
                </a:spcBef>
                <a:spcAft>
                  <a:spcPct val="0"/>
                </a:spcAft>
              </a:pPr>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a:extLst>
              <a:ext uri="{FF2B5EF4-FFF2-40B4-BE49-F238E27FC236}">
                <a16:creationId xmlns:a16="http://schemas.microsoft.com/office/drawing/2014/main" id="{EBCACA90-C561-4E25-8F8E-438E3EE17B2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备注占位符 2">
            <a:extLst>
              <a:ext uri="{FF2B5EF4-FFF2-40B4-BE49-F238E27FC236}">
                <a16:creationId xmlns:a16="http://schemas.microsoft.com/office/drawing/2014/main" id="{37CE0D75-8572-46E5-8BBA-DFA2BC4CE5E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第一部分 绪论</a:t>
            </a:r>
            <a:endParaRPr lang="en-US" altLang="zh-CN" dirty="0"/>
          </a:p>
        </p:txBody>
      </p:sp>
      <p:sp>
        <p:nvSpPr>
          <p:cNvPr id="54276" name="灯片编号占位符 3">
            <a:extLst>
              <a:ext uri="{FF2B5EF4-FFF2-40B4-BE49-F238E27FC236}">
                <a16:creationId xmlns:a16="http://schemas.microsoft.com/office/drawing/2014/main" id="{98466F05-749E-4CD3-AB7C-726272E1A2F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1B880EAE-13F1-4B05-AFD2-B64DC9DC6CDD}" type="slidenum">
              <a:rPr lang="zh-CN" altLang="en-US" smtClean="0"/>
              <a:pPr fontAlgn="base">
                <a:spcBef>
                  <a:spcPct val="0"/>
                </a:spcBef>
                <a:spcAft>
                  <a:spcPct val="0"/>
                </a:spcAft>
              </a:pPr>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a:extLst>
              <a:ext uri="{FF2B5EF4-FFF2-40B4-BE49-F238E27FC236}">
                <a16:creationId xmlns:a16="http://schemas.microsoft.com/office/drawing/2014/main" id="{6FCD0029-8D7F-4C64-96CD-8582658A393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备注占位符 2">
            <a:extLst>
              <a:ext uri="{FF2B5EF4-FFF2-40B4-BE49-F238E27FC236}">
                <a16:creationId xmlns:a16="http://schemas.microsoft.com/office/drawing/2014/main" id="{87F00449-EF14-4E7B-B062-E13FD3B071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确定了每个决策者偏好后，需对决策者偏好进行集结，在本文梯级电站合作控泄的大背景下，寻求群体决策与个体意见的一致显得较为重要，因此基于矩阵相似度法，通过比较各决策者的加权决策矩阵的相似度，求取决策者权重</a:t>
            </a:r>
            <a:endParaRPr lang="en-US" altLang="zh-CN" dirty="0"/>
          </a:p>
          <a:p>
            <a:pPr eaLnBrk="1" hangingPunct="1">
              <a:spcBef>
                <a:spcPct val="0"/>
              </a:spcBef>
            </a:pPr>
            <a:endParaRPr lang="en-US" altLang="zh-CN" dirty="0"/>
          </a:p>
          <a:p>
            <a:pPr eaLnBrk="1" hangingPunct="1">
              <a:spcBef>
                <a:spcPct val="0"/>
              </a:spcBef>
            </a:pPr>
            <a:r>
              <a:rPr lang="zh-CN" altLang="en-US" dirty="0"/>
              <a:t>群体相似度代表该决策者的决策矩阵越符合群体一致性，即决策者信息的一致性越高，应赋予更大的权重，</a:t>
            </a:r>
            <a:endParaRPr lang="en-US" altLang="zh-CN" dirty="0"/>
          </a:p>
          <a:p>
            <a:pPr eaLnBrk="1" hangingPunct="1">
              <a:spcBef>
                <a:spcPct val="0"/>
              </a:spcBef>
            </a:pPr>
            <a:endParaRPr lang="en-US" altLang="zh-CN" dirty="0"/>
          </a:p>
          <a:p>
            <a:pPr eaLnBrk="1" hangingPunct="1">
              <a:spcBef>
                <a:spcPct val="0"/>
              </a:spcBef>
            </a:pPr>
            <a:r>
              <a:rPr lang="zh-CN" altLang="en-US" dirty="0"/>
              <a:t>最后将决策者权重分别与其所对应的加权决策矩阵相乘，再相加集结得到群体加权决策矩阵</a:t>
            </a:r>
            <a:r>
              <a:rPr lang="en-US" altLang="zh-CN" dirty="0"/>
              <a:t>Y</a:t>
            </a:r>
          </a:p>
        </p:txBody>
      </p:sp>
      <p:sp>
        <p:nvSpPr>
          <p:cNvPr id="115716" name="灯片编号占位符 3">
            <a:extLst>
              <a:ext uri="{FF2B5EF4-FFF2-40B4-BE49-F238E27FC236}">
                <a16:creationId xmlns:a16="http://schemas.microsoft.com/office/drawing/2014/main" id="{BFA362E4-6DCE-49F1-8150-15FBC8091E0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B63B0CD6-8917-47F1-8967-AE0B4DBA3929}" type="slidenum">
              <a:rPr lang="zh-CN" altLang="en-US" smtClean="0"/>
              <a:pPr fontAlgn="base">
                <a:spcBef>
                  <a:spcPct val="0"/>
                </a:spcBef>
                <a:spcAft>
                  <a:spcPct val="0"/>
                </a:spcAft>
              </a:pPr>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幻灯片图像占位符 1">
            <a:extLst>
              <a:ext uri="{FF2B5EF4-FFF2-40B4-BE49-F238E27FC236}">
                <a16:creationId xmlns:a16="http://schemas.microsoft.com/office/drawing/2014/main" id="{690FD2FB-88F7-440F-8A50-7A8AC6D4BA3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备注占位符 2">
            <a:extLst>
              <a:ext uri="{FF2B5EF4-FFF2-40B4-BE49-F238E27FC236}">
                <a16:creationId xmlns:a16="http://schemas.microsoft.com/office/drawing/2014/main" id="{B31D2397-ACCE-4E4F-9D05-6C9A11F8D5C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得到群体加权决策矩阵后，决策群体需使用决策方法对矩阵中的信息进行处理分析，进而获得方案排序。</a:t>
            </a:r>
            <a:endParaRPr lang="en-US" altLang="zh-CN" dirty="0"/>
          </a:p>
          <a:p>
            <a:pPr eaLnBrk="1" hangingPunct="1">
              <a:spcBef>
                <a:spcPct val="0"/>
              </a:spcBef>
            </a:pPr>
            <a:endParaRPr lang="en-US" altLang="zh-CN" dirty="0"/>
          </a:p>
          <a:p>
            <a:pPr eaLnBrk="1" hangingPunct="1">
              <a:spcBef>
                <a:spcPct val="0"/>
              </a:spcBef>
            </a:pPr>
            <a:r>
              <a:rPr lang="zh-CN" altLang="en-US" dirty="0"/>
              <a:t>根据决策群体是否提供偏好信息及偏好信息特征的不同，常见的决策方法如下表所示</a:t>
            </a:r>
            <a:endParaRPr lang="en-US" altLang="zh-CN" dirty="0"/>
          </a:p>
          <a:p>
            <a:pPr eaLnBrk="1" hangingPunct="1">
              <a:spcBef>
                <a:spcPct val="0"/>
              </a:spcBef>
            </a:pPr>
            <a:endParaRPr lang="en-US" altLang="zh-CN" dirty="0"/>
          </a:p>
          <a:p>
            <a:pPr eaLnBrk="1" hangingPunct="1">
              <a:spcBef>
                <a:spcPct val="0"/>
              </a:spcBef>
            </a:pPr>
            <a:r>
              <a:rPr lang="zh-CN" altLang="en-US" dirty="0"/>
              <a:t>其中基于属性基数偏好信息的</a:t>
            </a:r>
            <a:r>
              <a:rPr lang="en-US" altLang="zh-CN" dirty="0"/>
              <a:t>TOPSIS</a:t>
            </a:r>
            <a:r>
              <a:rPr lang="zh-CN" altLang="en-US" dirty="0"/>
              <a:t>法是在现有的方案中进行相对优劣的评估，可用于通过较多个指标来与理想解的接近程度进行方案排序。本文以群体加权决策矩阵</a:t>
            </a:r>
            <a:r>
              <a:rPr lang="en-US" altLang="zh-CN" dirty="0"/>
              <a:t>Y</a:t>
            </a:r>
            <a:r>
              <a:rPr lang="zh-CN" altLang="en-US" dirty="0"/>
              <a:t>为分析对象，通过</a:t>
            </a:r>
            <a:r>
              <a:rPr lang="en-US" altLang="zh-CN" dirty="0"/>
              <a:t>TOPSIS</a:t>
            </a:r>
            <a:r>
              <a:rPr lang="zh-CN" altLang="en-US" dirty="0"/>
              <a:t>法对导流方案进行排序</a:t>
            </a:r>
          </a:p>
        </p:txBody>
      </p:sp>
      <p:sp>
        <p:nvSpPr>
          <p:cNvPr id="117764" name="灯片编号占位符 3">
            <a:extLst>
              <a:ext uri="{FF2B5EF4-FFF2-40B4-BE49-F238E27FC236}">
                <a16:creationId xmlns:a16="http://schemas.microsoft.com/office/drawing/2014/main" id="{753A2167-2270-4CD0-A264-3F7F1C9E772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2DF915AA-5CC6-4BD2-8028-EBCAF77CC2A1}" type="slidenum">
              <a:rPr lang="zh-CN" altLang="en-US" smtClean="0"/>
              <a:pPr fontAlgn="base">
                <a:spcBef>
                  <a:spcPct val="0"/>
                </a:spcBef>
                <a:spcAft>
                  <a:spcPct val="0"/>
                </a:spcAft>
              </a:pPr>
              <a:t>31</a:t>
            </a:fld>
            <a:endParaRPr lang="zh-CN" altLang="en-US"/>
          </a:p>
        </p:txBody>
      </p:sp>
    </p:spTree>
    <p:extLst>
      <p:ext uri="{BB962C8B-B14F-4D97-AF65-F5344CB8AC3E}">
        <p14:creationId xmlns:p14="http://schemas.microsoft.com/office/powerpoint/2010/main" val="10274432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a:extLst>
              <a:ext uri="{FF2B5EF4-FFF2-40B4-BE49-F238E27FC236}">
                <a16:creationId xmlns:a16="http://schemas.microsoft.com/office/drawing/2014/main" id="{0604FA75-232F-4022-B580-C7F6F60AA89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备注占位符 2">
            <a:extLst>
              <a:ext uri="{FF2B5EF4-FFF2-40B4-BE49-F238E27FC236}">
                <a16:creationId xmlns:a16="http://schemas.microsoft.com/office/drawing/2014/main" id="{F82AAFB0-2125-4FBA-BB09-0945A9EFEBB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第四章实例分析</a:t>
            </a:r>
          </a:p>
        </p:txBody>
      </p:sp>
      <p:sp>
        <p:nvSpPr>
          <p:cNvPr id="119812" name="灯片编号占位符 3">
            <a:extLst>
              <a:ext uri="{FF2B5EF4-FFF2-40B4-BE49-F238E27FC236}">
                <a16:creationId xmlns:a16="http://schemas.microsoft.com/office/drawing/2014/main" id="{EF932448-0287-4562-97CB-7F6E16ABAC2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3AF0AB0C-CDA1-4AAD-B390-22B5D3ECC1A4}" type="slidenum">
              <a:rPr lang="zh-CN" altLang="en-US" smtClean="0"/>
              <a:pPr fontAlgn="base">
                <a:spcBef>
                  <a:spcPct val="0"/>
                </a:spcBef>
                <a:spcAft>
                  <a:spcPct val="0"/>
                </a:spcAft>
              </a:pPr>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幻灯片图像占位符 1">
            <a:extLst>
              <a:ext uri="{FF2B5EF4-FFF2-40B4-BE49-F238E27FC236}">
                <a16:creationId xmlns:a16="http://schemas.microsoft.com/office/drawing/2014/main" id="{E3B672E6-31A9-4911-8A7B-BE50377E7E6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备注占位符 2">
            <a:extLst>
              <a:ext uri="{FF2B5EF4-FFF2-40B4-BE49-F238E27FC236}">
                <a16:creationId xmlns:a16="http://schemas.microsoft.com/office/drawing/2014/main" id="{EF78F171-0134-4CB6-92FE-4A2589F2E49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某流域拟规划同步建设水电站</a:t>
            </a:r>
            <a:r>
              <a:rPr lang="en-US" altLang="zh-CN" dirty="0"/>
              <a:t>A</a:t>
            </a:r>
            <a:r>
              <a:rPr lang="zh-CN" altLang="en-US" dirty="0"/>
              <a:t>和水电站</a:t>
            </a:r>
            <a:r>
              <a:rPr lang="en-US" altLang="zh-CN" dirty="0"/>
              <a:t>B</a:t>
            </a:r>
            <a:r>
              <a:rPr lang="zh-CN" altLang="en-US" dirty="0"/>
              <a:t>，两电站的上游为已建电站</a:t>
            </a:r>
            <a:r>
              <a:rPr lang="en-US" altLang="zh-CN" dirty="0"/>
              <a:t>G</a:t>
            </a:r>
            <a:r>
              <a:rPr lang="zh-CN" altLang="en-US" dirty="0"/>
              <a:t>，三个电站串联分布，基本参数如图所示</a:t>
            </a:r>
          </a:p>
        </p:txBody>
      </p:sp>
      <p:sp>
        <p:nvSpPr>
          <p:cNvPr id="121860" name="灯片编号占位符 3">
            <a:extLst>
              <a:ext uri="{FF2B5EF4-FFF2-40B4-BE49-F238E27FC236}">
                <a16:creationId xmlns:a16="http://schemas.microsoft.com/office/drawing/2014/main" id="{BA01667C-F527-4BDA-98B9-B5135DBEF29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F05866E2-B792-41CC-95FB-3CAE0C6EFEAC}" type="slidenum">
              <a:rPr lang="zh-CN" altLang="en-US" smtClean="0"/>
              <a:pPr fontAlgn="base">
                <a:spcBef>
                  <a:spcPct val="0"/>
                </a:spcBef>
                <a:spcAft>
                  <a:spcPct val="0"/>
                </a:spcAft>
              </a:pPr>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幻灯片图像占位符 1">
            <a:extLst>
              <a:ext uri="{FF2B5EF4-FFF2-40B4-BE49-F238E27FC236}">
                <a16:creationId xmlns:a16="http://schemas.microsoft.com/office/drawing/2014/main" id="{34F99697-2E98-4A29-95E5-DD110AE1786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备注占位符 2">
            <a:extLst>
              <a:ext uri="{FF2B5EF4-FFF2-40B4-BE49-F238E27FC236}">
                <a16:creationId xmlns:a16="http://schemas.microsoft.com/office/drawing/2014/main" id="{94E1C9AA-2E6B-4C0A-BF77-E9B255AEE9A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dirty="0"/>
              <a:t>电站</a:t>
            </a:r>
            <a:r>
              <a:rPr lang="en-US" altLang="zh-CN" dirty="0"/>
              <a:t>G</a:t>
            </a:r>
            <a:r>
              <a:rPr lang="zh-CN" altLang="en-US" dirty="0"/>
              <a:t>坝址处洪水与</a:t>
            </a:r>
            <a:r>
              <a:rPr lang="en-US" altLang="zh-CN" dirty="0"/>
              <a:t>G~A</a:t>
            </a:r>
            <a:r>
              <a:rPr lang="zh-CN" altLang="en-US" dirty="0"/>
              <a:t>区间洪水的水文参数如表所示，</a:t>
            </a:r>
            <a:r>
              <a:rPr lang="en-US" altLang="zh-CN" dirty="0"/>
              <a:t>G~A</a:t>
            </a:r>
            <a:r>
              <a:rPr lang="zh-CN" altLang="en-US" dirty="0"/>
              <a:t>河段与</a:t>
            </a:r>
            <a:r>
              <a:rPr lang="en-US" altLang="zh-CN" sz="1200" kern="0" dirty="0">
                <a:solidFill>
                  <a:schemeClr val="bg1"/>
                </a:solidFill>
                <a:latin typeface="微软雅黑" panose="020B0503020204020204" pitchFamily="34" charset="-122"/>
                <a:ea typeface="微软雅黑" panose="020B0503020204020204" pitchFamily="34" charset="-122"/>
              </a:rPr>
              <a:t>A~B</a:t>
            </a:r>
            <a:r>
              <a:rPr lang="zh-CN" altLang="en-US" sz="1200" kern="0" dirty="0">
                <a:solidFill>
                  <a:schemeClr val="bg1"/>
                </a:solidFill>
                <a:latin typeface="微软雅黑" panose="020B0503020204020204" pitchFamily="34" charset="-122"/>
                <a:ea typeface="微软雅黑" panose="020B0503020204020204" pitchFamily="34" charset="-122"/>
              </a:rPr>
              <a:t>河段</a:t>
            </a:r>
            <a:r>
              <a:rPr lang="zh-CN" altLang="en-US" dirty="0"/>
              <a:t>的洪水演进参数见右图</a:t>
            </a:r>
          </a:p>
          <a:p>
            <a:pPr eaLnBrk="1" hangingPunct="1">
              <a:spcBef>
                <a:spcPct val="0"/>
              </a:spcBef>
            </a:pPr>
            <a:endParaRPr lang="zh-CN" altLang="en-US" dirty="0"/>
          </a:p>
        </p:txBody>
      </p:sp>
      <p:sp>
        <p:nvSpPr>
          <p:cNvPr id="125956" name="灯片编号占位符 3">
            <a:extLst>
              <a:ext uri="{FF2B5EF4-FFF2-40B4-BE49-F238E27FC236}">
                <a16:creationId xmlns:a16="http://schemas.microsoft.com/office/drawing/2014/main" id="{4D550B71-7039-46C2-9A47-D987BF10EF7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49DFBA59-B405-4D9C-BF3C-BD520BB4DBEB}" type="slidenum">
              <a:rPr lang="zh-CN" altLang="en-US" smtClean="0"/>
              <a:pPr fontAlgn="base">
                <a:spcBef>
                  <a:spcPct val="0"/>
                </a:spcBef>
                <a:spcAft>
                  <a:spcPct val="0"/>
                </a:spcAft>
              </a:pPr>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幻灯片图像占位符 1">
            <a:extLst>
              <a:ext uri="{FF2B5EF4-FFF2-40B4-BE49-F238E27FC236}">
                <a16:creationId xmlns:a16="http://schemas.microsoft.com/office/drawing/2014/main" id="{E0CA40C1-7234-4BE0-908A-9A68C17763F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备注占位符 2">
            <a:extLst>
              <a:ext uri="{FF2B5EF4-FFF2-40B4-BE49-F238E27FC236}">
                <a16:creationId xmlns:a16="http://schemas.microsoft.com/office/drawing/2014/main" id="{68CEB781-A23A-41EB-867F-AA3167AAD9B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zh-CN" sz="1800">
                <a:latin typeface="Times New Roman" panose="02020603050405020304" pitchFamily="18" charset="0"/>
                <a:ea typeface="宋体" panose="02010600030101010101" pitchFamily="2" charset="-122"/>
                <a:cs typeface="Times New Roman" panose="02020603050405020304" pitchFamily="18" charset="0"/>
              </a:rPr>
              <a:t>为分析上游控泄对导流系统的影响，决策出同步建设条件下最优的导流标准组合方案，本文以电站</a:t>
            </a:r>
            <a:r>
              <a:rPr lang="en-US" altLang="zh-CN" sz="1800">
                <a:latin typeface="Times New Roman" panose="02020603050405020304" pitchFamily="18" charset="0"/>
                <a:ea typeface="宋体" panose="02010600030101010101" pitchFamily="2" charset="-122"/>
                <a:cs typeface="Times New Roman" panose="02020603050405020304" pitchFamily="18" charset="0"/>
              </a:rPr>
              <a:t>G</a:t>
            </a:r>
            <a:r>
              <a:rPr lang="zh-CN" altLang="zh-CN" sz="1800">
                <a:latin typeface="Times New Roman" panose="02020603050405020304" pitchFamily="18" charset="0"/>
                <a:ea typeface="宋体" panose="02010600030101010101" pitchFamily="2" charset="-122"/>
                <a:cs typeface="Times New Roman" panose="02020603050405020304" pitchFamily="18" charset="0"/>
              </a:rPr>
              <a:t>的两个汛限水位</a:t>
            </a:r>
            <a:r>
              <a:rPr lang="en-US" altLang="zh-CN" sz="1800">
                <a:latin typeface="Times New Roman" panose="02020603050405020304" pitchFamily="18" charset="0"/>
                <a:ea typeface="宋体" panose="02010600030101010101" pitchFamily="2" charset="-122"/>
                <a:cs typeface="Times New Roman" panose="02020603050405020304" pitchFamily="18" charset="0"/>
              </a:rPr>
              <a:t>(838.4m</a:t>
            </a:r>
            <a:r>
              <a:rPr lang="zh-CN" altLang="zh-CN" sz="1800">
                <a:latin typeface="Times New Roman" panose="02020603050405020304" pitchFamily="18" charset="0"/>
                <a:ea typeface="宋体" panose="02010600030101010101" pitchFamily="2" charset="-122"/>
                <a:cs typeface="Times New Roman" panose="02020603050405020304" pitchFamily="18" charset="0"/>
              </a:rPr>
              <a:t>、</a:t>
            </a:r>
            <a:r>
              <a:rPr lang="en-US" altLang="zh-CN" sz="1800">
                <a:latin typeface="Times New Roman" panose="02020603050405020304" pitchFamily="18" charset="0"/>
                <a:ea typeface="宋体" panose="02010600030101010101" pitchFamily="2" charset="-122"/>
                <a:cs typeface="Times New Roman" panose="02020603050405020304" pitchFamily="18" charset="0"/>
              </a:rPr>
              <a:t>836.2m)</a:t>
            </a:r>
            <a:r>
              <a:rPr lang="zh-CN" altLang="zh-CN" sz="1800">
                <a:latin typeface="Times New Roman" panose="02020603050405020304" pitchFamily="18" charset="0"/>
                <a:ea typeface="宋体" panose="02010600030101010101" pitchFamily="2" charset="-122"/>
                <a:cs typeface="Times New Roman" panose="02020603050405020304" pitchFamily="18" charset="0"/>
              </a:rPr>
              <a:t>与电站</a:t>
            </a:r>
            <a:r>
              <a:rPr lang="en-US" altLang="zh-CN" sz="1800">
                <a:latin typeface="Times New Roman" panose="02020603050405020304" pitchFamily="18" charset="0"/>
                <a:ea typeface="宋体" panose="02010600030101010101" pitchFamily="2" charset="-122"/>
                <a:cs typeface="Times New Roman" panose="02020603050405020304" pitchFamily="18" charset="0"/>
              </a:rPr>
              <a:t>A</a:t>
            </a:r>
            <a:r>
              <a:rPr lang="zh-CN" altLang="zh-CN" sz="1800">
                <a:latin typeface="Times New Roman" panose="02020603050405020304" pitchFamily="18" charset="0"/>
                <a:ea typeface="宋体" panose="02010600030101010101" pitchFamily="2" charset="-122"/>
                <a:cs typeface="Times New Roman" panose="02020603050405020304" pitchFamily="18" charset="0"/>
              </a:rPr>
              <a:t>、</a:t>
            </a:r>
            <a:r>
              <a:rPr lang="en-US" altLang="zh-CN" sz="1800">
                <a:latin typeface="Times New Roman" panose="02020603050405020304" pitchFamily="18" charset="0"/>
                <a:ea typeface="宋体" panose="02010600030101010101" pitchFamily="2" charset="-122"/>
                <a:cs typeface="Times New Roman" panose="02020603050405020304" pitchFamily="18" charset="0"/>
              </a:rPr>
              <a:t>B</a:t>
            </a:r>
            <a:r>
              <a:rPr lang="zh-CN" altLang="zh-CN" sz="1800">
                <a:latin typeface="Times New Roman" panose="02020603050405020304" pitchFamily="18" charset="0"/>
                <a:ea typeface="宋体" panose="02010600030101010101" pitchFamily="2" charset="-122"/>
                <a:cs typeface="Times New Roman" panose="02020603050405020304" pitchFamily="18" charset="0"/>
              </a:rPr>
              <a:t>的两个导流标准</a:t>
            </a:r>
            <a:r>
              <a:rPr lang="en-US" altLang="zh-CN" sz="1800">
                <a:latin typeface="Times New Roman" panose="02020603050405020304" pitchFamily="18" charset="0"/>
                <a:ea typeface="宋体" panose="02010600030101010101" pitchFamily="2" charset="-122"/>
                <a:cs typeface="Times New Roman" panose="02020603050405020304" pitchFamily="18" charset="0"/>
              </a:rPr>
              <a:t>(10a</a:t>
            </a:r>
            <a:r>
              <a:rPr lang="zh-CN" altLang="zh-CN" sz="1800">
                <a:latin typeface="Times New Roman" panose="02020603050405020304" pitchFamily="18" charset="0"/>
                <a:ea typeface="宋体" panose="02010600030101010101" pitchFamily="2" charset="-122"/>
                <a:cs typeface="Times New Roman" panose="02020603050405020304" pitchFamily="18" charset="0"/>
              </a:rPr>
              <a:t>、</a:t>
            </a:r>
            <a:r>
              <a:rPr lang="en-US" altLang="zh-CN" sz="1800">
                <a:latin typeface="Times New Roman" panose="02020603050405020304" pitchFamily="18" charset="0"/>
                <a:ea typeface="宋体" panose="02010600030101010101" pitchFamily="2" charset="-122"/>
                <a:cs typeface="Times New Roman" panose="02020603050405020304" pitchFamily="18" charset="0"/>
              </a:rPr>
              <a:t>20a)</a:t>
            </a:r>
            <a:r>
              <a:rPr lang="zh-CN" altLang="zh-CN" sz="1800">
                <a:latin typeface="Times New Roman" panose="02020603050405020304" pitchFamily="18" charset="0"/>
                <a:ea typeface="宋体" panose="02010600030101010101" pitchFamily="2" charset="-122"/>
                <a:cs typeface="Times New Roman" panose="02020603050405020304" pitchFamily="18" charset="0"/>
              </a:rPr>
              <a:t>分别进行组合得出八个导流方案，再加上当电站</a:t>
            </a:r>
            <a:r>
              <a:rPr lang="en-US" altLang="zh-CN" sz="1800">
                <a:latin typeface="Times New Roman" panose="02020603050405020304" pitchFamily="18" charset="0"/>
                <a:ea typeface="宋体" panose="02010600030101010101" pitchFamily="2" charset="-122"/>
                <a:cs typeface="Times New Roman" panose="02020603050405020304" pitchFamily="18" charset="0"/>
              </a:rPr>
              <a:t>G</a:t>
            </a:r>
            <a:r>
              <a:rPr lang="zh-CN" altLang="zh-CN" sz="1800">
                <a:latin typeface="Times New Roman" panose="02020603050405020304" pitchFamily="18" charset="0"/>
                <a:ea typeface="宋体" panose="02010600030101010101" pitchFamily="2" charset="-122"/>
                <a:cs typeface="Times New Roman" panose="02020603050405020304" pitchFamily="18" charset="0"/>
              </a:rPr>
              <a:t>不参与控泄时</a:t>
            </a:r>
            <a:r>
              <a:rPr lang="en-US" altLang="zh-CN" sz="1800">
                <a:latin typeface="Times New Roman" panose="02020603050405020304" pitchFamily="18" charset="0"/>
                <a:ea typeface="宋体" panose="02010600030101010101" pitchFamily="2" charset="-122"/>
                <a:cs typeface="Times New Roman" panose="02020603050405020304" pitchFamily="18" charset="0"/>
              </a:rPr>
              <a:t>(</a:t>
            </a:r>
            <a:r>
              <a:rPr lang="zh-CN" altLang="zh-CN" sz="1800">
                <a:latin typeface="Times New Roman" panose="02020603050405020304" pitchFamily="18" charset="0"/>
                <a:ea typeface="宋体" panose="02010600030101010101" pitchFamily="2" charset="-122"/>
                <a:cs typeface="Times New Roman" panose="02020603050405020304" pitchFamily="18" charset="0"/>
              </a:rPr>
              <a:t>汛限水位</a:t>
            </a:r>
            <a:r>
              <a:rPr lang="en-US" altLang="zh-CN" sz="1800">
                <a:latin typeface="Times New Roman" panose="02020603050405020304" pitchFamily="18" charset="0"/>
                <a:ea typeface="宋体" panose="02010600030101010101" pitchFamily="2" charset="-122"/>
                <a:cs typeface="Times New Roman" panose="02020603050405020304" pitchFamily="18" charset="0"/>
              </a:rPr>
              <a:t>841.0m)</a:t>
            </a:r>
            <a:r>
              <a:rPr lang="zh-CN" altLang="zh-CN" sz="1800">
                <a:latin typeface="Times New Roman" panose="02020603050405020304" pitchFamily="18" charset="0"/>
                <a:ea typeface="宋体" panose="02010600030101010101" pitchFamily="2" charset="-122"/>
                <a:cs typeface="Times New Roman" panose="02020603050405020304" pitchFamily="18" charset="0"/>
              </a:rPr>
              <a:t>，电站</a:t>
            </a:r>
            <a:r>
              <a:rPr lang="en-US" altLang="zh-CN" sz="1800">
                <a:latin typeface="Times New Roman" panose="02020603050405020304" pitchFamily="18" charset="0"/>
                <a:ea typeface="宋体" panose="02010600030101010101" pitchFamily="2" charset="-122"/>
                <a:cs typeface="Times New Roman" panose="02020603050405020304" pitchFamily="18" charset="0"/>
              </a:rPr>
              <a:t>A</a:t>
            </a:r>
            <a:r>
              <a:rPr lang="zh-CN" altLang="zh-CN" sz="1800">
                <a:latin typeface="Times New Roman" panose="02020603050405020304" pitchFamily="18" charset="0"/>
                <a:ea typeface="宋体" panose="02010600030101010101" pitchFamily="2" charset="-122"/>
                <a:cs typeface="Times New Roman" panose="02020603050405020304" pitchFamily="18" charset="0"/>
              </a:rPr>
              <a:t>、</a:t>
            </a:r>
            <a:r>
              <a:rPr lang="en-US" altLang="zh-CN" sz="1800">
                <a:latin typeface="Times New Roman" panose="02020603050405020304" pitchFamily="18" charset="0"/>
                <a:ea typeface="宋体" panose="02010600030101010101" pitchFamily="2" charset="-122"/>
                <a:cs typeface="Times New Roman" panose="02020603050405020304" pitchFamily="18" charset="0"/>
              </a:rPr>
              <a:t>B</a:t>
            </a:r>
            <a:r>
              <a:rPr lang="zh-CN" altLang="zh-CN" sz="1800">
                <a:latin typeface="Times New Roman" panose="02020603050405020304" pitchFamily="18" charset="0"/>
                <a:ea typeface="宋体" panose="02010600030101010101" pitchFamily="2" charset="-122"/>
                <a:cs typeface="Times New Roman" panose="02020603050405020304" pitchFamily="18" charset="0"/>
              </a:rPr>
              <a:t>均采用</a:t>
            </a:r>
            <a:r>
              <a:rPr lang="en-US" altLang="zh-CN" sz="1800">
                <a:latin typeface="Times New Roman" panose="02020603050405020304" pitchFamily="18" charset="0"/>
                <a:ea typeface="宋体" panose="02010600030101010101" pitchFamily="2" charset="-122"/>
                <a:cs typeface="Times New Roman" panose="02020603050405020304" pitchFamily="18" charset="0"/>
              </a:rPr>
              <a:t>20a</a:t>
            </a:r>
            <a:r>
              <a:rPr lang="zh-CN" altLang="zh-CN" sz="1800">
                <a:latin typeface="Times New Roman" panose="02020603050405020304" pitchFamily="18" charset="0"/>
                <a:ea typeface="宋体" panose="02010600030101010101" pitchFamily="2" charset="-122"/>
                <a:cs typeface="Times New Roman" panose="02020603050405020304" pitchFamily="18" charset="0"/>
              </a:rPr>
              <a:t>的导流标准的对比方案，初步拟定以下九套备选方案，</a:t>
            </a:r>
            <a:endParaRPr lang="zh-CN" altLang="en-US">
              <a:ea typeface="宋体" panose="02010600030101010101" pitchFamily="2" charset="-122"/>
              <a:cs typeface="Times New Roman" panose="02020603050405020304" pitchFamily="18" charset="0"/>
            </a:endParaRPr>
          </a:p>
        </p:txBody>
      </p:sp>
      <p:sp>
        <p:nvSpPr>
          <p:cNvPr id="123908" name="灯片编号占位符 3">
            <a:extLst>
              <a:ext uri="{FF2B5EF4-FFF2-40B4-BE49-F238E27FC236}">
                <a16:creationId xmlns:a16="http://schemas.microsoft.com/office/drawing/2014/main" id="{77211F3D-61EF-4F31-8D5A-CFDFEDBA820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9D7E18C1-BBD9-410D-ABEE-D672F4F2D811}" type="slidenum">
              <a:rPr lang="zh-CN" altLang="en-US" smtClean="0"/>
              <a:pPr fontAlgn="base">
                <a:spcBef>
                  <a:spcPct val="0"/>
                </a:spcBef>
                <a:spcAft>
                  <a:spcPct val="0"/>
                </a:spcAft>
              </a:pPr>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幻灯片图像占位符 1">
            <a:extLst>
              <a:ext uri="{FF2B5EF4-FFF2-40B4-BE49-F238E27FC236}">
                <a16:creationId xmlns:a16="http://schemas.microsoft.com/office/drawing/2014/main" id="{309C5264-949A-4B85-860E-07E4B8B60D8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备注占位符 2">
            <a:extLst>
              <a:ext uri="{FF2B5EF4-FFF2-40B4-BE49-F238E27FC236}">
                <a16:creationId xmlns:a16="http://schemas.microsoft.com/office/drawing/2014/main" id="{769C3152-5A28-432A-9F39-97B301229C5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由于电站</a:t>
            </a:r>
            <a:r>
              <a:rPr lang="en-US" altLang="zh-CN" dirty="0"/>
              <a:t>A</a:t>
            </a:r>
            <a:r>
              <a:rPr lang="zh-CN" altLang="en-US" dirty="0"/>
              <a:t>采用的是土石围堰，溃堰洪水按照漫顶渐溃进行计算，电站</a:t>
            </a:r>
            <a:r>
              <a:rPr lang="en-US" altLang="zh-CN" dirty="0"/>
              <a:t>A</a:t>
            </a:r>
            <a:r>
              <a:rPr lang="zh-CN" altLang="en-US" dirty="0"/>
              <a:t>采用不同导流标准下的溃堰洪峰流量计算结果如下</a:t>
            </a:r>
            <a:endParaRPr lang="en-US" altLang="zh-CN" dirty="0"/>
          </a:p>
          <a:p>
            <a:pPr eaLnBrk="1" hangingPunct="1">
              <a:spcBef>
                <a:spcPct val="0"/>
              </a:spcBef>
            </a:pPr>
            <a:endParaRPr lang="en-US" altLang="zh-CN" dirty="0"/>
          </a:p>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dirty="0"/>
              <a:t>然后通过溃堰洪峰流量推求溃堰洪水过程，利用</a:t>
            </a:r>
            <a:r>
              <a:rPr kumimoji="1" lang="en-US" altLang="zh-CN" sz="1200" b="1" dirty="0">
                <a:latin typeface="微软雅黑" panose="020B0503020204020204" pitchFamily="34" charset="-122"/>
                <a:ea typeface="微软雅黑" panose="020B0503020204020204" pitchFamily="34" charset="-122"/>
              </a:rPr>
              <a:t>Monte-Carlo</a:t>
            </a:r>
            <a:r>
              <a:rPr kumimoji="1" lang="zh-CN" altLang="en-US" sz="1200" b="1" dirty="0">
                <a:latin typeface="微软雅黑" panose="020B0503020204020204" pitchFamily="34" charset="-122"/>
                <a:ea typeface="微软雅黑" panose="020B0503020204020204" pitchFamily="34" charset="-122"/>
              </a:rPr>
              <a:t>法</a:t>
            </a:r>
            <a:r>
              <a:rPr lang="zh-CN" altLang="en-US" dirty="0"/>
              <a:t>计算上游电站</a:t>
            </a:r>
            <a:r>
              <a:rPr lang="en-US" altLang="zh-CN" dirty="0"/>
              <a:t>A</a:t>
            </a:r>
            <a:r>
              <a:rPr lang="zh-CN" altLang="en-US" dirty="0"/>
              <a:t>发生风险后，电站</a:t>
            </a:r>
            <a:r>
              <a:rPr lang="en-US" altLang="zh-CN" dirty="0"/>
              <a:t>B</a:t>
            </a:r>
            <a:r>
              <a:rPr lang="zh-CN" altLang="en-US" dirty="0"/>
              <a:t>发生风险的概率，即连溃风险如表中所示，可以看到连溃风险均大于</a:t>
            </a:r>
            <a:r>
              <a:rPr lang="en-US" altLang="zh-CN" dirty="0"/>
              <a:t>60%</a:t>
            </a:r>
            <a:r>
              <a:rPr lang="zh-CN" altLang="en-US" dirty="0"/>
              <a:t>，连溃风险较大</a:t>
            </a:r>
          </a:p>
        </p:txBody>
      </p:sp>
      <p:sp>
        <p:nvSpPr>
          <p:cNvPr id="130052" name="灯片编号占位符 3">
            <a:extLst>
              <a:ext uri="{FF2B5EF4-FFF2-40B4-BE49-F238E27FC236}">
                <a16:creationId xmlns:a16="http://schemas.microsoft.com/office/drawing/2014/main" id="{E7A1DEF1-0808-40B2-A416-1F46DDCCAD6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0A883CE1-2F5A-4345-A3A7-4F060317E76A}" type="slidenum">
              <a:rPr lang="zh-CN" altLang="en-US" smtClean="0"/>
              <a:pPr fontAlgn="base">
                <a:spcBef>
                  <a:spcPct val="0"/>
                </a:spcBef>
                <a:spcAft>
                  <a:spcPct val="0"/>
                </a:spcAft>
              </a:pPr>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幻灯片图像占位符 1">
            <a:extLst>
              <a:ext uri="{FF2B5EF4-FFF2-40B4-BE49-F238E27FC236}">
                <a16:creationId xmlns:a16="http://schemas.microsoft.com/office/drawing/2014/main" id="{14DD6D85-745D-4B53-BDED-07196254B25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备注占位符 2">
            <a:extLst>
              <a:ext uri="{FF2B5EF4-FFF2-40B4-BE49-F238E27FC236}">
                <a16:creationId xmlns:a16="http://schemas.microsoft.com/office/drawing/2014/main" id="{4AEDCC29-52BF-4EBB-8445-2AA6F6DF91A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随后，根据两个电站的施工导流进度安排逐年对导流风险率进行计算，计算结果如表所示</a:t>
            </a:r>
            <a:endParaRPr lang="en-US" altLang="zh-CN" dirty="0"/>
          </a:p>
          <a:p>
            <a:pPr eaLnBrk="1" hangingPunct="1">
              <a:spcBef>
                <a:spcPct val="0"/>
              </a:spcBef>
            </a:pPr>
            <a:endParaRPr lang="en-US" altLang="zh-CN" dirty="0"/>
          </a:p>
          <a:p>
            <a:pPr eaLnBrk="1" hangingPunct="1">
              <a:spcBef>
                <a:spcPct val="0"/>
              </a:spcBef>
            </a:pPr>
            <a:r>
              <a:rPr lang="zh-CN" altLang="en-US" dirty="0"/>
              <a:t>通过对比采用相同导流标准的方案</a:t>
            </a:r>
            <a:r>
              <a:rPr lang="en-US" altLang="zh-CN" dirty="0"/>
              <a:t>4</a:t>
            </a:r>
            <a:r>
              <a:rPr lang="zh-CN" altLang="en-US" dirty="0"/>
              <a:t>，方案</a:t>
            </a:r>
            <a:r>
              <a:rPr lang="en-US" altLang="zh-CN" dirty="0"/>
              <a:t>8</a:t>
            </a:r>
            <a:r>
              <a:rPr lang="zh-CN" altLang="en-US" dirty="0"/>
              <a:t>和方案</a:t>
            </a:r>
            <a:r>
              <a:rPr lang="en-US" altLang="zh-CN" dirty="0"/>
              <a:t>9</a:t>
            </a:r>
            <a:r>
              <a:rPr lang="zh-CN" altLang="en-US" dirty="0"/>
              <a:t>可以看出，随着上游电站</a:t>
            </a:r>
            <a:r>
              <a:rPr lang="en-US" altLang="zh-CN" dirty="0"/>
              <a:t>G</a:t>
            </a:r>
            <a:r>
              <a:rPr lang="zh-CN" altLang="en-US" dirty="0"/>
              <a:t>将汛限水位从</a:t>
            </a:r>
            <a:r>
              <a:rPr lang="en-US" altLang="zh-CN" dirty="0"/>
              <a:t>841m</a:t>
            </a:r>
            <a:r>
              <a:rPr lang="zh-CN" altLang="en-US" dirty="0"/>
              <a:t>降到</a:t>
            </a:r>
            <a:r>
              <a:rPr lang="en-US" altLang="zh-CN" dirty="0"/>
              <a:t>838.4m</a:t>
            </a:r>
            <a:r>
              <a:rPr lang="zh-CN" altLang="en-US" dirty="0"/>
              <a:t>，再降到</a:t>
            </a:r>
            <a:r>
              <a:rPr lang="en-US" altLang="zh-CN" dirty="0"/>
              <a:t>836.2m</a:t>
            </a:r>
            <a:r>
              <a:rPr lang="zh-CN" altLang="en-US" dirty="0"/>
              <a:t>，此时电站</a:t>
            </a:r>
            <a:r>
              <a:rPr lang="en-US" altLang="zh-CN" dirty="0"/>
              <a:t>A,B</a:t>
            </a:r>
            <a:r>
              <a:rPr lang="zh-CN" altLang="en-US" dirty="0"/>
              <a:t>的导流风险风险也不断减低，风险调控效果显著。</a:t>
            </a:r>
            <a:endParaRPr lang="en-US" altLang="zh-CN" dirty="0"/>
          </a:p>
          <a:p>
            <a:pPr eaLnBrk="1" hangingPunct="1">
              <a:spcBef>
                <a:spcPct val="0"/>
              </a:spcBef>
            </a:pPr>
            <a:endParaRPr lang="en-US" altLang="zh-CN" dirty="0"/>
          </a:p>
        </p:txBody>
      </p:sp>
      <p:sp>
        <p:nvSpPr>
          <p:cNvPr id="132100" name="灯片编号占位符 3">
            <a:extLst>
              <a:ext uri="{FF2B5EF4-FFF2-40B4-BE49-F238E27FC236}">
                <a16:creationId xmlns:a16="http://schemas.microsoft.com/office/drawing/2014/main" id="{5BFEAA25-F901-40ED-A297-32199A5F704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5B718D51-2742-440A-AC00-CC8630ECD3B0}" type="slidenum">
              <a:rPr lang="zh-CN" altLang="en-US" smtClean="0"/>
              <a:pPr fontAlgn="base">
                <a:spcBef>
                  <a:spcPct val="0"/>
                </a:spcBef>
                <a:spcAft>
                  <a:spcPct val="0"/>
                </a:spcAft>
              </a:pPr>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幻灯片图像占位符 1">
            <a:extLst>
              <a:ext uri="{FF2B5EF4-FFF2-40B4-BE49-F238E27FC236}">
                <a16:creationId xmlns:a16="http://schemas.microsoft.com/office/drawing/2014/main" id="{E54E6E3F-57DB-4928-AD04-7F4FD2EF952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7" name="备注占位符 2">
            <a:extLst>
              <a:ext uri="{FF2B5EF4-FFF2-40B4-BE49-F238E27FC236}">
                <a16:creationId xmlns:a16="http://schemas.microsoft.com/office/drawing/2014/main" id="{34B0FF15-1AAC-465D-BA6D-2AD3F040D5C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计算出导流风险率后，通过导流风险收益的定义计算各电站逐年导流风险收益，并分别计算上游电站的发电损失，导流系统投资收益等，相加得到各方案的控泄综合效益</a:t>
            </a:r>
          </a:p>
        </p:txBody>
      </p:sp>
      <p:sp>
        <p:nvSpPr>
          <p:cNvPr id="134148" name="灯片编号占位符 3">
            <a:extLst>
              <a:ext uri="{FF2B5EF4-FFF2-40B4-BE49-F238E27FC236}">
                <a16:creationId xmlns:a16="http://schemas.microsoft.com/office/drawing/2014/main" id="{AA5D16D6-3197-44F3-A677-25B4B87E3D1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168A2236-2F93-4E61-82BD-98A31C657876}" type="slidenum">
              <a:rPr lang="zh-CN" altLang="en-US" smtClean="0"/>
              <a:pPr fontAlgn="base">
                <a:spcBef>
                  <a:spcPct val="0"/>
                </a:spcBef>
                <a:spcAft>
                  <a:spcPct val="0"/>
                </a:spcAft>
              </a:pPr>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幻灯片图像占位符 1">
            <a:extLst>
              <a:ext uri="{FF2B5EF4-FFF2-40B4-BE49-F238E27FC236}">
                <a16:creationId xmlns:a16="http://schemas.microsoft.com/office/drawing/2014/main" id="{651A77E8-9472-46D4-ADA9-7423FD10402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备注占位符 2">
            <a:extLst>
              <a:ext uri="{FF2B5EF4-FFF2-40B4-BE49-F238E27FC236}">
                <a16:creationId xmlns:a16="http://schemas.microsoft.com/office/drawing/2014/main" id="{F395EC27-4D45-4AEF-84DB-BEA4CB55B1D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相较于不控泄方案，</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将上游控泄电站采取控泄措施、下游在建电站降低导流标准视为参与</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合作，则方案</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2</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3</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6</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7</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为双人博弈模型，方案</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5</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为三人博弈模型，计算备选方案中各电站的</a:t>
            </a:r>
            <a:r>
              <a:rPr kumimoji="0" lang="en-US" altLang="zh-CN" sz="18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shapley</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值</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eaLnBrk="1" hangingPunct="1">
              <a:spcBef>
                <a:spcPct val="0"/>
              </a:spcBef>
            </a:pPr>
            <a:r>
              <a:rPr lang="zh-CN" altLang="en-US" dirty="0"/>
              <a:t>通过计算结果可以看出，不管在哪种博弈类型中，电站</a:t>
            </a:r>
            <a:r>
              <a:rPr lang="en-US" altLang="zh-CN" dirty="0"/>
              <a:t>G</a:t>
            </a:r>
            <a:r>
              <a:rPr lang="zh-CN" altLang="en-US" dirty="0"/>
              <a:t>的控泄效益分配比例均为最大，这是因为电站</a:t>
            </a:r>
            <a:r>
              <a:rPr lang="en-US" altLang="zh-CN" dirty="0"/>
              <a:t>G</a:t>
            </a:r>
            <a:r>
              <a:rPr lang="zh-CN" altLang="en-US" dirty="0"/>
              <a:t>作为上游控泄电站，是合作联盟成立的基础，对联盟的贡献值最大，</a:t>
            </a:r>
          </a:p>
        </p:txBody>
      </p:sp>
      <p:sp>
        <p:nvSpPr>
          <p:cNvPr id="136196" name="灯片编号占位符 3">
            <a:extLst>
              <a:ext uri="{FF2B5EF4-FFF2-40B4-BE49-F238E27FC236}">
                <a16:creationId xmlns:a16="http://schemas.microsoft.com/office/drawing/2014/main" id="{7DFEA1D7-1741-45F0-B5A5-6FBD714A761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829367CF-C651-4DAD-9988-673FA738864E}" type="slidenum">
              <a:rPr lang="zh-CN" altLang="en-US" smtClean="0"/>
              <a:pPr fontAlgn="base">
                <a:spcBef>
                  <a:spcPct val="0"/>
                </a:spcBef>
                <a:spcAft>
                  <a:spcPct val="0"/>
                </a:spcAft>
              </a:pPr>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a:extLst>
              <a:ext uri="{FF2B5EF4-FFF2-40B4-BE49-F238E27FC236}">
                <a16:creationId xmlns:a16="http://schemas.microsoft.com/office/drawing/2014/main" id="{D6853BA6-A26F-4C95-992F-8E59424481F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备注占位符 2">
            <a:extLst>
              <a:ext uri="{FF2B5EF4-FFF2-40B4-BE49-F238E27FC236}">
                <a16:creationId xmlns:a16="http://schemas.microsoft.com/office/drawing/2014/main" id="{1256A683-C58D-44C9-BC5C-F11B554393F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zh-CN" sz="1800" dirty="0">
                <a:latin typeface="Times New Roman" panose="02020603050405020304" pitchFamily="18" charset="0"/>
                <a:ea typeface="宋体" panose="02010600030101010101" pitchFamily="2" charset="-122"/>
                <a:cs typeface="Times New Roman" panose="02020603050405020304" pitchFamily="18" charset="0"/>
              </a:rPr>
              <a:t>随着我国经济的发展，以可再生能源为主的能源体系是保障我国能源安全和可持续发展的必然选择</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spcBef>
                <a:spcPct val="0"/>
              </a:spcBef>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spcBef>
                <a:spcPct val="0"/>
              </a:spcBef>
            </a:pP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通过全球发电量份额图可知，水能是世界上最大的的可再生能源发电来源，</a:t>
            </a:r>
            <a:r>
              <a:rPr lang="zh-CN" altLang="zh-CN" sz="1800" dirty="0">
                <a:latin typeface="Times New Roman" panose="02020603050405020304" pitchFamily="18" charset="0"/>
                <a:ea typeface="宋体" panose="02010600030101010101" pitchFamily="2" charset="-122"/>
                <a:cs typeface="Times New Roman" panose="02020603050405020304" pitchFamily="18" charset="0"/>
              </a:rPr>
              <a:t>对其他可再生能源具有支撑性作用</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spcBef>
                <a:spcPct val="0"/>
              </a:spcBef>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spcBef>
                <a:spcPct val="0"/>
              </a:spcBef>
            </a:pP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因此，</a:t>
            </a:r>
            <a:r>
              <a:rPr lang="zh-CN" altLang="zh-CN" sz="1800" dirty="0">
                <a:latin typeface="Times New Roman" panose="02020603050405020304" pitchFamily="18" charset="0"/>
                <a:ea typeface="宋体" panose="02010600030101010101" pitchFamily="2" charset="-122"/>
                <a:cs typeface="Times New Roman" panose="02020603050405020304" pitchFamily="18" charset="0"/>
              </a:rPr>
              <a:t>加快水利水电工程的建设将会是我国优化能源结构的主要途径。</a:t>
            </a:r>
            <a:endParaRPr lang="zh-CN" altLang="en-US" dirty="0">
              <a:ea typeface="宋体" panose="02010600030101010101" pitchFamily="2" charset="-122"/>
              <a:cs typeface="Times New Roman" panose="02020603050405020304" pitchFamily="18" charset="0"/>
            </a:endParaRPr>
          </a:p>
        </p:txBody>
      </p:sp>
      <p:sp>
        <p:nvSpPr>
          <p:cNvPr id="56324" name="灯片编号占位符 3">
            <a:extLst>
              <a:ext uri="{FF2B5EF4-FFF2-40B4-BE49-F238E27FC236}">
                <a16:creationId xmlns:a16="http://schemas.microsoft.com/office/drawing/2014/main" id="{033D9AC8-FE76-424B-95B4-509D50FF888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F13F035E-39B2-480F-B690-BABAAA6699F0}" type="slidenum">
              <a:rPr lang="zh-CN" altLang="en-US" smtClean="0"/>
              <a:pPr fontAlgn="base">
                <a:spcBef>
                  <a:spcPct val="0"/>
                </a:spcBef>
                <a:spcAft>
                  <a:spcPct val="0"/>
                </a:spcAft>
              </a:pPr>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a:extLst>
              <a:ext uri="{FF2B5EF4-FFF2-40B4-BE49-F238E27FC236}">
                <a16:creationId xmlns:a16="http://schemas.microsoft.com/office/drawing/2014/main" id="{64AE8F33-4DA7-4EDC-8855-8F29F1CC99D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3" name="备注占位符 2">
            <a:extLst>
              <a:ext uri="{FF2B5EF4-FFF2-40B4-BE49-F238E27FC236}">
                <a16:creationId xmlns:a16="http://schemas.microsoft.com/office/drawing/2014/main" id="{EF41C5AF-B071-4586-9CE8-953C8277DF6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考虑控泄效益分配及风险控制作用后，可以计算求得各方案的决策指标值，规范化后得到隶属度矩阵</a:t>
            </a:r>
          </a:p>
        </p:txBody>
      </p:sp>
      <p:sp>
        <p:nvSpPr>
          <p:cNvPr id="138244" name="灯片编号占位符 3">
            <a:extLst>
              <a:ext uri="{FF2B5EF4-FFF2-40B4-BE49-F238E27FC236}">
                <a16:creationId xmlns:a16="http://schemas.microsoft.com/office/drawing/2014/main" id="{F56F303F-AFD9-4F40-9623-E1001BA98D2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8FAB4F05-1B01-4059-8530-BDF24FD59600}" type="slidenum">
              <a:rPr lang="zh-CN" altLang="en-US" smtClean="0"/>
              <a:pPr fontAlgn="base">
                <a:spcBef>
                  <a:spcPct val="0"/>
                </a:spcBef>
                <a:spcAft>
                  <a:spcPct val="0"/>
                </a:spcAft>
              </a:pPr>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幻灯片图像占位符 1">
            <a:extLst>
              <a:ext uri="{FF2B5EF4-FFF2-40B4-BE49-F238E27FC236}">
                <a16:creationId xmlns:a16="http://schemas.microsoft.com/office/drawing/2014/main" id="{1059D446-728F-4E96-B7CE-DC007EB6D49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备注占位符 2">
            <a:extLst>
              <a:ext uri="{FF2B5EF4-FFF2-40B4-BE49-F238E27FC236}">
                <a16:creationId xmlns:a16="http://schemas.microsoft.com/office/drawing/2014/main" id="{23890DB5-F50F-46C3-9D5C-6CE5F36CC8C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各梯级电站的业主、设计和施工单位作为工程的主要负责单位，在施工导流方案的决策过程中起主导作用，共同组成该导流方案决策问题的决策群体。</a:t>
            </a:r>
            <a:endParaRPr lang="en-US" altLang="zh-CN" dirty="0"/>
          </a:p>
          <a:p>
            <a:pPr eaLnBrk="1" hangingPunct="1">
              <a:spcBef>
                <a:spcPct val="0"/>
              </a:spcBef>
            </a:pPr>
            <a:endParaRPr lang="en-US" altLang="zh-CN" dirty="0"/>
          </a:p>
          <a:p>
            <a:pPr eaLnBrk="1" hangingPunct="1">
              <a:spcBef>
                <a:spcPct val="0"/>
              </a:spcBef>
            </a:pPr>
            <a:r>
              <a:rPr lang="zh-CN" altLang="en-US" dirty="0"/>
              <a:t>各决策者分别对决策指标进行主观赋权，再与客观权重耦合得到综合权重向量集合</a:t>
            </a:r>
          </a:p>
        </p:txBody>
      </p:sp>
      <p:sp>
        <p:nvSpPr>
          <p:cNvPr id="140292" name="灯片编号占位符 3">
            <a:extLst>
              <a:ext uri="{FF2B5EF4-FFF2-40B4-BE49-F238E27FC236}">
                <a16:creationId xmlns:a16="http://schemas.microsoft.com/office/drawing/2014/main" id="{F4B85609-DAA2-4D73-A567-F5B6461A2DA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29A7F66C-D545-4ED0-9CC4-CAADDAD07B27}" type="slidenum">
              <a:rPr lang="zh-CN" altLang="en-US" smtClean="0"/>
              <a:pPr fontAlgn="base">
                <a:spcBef>
                  <a:spcPct val="0"/>
                </a:spcBef>
                <a:spcAft>
                  <a:spcPct val="0"/>
                </a:spcAft>
              </a:pPr>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幻灯片图像占位符 1">
            <a:extLst>
              <a:ext uri="{FF2B5EF4-FFF2-40B4-BE49-F238E27FC236}">
                <a16:creationId xmlns:a16="http://schemas.microsoft.com/office/drawing/2014/main" id="{68FA8EDD-D064-48D2-956B-2DEA04A8C01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备注占位符 2">
            <a:extLst>
              <a:ext uri="{FF2B5EF4-FFF2-40B4-BE49-F238E27FC236}">
                <a16:creationId xmlns:a16="http://schemas.microsoft.com/office/drawing/2014/main" id="{8BA35AA2-89D1-4C37-8535-88F3D57FA19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将每个决策者的综合权重向量与隶属度矩阵相乘便可得到五个决策者的加权决策矩阵，再通过矩阵相似度法求取各决策者权重，实现对决策者偏好的集结，得到群体决策矩阵</a:t>
            </a:r>
          </a:p>
          <a:p>
            <a:pPr eaLnBrk="1" hangingPunct="1">
              <a:spcBef>
                <a:spcPct val="0"/>
              </a:spcBef>
            </a:pPr>
            <a:endParaRPr lang="zh-CN" altLang="en-US" dirty="0"/>
          </a:p>
        </p:txBody>
      </p:sp>
      <p:sp>
        <p:nvSpPr>
          <p:cNvPr id="142340" name="灯片编号占位符 3">
            <a:extLst>
              <a:ext uri="{FF2B5EF4-FFF2-40B4-BE49-F238E27FC236}">
                <a16:creationId xmlns:a16="http://schemas.microsoft.com/office/drawing/2014/main" id="{E8EEC657-6E59-4F51-BF22-F93BC7E1C25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974CFF89-B2E3-450F-95A6-7F8290B77D47}" type="slidenum">
              <a:rPr lang="zh-CN" altLang="en-US" smtClean="0"/>
              <a:pPr fontAlgn="base">
                <a:spcBef>
                  <a:spcPct val="0"/>
                </a:spcBef>
                <a:spcAft>
                  <a:spcPct val="0"/>
                </a:spcAft>
              </a:pPr>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幻灯片图像占位符 1">
            <a:extLst>
              <a:ext uri="{FF2B5EF4-FFF2-40B4-BE49-F238E27FC236}">
                <a16:creationId xmlns:a16="http://schemas.microsoft.com/office/drawing/2014/main" id="{B47F3A36-E405-4F6D-826F-C18F9E9D8E6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备注占位符 2">
            <a:extLst>
              <a:ext uri="{FF2B5EF4-FFF2-40B4-BE49-F238E27FC236}">
                <a16:creationId xmlns:a16="http://schemas.microsoft.com/office/drawing/2014/main" id="{5F689656-89E3-43B8-8E85-E0C5F6FEF89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dirty="0"/>
              <a:t>以群体决策矩阵为对象，通过</a:t>
            </a:r>
            <a:r>
              <a:rPr lang="en-US" altLang="zh-CN" dirty="0"/>
              <a:t>TOPSIS</a:t>
            </a:r>
            <a:r>
              <a:rPr lang="zh-CN" altLang="en-US" dirty="0"/>
              <a:t>法对导流方案进行排序，其中备选方案</a:t>
            </a:r>
            <a:r>
              <a:rPr lang="en-US" altLang="zh-CN" dirty="0"/>
              <a:t>5</a:t>
            </a:r>
            <a:r>
              <a:rPr lang="zh-CN" altLang="en-US" dirty="0"/>
              <a:t>的相对贴近度最大，可认为是最优方案。</a:t>
            </a:r>
          </a:p>
          <a:p>
            <a:pPr marL="0" marR="0" lvl="0" indent="0" algn="l" defTabSz="914400" rtl="0" eaLnBrk="1" fontAlgn="base" latinLnBrk="0" hangingPunct="1">
              <a:lnSpc>
                <a:spcPct val="100000"/>
              </a:lnSpc>
              <a:spcBef>
                <a:spcPct val="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dirty="0"/>
              <a:t>推荐在上游电站</a:t>
            </a:r>
            <a:r>
              <a:rPr lang="en-US" altLang="zh-CN" dirty="0"/>
              <a:t>G</a:t>
            </a:r>
            <a:r>
              <a:rPr lang="zh-CN" altLang="en-US" dirty="0"/>
              <a:t>降低控泄水位到</a:t>
            </a:r>
            <a:r>
              <a:rPr lang="en-US" altLang="zh-CN" dirty="0"/>
              <a:t>836.2m</a:t>
            </a:r>
            <a:r>
              <a:rPr lang="zh-CN" altLang="en-US" dirty="0"/>
              <a:t>，且电站</a:t>
            </a:r>
            <a:r>
              <a:rPr lang="en-US" altLang="zh-CN" dirty="0"/>
              <a:t>A</a:t>
            </a:r>
            <a:r>
              <a:rPr lang="zh-CN" altLang="en-US" dirty="0"/>
              <a:t>和电站</a:t>
            </a:r>
            <a:r>
              <a:rPr lang="en-US" altLang="zh-CN" dirty="0"/>
              <a:t>B</a:t>
            </a:r>
            <a:r>
              <a:rPr lang="zh-CN" altLang="en-US" dirty="0"/>
              <a:t>均采用</a:t>
            </a:r>
            <a:r>
              <a:rPr lang="en-US" altLang="zh-CN" dirty="0"/>
              <a:t>10</a:t>
            </a:r>
            <a:r>
              <a:rPr lang="zh-CN" altLang="en-US" dirty="0"/>
              <a:t>年一遇的导流标准。</a:t>
            </a:r>
          </a:p>
          <a:p>
            <a:pPr marL="0" marR="0" lvl="0" indent="0" algn="l" defTabSz="914400" rtl="0" eaLnBrk="1" fontAlgn="base" latinLnBrk="0" hangingPunct="1">
              <a:lnSpc>
                <a:spcPct val="100000"/>
              </a:lnSpc>
              <a:spcBef>
                <a:spcPct val="0"/>
              </a:spcBef>
              <a:spcAft>
                <a:spcPct val="0"/>
              </a:spcAft>
              <a:buClrTx/>
              <a:buSzTx/>
              <a:buFontTx/>
              <a:buNone/>
              <a:tabLst/>
              <a:defRPr/>
            </a:pPr>
            <a:endParaRPr lang="zh-CN" altLang="en-US" dirty="0"/>
          </a:p>
          <a:p>
            <a:pPr eaLnBrk="1" hangingPunct="1">
              <a:spcBef>
                <a:spcPct val="0"/>
              </a:spcBef>
            </a:pPr>
            <a:endParaRPr lang="zh-CN" altLang="en-US" dirty="0"/>
          </a:p>
        </p:txBody>
      </p:sp>
      <p:sp>
        <p:nvSpPr>
          <p:cNvPr id="144388" name="灯片编号占位符 3">
            <a:extLst>
              <a:ext uri="{FF2B5EF4-FFF2-40B4-BE49-F238E27FC236}">
                <a16:creationId xmlns:a16="http://schemas.microsoft.com/office/drawing/2014/main" id="{D03AD98B-5E5C-4FF7-BD50-FD8F2B15D76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5591062D-0FBB-4380-822A-D6CD20B795F6}" type="slidenum">
              <a:rPr lang="zh-CN" altLang="en-US" smtClean="0"/>
              <a:pPr fontAlgn="base">
                <a:spcBef>
                  <a:spcPct val="0"/>
                </a:spcBef>
                <a:spcAft>
                  <a:spcPct val="0"/>
                </a:spcAft>
              </a:pPr>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
            <a:extLst>
              <a:ext uri="{FF2B5EF4-FFF2-40B4-BE49-F238E27FC236}">
                <a16:creationId xmlns:a16="http://schemas.microsoft.com/office/drawing/2014/main" id="{4F206D65-42FB-402F-A67B-8D3F4F768FB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a:extLst>
              <a:ext uri="{FF2B5EF4-FFF2-40B4-BE49-F238E27FC236}">
                <a16:creationId xmlns:a16="http://schemas.microsoft.com/office/drawing/2014/main" id="{E4FAA0CC-445E-4BDE-953C-E3F608CD8B2E}"/>
              </a:ext>
            </a:extLst>
          </p:cNvPr>
          <p:cNvSpPr>
            <a:spLocks noGrp="1"/>
          </p:cNvSpPr>
          <p:nvPr>
            <p:ph type="body" idx="1"/>
          </p:nvPr>
        </p:nvSpPr>
        <p:spPr/>
        <p:txBody>
          <a:bodyPr/>
          <a:lstStyle/>
          <a:p>
            <a:pPr eaLnBrk="1" fontAlgn="auto" hangingPunct="1">
              <a:spcBef>
                <a:spcPts val="0"/>
              </a:spcBef>
              <a:spcAft>
                <a:spcPts val="0"/>
              </a:spcAft>
              <a:defRPr/>
            </a:pPr>
            <a:r>
              <a:rPr lang="zh-CN" altLang="en-US" noProof="1">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Century Gothic" panose="020B0502020202020204" pitchFamily="34" charset="0"/>
              </a:rPr>
              <a:t>第五章结论与展望</a:t>
            </a:r>
          </a:p>
          <a:p>
            <a:pPr eaLnBrk="1" fontAlgn="auto" hangingPunct="1">
              <a:spcBef>
                <a:spcPts val="0"/>
              </a:spcBef>
              <a:spcAft>
                <a:spcPts val="0"/>
              </a:spcAft>
              <a:defRPr/>
            </a:pPr>
            <a:endParaRPr lang="zh-CN" altLang="en-US" dirty="0"/>
          </a:p>
        </p:txBody>
      </p:sp>
      <p:sp>
        <p:nvSpPr>
          <p:cNvPr id="146436" name="灯片编号占位符 3">
            <a:extLst>
              <a:ext uri="{FF2B5EF4-FFF2-40B4-BE49-F238E27FC236}">
                <a16:creationId xmlns:a16="http://schemas.microsoft.com/office/drawing/2014/main" id="{40F500ED-D161-4620-BA79-B46CA4C8D28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9FAE39F6-F13A-4112-A9AD-952A61C1F0FA}" type="slidenum">
              <a:rPr lang="zh-CN" altLang="en-US" smtClean="0"/>
              <a:pPr fontAlgn="base">
                <a:spcBef>
                  <a:spcPct val="0"/>
                </a:spcBef>
                <a:spcAft>
                  <a:spcPct val="0"/>
                </a:spcAft>
              </a:pPr>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幻灯片图像占位符 1">
            <a:extLst>
              <a:ext uri="{FF2B5EF4-FFF2-40B4-BE49-F238E27FC236}">
                <a16:creationId xmlns:a16="http://schemas.microsoft.com/office/drawing/2014/main" id="{E9957C1B-64AB-4504-A655-98C68B3E44B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3" name="备注占位符 2">
            <a:extLst>
              <a:ext uri="{FF2B5EF4-FFF2-40B4-BE49-F238E27FC236}">
                <a16:creationId xmlns:a16="http://schemas.microsoft.com/office/drawing/2014/main" id="{093B31D1-AEB1-4282-9118-E8BC2DAC9BB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通过以上研究，可以得出</a:t>
            </a:r>
            <a:r>
              <a:rPr lang="en-US" altLang="zh-CN"/>
              <a:t>4</a:t>
            </a:r>
            <a:r>
              <a:rPr lang="zh-CN" altLang="en-US"/>
              <a:t>点结论。</a:t>
            </a:r>
          </a:p>
        </p:txBody>
      </p:sp>
      <p:sp>
        <p:nvSpPr>
          <p:cNvPr id="148484" name="灯片编号占位符 3">
            <a:extLst>
              <a:ext uri="{FF2B5EF4-FFF2-40B4-BE49-F238E27FC236}">
                <a16:creationId xmlns:a16="http://schemas.microsoft.com/office/drawing/2014/main" id="{ABAE1654-480E-4756-B654-BDB027C839F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924200E6-58B2-4E22-83B0-CADB275905B2}" type="slidenum">
              <a:rPr lang="zh-CN" altLang="en-US" smtClean="0"/>
              <a:pPr fontAlgn="base">
                <a:spcBef>
                  <a:spcPct val="0"/>
                </a:spcBef>
                <a:spcAft>
                  <a:spcPct val="0"/>
                </a:spcAft>
              </a:pPr>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幻灯片图像占位符 1">
            <a:extLst>
              <a:ext uri="{FF2B5EF4-FFF2-40B4-BE49-F238E27FC236}">
                <a16:creationId xmlns:a16="http://schemas.microsoft.com/office/drawing/2014/main" id="{EDD7167C-11A3-41CD-BF87-34A3783E832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备注占位符 2">
            <a:extLst>
              <a:ext uri="{FF2B5EF4-FFF2-40B4-BE49-F238E27FC236}">
                <a16:creationId xmlns:a16="http://schemas.microsoft.com/office/drawing/2014/main" id="{2F5FBC8A-F1A7-4AE0-B548-4AEAB3B237C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latin typeface="Times New Roman" panose="02020603050405020304" pitchFamily="18" charset="0"/>
                <a:cs typeface="Times New Roman" panose="02020603050405020304" pitchFamily="18" charset="0"/>
              </a:rPr>
              <a:t>在本文的研究写作过程中，认识到今后可以在以下方面开展进一步工作：</a:t>
            </a:r>
            <a:endParaRPr lang="en-US" altLang="zh-CN">
              <a:latin typeface="Times New Roman" panose="02020603050405020304" pitchFamily="18" charset="0"/>
              <a:cs typeface="Times New Roman" panose="02020603050405020304" pitchFamily="18" charset="0"/>
            </a:endParaRPr>
          </a:p>
          <a:p>
            <a:pPr eaLnBrk="1" hangingPunct="1">
              <a:spcBef>
                <a:spcPct val="0"/>
              </a:spcBef>
            </a:pPr>
            <a:r>
              <a:rPr lang="zh-CN" altLang="en-US">
                <a:latin typeface="Times New Roman" panose="02020603050405020304" pitchFamily="18" charset="0"/>
                <a:cs typeface="Times New Roman" panose="02020603050405020304" pitchFamily="18" charset="0"/>
              </a:rPr>
              <a:t>（</a:t>
            </a:r>
            <a:r>
              <a:rPr lang="en-US" altLang="zh-CN">
                <a:latin typeface="Times New Roman" panose="02020603050405020304" pitchFamily="18" charset="0"/>
                <a:cs typeface="Times New Roman" panose="02020603050405020304" pitchFamily="18" charset="0"/>
              </a:rPr>
              <a:t>1</a:t>
            </a:r>
            <a:r>
              <a:rPr lang="zh-CN" altLang="en-US">
                <a:latin typeface="Times New Roman" panose="02020603050405020304" pitchFamily="18" charset="0"/>
                <a:cs typeface="Times New Roman" panose="02020603050405020304" pitchFamily="18" charset="0"/>
              </a:rPr>
              <a:t>）考虑上有电站的调蓄作用，对</a:t>
            </a:r>
            <a:r>
              <a:rPr lang="zh-CN" altLang="zh-CN" sz="1800">
                <a:latin typeface="Times New Roman" panose="02020603050405020304" pitchFamily="18" charset="0"/>
                <a:ea typeface="宋体" panose="02010600030101010101" pitchFamily="2" charset="-122"/>
                <a:cs typeface="Times New Roman" panose="02020603050405020304" pitchFamily="18" charset="0"/>
              </a:rPr>
              <a:t>下泄洪水的频率分布进行</a:t>
            </a:r>
            <a:r>
              <a:rPr lang="zh-CN" altLang="en-US" sz="1800">
                <a:latin typeface="Times New Roman" panose="02020603050405020304" pitchFamily="18" charset="0"/>
                <a:ea typeface="宋体" panose="02010600030101010101" pitchFamily="2" charset="-122"/>
                <a:cs typeface="Times New Roman" panose="02020603050405020304" pitchFamily="18" charset="0"/>
              </a:rPr>
              <a:t>合理的</a:t>
            </a:r>
            <a:r>
              <a:rPr lang="zh-CN" altLang="zh-CN" sz="1800">
                <a:latin typeface="Times New Roman" panose="02020603050405020304" pitchFamily="18" charset="0"/>
                <a:ea typeface="宋体" panose="02010600030101010101" pitchFamily="2" charset="-122"/>
                <a:cs typeface="Times New Roman" panose="02020603050405020304" pitchFamily="18" charset="0"/>
              </a:rPr>
              <a:t>描述</a:t>
            </a:r>
            <a:r>
              <a:rPr lang="zh-CN" altLang="en-US"/>
              <a:t>；</a:t>
            </a:r>
            <a:endParaRPr lang="en-US" altLang="zh-CN"/>
          </a:p>
          <a:p>
            <a:pPr eaLnBrk="1" hangingPunct="1">
              <a:spcBef>
                <a:spcPct val="0"/>
              </a:spcBef>
            </a:pPr>
            <a:r>
              <a:rPr lang="zh-CN" altLang="en-US"/>
              <a:t>（</a:t>
            </a:r>
            <a:r>
              <a:rPr lang="en-US" altLang="zh-CN"/>
              <a:t>2</a:t>
            </a:r>
            <a:r>
              <a:rPr lang="zh-CN" altLang="en-US"/>
              <a:t>）</a:t>
            </a:r>
            <a:r>
              <a:rPr lang="zh-CN" altLang="zh-CN" sz="1800">
                <a:latin typeface="Times New Roman" panose="02020603050405020304" pitchFamily="18" charset="0"/>
                <a:ea typeface="宋体" panose="02010600030101010101" pitchFamily="2" charset="-122"/>
              </a:rPr>
              <a:t>综合考虑</a:t>
            </a:r>
            <a:r>
              <a:rPr lang="zh-CN" altLang="en-US" sz="1800">
                <a:latin typeface="Times New Roman" panose="02020603050405020304" pitchFamily="18" charset="0"/>
                <a:ea typeface="宋体" panose="02010600030101010101" pitchFamily="2" charset="-122"/>
              </a:rPr>
              <a:t>合作联盟中</a:t>
            </a:r>
            <a:r>
              <a:rPr lang="zh-CN" altLang="zh-CN" sz="1800">
                <a:latin typeface="Times New Roman" panose="02020603050405020304" pitchFamily="18" charset="0"/>
                <a:ea typeface="宋体" panose="02010600030101010101" pitchFamily="2" charset="-122"/>
              </a:rPr>
              <a:t>各电站在参与联盟时的资源投入、风险承担等因素存在</a:t>
            </a:r>
            <a:r>
              <a:rPr lang="zh-CN" altLang="en-US" sz="1800">
                <a:latin typeface="Times New Roman" panose="02020603050405020304" pitchFamily="18" charset="0"/>
                <a:ea typeface="宋体" panose="02010600030101010101" pitchFamily="2" charset="-122"/>
              </a:rPr>
              <a:t>的</a:t>
            </a:r>
            <a:r>
              <a:rPr lang="zh-CN" altLang="zh-CN" sz="1800">
                <a:latin typeface="Times New Roman" panose="02020603050405020304" pitchFamily="18" charset="0"/>
                <a:ea typeface="宋体" panose="02010600030101010101" pitchFamily="2" charset="-122"/>
              </a:rPr>
              <a:t>差异，对所建立的效益分配模型进行修正</a:t>
            </a:r>
            <a:r>
              <a:rPr lang="zh-CN" altLang="en-US" sz="1800">
                <a:latin typeface="Times New Roman" panose="02020603050405020304" pitchFamily="18" charset="0"/>
                <a:ea typeface="宋体" panose="02010600030101010101" pitchFamily="2" charset="-122"/>
              </a:rPr>
              <a:t>。</a:t>
            </a:r>
            <a:endParaRPr lang="zh-CN" altLang="en-US"/>
          </a:p>
        </p:txBody>
      </p:sp>
      <p:sp>
        <p:nvSpPr>
          <p:cNvPr id="150532" name="灯片编号占位符 3">
            <a:extLst>
              <a:ext uri="{FF2B5EF4-FFF2-40B4-BE49-F238E27FC236}">
                <a16:creationId xmlns:a16="http://schemas.microsoft.com/office/drawing/2014/main" id="{C15C5355-C2E6-460C-ACF9-65D1082625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AD2153E1-B2F2-4A6E-98D4-021BEB89EC18}" type="slidenum">
              <a:rPr lang="zh-CN" altLang="en-US" smtClean="0"/>
              <a:pPr fontAlgn="base">
                <a:spcBef>
                  <a:spcPct val="0"/>
                </a:spcBef>
                <a:spcAft>
                  <a:spcPct val="0"/>
                </a:spcAft>
              </a:pPr>
              <a:t>46</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幻灯片图像占位符 1">
            <a:extLst>
              <a:ext uri="{FF2B5EF4-FFF2-40B4-BE49-F238E27FC236}">
                <a16:creationId xmlns:a16="http://schemas.microsoft.com/office/drawing/2014/main" id="{740BF915-F372-48ED-A093-301CA8C9D8F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备注占位符 2">
            <a:extLst>
              <a:ext uri="{FF2B5EF4-FFF2-40B4-BE49-F238E27FC236}">
                <a16:creationId xmlns:a16="http://schemas.microsoft.com/office/drawing/2014/main" id="{730B2115-D987-4BD0-837F-06F0B7173DE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以上是我对论文主要内容的汇报，下面对评阅意见修改情况进行说明</a:t>
            </a:r>
            <a:endParaRPr lang="en-US" altLang="zh-CN"/>
          </a:p>
          <a:p>
            <a:pPr eaLnBrk="1" hangingPunct="1">
              <a:spcBef>
                <a:spcPct val="0"/>
              </a:spcBef>
            </a:pPr>
            <a:r>
              <a:rPr lang="en-US" altLang="zh-CN"/>
              <a:t>1.</a:t>
            </a:r>
            <a:r>
              <a:rPr lang="zh-CN" altLang="en-US"/>
              <a:t>如何根据</a:t>
            </a:r>
            <a:r>
              <a:rPr lang="en-US" altLang="zh-CN"/>
              <a:t>MC</a:t>
            </a:r>
            <a:r>
              <a:rPr lang="zh-CN" altLang="en-US"/>
              <a:t>法模拟上游洪水过程，根据溃堰洪水计算参数，计算并抽取溃堰洪水过程，建议在文中案例部分具体分析阐明。</a:t>
            </a:r>
          </a:p>
          <a:p>
            <a:pPr eaLnBrk="1" hangingPunct="1">
              <a:spcBef>
                <a:spcPct val="0"/>
              </a:spcBef>
            </a:pPr>
            <a:endParaRPr lang="en-US" altLang="zh-CN"/>
          </a:p>
          <a:p>
            <a:pPr eaLnBrk="1" hangingPunct="1">
              <a:spcBef>
                <a:spcPct val="0"/>
              </a:spcBef>
            </a:pPr>
            <a:endParaRPr lang="en-US" altLang="zh-CN"/>
          </a:p>
        </p:txBody>
      </p:sp>
      <p:sp>
        <p:nvSpPr>
          <p:cNvPr id="152580" name="灯片编号占位符 3">
            <a:extLst>
              <a:ext uri="{FF2B5EF4-FFF2-40B4-BE49-F238E27FC236}">
                <a16:creationId xmlns:a16="http://schemas.microsoft.com/office/drawing/2014/main" id="{468A8C38-28DF-435B-9F36-E6714AF9ED1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1631E6BD-F531-4E97-9615-A2F88FE4CE4C}" type="slidenum">
              <a:rPr lang="zh-CN" altLang="en-US" smtClean="0">
                <a:solidFill>
                  <a:srgbClr val="000000"/>
                </a:solidFill>
              </a:rPr>
              <a:pPr fontAlgn="base">
                <a:spcBef>
                  <a:spcPct val="0"/>
                </a:spcBef>
                <a:spcAft>
                  <a:spcPct val="0"/>
                </a:spcAft>
              </a:pPr>
              <a:t>47</a:t>
            </a:fld>
            <a:endParaRPr lang="zh-CN" altLang="en-US">
              <a:solidFill>
                <a:srgbClr val="000000"/>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幻灯片图像占位符 1">
            <a:extLst>
              <a:ext uri="{FF2B5EF4-FFF2-40B4-BE49-F238E27FC236}">
                <a16:creationId xmlns:a16="http://schemas.microsoft.com/office/drawing/2014/main" id="{D24BB092-8E92-4DCD-A2DE-1BB2F563FC9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备注占位符 2">
            <a:extLst>
              <a:ext uri="{FF2B5EF4-FFF2-40B4-BE49-F238E27FC236}">
                <a16:creationId xmlns:a16="http://schemas.microsoft.com/office/drawing/2014/main" id="{8E7334CC-AD08-4DE9-8BA2-6888C042F72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以上是本次汇报的基本内容，感谢胡老师和刘老师的悉心指导，感谢师兄弟的帮助，请大家批评指正。</a:t>
            </a:r>
          </a:p>
          <a:p>
            <a:pPr eaLnBrk="1" hangingPunct="1">
              <a:spcBef>
                <a:spcPct val="0"/>
              </a:spcBef>
            </a:pPr>
            <a:endParaRPr lang="zh-CN" altLang="en-US" dirty="0"/>
          </a:p>
        </p:txBody>
      </p:sp>
      <p:sp>
        <p:nvSpPr>
          <p:cNvPr id="154628" name="灯片编号占位符 3">
            <a:extLst>
              <a:ext uri="{FF2B5EF4-FFF2-40B4-BE49-F238E27FC236}">
                <a16:creationId xmlns:a16="http://schemas.microsoft.com/office/drawing/2014/main" id="{7BE8FA47-D3C3-46B8-89E8-E97AB7291F7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005FAB2A-DFE3-4396-9CDF-DD6B1D3047D4}" type="slidenum">
              <a:rPr lang="zh-CN" altLang="en-US" smtClean="0"/>
              <a:pPr fontAlgn="base">
                <a:spcBef>
                  <a:spcPct val="0"/>
                </a:spcBef>
                <a:spcAft>
                  <a:spcPct val="0"/>
                </a:spcAft>
              </a:pPr>
              <a:t>48</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a:extLst>
              <a:ext uri="{FF2B5EF4-FFF2-40B4-BE49-F238E27FC236}">
                <a16:creationId xmlns:a16="http://schemas.microsoft.com/office/drawing/2014/main" id="{C854FFA0-F726-484F-BBBC-B74FBBE7303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备注占位符 2">
            <a:extLst>
              <a:ext uri="{FF2B5EF4-FFF2-40B4-BE49-F238E27FC236}">
                <a16:creationId xmlns:a16="http://schemas.microsoft.com/office/drawing/2014/main" id="{AC79672A-6832-436E-95B1-73FBAFE2E63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目前，最为普遍的水能资源的利用形式就是修建水利水电工程，而施工导流是贯穿水利水电工程建设全过程的关键环节之一，是施工组织设计的重要内容。</a:t>
            </a:r>
          </a:p>
          <a:p>
            <a:pPr eaLnBrk="1" hangingPunct="1">
              <a:spcBef>
                <a:spcPct val="0"/>
              </a:spcBef>
            </a:pPr>
            <a:endParaRPr lang="zh-CN" altLang="en-US"/>
          </a:p>
        </p:txBody>
      </p:sp>
      <p:sp>
        <p:nvSpPr>
          <p:cNvPr id="58372" name="灯片编号占位符 3">
            <a:extLst>
              <a:ext uri="{FF2B5EF4-FFF2-40B4-BE49-F238E27FC236}">
                <a16:creationId xmlns:a16="http://schemas.microsoft.com/office/drawing/2014/main" id="{83C153B1-0C83-43FD-8C92-EBEB23C605E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CE3EF36A-3991-48E3-A649-F965C2C9EBDA}" type="slidenum">
              <a:rPr lang="zh-CN" altLang="en-US" smtClean="0"/>
              <a:pPr fontAlgn="base">
                <a:spcBef>
                  <a:spcPct val="0"/>
                </a:spcBef>
                <a:spcAft>
                  <a:spcPct val="0"/>
                </a:spcAft>
              </a:pPr>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a:extLst>
              <a:ext uri="{FF2B5EF4-FFF2-40B4-BE49-F238E27FC236}">
                <a16:creationId xmlns:a16="http://schemas.microsoft.com/office/drawing/2014/main" id="{F57FD36E-7600-4D25-8ABA-3CF2A9934AC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a:extLst>
              <a:ext uri="{FF2B5EF4-FFF2-40B4-BE49-F238E27FC236}">
                <a16:creationId xmlns:a16="http://schemas.microsoft.com/office/drawing/2014/main" id="{C66BAF30-E057-4549-BE1D-E0344C1E2DB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zh-CN" sz="1800" dirty="0">
                <a:latin typeface="Times New Roman" panose="02020603050405020304" pitchFamily="18" charset="0"/>
                <a:ea typeface="宋体" panose="02010600030101010101" pitchFamily="2" charset="-122"/>
                <a:cs typeface="Times New Roman" panose="02020603050405020304" pitchFamily="18" charset="0"/>
              </a:rPr>
              <a:t>施工导流主要通过挡、泄水建筑物实现对水流的控制，为主体工程创造良好的干地施工条件。</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spcBef>
                <a:spcPct val="0"/>
              </a:spcBef>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spcBef>
                <a:spcPct val="0"/>
              </a:spcBef>
            </a:pPr>
            <a:r>
              <a:rPr lang="zh-CN" altLang="zh-CN" sz="1800" dirty="0">
                <a:latin typeface="Times New Roman" panose="02020603050405020304" pitchFamily="18" charset="0"/>
                <a:ea typeface="宋体" panose="02010600030101010101" pitchFamily="2" charset="-122"/>
                <a:cs typeface="Times New Roman" panose="02020603050405020304" pitchFamily="18" charset="0"/>
              </a:rPr>
              <a:t>由于导流工程建设周期短，其风险抵抗能力与主体工程相比较弱，一旦发生导流风险，不仅会影响工程的施工进度，还会给下游带来巨大的经济损失甚至人员伤亡</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spcBef>
                <a:spcPct val="0"/>
              </a:spcBef>
            </a:pP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因此，对导流风险进行分析并加以控制有重大的现实意义</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spcBef>
                <a:spcPct val="0"/>
              </a:spcBef>
            </a:pPr>
            <a:endParaRPr lang="zh-CN" altLang="en-US" dirty="0">
              <a:ea typeface="宋体" panose="02010600030101010101" pitchFamily="2" charset="-122"/>
              <a:cs typeface="Times New Roman" panose="02020603050405020304" pitchFamily="18" charset="0"/>
            </a:endParaRPr>
          </a:p>
        </p:txBody>
      </p:sp>
      <p:sp>
        <p:nvSpPr>
          <p:cNvPr id="60420" name="灯片编号占位符 3">
            <a:extLst>
              <a:ext uri="{FF2B5EF4-FFF2-40B4-BE49-F238E27FC236}">
                <a16:creationId xmlns:a16="http://schemas.microsoft.com/office/drawing/2014/main" id="{79328BB9-B20E-436A-9AB7-93C5054D2FF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7D6866D5-8228-47C4-860B-0CC978559F30}" type="slidenum">
              <a:rPr lang="zh-CN" altLang="en-US" smtClean="0"/>
              <a:pPr fontAlgn="base">
                <a:spcBef>
                  <a:spcPct val="0"/>
                </a:spcBef>
                <a:spcAft>
                  <a:spcPct val="0"/>
                </a:spcAft>
              </a:pPr>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a:extLst>
              <a:ext uri="{FF2B5EF4-FFF2-40B4-BE49-F238E27FC236}">
                <a16:creationId xmlns:a16="http://schemas.microsoft.com/office/drawing/2014/main" id="{56DA94A8-E9C5-4226-B722-BB14E44C81E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a:extLst>
              <a:ext uri="{FF2B5EF4-FFF2-40B4-BE49-F238E27FC236}">
                <a16:creationId xmlns:a16="http://schemas.microsoft.com/office/drawing/2014/main" id="{E0F3A609-7D22-4D23-A4E2-B00DBF9584D7}"/>
              </a:ext>
            </a:extLst>
          </p:cNvPr>
          <p:cNvSpPr>
            <a:spLocks noGrp="1"/>
          </p:cNvSpPr>
          <p:nvPr>
            <p:ph type="body" idx="1"/>
          </p:nvPr>
        </p:nvSpPr>
        <p:spPr/>
        <p:txBody>
          <a:bodyPr/>
          <a:lstStyle/>
          <a:p>
            <a:pPr eaLnBrk="1" fontAlgn="auto" hangingPunct="1">
              <a:spcBef>
                <a:spcPts val="0"/>
              </a:spcBef>
              <a:spcAft>
                <a:spcPts val="0"/>
              </a:spcAft>
              <a:defRPr/>
            </a:pPr>
            <a:r>
              <a:rPr lang="zh-CN" altLang="en-US" spc="100" dirty="0">
                <a:latin typeface="微软雅黑" panose="020B0503020204020204" pitchFamily="34" charset="-122"/>
                <a:ea typeface="微软雅黑" panose="020B0503020204020204" pitchFamily="34" charset="-122"/>
              </a:rPr>
              <a:t>在</a:t>
            </a:r>
            <a:r>
              <a:rPr lang="zh-CN" altLang="zh-CN" spc="100" dirty="0">
                <a:latin typeface="微软雅黑" panose="020B0503020204020204" pitchFamily="34" charset="-122"/>
                <a:ea typeface="微软雅黑" panose="020B0503020204020204" pitchFamily="34" charset="-122"/>
              </a:rPr>
              <a:t>流域</a:t>
            </a:r>
            <a:r>
              <a:rPr lang="zh-CN" altLang="en-US" spc="100" dirty="0">
                <a:latin typeface="微软雅黑" panose="020B0503020204020204" pitchFamily="34" charset="-122"/>
                <a:ea typeface="微软雅黑" panose="020B0503020204020204" pitchFamily="34" charset="-122"/>
              </a:rPr>
              <a:t>梯级电站滚动开发的大背景下，流域开发程度的不断提高，</a:t>
            </a:r>
            <a:r>
              <a:rPr lang="zh-CN" altLang="zh-CN" spc="100" dirty="0">
                <a:latin typeface="微软雅黑" panose="020B0503020204020204" pitchFamily="34" charset="-122"/>
                <a:ea typeface="微软雅黑" panose="020B0503020204020204" pitchFamily="34" charset="-122"/>
              </a:rPr>
              <a:t>两相邻电站同时处于在建状态的现象屡见不鲜，为</a:t>
            </a:r>
            <a:r>
              <a:rPr lang="zh-CN" altLang="en-US" spc="100" dirty="0">
                <a:latin typeface="微软雅黑" panose="020B0503020204020204" pitchFamily="34" charset="-122"/>
                <a:ea typeface="微软雅黑" panose="020B0503020204020204" pitchFamily="34" charset="-122"/>
              </a:rPr>
              <a:t>方便管理</a:t>
            </a:r>
            <a:r>
              <a:rPr lang="zh-CN" altLang="zh-CN" spc="100" dirty="0">
                <a:latin typeface="微软雅黑" panose="020B0503020204020204" pitchFamily="34" charset="-122"/>
                <a:ea typeface="微软雅黑" panose="020B0503020204020204" pitchFamily="34" charset="-122"/>
              </a:rPr>
              <a:t>及</a:t>
            </a:r>
            <a:r>
              <a:rPr lang="zh-CN" altLang="en-US" spc="100" dirty="0">
                <a:latin typeface="微软雅黑" panose="020B0503020204020204" pitchFamily="34" charset="-122"/>
                <a:ea typeface="微软雅黑" panose="020B0503020204020204" pitchFamily="34" charset="-122"/>
              </a:rPr>
              <a:t>降低</a:t>
            </a:r>
            <a:r>
              <a:rPr lang="zh-CN" altLang="zh-CN" spc="100" dirty="0">
                <a:latin typeface="微软雅黑" panose="020B0503020204020204" pitchFamily="34" charset="-122"/>
                <a:ea typeface="微软雅黑" panose="020B0503020204020204" pitchFamily="34" charset="-122"/>
              </a:rPr>
              <a:t>工程</a:t>
            </a:r>
            <a:r>
              <a:rPr lang="zh-CN" altLang="en-US" spc="100" dirty="0">
                <a:latin typeface="微软雅黑" panose="020B0503020204020204" pitchFamily="34" charset="-122"/>
                <a:ea typeface="微软雅黑" panose="020B0503020204020204" pitchFamily="34" charset="-122"/>
              </a:rPr>
              <a:t>投资</a:t>
            </a:r>
            <a:r>
              <a:rPr lang="zh-CN" altLang="zh-CN" spc="100" dirty="0">
                <a:latin typeface="微软雅黑" panose="020B0503020204020204" pitchFamily="34" charset="-122"/>
                <a:ea typeface="微软雅黑" panose="020B0503020204020204" pitchFamily="34" charset="-122"/>
              </a:rPr>
              <a:t>，</a:t>
            </a:r>
            <a:r>
              <a:rPr lang="zh-CN" altLang="en-US" sz="1200" spc="100" dirty="0">
                <a:latin typeface="微软雅黑" panose="020B0503020204020204" pitchFamily="34" charset="-122"/>
                <a:ea typeface="+mn-ea"/>
              </a:rPr>
              <a:t>实现资源最优配置、加快梯级开发进度，</a:t>
            </a:r>
            <a:r>
              <a:rPr lang="zh-CN" altLang="en-US" spc="100" dirty="0">
                <a:latin typeface="微软雅黑" panose="020B0503020204020204" pitchFamily="34" charset="-122"/>
                <a:ea typeface="微软雅黑" panose="020B0503020204020204" pitchFamily="34" charset="-122"/>
              </a:rPr>
              <a:t>开发主体倾向于采用</a:t>
            </a:r>
            <a:r>
              <a:rPr lang="zh-CN" altLang="zh-CN" spc="100" dirty="0">
                <a:latin typeface="微软雅黑" panose="020B0503020204020204" pitchFamily="34" charset="-122"/>
                <a:ea typeface="微软雅黑" panose="020B0503020204020204" pitchFamily="34" charset="-122"/>
              </a:rPr>
              <a:t>上、下游电站</a:t>
            </a:r>
            <a:r>
              <a:rPr lang="zh-CN" altLang="en-US" spc="100" dirty="0">
                <a:solidFill>
                  <a:srgbClr val="FF0000"/>
                </a:solidFill>
                <a:latin typeface="微软雅黑" panose="020B0503020204020204" pitchFamily="34" charset="-122"/>
                <a:ea typeface="微软雅黑" panose="020B0503020204020204" pitchFamily="34" charset="-122"/>
              </a:rPr>
              <a:t>同步</a:t>
            </a:r>
            <a:r>
              <a:rPr lang="zh-CN" altLang="zh-CN" spc="100" dirty="0">
                <a:solidFill>
                  <a:srgbClr val="FF0000"/>
                </a:solidFill>
                <a:latin typeface="微软雅黑" panose="020B0503020204020204" pitchFamily="34" charset="-122"/>
                <a:ea typeface="微软雅黑" panose="020B0503020204020204" pitchFamily="34" charset="-122"/>
              </a:rPr>
              <a:t>建设</a:t>
            </a:r>
            <a:r>
              <a:rPr lang="zh-CN" altLang="en-US" spc="100" dirty="0">
                <a:solidFill>
                  <a:srgbClr val="FF0000"/>
                </a:solidFill>
                <a:latin typeface="微软雅黑" panose="020B0503020204020204" pitchFamily="34" charset="-122"/>
                <a:ea typeface="微软雅黑" panose="020B0503020204020204" pitchFamily="34" charset="-122"/>
              </a:rPr>
              <a:t>的开发模式</a:t>
            </a:r>
            <a:endParaRPr lang="en-US" altLang="zh-CN" spc="100" dirty="0">
              <a:solidFill>
                <a:srgbClr val="FF0000"/>
              </a:solidFill>
              <a:latin typeface="微软雅黑" panose="020B0503020204020204" pitchFamily="34" charset="-122"/>
              <a:ea typeface="微软雅黑" panose="020B0503020204020204" pitchFamily="34" charset="-122"/>
            </a:endParaRPr>
          </a:p>
          <a:p>
            <a:pPr eaLnBrk="1" fontAlgn="auto" hangingPunct="1">
              <a:spcBef>
                <a:spcPts val="0"/>
              </a:spcBef>
              <a:spcAft>
                <a:spcPts val="0"/>
              </a:spcAft>
              <a:defRPr/>
            </a:pPr>
            <a:endParaRPr lang="en-US" altLang="zh-CN" spc="100" dirty="0">
              <a:solidFill>
                <a:srgbClr val="FF0000"/>
              </a:solidFill>
              <a:latin typeface="微软雅黑" panose="020B0503020204020204" pitchFamily="34" charset="-122"/>
              <a:ea typeface="微软雅黑" panose="020B0503020204020204" pitchFamily="34" charset="-122"/>
            </a:endParaRPr>
          </a:p>
          <a:p>
            <a:pPr eaLnBrk="1" fontAlgn="auto" hangingPunct="1">
              <a:spcBef>
                <a:spcPts val="0"/>
              </a:spcBef>
              <a:spcAft>
                <a:spcPts val="0"/>
              </a:spcAft>
              <a:defRPr/>
            </a:pPr>
            <a:r>
              <a:rPr lang="zh-CN" altLang="en-US" spc="100" dirty="0">
                <a:solidFill>
                  <a:srgbClr val="FF0000"/>
                </a:solidFill>
                <a:latin typeface="微软雅黑" panose="020B0503020204020204" pitchFamily="34" charset="-122"/>
                <a:ea typeface="微软雅黑" panose="020B0503020204020204" pitchFamily="34" charset="-122"/>
              </a:rPr>
              <a:t>在梯级同步建设条件下，两电站在空间上相邻，在流域上互通，</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其施工导流存在</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新的风险因素</a:t>
            </a:r>
            <a:endParaRPr lang="zh-CN" altLang="en-US" dirty="0"/>
          </a:p>
        </p:txBody>
      </p:sp>
      <p:sp>
        <p:nvSpPr>
          <p:cNvPr id="62468" name="灯片编号占位符 3">
            <a:extLst>
              <a:ext uri="{FF2B5EF4-FFF2-40B4-BE49-F238E27FC236}">
                <a16:creationId xmlns:a16="http://schemas.microsoft.com/office/drawing/2014/main" id="{5547DA42-5F80-4BE1-B405-71563C3131E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6A1CF86D-73CD-411B-A7BD-6E1362D342E6}" type="slidenum">
              <a:rPr lang="zh-CN" altLang="en-US" smtClean="0"/>
              <a:pPr fontAlgn="base">
                <a:spcBef>
                  <a:spcPct val="0"/>
                </a:spcBef>
                <a:spcAft>
                  <a:spcPct val="0"/>
                </a:spcAft>
              </a:pPr>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a:extLst>
              <a:ext uri="{FF2B5EF4-FFF2-40B4-BE49-F238E27FC236}">
                <a16:creationId xmlns:a16="http://schemas.microsoft.com/office/drawing/2014/main" id="{EB9A25D3-9EF9-4777-B24A-2088C9EBF02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备注占位符 2">
            <a:extLst>
              <a:ext uri="{FF2B5EF4-FFF2-40B4-BE49-F238E27FC236}">
                <a16:creationId xmlns:a16="http://schemas.microsoft.com/office/drawing/2014/main" id="{7753F2F7-0871-4F0F-97B4-700C5EBAAC5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在同步建设模式下，</a:t>
            </a:r>
            <a:r>
              <a:rPr lang="zh-CN" altLang="zh-CN" sz="1800" dirty="0">
                <a:latin typeface="Times New Roman" panose="02020603050405020304" pitchFamily="18" charset="0"/>
                <a:ea typeface="宋体" panose="02010600030101010101" pitchFamily="2" charset="-122"/>
                <a:cs typeface="Times New Roman" panose="02020603050405020304" pitchFamily="18" charset="0"/>
              </a:rPr>
              <a:t>相邻电站在空间上相互连通，使得电站的导流风险因素相互交织，其施工导流风险存在一定的传播效应；再加上施工期导流系统风险抵御能力较差，容易引发连溃事件，造成的损失呈几何倍数增加</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，需对导流风险进行控制。</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spcBef>
                <a:spcPct val="0"/>
              </a:spcBef>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spcBef>
                <a:spcPct val="0"/>
              </a:spcBef>
            </a:pP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然而导流风险控制会影响电站发电与导流投资，使梯级电站间出现利益矛盾，导流方案的决策属性也发生改变。</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spcBef>
                <a:spcPct val="0"/>
              </a:spcBef>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p>
            <a:pPr eaLnBrk="1" hangingPunct="1">
              <a:spcBef>
                <a:spcPct val="0"/>
              </a:spcBef>
            </a:pP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因此，</a:t>
            </a:r>
            <a:r>
              <a:rPr lang="zh-CN" altLang="zh-CN" sz="1800" dirty="0">
                <a:latin typeface="Times New Roman" panose="02020603050405020304" pitchFamily="18" charset="0"/>
                <a:ea typeface="宋体" panose="02010600030101010101" pitchFamily="2" charset="-122"/>
                <a:cs typeface="Times New Roman" panose="02020603050405020304" pitchFamily="18" charset="0"/>
              </a:rPr>
              <a:t>本文针对梯级同步建设环境下的施工导流系统，</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在风险分析的基础上</a:t>
            </a:r>
            <a:r>
              <a:rPr lang="zh-CN" altLang="zh-CN" sz="1800" dirty="0">
                <a:latin typeface="Times New Roman" panose="02020603050405020304" pitchFamily="18" charset="0"/>
                <a:ea typeface="宋体" panose="02010600030101010101" pitchFamily="2" charset="-122"/>
                <a:cs typeface="Times New Roman" panose="02020603050405020304" pitchFamily="18" charset="0"/>
              </a:rPr>
              <a:t>探索</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风险控制</a:t>
            </a:r>
            <a:r>
              <a:rPr lang="zh-CN" altLang="zh-CN" sz="1800" dirty="0">
                <a:latin typeface="Times New Roman" panose="02020603050405020304" pitchFamily="18" charset="0"/>
                <a:ea typeface="宋体" panose="02010600030101010101" pitchFamily="2" charset="-122"/>
                <a:cs typeface="Times New Roman" panose="02020603050405020304" pitchFamily="18" charset="0"/>
              </a:rPr>
              <a:t>效益分配机制，</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并考虑效益分配对决策属性的影响，对导流方案进行群决策，</a:t>
            </a:r>
            <a:r>
              <a:rPr lang="zh-CN" altLang="zh-CN" sz="1800" dirty="0">
                <a:latin typeface="Times New Roman" panose="02020603050405020304" pitchFamily="18" charset="0"/>
                <a:ea typeface="宋体" panose="02010600030101010101" pitchFamily="2" charset="-122"/>
                <a:cs typeface="Times New Roman" panose="02020603050405020304" pitchFamily="18" charset="0"/>
              </a:rPr>
              <a:t>为梯级导流风险控制和流域整体规划提供理论基础。</a:t>
            </a:r>
            <a:endParaRPr lang="zh-CN" altLang="en-US" dirty="0"/>
          </a:p>
        </p:txBody>
      </p:sp>
      <p:sp>
        <p:nvSpPr>
          <p:cNvPr id="64516" name="灯片编号占位符 3">
            <a:extLst>
              <a:ext uri="{FF2B5EF4-FFF2-40B4-BE49-F238E27FC236}">
                <a16:creationId xmlns:a16="http://schemas.microsoft.com/office/drawing/2014/main" id="{63CBBCB3-1825-47B8-B77A-5A2BA19EF0C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B50673EE-3498-472C-B88A-3E12FE938EB2}" type="slidenum">
              <a:rPr lang="zh-CN" altLang="en-US" smtClean="0"/>
              <a:pPr fontAlgn="base">
                <a:spcBef>
                  <a:spcPct val="0"/>
                </a:spcBef>
                <a:spcAft>
                  <a:spcPct val="0"/>
                </a:spcAft>
              </a:pPr>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a:extLst>
              <a:ext uri="{FF2B5EF4-FFF2-40B4-BE49-F238E27FC236}">
                <a16:creationId xmlns:a16="http://schemas.microsoft.com/office/drawing/2014/main" id="{5D2B6B78-711D-4112-8A66-A928AA4C09D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备注占位符 2">
            <a:extLst>
              <a:ext uri="{FF2B5EF4-FFF2-40B4-BE49-F238E27FC236}">
                <a16:creationId xmlns:a16="http://schemas.microsoft.com/office/drawing/2014/main" id="{E913978B-4381-4159-B85F-A1C18446784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关于国内外研究现状，本文主要从施工导流风险估计、施工导流风险控制及效益分配、施工导流方案决策三个部分展开，</a:t>
            </a:r>
            <a:endParaRPr lang="en-US" altLang="zh-CN" dirty="0"/>
          </a:p>
          <a:p>
            <a:pPr eaLnBrk="1" hangingPunct="1">
              <a:spcBef>
                <a:spcPct val="0"/>
              </a:spcBef>
            </a:pPr>
            <a:endParaRPr lang="en-US" altLang="zh-CN" dirty="0"/>
          </a:p>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dirty="0"/>
              <a:t>现有研究的不足主要有三点，一、对不同建设环境下多个梯级电站的导流风险分析较少 二、</a:t>
            </a:r>
            <a:r>
              <a:rPr lang="zh-CN" altLang="en-US" sz="1200" kern="0" dirty="0">
                <a:latin typeface="微软雅黑" panose="020B0503020204020204" pitchFamily="34" charset="-122"/>
                <a:ea typeface="微软雅黑" panose="020B0503020204020204" pitchFamily="34" charset="-122"/>
              </a:rPr>
              <a:t>未定量考虑导流风险控制对同步建设梯级电站的影响 三、忽略了同步建设下风险控制对导流方案决策的影响</a:t>
            </a:r>
            <a:r>
              <a:rPr lang="zh-CN" altLang="en-US" dirty="0"/>
              <a:t>，这三点也是本文研究的重点所在</a:t>
            </a:r>
          </a:p>
        </p:txBody>
      </p:sp>
      <p:sp>
        <p:nvSpPr>
          <p:cNvPr id="66564" name="灯片编号占位符 3">
            <a:extLst>
              <a:ext uri="{FF2B5EF4-FFF2-40B4-BE49-F238E27FC236}">
                <a16:creationId xmlns:a16="http://schemas.microsoft.com/office/drawing/2014/main" id="{D2450151-EFD9-4323-88A5-CC4101C05BF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B9D3A538-2B00-41D8-BF0E-70B86339521F}" type="slidenum">
              <a:rPr lang="zh-CN" altLang="en-US" smtClean="0"/>
              <a:pPr fontAlgn="base">
                <a:spcBef>
                  <a:spcPct val="0"/>
                </a:spcBef>
                <a:spcAft>
                  <a:spcPct val="0"/>
                </a:spcAft>
              </a:pPr>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1F0B725-82A9-4275-A74D-068C85DF9EE3}"/>
              </a:ext>
            </a:extLst>
          </p:cNvPr>
          <p:cNvSpPr>
            <a:spLocks noGrp="1"/>
          </p:cNvSpPr>
          <p:nvPr>
            <p:ph type="dt" sz="half" idx="10"/>
          </p:nvPr>
        </p:nvSpPr>
        <p:spPr/>
        <p:txBody>
          <a:bodyPr/>
          <a:lstStyle>
            <a:lvl1pPr>
              <a:defRPr/>
            </a:lvl1pPr>
          </a:lstStyle>
          <a:p>
            <a:pPr>
              <a:defRPr/>
            </a:pPr>
            <a:fld id="{003DA7F4-CC32-455C-954F-EC0AADCFCA07}" type="datetimeFigureOut">
              <a:rPr lang="zh-CN" altLang="en-US"/>
              <a:pPr>
                <a:defRPr/>
              </a:pPr>
              <a:t>2021/5/24</a:t>
            </a:fld>
            <a:endParaRPr lang="zh-CN" altLang="en-US"/>
          </a:p>
        </p:txBody>
      </p:sp>
      <p:sp>
        <p:nvSpPr>
          <p:cNvPr id="5" name="页脚占位符 4">
            <a:extLst>
              <a:ext uri="{FF2B5EF4-FFF2-40B4-BE49-F238E27FC236}">
                <a16:creationId xmlns:a16="http://schemas.microsoft.com/office/drawing/2014/main" id="{09D7D84C-D81B-4576-B9EB-D2C585E3A574}"/>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925BA19-3916-4A8A-88B3-B278B2D56243}"/>
              </a:ext>
            </a:extLst>
          </p:cNvPr>
          <p:cNvSpPr>
            <a:spLocks noGrp="1"/>
          </p:cNvSpPr>
          <p:nvPr>
            <p:ph type="sldNum" sz="quarter" idx="12"/>
          </p:nvPr>
        </p:nvSpPr>
        <p:spPr/>
        <p:txBody>
          <a:bodyPr/>
          <a:lstStyle>
            <a:lvl1pPr>
              <a:defRPr/>
            </a:lvl1pPr>
          </a:lstStyle>
          <a:p>
            <a:pPr>
              <a:defRPr/>
            </a:pPr>
            <a:fld id="{8EA4182E-7B40-4A8C-873E-BBC4FA726CAF}" type="slidenum">
              <a:rPr lang="zh-CN" altLang="en-US"/>
              <a:pPr>
                <a:defRPr/>
              </a:pPr>
              <a:t>‹#›</a:t>
            </a:fld>
            <a:endParaRPr lang="zh-CN" altLang="en-US"/>
          </a:p>
        </p:txBody>
      </p:sp>
    </p:spTree>
    <p:extLst>
      <p:ext uri="{BB962C8B-B14F-4D97-AF65-F5344CB8AC3E}">
        <p14:creationId xmlns:p14="http://schemas.microsoft.com/office/powerpoint/2010/main" val="2683847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9B0C22-47D0-45C1-8706-378C6784F3B8}"/>
              </a:ext>
            </a:extLst>
          </p:cNvPr>
          <p:cNvSpPr>
            <a:spLocks noGrp="1"/>
          </p:cNvSpPr>
          <p:nvPr>
            <p:ph type="dt" sz="half" idx="10"/>
          </p:nvPr>
        </p:nvSpPr>
        <p:spPr/>
        <p:txBody>
          <a:bodyPr/>
          <a:lstStyle>
            <a:lvl1pPr>
              <a:defRPr/>
            </a:lvl1pPr>
          </a:lstStyle>
          <a:p>
            <a:pPr>
              <a:defRPr/>
            </a:pPr>
            <a:fld id="{9085090E-DAB3-4D6F-BF26-220B938303AD}" type="datetimeFigureOut">
              <a:rPr lang="zh-CN" altLang="en-US"/>
              <a:pPr>
                <a:defRPr/>
              </a:pPr>
              <a:t>2021/5/24</a:t>
            </a:fld>
            <a:endParaRPr lang="zh-CN" altLang="en-US"/>
          </a:p>
        </p:txBody>
      </p:sp>
      <p:sp>
        <p:nvSpPr>
          <p:cNvPr id="5" name="页脚占位符 4">
            <a:extLst>
              <a:ext uri="{FF2B5EF4-FFF2-40B4-BE49-F238E27FC236}">
                <a16:creationId xmlns:a16="http://schemas.microsoft.com/office/drawing/2014/main" id="{19575489-A13C-4EE5-A2BA-B531F0CD6E80}"/>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E61316E-36AD-4213-809F-A758089B1791}"/>
              </a:ext>
            </a:extLst>
          </p:cNvPr>
          <p:cNvSpPr>
            <a:spLocks noGrp="1"/>
          </p:cNvSpPr>
          <p:nvPr>
            <p:ph type="sldNum" sz="quarter" idx="12"/>
          </p:nvPr>
        </p:nvSpPr>
        <p:spPr/>
        <p:txBody>
          <a:bodyPr/>
          <a:lstStyle>
            <a:lvl1pPr>
              <a:defRPr/>
            </a:lvl1pPr>
          </a:lstStyle>
          <a:p>
            <a:pPr>
              <a:defRPr/>
            </a:pPr>
            <a:fld id="{8C7FFC95-6B27-41FF-8B38-CB9074C44123}" type="slidenum">
              <a:rPr lang="zh-CN" altLang="en-US"/>
              <a:pPr>
                <a:defRPr/>
              </a:pPr>
              <a:t>‹#›</a:t>
            </a:fld>
            <a:endParaRPr lang="zh-CN" altLang="en-US"/>
          </a:p>
        </p:txBody>
      </p:sp>
    </p:spTree>
    <p:extLst>
      <p:ext uri="{BB962C8B-B14F-4D97-AF65-F5344CB8AC3E}">
        <p14:creationId xmlns:p14="http://schemas.microsoft.com/office/powerpoint/2010/main" val="33546357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B01CE9-3968-4046-93B3-41AC476A8268}"/>
              </a:ext>
            </a:extLst>
          </p:cNvPr>
          <p:cNvSpPr>
            <a:spLocks noGrp="1"/>
          </p:cNvSpPr>
          <p:nvPr>
            <p:ph type="dt" sz="half" idx="10"/>
          </p:nvPr>
        </p:nvSpPr>
        <p:spPr/>
        <p:txBody>
          <a:bodyPr/>
          <a:lstStyle>
            <a:lvl1pPr>
              <a:defRPr/>
            </a:lvl1pPr>
          </a:lstStyle>
          <a:p>
            <a:pPr>
              <a:defRPr/>
            </a:pPr>
            <a:fld id="{628508D2-5AC1-4663-8DDE-3B1222F7AF2A}" type="datetimeFigureOut">
              <a:rPr lang="zh-CN" altLang="en-US"/>
              <a:pPr>
                <a:defRPr/>
              </a:pPr>
              <a:t>2021/5/24</a:t>
            </a:fld>
            <a:endParaRPr lang="zh-CN" altLang="en-US"/>
          </a:p>
        </p:txBody>
      </p:sp>
      <p:sp>
        <p:nvSpPr>
          <p:cNvPr id="5" name="页脚占位符 4">
            <a:extLst>
              <a:ext uri="{FF2B5EF4-FFF2-40B4-BE49-F238E27FC236}">
                <a16:creationId xmlns:a16="http://schemas.microsoft.com/office/drawing/2014/main" id="{30994EEF-BEF5-4C2E-B0C3-E46A1A8DE526}"/>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D607533-DF2F-4700-80DB-80945225E637}"/>
              </a:ext>
            </a:extLst>
          </p:cNvPr>
          <p:cNvSpPr>
            <a:spLocks noGrp="1"/>
          </p:cNvSpPr>
          <p:nvPr>
            <p:ph type="sldNum" sz="quarter" idx="12"/>
          </p:nvPr>
        </p:nvSpPr>
        <p:spPr/>
        <p:txBody>
          <a:bodyPr/>
          <a:lstStyle>
            <a:lvl1pPr>
              <a:defRPr/>
            </a:lvl1pPr>
          </a:lstStyle>
          <a:p>
            <a:pPr>
              <a:defRPr/>
            </a:pPr>
            <a:fld id="{6A669F75-09B5-4ACB-BF63-571EA949A770}" type="slidenum">
              <a:rPr lang="zh-CN" altLang="en-US"/>
              <a:pPr>
                <a:defRPr/>
              </a:pPr>
              <a:t>‹#›</a:t>
            </a:fld>
            <a:endParaRPr lang="zh-CN" altLang="en-US"/>
          </a:p>
        </p:txBody>
      </p:sp>
    </p:spTree>
    <p:extLst>
      <p:ext uri="{BB962C8B-B14F-4D97-AF65-F5344CB8AC3E}">
        <p14:creationId xmlns:p14="http://schemas.microsoft.com/office/powerpoint/2010/main" val="38067904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结尾版式2">
    <p:spTree>
      <p:nvGrpSpPr>
        <p:cNvPr id="1" name=""/>
        <p:cNvGrpSpPr/>
        <p:nvPr/>
      </p:nvGrpSpPr>
      <p:grpSpPr>
        <a:xfrm>
          <a:off x="0" y="0"/>
          <a:ext cx="0" cy="0"/>
          <a:chOff x="0" y="0"/>
          <a:chExt cx="0" cy="0"/>
        </a:xfrm>
      </p:grpSpPr>
      <p:sp>
        <p:nvSpPr>
          <p:cNvPr id="3" name="任意形状 36">
            <a:extLst>
              <a:ext uri="{FF2B5EF4-FFF2-40B4-BE49-F238E27FC236}">
                <a16:creationId xmlns:a16="http://schemas.microsoft.com/office/drawing/2014/main" id="{C02A9D1A-2A43-4225-A464-295BB9C49C6C}"/>
              </a:ext>
            </a:extLst>
          </p:cNvPr>
          <p:cNvSpPr/>
          <p:nvPr userDrawn="1"/>
        </p:nvSpPr>
        <p:spPr>
          <a:xfrm>
            <a:off x="-133350" y="-106363"/>
            <a:ext cx="12468225" cy="3829051"/>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9" name="图片占位符 8"/>
          <p:cNvSpPr>
            <a:spLocks noGrp="1"/>
          </p:cNvSpPr>
          <p:nvPr>
            <p:ph type="pic" sz="quarter" idx="15"/>
          </p:nvPr>
        </p:nvSpPr>
        <p:spPr>
          <a:xfrm>
            <a:off x="0" y="0"/>
            <a:ext cx="12192000" cy="3632200"/>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p:spPr>
        <p:txBody>
          <a:bodyPr rtlCol="0">
            <a:noAutofit/>
          </a:bodyPr>
          <a:lstStyle/>
          <a:p>
            <a:pPr lvl="0"/>
            <a:endParaRPr lang="zh-CN" altLang="en-US" noProof="0" dirty="0"/>
          </a:p>
        </p:txBody>
      </p:sp>
      <p:sp>
        <p:nvSpPr>
          <p:cNvPr id="4" name="页脚占位符 2">
            <a:extLst>
              <a:ext uri="{FF2B5EF4-FFF2-40B4-BE49-F238E27FC236}">
                <a16:creationId xmlns:a16="http://schemas.microsoft.com/office/drawing/2014/main" id="{74AB7E76-E9EC-4A4E-A4AE-19F3EF62B266}"/>
              </a:ext>
            </a:extLst>
          </p:cNvPr>
          <p:cNvSpPr>
            <a:spLocks noGrp="1"/>
          </p:cNvSpPr>
          <p:nvPr>
            <p:ph type="ftr" sz="quarter" idx="16"/>
          </p:nvPr>
        </p:nvSpPr>
        <p:spPr>
          <a:xfrm>
            <a:off x="4038600" y="6235700"/>
            <a:ext cx="4114800" cy="365125"/>
          </a:xfr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5" name="灯片编号占位符 3">
            <a:extLst>
              <a:ext uri="{FF2B5EF4-FFF2-40B4-BE49-F238E27FC236}">
                <a16:creationId xmlns:a16="http://schemas.microsoft.com/office/drawing/2014/main" id="{261229AA-7E38-4C10-A80D-724E6DC57B39}"/>
              </a:ext>
            </a:extLst>
          </p:cNvPr>
          <p:cNvSpPr>
            <a:spLocks noGrp="1"/>
          </p:cNvSpPr>
          <p:nvPr>
            <p:ph type="sldNum" sz="quarter" idx="17"/>
          </p:nvPr>
        </p:nvSpPr>
        <p:spPr>
          <a:xfrm>
            <a:off x="8610600" y="6235700"/>
            <a:ext cx="2905125" cy="365125"/>
          </a:xfrm>
        </p:spPr>
        <p:txBody>
          <a:bodyPr/>
          <a:lstStyle>
            <a:lvl1pPr eaLnBrk="1" fontAlgn="auto" hangingPunct="1">
              <a:spcBef>
                <a:spcPts val="0"/>
              </a:spcBef>
              <a:spcAft>
                <a:spcPts val="0"/>
              </a:spcAft>
              <a:defRPr>
                <a:latin typeface="+mn-lt"/>
                <a:ea typeface="+mn-ea"/>
              </a:defRPr>
            </a:lvl1pPr>
          </a:lstStyle>
          <a:p>
            <a:pPr>
              <a:defRPr/>
            </a:pPr>
            <a:fld id="{645643F0-5225-4AC2-8686-7F7A1FC2DCA6}" type="slidenum">
              <a:rPr lang="zh-CN" altLang="en-US"/>
              <a:pPr>
                <a:defRPr/>
              </a:pPr>
              <a:t>‹#›</a:t>
            </a:fld>
            <a:endParaRPr lang="zh-CN" altLang="en-US"/>
          </a:p>
        </p:txBody>
      </p:sp>
    </p:spTree>
    <p:extLst>
      <p:ext uri="{BB962C8B-B14F-4D97-AF65-F5344CB8AC3E}">
        <p14:creationId xmlns:p14="http://schemas.microsoft.com/office/powerpoint/2010/main" val="30003404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3FB6739-973E-465F-977C-2566CF0046B2}"/>
              </a:ext>
            </a:extLst>
          </p:cNvPr>
          <p:cNvSpPr/>
          <p:nvPr userDrawn="1"/>
        </p:nvSpPr>
        <p:spPr>
          <a:xfrm>
            <a:off x="-12700" y="0"/>
            <a:ext cx="1778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5" name="任意形状 9">
            <a:extLst>
              <a:ext uri="{FF2B5EF4-FFF2-40B4-BE49-F238E27FC236}">
                <a16:creationId xmlns:a16="http://schemas.microsoft.com/office/drawing/2014/main" id="{A8AFCC23-1825-4180-9F12-352E3837BAB9}"/>
              </a:ext>
            </a:extLst>
          </p:cNvPr>
          <p:cNvSpPr/>
          <p:nvPr userDrawn="1"/>
        </p:nvSpPr>
        <p:spPr>
          <a:xfrm flipH="1">
            <a:off x="33338" y="-98425"/>
            <a:ext cx="4333875" cy="7038975"/>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9" name="图片占位符 8"/>
          <p:cNvSpPr>
            <a:spLocks noGrp="1"/>
          </p:cNvSpPr>
          <p:nvPr>
            <p:ph type="pic" sz="quarter" idx="15"/>
          </p:nvPr>
        </p:nvSpPr>
        <p:spPr>
          <a:xfrm flipH="1">
            <a:off x="170624" y="0"/>
            <a:ext cx="4097163" cy="6858000"/>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p:spPr>
        <p:txBody>
          <a:bodyPr rtlCol="0">
            <a:noAutofit/>
          </a:bodyPr>
          <a:lstStyle/>
          <a:p>
            <a:pPr lvl="0"/>
            <a:endParaRPr lang="zh-CN" altLang="en-US" noProof="0"/>
          </a:p>
        </p:txBody>
      </p:sp>
      <p:sp>
        <p:nvSpPr>
          <p:cNvPr id="6" name="页脚占位符 54">
            <a:extLst>
              <a:ext uri="{FF2B5EF4-FFF2-40B4-BE49-F238E27FC236}">
                <a16:creationId xmlns:a16="http://schemas.microsoft.com/office/drawing/2014/main" id="{B2CBE7AC-69B7-400D-BCB6-0AC808EA1531}"/>
              </a:ext>
            </a:extLst>
          </p:cNvPr>
          <p:cNvSpPr>
            <a:spLocks noGrp="1"/>
          </p:cNvSpPr>
          <p:nvPr>
            <p:ph type="ftr" sz="quarter" idx="16"/>
          </p:nvPr>
        </p:nvSpPr>
        <p:spPr>
          <a:xfrm>
            <a:off x="4038600" y="6235700"/>
            <a:ext cx="4114800" cy="365125"/>
          </a:xfr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Tree>
    <p:extLst>
      <p:ext uri="{BB962C8B-B14F-4D97-AF65-F5344CB8AC3E}">
        <p14:creationId xmlns:p14="http://schemas.microsoft.com/office/powerpoint/2010/main" val="435761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标题">
    <p:spTree>
      <p:nvGrpSpPr>
        <p:cNvPr id="1" name=""/>
        <p:cNvGrpSpPr/>
        <p:nvPr/>
      </p:nvGrpSpPr>
      <p:grpSpPr>
        <a:xfrm>
          <a:off x="0" y="0"/>
          <a:ext cx="0" cy="0"/>
          <a:chOff x="0" y="0"/>
          <a:chExt cx="0" cy="0"/>
        </a:xfrm>
      </p:grpSpPr>
      <p:cxnSp>
        <p:nvCxnSpPr>
          <p:cNvPr id="3" name="直线连接符 3">
            <a:extLst>
              <a:ext uri="{FF2B5EF4-FFF2-40B4-BE49-F238E27FC236}">
                <a16:creationId xmlns:a16="http://schemas.microsoft.com/office/drawing/2014/main" id="{65351724-3D6C-47B2-962F-B78FEE313B61}"/>
              </a:ext>
            </a:extLst>
          </p:cNvPr>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图片 5" descr="图片包含 天空, 户外, 建筑物, 日落&#10;&#10;描述已自动生成">
            <a:extLst>
              <a:ext uri="{FF2B5EF4-FFF2-40B4-BE49-F238E27FC236}">
                <a16:creationId xmlns:a16="http://schemas.microsoft.com/office/drawing/2014/main" id="{964B2760-4B1E-4656-B86A-1C1931ABA22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8414" r="38744"/>
          <a:stretch>
            <a:fillRect/>
          </a:stretch>
        </p:blipFill>
        <p:spPr bwMode="auto">
          <a:xfrm>
            <a:off x="0" y="60325"/>
            <a:ext cx="9588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6" descr="图片包含 户外&#10;&#10;描述已自动生成">
            <a:extLst>
              <a:ext uri="{FF2B5EF4-FFF2-40B4-BE49-F238E27FC236}">
                <a16:creationId xmlns:a16="http://schemas.microsoft.com/office/drawing/2014/main" id="{13E9E133-F5B3-4474-A3BC-9400990F06A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691688" y="309563"/>
            <a:ext cx="487362"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7" descr="图片包含 剪贴画&#10;&#10;描述已自动生成">
            <a:extLst>
              <a:ext uri="{FF2B5EF4-FFF2-40B4-BE49-F238E27FC236}">
                <a16:creationId xmlns:a16="http://schemas.microsoft.com/office/drawing/2014/main" id="{6A5AADE0-539F-41FE-917A-73D2E845240B}"/>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247313" y="350838"/>
            <a:ext cx="1471612"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803275" y="393486"/>
            <a:ext cx="8970989" cy="663575"/>
          </a:xfrm>
        </p:spPr>
        <p:txBody>
          <a:bodyPr/>
          <a:lstStyle>
            <a:lvl1pPr>
              <a:defRPr b="1">
                <a:solidFill>
                  <a:schemeClr val="accent2"/>
                </a:solidFill>
              </a:defRPr>
            </a:lvl1pPr>
          </a:lstStyle>
          <a:p>
            <a:r>
              <a:rPr lang="zh-CN" altLang="en-US" dirty="0"/>
              <a:t>单击此处编辑母版标题样式</a:t>
            </a:r>
          </a:p>
        </p:txBody>
      </p:sp>
    </p:spTree>
    <p:extLst>
      <p:ext uri="{BB962C8B-B14F-4D97-AF65-F5344CB8AC3E}">
        <p14:creationId xmlns:p14="http://schemas.microsoft.com/office/powerpoint/2010/main" val="30509871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770369877"/>
      </p:ext>
    </p:extLst>
  </p:cSld>
  <p:clrMapOvr>
    <a:masterClrMapping/>
  </p:clrMapOvr>
  <p:transition spd="slow">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标题页1">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64CE31B-0996-4400-948E-3B4C28F9E804}"/>
              </a:ext>
            </a:extLst>
          </p:cNvPr>
          <p:cNvSpPr/>
          <p:nvPr userDrawn="1"/>
        </p:nvSpPr>
        <p:spPr>
          <a:xfrm>
            <a:off x="12014200" y="0"/>
            <a:ext cx="1778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7" name="日期占位符 3">
            <a:extLst>
              <a:ext uri="{FF2B5EF4-FFF2-40B4-BE49-F238E27FC236}">
                <a16:creationId xmlns:a16="http://schemas.microsoft.com/office/drawing/2014/main" id="{B8721AAF-D89D-4664-B6F6-1951E63EDF3C}"/>
              </a:ext>
            </a:extLst>
          </p:cNvPr>
          <p:cNvSpPr txBox="1">
            <a:spLocks/>
          </p:cNvSpPr>
          <p:nvPr userDrawn="1"/>
        </p:nvSpPr>
        <p:spPr>
          <a:xfrm>
            <a:off x="801688" y="6249988"/>
            <a:ext cx="2921000" cy="365125"/>
          </a:xfrm>
          <a:prstGeom prst="rect">
            <a:avLst/>
          </a:prstGeom>
        </p:spPr>
        <p:txBody>
          <a:bodyPr lIns="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zh-CN" altLang="en-US" dirty="0"/>
              <a:t>自强、弘毅、求是、拓新</a:t>
            </a:r>
          </a:p>
        </p:txBody>
      </p:sp>
      <p:grpSp>
        <p:nvGrpSpPr>
          <p:cNvPr id="8" name="组合 6">
            <a:extLst>
              <a:ext uri="{FF2B5EF4-FFF2-40B4-BE49-F238E27FC236}">
                <a16:creationId xmlns:a16="http://schemas.microsoft.com/office/drawing/2014/main" id="{03B2F429-9E6C-4BE0-9828-2043C49F6165}"/>
              </a:ext>
            </a:extLst>
          </p:cNvPr>
          <p:cNvGrpSpPr>
            <a:grpSpLocks/>
          </p:cNvGrpSpPr>
          <p:nvPr userDrawn="1"/>
        </p:nvGrpSpPr>
        <p:grpSpPr bwMode="auto">
          <a:xfrm>
            <a:off x="817563" y="468313"/>
            <a:ext cx="1479550" cy="458787"/>
            <a:chOff x="2558030" y="228446"/>
            <a:chExt cx="6774643" cy="2099603"/>
          </a:xfrm>
        </p:grpSpPr>
        <p:grpSp>
          <p:nvGrpSpPr>
            <p:cNvPr id="9" name="íšḻîďê">
              <a:extLst>
                <a:ext uri="{FF2B5EF4-FFF2-40B4-BE49-F238E27FC236}">
                  <a16:creationId xmlns:a16="http://schemas.microsoft.com/office/drawing/2014/main" id="{7C9AEC18-38F6-4DEE-BAB1-9E7CC238B6A8}"/>
                </a:ext>
              </a:extLst>
            </p:cNvPr>
            <p:cNvGrpSpPr>
              <a:grpSpLocks/>
            </p:cNvGrpSpPr>
            <p:nvPr userDrawn="1"/>
          </p:nvGrpSpPr>
          <p:grpSpPr bwMode="auto">
            <a:xfrm>
              <a:off x="2558030" y="228446"/>
              <a:ext cx="2085857" cy="2099603"/>
              <a:chOff x="3551238" y="3067050"/>
              <a:chExt cx="722313" cy="727075"/>
            </a:xfrm>
          </p:grpSpPr>
          <p:sp>
            <p:nvSpPr>
              <p:cNvPr id="39" name="ïş1íḍê">
                <a:extLst>
                  <a:ext uri="{FF2B5EF4-FFF2-40B4-BE49-F238E27FC236}">
                    <a16:creationId xmlns:a16="http://schemas.microsoft.com/office/drawing/2014/main" id="{85E318CB-5FF5-47CC-AFA1-22D5B0DF32FB}"/>
                  </a:ext>
                </a:extLst>
              </p:cNvPr>
              <p:cNvSpPr>
                <a:spLocks/>
              </p:cNvSpPr>
              <p:nvPr/>
            </p:nvSpPr>
            <p:spPr bwMode="auto">
              <a:xfrm>
                <a:off x="3575051" y="3087688"/>
                <a:ext cx="673100" cy="679450"/>
              </a:xfrm>
              <a:custGeom>
                <a:avLst/>
                <a:gdLst>
                  <a:gd name="T0" fmla="*/ 2147483646 w 204"/>
                  <a:gd name="T1" fmla="*/ 0 h 204"/>
                  <a:gd name="T2" fmla="*/ 2147483646 w 204"/>
                  <a:gd name="T3" fmla="*/ 2147483646 h 204"/>
                  <a:gd name="T4" fmla="*/ 2147483646 w 204"/>
                  <a:gd name="T5" fmla="*/ 2147483646 h 204"/>
                  <a:gd name="T6" fmla="*/ 0 w 204"/>
                  <a:gd name="T7" fmla="*/ 2147483646 h 204"/>
                  <a:gd name="T8" fmla="*/ 2147483646 w 204"/>
                  <a:gd name="T9" fmla="*/ 0 h 204"/>
                  <a:gd name="T10" fmla="*/ 2147483646 w 204"/>
                  <a:gd name="T11" fmla="*/ 2147483646 h 204"/>
                  <a:gd name="T12" fmla="*/ 2147483646 w 204"/>
                  <a:gd name="T13" fmla="*/ 2147483646 h 204"/>
                  <a:gd name="T14" fmla="*/ 2147483646 w 204"/>
                  <a:gd name="T15" fmla="*/ 2147483646 h 204"/>
                  <a:gd name="T16" fmla="*/ 2147483646 w 204"/>
                  <a:gd name="T17" fmla="*/ 2147483646 h 204"/>
                  <a:gd name="T18" fmla="*/ 2147483646 w 204"/>
                  <a:gd name="T19" fmla="*/ 2147483646 h 2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0" name="íšḻïḍè">
                <a:extLst>
                  <a:ext uri="{FF2B5EF4-FFF2-40B4-BE49-F238E27FC236}">
                    <a16:creationId xmlns:a16="http://schemas.microsoft.com/office/drawing/2014/main" id="{C5CB9DF7-217E-4475-81E2-9B2D0B6A0379}"/>
                  </a:ext>
                </a:extLst>
              </p:cNvPr>
              <p:cNvSpPr>
                <a:spLocks/>
              </p:cNvSpPr>
              <p:nvPr/>
            </p:nvSpPr>
            <p:spPr bwMode="auto">
              <a:xfrm>
                <a:off x="3621088" y="3103563"/>
                <a:ext cx="584200" cy="203200"/>
              </a:xfrm>
              <a:custGeom>
                <a:avLst/>
                <a:gdLst>
                  <a:gd name="T0" fmla="*/ 2147483646 w 177"/>
                  <a:gd name="T1" fmla="*/ 2147483646 h 61"/>
                  <a:gd name="T2" fmla="*/ 0 w 177"/>
                  <a:gd name="T3" fmla="*/ 2147483646 h 61"/>
                  <a:gd name="T4" fmla="*/ 2147483646 w 177"/>
                  <a:gd name="T5" fmla="*/ 2147483646 h 61"/>
                  <a:gd name="T6" fmla="*/ 2147483646 w 177"/>
                  <a:gd name="T7" fmla="*/ 2147483646 h 61"/>
                  <a:gd name="T8" fmla="*/ 2147483646 w 177"/>
                  <a:gd name="T9" fmla="*/ 2147483646 h 61"/>
                  <a:gd name="T10" fmla="*/ 2147483646 w 177"/>
                  <a:gd name="T11" fmla="*/ 2147483646 h 61"/>
                  <a:gd name="T12" fmla="*/ 2147483646 w 177"/>
                  <a:gd name="T13" fmla="*/ 2147483646 h 61"/>
                  <a:gd name="T14" fmla="*/ 2147483646 w 177"/>
                  <a:gd name="T15" fmla="*/ 2147483646 h 61"/>
                  <a:gd name="T16" fmla="*/ 2147483646 w 177"/>
                  <a:gd name="T17" fmla="*/ 2147483646 h 61"/>
                  <a:gd name="T18" fmla="*/ 2147483646 w 177"/>
                  <a:gd name="T19" fmla="*/ 2147483646 h 61"/>
                  <a:gd name="T20" fmla="*/ 2147483646 w 177"/>
                  <a:gd name="T21" fmla="*/ 2147483646 h 61"/>
                  <a:gd name="T22" fmla="*/ 2147483646 w 177"/>
                  <a:gd name="T23" fmla="*/ 2147483646 h 61"/>
                  <a:gd name="T24" fmla="*/ 2147483646 w 177"/>
                  <a:gd name="T25" fmla="*/ 2147483646 h 61"/>
                  <a:gd name="T26" fmla="*/ 2147483646 w 177"/>
                  <a:gd name="T27" fmla="*/ 2147483646 h 61"/>
                  <a:gd name="T28" fmla="*/ 2147483646 w 177"/>
                  <a:gd name="T29" fmla="*/ 2147483646 h 61"/>
                  <a:gd name="T30" fmla="*/ 2147483646 w 177"/>
                  <a:gd name="T31" fmla="*/ 2147483646 h 61"/>
                  <a:gd name="T32" fmla="*/ 2147483646 w 177"/>
                  <a:gd name="T33" fmla="*/ 2147483646 h 61"/>
                  <a:gd name="T34" fmla="*/ 2147483646 w 177"/>
                  <a:gd name="T35" fmla="*/ 2147483646 h 61"/>
                  <a:gd name="T36" fmla="*/ 2147483646 w 177"/>
                  <a:gd name="T37" fmla="*/ 2147483646 h 61"/>
                  <a:gd name="T38" fmla="*/ 2147483646 w 177"/>
                  <a:gd name="T39" fmla="*/ 2147483646 h 61"/>
                  <a:gd name="T40" fmla="*/ 2147483646 w 177"/>
                  <a:gd name="T41" fmla="*/ 2147483646 h 61"/>
                  <a:gd name="T42" fmla="*/ 2147483646 w 177"/>
                  <a:gd name="T43" fmla="*/ 2147483646 h 61"/>
                  <a:gd name="T44" fmla="*/ 2147483646 w 177"/>
                  <a:gd name="T45" fmla="*/ 2147483646 h 61"/>
                  <a:gd name="T46" fmla="*/ 2147483646 w 177"/>
                  <a:gd name="T47" fmla="*/ 2147483646 h 61"/>
                  <a:gd name="T48" fmla="*/ 2147483646 w 177"/>
                  <a:gd name="T49" fmla="*/ 2147483646 h 61"/>
                  <a:gd name="T50" fmla="*/ 2147483646 w 177"/>
                  <a:gd name="T51" fmla="*/ 2147483646 h 61"/>
                  <a:gd name="T52" fmla="*/ 2147483646 w 177"/>
                  <a:gd name="T53" fmla="*/ 2147483646 h 61"/>
                  <a:gd name="T54" fmla="*/ 2147483646 w 177"/>
                  <a:gd name="T55" fmla="*/ 2147483646 h 61"/>
                  <a:gd name="T56" fmla="*/ 2147483646 w 177"/>
                  <a:gd name="T57" fmla="*/ 2147483646 h 61"/>
                  <a:gd name="T58" fmla="*/ 2147483646 w 177"/>
                  <a:gd name="T59" fmla="*/ 2147483646 h 61"/>
                  <a:gd name="T60" fmla="*/ 2147483646 w 177"/>
                  <a:gd name="T61" fmla="*/ 2147483646 h 61"/>
                  <a:gd name="T62" fmla="*/ 2147483646 w 177"/>
                  <a:gd name="T63" fmla="*/ 2147483646 h 61"/>
                  <a:gd name="T64" fmla="*/ 2147483646 w 177"/>
                  <a:gd name="T65" fmla="*/ 2147483646 h 61"/>
                  <a:gd name="T66" fmla="*/ 2147483646 w 177"/>
                  <a:gd name="T67" fmla="*/ 2147483646 h 61"/>
                  <a:gd name="T68" fmla="*/ 2147483646 w 177"/>
                  <a:gd name="T69" fmla="*/ 2147483646 h 61"/>
                  <a:gd name="T70" fmla="*/ 2147483646 w 177"/>
                  <a:gd name="T71" fmla="*/ 2147483646 h 61"/>
                  <a:gd name="T72" fmla="*/ 2147483646 w 177"/>
                  <a:gd name="T73" fmla="*/ 2147483646 h 61"/>
                  <a:gd name="T74" fmla="*/ 2147483646 w 177"/>
                  <a:gd name="T75" fmla="*/ 2147483646 h 61"/>
                  <a:gd name="T76" fmla="*/ 2147483646 w 177"/>
                  <a:gd name="T77" fmla="*/ 2147483646 h 61"/>
                  <a:gd name="T78" fmla="*/ 2147483646 w 177"/>
                  <a:gd name="T79" fmla="*/ 2147483646 h 61"/>
                  <a:gd name="T80" fmla="*/ 2147483646 w 177"/>
                  <a:gd name="T81" fmla="*/ 2147483646 h 61"/>
                  <a:gd name="T82" fmla="*/ 2147483646 w 177"/>
                  <a:gd name="T83" fmla="*/ 2147483646 h 61"/>
                  <a:gd name="T84" fmla="*/ 2147483646 w 177"/>
                  <a:gd name="T85" fmla="*/ 2147483646 h 61"/>
                  <a:gd name="T86" fmla="*/ 2147483646 w 177"/>
                  <a:gd name="T87" fmla="*/ 2147483646 h 61"/>
                  <a:gd name="T88" fmla="*/ 2147483646 w 177"/>
                  <a:gd name="T89" fmla="*/ 2147483646 h 61"/>
                  <a:gd name="T90" fmla="*/ 2147483646 w 177"/>
                  <a:gd name="T91" fmla="*/ 2147483646 h 61"/>
                  <a:gd name="T92" fmla="*/ 2147483646 w 177"/>
                  <a:gd name="T93" fmla="*/ 2147483646 h 61"/>
                  <a:gd name="T94" fmla="*/ 2147483646 w 177"/>
                  <a:gd name="T95" fmla="*/ 2147483646 h 61"/>
                  <a:gd name="T96" fmla="*/ 2147483646 w 177"/>
                  <a:gd name="T97" fmla="*/ 2147483646 h 61"/>
                  <a:gd name="T98" fmla="*/ 2147483646 w 177"/>
                  <a:gd name="T99" fmla="*/ 2147483646 h 61"/>
                  <a:gd name="T100" fmla="*/ 2147483646 w 177"/>
                  <a:gd name="T101" fmla="*/ 2147483646 h 61"/>
                  <a:gd name="T102" fmla="*/ 2147483646 w 177"/>
                  <a:gd name="T103" fmla="*/ 2147483646 h 61"/>
                  <a:gd name="T104" fmla="*/ 2147483646 w 177"/>
                  <a:gd name="T105" fmla="*/ 2147483646 h 61"/>
                  <a:gd name="T106" fmla="*/ 2147483646 w 177"/>
                  <a:gd name="T107" fmla="*/ 2147483646 h 61"/>
                  <a:gd name="T108" fmla="*/ 2147483646 w 177"/>
                  <a:gd name="T109" fmla="*/ 2147483646 h 61"/>
                  <a:gd name="T110" fmla="*/ 2147483646 w 177"/>
                  <a:gd name="T111" fmla="*/ 2147483646 h 61"/>
                  <a:gd name="T112" fmla="*/ 2147483646 w 177"/>
                  <a:gd name="T113" fmla="*/ 2147483646 h 61"/>
                  <a:gd name="T114" fmla="*/ 2147483646 w 177"/>
                  <a:gd name="T115" fmla="*/ 2147483646 h 61"/>
                  <a:gd name="T116" fmla="*/ 2147483646 w 177"/>
                  <a:gd name="T117" fmla="*/ 2147483646 h 61"/>
                  <a:gd name="T118" fmla="*/ 2147483646 w 177"/>
                  <a:gd name="T119" fmla="*/ 2147483646 h 6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headEnd/>
                <a:tailEnd/>
              </a:ln>
            </p:spPr>
            <p:txBody>
              <a:bodyPr anchor="ctr"/>
              <a:lstStyle/>
              <a:p>
                <a:endParaRPr lang="zh-CN" altLang="en-US"/>
              </a:p>
            </p:txBody>
          </p:sp>
          <p:sp>
            <p:nvSpPr>
              <p:cNvPr id="41" name="ïśľíḓé">
                <a:extLst>
                  <a:ext uri="{FF2B5EF4-FFF2-40B4-BE49-F238E27FC236}">
                    <a16:creationId xmlns:a16="http://schemas.microsoft.com/office/drawing/2014/main" id="{30A4F837-E0C7-4534-A6DF-C7F58EEDDF7E}"/>
                  </a:ext>
                </a:extLst>
              </p:cNvPr>
              <p:cNvSpPr>
                <a:spLocks/>
              </p:cNvSpPr>
              <p:nvPr/>
            </p:nvSpPr>
            <p:spPr bwMode="auto">
              <a:xfrm>
                <a:off x="3667126" y="3184525"/>
                <a:ext cx="492125" cy="496888"/>
              </a:xfrm>
              <a:custGeom>
                <a:avLst/>
                <a:gdLst>
                  <a:gd name="T0" fmla="*/ 2147483646 w 149"/>
                  <a:gd name="T1" fmla="*/ 0 h 149"/>
                  <a:gd name="T2" fmla="*/ 2147483646 w 149"/>
                  <a:gd name="T3" fmla="*/ 2147483646 h 149"/>
                  <a:gd name="T4" fmla="*/ 2147483646 w 149"/>
                  <a:gd name="T5" fmla="*/ 2147483646 h 149"/>
                  <a:gd name="T6" fmla="*/ 0 w 149"/>
                  <a:gd name="T7" fmla="*/ 2147483646 h 149"/>
                  <a:gd name="T8" fmla="*/ 2147483646 w 149"/>
                  <a:gd name="T9" fmla="*/ 0 h 149"/>
                  <a:gd name="T10" fmla="*/ 2147483646 w 149"/>
                  <a:gd name="T11" fmla="*/ 2147483646 h 149"/>
                  <a:gd name="T12" fmla="*/ 2147483646 w 149"/>
                  <a:gd name="T13" fmla="*/ 2147483646 h 149"/>
                  <a:gd name="T14" fmla="*/ 2147483646 w 149"/>
                  <a:gd name="T15" fmla="*/ 2147483646 h 149"/>
                  <a:gd name="T16" fmla="*/ 2147483646 w 149"/>
                  <a:gd name="T17" fmla="*/ 2147483646 h 149"/>
                  <a:gd name="T18" fmla="*/ 2147483646 w 149"/>
                  <a:gd name="T19" fmla="*/ 2147483646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2" name="ïslíḍê">
                <a:extLst>
                  <a:ext uri="{FF2B5EF4-FFF2-40B4-BE49-F238E27FC236}">
                    <a16:creationId xmlns:a16="http://schemas.microsoft.com/office/drawing/2014/main" id="{79F56426-6FC1-45E2-AA0E-C86C67C5D6F9}"/>
                  </a:ext>
                </a:extLst>
              </p:cNvPr>
              <p:cNvSpPr>
                <a:spLocks/>
              </p:cNvSpPr>
              <p:nvPr/>
            </p:nvSpPr>
            <p:spPr bwMode="auto">
              <a:xfrm>
                <a:off x="3775076" y="3248025"/>
                <a:ext cx="274638" cy="146050"/>
              </a:xfrm>
              <a:custGeom>
                <a:avLst/>
                <a:gdLst>
                  <a:gd name="T0" fmla="*/ 2147483646 w 83"/>
                  <a:gd name="T1" fmla="*/ 2147483646 h 44"/>
                  <a:gd name="T2" fmla="*/ 2147483646 w 83"/>
                  <a:gd name="T3" fmla="*/ 2147483646 h 44"/>
                  <a:gd name="T4" fmla="*/ 2147483646 w 83"/>
                  <a:gd name="T5" fmla="*/ 2147483646 h 44"/>
                  <a:gd name="T6" fmla="*/ 2147483646 w 83"/>
                  <a:gd name="T7" fmla="*/ 2147483646 h 44"/>
                  <a:gd name="T8" fmla="*/ 2147483646 w 83"/>
                  <a:gd name="T9" fmla="*/ 2147483646 h 44"/>
                  <a:gd name="T10" fmla="*/ 2147483646 w 83"/>
                  <a:gd name="T11" fmla="*/ 2147483646 h 44"/>
                  <a:gd name="T12" fmla="*/ 2147483646 w 83"/>
                  <a:gd name="T13" fmla="*/ 2147483646 h 44"/>
                  <a:gd name="T14" fmla="*/ 2147483646 w 83"/>
                  <a:gd name="T15" fmla="*/ 2147483646 h 44"/>
                  <a:gd name="T16" fmla="*/ 2147483646 w 83"/>
                  <a:gd name="T17" fmla="*/ 2147483646 h 44"/>
                  <a:gd name="T18" fmla="*/ 2147483646 w 83"/>
                  <a:gd name="T19" fmla="*/ 2147483646 h 44"/>
                  <a:gd name="T20" fmla="*/ 2147483646 w 83"/>
                  <a:gd name="T21" fmla="*/ 2147483646 h 44"/>
                  <a:gd name="T22" fmla="*/ 2147483646 w 83"/>
                  <a:gd name="T23" fmla="*/ 2147483646 h 44"/>
                  <a:gd name="T24" fmla="*/ 2147483646 w 83"/>
                  <a:gd name="T25" fmla="*/ 2147483646 h 44"/>
                  <a:gd name="T26" fmla="*/ 2147483646 w 83"/>
                  <a:gd name="T27" fmla="*/ 2147483646 h 44"/>
                  <a:gd name="T28" fmla="*/ 2147483646 w 83"/>
                  <a:gd name="T29" fmla="*/ 2147483646 h 44"/>
                  <a:gd name="T30" fmla="*/ 2147483646 w 83"/>
                  <a:gd name="T31" fmla="*/ 2147483646 h 44"/>
                  <a:gd name="T32" fmla="*/ 2147483646 w 83"/>
                  <a:gd name="T33" fmla="*/ 2147483646 h 44"/>
                  <a:gd name="T34" fmla="*/ 2147483646 w 83"/>
                  <a:gd name="T35" fmla="*/ 2147483646 h 44"/>
                  <a:gd name="T36" fmla="*/ 2147483646 w 83"/>
                  <a:gd name="T37" fmla="*/ 2147483646 h 44"/>
                  <a:gd name="T38" fmla="*/ 2147483646 w 83"/>
                  <a:gd name="T39" fmla="*/ 2147483646 h 44"/>
                  <a:gd name="T40" fmla="*/ 2147483646 w 83"/>
                  <a:gd name="T41" fmla="*/ 2147483646 h 44"/>
                  <a:gd name="T42" fmla="*/ 2147483646 w 83"/>
                  <a:gd name="T43" fmla="*/ 2147483646 h 44"/>
                  <a:gd name="T44" fmla="*/ 2147483646 w 83"/>
                  <a:gd name="T45" fmla="*/ 2147483646 h 44"/>
                  <a:gd name="T46" fmla="*/ 2147483646 w 83"/>
                  <a:gd name="T47" fmla="*/ 0 h 44"/>
                  <a:gd name="T48" fmla="*/ 2147483646 w 83"/>
                  <a:gd name="T49" fmla="*/ 0 h 44"/>
                  <a:gd name="T50" fmla="*/ 2147483646 w 83"/>
                  <a:gd name="T51" fmla="*/ 2147483646 h 44"/>
                  <a:gd name="T52" fmla="*/ 2147483646 w 83"/>
                  <a:gd name="T53" fmla="*/ 2147483646 h 44"/>
                  <a:gd name="T54" fmla="*/ 2147483646 w 83"/>
                  <a:gd name="T55" fmla="*/ 2147483646 h 44"/>
                  <a:gd name="T56" fmla="*/ 2147483646 w 83"/>
                  <a:gd name="T57" fmla="*/ 2147483646 h 44"/>
                  <a:gd name="T58" fmla="*/ 2147483646 w 83"/>
                  <a:gd name="T59" fmla="*/ 2147483646 h 44"/>
                  <a:gd name="T60" fmla="*/ 2147483646 w 83"/>
                  <a:gd name="T61" fmla="*/ 2147483646 h 44"/>
                  <a:gd name="T62" fmla="*/ 2147483646 w 83"/>
                  <a:gd name="T63" fmla="*/ 2147483646 h 44"/>
                  <a:gd name="T64" fmla="*/ 2147483646 w 83"/>
                  <a:gd name="T65" fmla="*/ 2147483646 h 44"/>
                  <a:gd name="T66" fmla="*/ 2147483646 w 83"/>
                  <a:gd name="T67" fmla="*/ 2147483646 h 44"/>
                  <a:gd name="T68" fmla="*/ 2147483646 w 83"/>
                  <a:gd name="T69" fmla="*/ 2147483646 h 44"/>
                  <a:gd name="T70" fmla="*/ 2147483646 w 83"/>
                  <a:gd name="T71" fmla="*/ 2147483646 h 44"/>
                  <a:gd name="T72" fmla="*/ 2147483646 w 83"/>
                  <a:gd name="T73" fmla="*/ 2147483646 h 44"/>
                  <a:gd name="T74" fmla="*/ 2147483646 w 83"/>
                  <a:gd name="T75" fmla="*/ 2147483646 h 44"/>
                  <a:gd name="T76" fmla="*/ 2147483646 w 83"/>
                  <a:gd name="T77" fmla="*/ 2147483646 h 44"/>
                  <a:gd name="T78" fmla="*/ 2147483646 w 83"/>
                  <a:gd name="T79" fmla="*/ 2147483646 h 44"/>
                  <a:gd name="T80" fmla="*/ 2147483646 w 83"/>
                  <a:gd name="T81" fmla="*/ 2147483646 h 44"/>
                  <a:gd name="T82" fmla="*/ 0 w 83"/>
                  <a:gd name="T83" fmla="*/ 2147483646 h 44"/>
                  <a:gd name="T84" fmla="*/ 2147483646 w 83"/>
                  <a:gd name="T85" fmla="*/ 2147483646 h 44"/>
                  <a:gd name="T86" fmla="*/ 2147483646 w 83"/>
                  <a:gd name="T87" fmla="*/ 2147483646 h 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3" name="íṡļïdê">
                <a:extLst>
                  <a:ext uri="{FF2B5EF4-FFF2-40B4-BE49-F238E27FC236}">
                    <a16:creationId xmlns:a16="http://schemas.microsoft.com/office/drawing/2014/main" id="{1F8362A6-5F0F-4C62-8D4C-60F68A6F2099}"/>
                  </a:ext>
                </a:extLst>
              </p:cNvPr>
              <p:cNvSpPr>
                <a:spLocks/>
              </p:cNvSpPr>
              <p:nvPr/>
            </p:nvSpPr>
            <p:spPr bwMode="auto">
              <a:xfrm>
                <a:off x="3614738" y="3370263"/>
                <a:ext cx="596900" cy="241300"/>
              </a:xfrm>
              <a:custGeom>
                <a:avLst/>
                <a:gdLst>
                  <a:gd name="T0" fmla="*/ 2147483646 w 181"/>
                  <a:gd name="T1" fmla="*/ 2147483646 h 72"/>
                  <a:gd name="T2" fmla="*/ 2147483646 w 181"/>
                  <a:gd name="T3" fmla="*/ 2147483646 h 72"/>
                  <a:gd name="T4" fmla="*/ 2147483646 w 181"/>
                  <a:gd name="T5" fmla="*/ 2147483646 h 72"/>
                  <a:gd name="T6" fmla="*/ 2147483646 w 181"/>
                  <a:gd name="T7" fmla="*/ 2147483646 h 72"/>
                  <a:gd name="T8" fmla="*/ 2147483646 w 181"/>
                  <a:gd name="T9" fmla="*/ 2147483646 h 72"/>
                  <a:gd name="T10" fmla="*/ 2147483646 w 181"/>
                  <a:gd name="T11" fmla="*/ 2147483646 h 72"/>
                  <a:gd name="T12" fmla="*/ 2147483646 w 181"/>
                  <a:gd name="T13" fmla="*/ 2147483646 h 72"/>
                  <a:gd name="T14" fmla="*/ 0 w 181"/>
                  <a:gd name="T15" fmla="*/ 2147483646 h 72"/>
                  <a:gd name="T16" fmla="*/ 2147483646 w 181"/>
                  <a:gd name="T17" fmla="*/ 0 h 72"/>
                  <a:gd name="T18" fmla="*/ 2147483646 w 181"/>
                  <a:gd name="T19" fmla="*/ 2147483646 h 72"/>
                  <a:gd name="T20" fmla="*/ 2147483646 w 181"/>
                  <a:gd name="T21" fmla="*/ 2147483646 h 72"/>
                  <a:gd name="T22" fmla="*/ 2147483646 w 181"/>
                  <a:gd name="T23" fmla="*/ 2147483646 h 72"/>
                  <a:gd name="T24" fmla="*/ 2147483646 w 181"/>
                  <a:gd name="T25" fmla="*/ 2147483646 h 72"/>
                  <a:gd name="T26" fmla="*/ 2147483646 w 181"/>
                  <a:gd name="T27" fmla="*/ 0 h 72"/>
                  <a:gd name="T28" fmla="*/ 2147483646 w 181"/>
                  <a:gd name="T29" fmla="*/ 2147483646 h 72"/>
                  <a:gd name="T30" fmla="*/ 2147483646 w 181"/>
                  <a:gd name="T31" fmla="*/ 2147483646 h 72"/>
                  <a:gd name="T32" fmla="*/ 2147483646 w 181"/>
                  <a:gd name="T33" fmla="*/ 2147483646 h 72"/>
                  <a:gd name="T34" fmla="*/ 2147483646 w 181"/>
                  <a:gd name="T35" fmla="*/ 2147483646 h 72"/>
                  <a:gd name="T36" fmla="*/ 2147483646 w 181"/>
                  <a:gd name="T37" fmla="*/ 2147483646 h 72"/>
                  <a:gd name="T38" fmla="*/ 2147483646 w 181"/>
                  <a:gd name="T39" fmla="*/ 2147483646 h 72"/>
                  <a:gd name="T40" fmla="*/ 2147483646 w 181"/>
                  <a:gd name="T41" fmla="*/ 2147483646 h 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4" name="iş1ïďe">
                <a:extLst>
                  <a:ext uri="{FF2B5EF4-FFF2-40B4-BE49-F238E27FC236}">
                    <a16:creationId xmlns:a16="http://schemas.microsoft.com/office/drawing/2014/main" id="{15492BAF-3A19-443A-A5A9-D0DBDFF66DE2}"/>
                  </a:ext>
                </a:extLst>
              </p:cNvPr>
              <p:cNvSpPr>
                <a:spLocks/>
              </p:cNvSpPr>
              <p:nvPr/>
            </p:nvSpPr>
            <p:spPr bwMode="auto">
              <a:xfrm>
                <a:off x="3624263" y="3381375"/>
                <a:ext cx="577850" cy="200025"/>
              </a:xfrm>
              <a:custGeom>
                <a:avLst/>
                <a:gdLst>
                  <a:gd name="T0" fmla="*/ 2147483646 w 175"/>
                  <a:gd name="T1" fmla="*/ 2147483646 h 60"/>
                  <a:gd name="T2" fmla="*/ 2147483646 w 175"/>
                  <a:gd name="T3" fmla="*/ 2147483646 h 60"/>
                  <a:gd name="T4" fmla="*/ 2147483646 w 175"/>
                  <a:gd name="T5" fmla="*/ 2147483646 h 60"/>
                  <a:gd name="T6" fmla="*/ 2147483646 w 175"/>
                  <a:gd name="T7" fmla="*/ 2147483646 h 60"/>
                  <a:gd name="T8" fmla="*/ 2147483646 w 175"/>
                  <a:gd name="T9" fmla="*/ 2147483646 h 60"/>
                  <a:gd name="T10" fmla="*/ 2147483646 w 175"/>
                  <a:gd name="T11" fmla="*/ 2147483646 h 60"/>
                  <a:gd name="T12" fmla="*/ 2147483646 w 175"/>
                  <a:gd name="T13" fmla="*/ 2147483646 h 60"/>
                  <a:gd name="T14" fmla="*/ 2147483646 w 175"/>
                  <a:gd name="T15" fmla="*/ 2147483646 h 60"/>
                  <a:gd name="T16" fmla="*/ 2147483646 w 175"/>
                  <a:gd name="T17" fmla="*/ 2147483646 h 60"/>
                  <a:gd name="T18" fmla="*/ 2147483646 w 175"/>
                  <a:gd name="T19" fmla="*/ 2147483646 h 60"/>
                  <a:gd name="T20" fmla="*/ 0 w 175"/>
                  <a:gd name="T21" fmla="*/ 2147483646 h 60"/>
                  <a:gd name="T22" fmla="*/ 2147483646 w 175"/>
                  <a:gd name="T23" fmla="*/ 0 h 60"/>
                  <a:gd name="T24" fmla="*/ 2147483646 w 175"/>
                  <a:gd name="T25" fmla="*/ 2147483646 h 60"/>
                  <a:gd name="T26" fmla="*/ 2147483646 w 175"/>
                  <a:gd name="T27" fmla="*/ 2147483646 h 60"/>
                  <a:gd name="T28" fmla="*/ 2147483646 w 175"/>
                  <a:gd name="T29" fmla="*/ 2147483646 h 60"/>
                  <a:gd name="T30" fmla="*/ 2147483646 w 175"/>
                  <a:gd name="T31" fmla="*/ 2147483646 h 60"/>
                  <a:gd name="T32" fmla="*/ 2147483646 w 175"/>
                  <a:gd name="T33" fmla="*/ 0 h 60"/>
                  <a:gd name="T34" fmla="*/ 2147483646 w 175"/>
                  <a:gd name="T35" fmla="*/ 2147483646 h 60"/>
                  <a:gd name="T36" fmla="*/ 2147483646 w 175"/>
                  <a:gd name="T37" fmla="*/ 2147483646 h 60"/>
                  <a:gd name="T38" fmla="*/ 2147483646 w 175"/>
                  <a:gd name="T39" fmla="*/ 2147483646 h 60"/>
                  <a:gd name="T40" fmla="*/ 2147483646 w 175"/>
                  <a:gd name="T41" fmla="*/ 2147483646 h 60"/>
                  <a:gd name="T42" fmla="*/ 2147483646 w 175"/>
                  <a:gd name="T43" fmla="*/ 2147483646 h 60"/>
                  <a:gd name="T44" fmla="*/ 2147483646 w 175"/>
                  <a:gd name="T45" fmla="*/ 2147483646 h 60"/>
                  <a:gd name="T46" fmla="*/ 2147483646 w 175"/>
                  <a:gd name="T47" fmla="*/ 2147483646 h 60"/>
                  <a:gd name="T48" fmla="*/ 2147483646 w 175"/>
                  <a:gd name="T49" fmla="*/ 2147483646 h 6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5" name="ïṩḷíḍé">
                <a:extLst>
                  <a:ext uri="{FF2B5EF4-FFF2-40B4-BE49-F238E27FC236}">
                    <a16:creationId xmlns:a16="http://schemas.microsoft.com/office/drawing/2014/main" id="{02A69FA9-49F8-4AE0-8B9E-BAA9EDDED6E6}"/>
                  </a:ext>
                </a:extLst>
              </p:cNvPr>
              <p:cNvSpPr>
                <a:spLocks noChangeArrowheads="1"/>
              </p:cNvSpPr>
              <p:nvPr/>
            </p:nvSpPr>
            <p:spPr bwMode="auto">
              <a:xfrm>
                <a:off x="4064740" y="3489710"/>
                <a:ext cx="17619"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6" name="ïśľíḍè">
                <a:extLst>
                  <a:ext uri="{FF2B5EF4-FFF2-40B4-BE49-F238E27FC236}">
                    <a16:creationId xmlns:a16="http://schemas.microsoft.com/office/drawing/2014/main" id="{790D6064-245E-4D8E-B26F-116A2F1E770B}"/>
                  </a:ext>
                </a:extLst>
              </p:cNvPr>
              <p:cNvSpPr>
                <a:spLocks noChangeArrowheads="1"/>
              </p:cNvSpPr>
              <p:nvPr/>
            </p:nvSpPr>
            <p:spPr bwMode="auto">
              <a:xfrm>
                <a:off x="3740025" y="3489710"/>
                <a:ext cx="15103"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7" name="í$ḻîḋè">
                <a:extLst>
                  <a:ext uri="{FF2B5EF4-FFF2-40B4-BE49-F238E27FC236}">
                    <a16:creationId xmlns:a16="http://schemas.microsoft.com/office/drawing/2014/main" id="{78B39E25-9227-4B98-BFD0-A8FB3D5A6513}"/>
                  </a:ext>
                </a:extLst>
              </p:cNvPr>
              <p:cNvSpPr>
                <a:spLocks noChangeArrowheads="1"/>
              </p:cNvSpPr>
              <p:nvPr/>
            </p:nvSpPr>
            <p:spPr bwMode="auto">
              <a:xfrm>
                <a:off x="4125152" y="3489710"/>
                <a:ext cx="17619"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8" name="iṣļíḋe">
                <a:extLst>
                  <a:ext uri="{FF2B5EF4-FFF2-40B4-BE49-F238E27FC236}">
                    <a16:creationId xmlns:a16="http://schemas.microsoft.com/office/drawing/2014/main" id="{DDF8117C-FD97-43E3-8082-98F50FE29BFE}"/>
                  </a:ext>
                </a:extLst>
              </p:cNvPr>
              <p:cNvSpPr>
                <a:spLocks noChangeArrowheads="1"/>
              </p:cNvSpPr>
              <p:nvPr/>
            </p:nvSpPr>
            <p:spPr bwMode="auto">
              <a:xfrm>
                <a:off x="3709819" y="3489710"/>
                <a:ext cx="15103"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9" name="iṩḷiḓé">
                <a:extLst>
                  <a:ext uri="{FF2B5EF4-FFF2-40B4-BE49-F238E27FC236}">
                    <a16:creationId xmlns:a16="http://schemas.microsoft.com/office/drawing/2014/main" id="{40B0D4CB-122F-42C9-916F-DAE61763E31C}"/>
                  </a:ext>
                </a:extLst>
              </p:cNvPr>
              <p:cNvSpPr>
                <a:spLocks noChangeArrowheads="1"/>
              </p:cNvSpPr>
              <p:nvPr/>
            </p:nvSpPr>
            <p:spPr bwMode="auto">
              <a:xfrm>
                <a:off x="4094946" y="3489710"/>
                <a:ext cx="17619"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0" name="iSľiḍè">
                <a:extLst>
                  <a:ext uri="{FF2B5EF4-FFF2-40B4-BE49-F238E27FC236}">
                    <a16:creationId xmlns:a16="http://schemas.microsoft.com/office/drawing/2014/main" id="{7827765B-F12A-4FD0-86D5-2C99D1476B7E}"/>
                  </a:ext>
                </a:extLst>
              </p:cNvPr>
              <p:cNvSpPr>
                <a:spLocks noChangeArrowheads="1"/>
              </p:cNvSpPr>
              <p:nvPr/>
            </p:nvSpPr>
            <p:spPr bwMode="auto">
              <a:xfrm>
                <a:off x="3664510" y="3459520"/>
                <a:ext cx="495882" cy="5032"/>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1" name="ïṩḷîḍe">
                <a:extLst>
                  <a:ext uri="{FF2B5EF4-FFF2-40B4-BE49-F238E27FC236}">
                    <a16:creationId xmlns:a16="http://schemas.microsoft.com/office/drawing/2014/main" id="{0625B1D6-9ABA-4813-BC0A-346EF2682B75}"/>
                  </a:ext>
                </a:extLst>
              </p:cNvPr>
              <p:cNvSpPr>
                <a:spLocks noChangeArrowheads="1"/>
              </p:cNvSpPr>
              <p:nvPr/>
            </p:nvSpPr>
            <p:spPr bwMode="auto">
              <a:xfrm>
                <a:off x="3664510" y="3474615"/>
                <a:ext cx="115790"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2" name="íšḻiḑê">
                <a:extLst>
                  <a:ext uri="{FF2B5EF4-FFF2-40B4-BE49-F238E27FC236}">
                    <a16:creationId xmlns:a16="http://schemas.microsoft.com/office/drawing/2014/main" id="{5DFEF4F6-5E08-42B8-BC24-D287F9F78BF5}"/>
                  </a:ext>
                </a:extLst>
              </p:cNvPr>
              <p:cNvSpPr>
                <a:spLocks noChangeArrowheads="1"/>
              </p:cNvSpPr>
              <p:nvPr/>
            </p:nvSpPr>
            <p:spPr bwMode="auto">
              <a:xfrm>
                <a:off x="3790368" y="3474615"/>
                <a:ext cx="42793"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3" name="ïṩļïďè">
                <a:extLst>
                  <a:ext uri="{FF2B5EF4-FFF2-40B4-BE49-F238E27FC236}">
                    <a16:creationId xmlns:a16="http://schemas.microsoft.com/office/drawing/2014/main" id="{3F6BDADA-F2C4-4959-A72A-2E5057415C8F}"/>
                  </a:ext>
                </a:extLst>
              </p:cNvPr>
              <p:cNvSpPr>
                <a:spLocks noChangeArrowheads="1"/>
              </p:cNvSpPr>
              <p:nvPr/>
            </p:nvSpPr>
            <p:spPr bwMode="auto">
              <a:xfrm>
                <a:off x="3850780" y="3474615"/>
                <a:ext cx="57896"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4" name="îṥlïḋê">
                <a:extLst>
                  <a:ext uri="{FF2B5EF4-FFF2-40B4-BE49-F238E27FC236}">
                    <a16:creationId xmlns:a16="http://schemas.microsoft.com/office/drawing/2014/main" id="{546AAB9C-E892-43B5-8C21-D48AAE5A37FD}"/>
                  </a:ext>
                </a:extLst>
              </p:cNvPr>
              <p:cNvSpPr>
                <a:spLocks noChangeArrowheads="1"/>
              </p:cNvSpPr>
              <p:nvPr/>
            </p:nvSpPr>
            <p:spPr bwMode="auto">
              <a:xfrm>
                <a:off x="3918744" y="3474615"/>
                <a:ext cx="55378"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5" name="îṧľïdè">
                <a:extLst>
                  <a:ext uri="{FF2B5EF4-FFF2-40B4-BE49-F238E27FC236}">
                    <a16:creationId xmlns:a16="http://schemas.microsoft.com/office/drawing/2014/main" id="{67C05440-C24C-485B-B22D-B4446F93CB74}"/>
                  </a:ext>
                </a:extLst>
              </p:cNvPr>
              <p:cNvSpPr>
                <a:spLocks noChangeArrowheads="1"/>
              </p:cNvSpPr>
              <p:nvPr/>
            </p:nvSpPr>
            <p:spPr bwMode="auto">
              <a:xfrm>
                <a:off x="3994259" y="3474615"/>
                <a:ext cx="42791"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6" name="iSḷîḓê">
                <a:extLst>
                  <a:ext uri="{FF2B5EF4-FFF2-40B4-BE49-F238E27FC236}">
                    <a16:creationId xmlns:a16="http://schemas.microsoft.com/office/drawing/2014/main" id="{9A66DE64-4E0E-4CDF-BC0F-A520E6BA70D8}"/>
                  </a:ext>
                </a:extLst>
              </p:cNvPr>
              <p:cNvSpPr>
                <a:spLocks noChangeArrowheads="1"/>
              </p:cNvSpPr>
              <p:nvPr/>
            </p:nvSpPr>
            <p:spPr bwMode="auto">
              <a:xfrm>
                <a:off x="4047119" y="3474615"/>
                <a:ext cx="113273"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7" name="îślíďè">
                <a:extLst>
                  <a:ext uri="{FF2B5EF4-FFF2-40B4-BE49-F238E27FC236}">
                    <a16:creationId xmlns:a16="http://schemas.microsoft.com/office/drawing/2014/main" id="{7C793642-B1D4-40CF-A255-9E60869F3DDF}"/>
                  </a:ext>
                </a:extLst>
              </p:cNvPr>
              <p:cNvSpPr>
                <a:spLocks noChangeArrowheads="1"/>
              </p:cNvSpPr>
              <p:nvPr/>
            </p:nvSpPr>
            <p:spPr bwMode="auto">
              <a:xfrm>
                <a:off x="3979156" y="3474615"/>
                <a:ext cx="7551"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8" name="iSḻïḍè">
                <a:extLst>
                  <a:ext uri="{FF2B5EF4-FFF2-40B4-BE49-F238E27FC236}">
                    <a16:creationId xmlns:a16="http://schemas.microsoft.com/office/drawing/2014/main" id="{6F837D7D-4407-47C4-914C-8571C90A13CF}"/>
                  </a:ext>
                </a:extLst>
              </p:cNvPr>
              <p:cNvSpPr>
                <a:spLocks noChangeArrowheads="1"/>
              </p:cNvSpPr>
              <p:nvPr/>
            </p:nvSpPr>
            <p:spPr bwMode="auto">
              <a:xfrm>
                <a:off x="3838195" y="3474615"/>
                <a:ext cx="7551"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9" name="ïṡliḑê">
                <a:extLst>
                  <a:ext uri="{FF2B5EF4-FFF2-40B4-BE49-F238E27FC236}">
                    <a16:creationId xmlns:a16="http://schemas.microsoft.com/office/drawing/2014/main" id="{E0A3F256-2B23-4818-919C-F2C873AC103E}"/>
                  </a:ext>
                </a:extLst>
              </p:cNvPr>
              <p:cNvSpPr>
                <a:spLocks/>
              </p:cNvSpPr>
              <p:nvPr/>
            </p:nvSpPr>
            <p:spPr bwMode="auto">
              <a:xfrm>
                <a:off x="3851276" y="3384550"/>
                <a:ext cx="26988"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0" name="islïďé">
                <a:extLst>
                  <a:ext uri="{FF2B5EF4-FFF2-40B4-BE49-F238E27FC236}">
                    <a16:creationId xmlns:a16="http://schemas.microsoft.com/office/drawing/2014/main" id="{B6A70222-D758-4F89-9422-9241FF6A450E}"/>
                  </a:ext>
                </a:extLst>
              </p:cNvPr>
              <p:cNvSpPr>
                <a:spLocks/>
              </p:cNvSpPr>
              <p:nvPr/>
            </p:nvSpPr>
            <p:spPr bwMode="auto">
              <a:xfrm>
                <a:off x="3817938" y="3384550"/>
                <a:ext cx="26988" cy="15875"/>
              </a:xfrm>
              <a:custGeom>
                <a:avLst/>
                <a:gdLst>
                  <a:gd name="T0" fmla="*/ 2147483646 w 8"/>
                  <a:gd name="T1" fmla="*/ 0 h 5"/>
                  <a:gd name="T2" fmla="*/ 2147483646 w 8"/>
                  <a:gd name="T3" fmla="*/ 2147483646 h 5"/>
                  <a:gd name="T4" fmla="*/ 2147483646 w 8"/>
                  <a:gd name="T5" fmla="*/ 2147483646 h 5"/>
                  <a:gd name="T6" fmla="*/ 2147483646 w 8"/>
                  <a:gd name="T7" fmla="*/ 0 h 5"/>
                  <a:gd name="T8" fmla="*/ 2147483646 w 8"/>
                  <a:gd name="T9" fmla="*/ 0 h 5"/>
                  <a:gd name="T10" fmla="*/ 2147483646 w 8"/>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1" name="îṥḷîdé">
                <a:extLst>
                  <a:ext uri="{FF2B5EF4-FFF2-40B4-BE49-F238E27FC236}">
                    <a16:creationId xmlns:a16="http://schemas.microsoft.com/office/drawing/2014/main" id="{5A0D4163-8E4A-4CD8-B726-48B033DC1FC0}"/>
                  </a:ext>
                </a:extLst>
              </p:cNvPr>
              <p:cNvSpPr>
                <a:spLocks/>
              </p:cNvSpPr>
              <p:nvPr/>
            </p:nvSpPr>
            <p:spPr bwMode="auto">
              <a:xfrm>
                <a:off x="3983038" y="3384550"/>
                <a:ext cx="26988" cy="15875"/>
              </a:xfrm>
              <a:custGeom>
                <a:avLst/>
                <a:gdLst>
                  <a:gd name="T0" fmla="*/ 2147483646 w 8"/>
                  <a:gd name="T1" fmla="*/ 0 h 5"/>
                  <a:gd name="T2" fmla="*/ 0 w 8"/>
                  <a:gd name="T3" fmla="*/ 2147483646 h 5"/>
                  <a:gd name="T4" fmla="*/ 2147483646 w 8"/>
                  <a:gd name="T5" fmla="*/ 2147483646 h 5"/>
                  <a:gd name="T6" fmla="*/ 2147483646 w 8"/>
                  <a:gd name="T7" fmla="*/ 0 h 5"/>
                  <a:gd name="T8" fmla="*/ 2147483646 w 8"/>
                  <a:gd name="T9" fmla="*/ 0 h 5"/>
                  <a:gd name="T10" fmla="*/ 2147483646 w 8"/>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2" name="isḷîḋé">
                <a:extLst>
                  <a:ext uri="{FF2B5EF4-FFF2-40B4-BE49-F238E27FC236}">
                    <a16:creationId xmlns:a16="http://schemas.microsoft.com/office/drawing/2014/main" id="{005D9D54-4E0C-44F3-A0CE-E4E586A7EDDB}"/>
                  </a:ext>
                </a:extLst>
              </p:cNvPr>
              <p:cNvSpPr>
                <a:spLocks/>
              </p:cNvSpPr>
              <p:nvPr/>
            </p:nvSpPr>
            <p:spPr bwMode="auto">
              <a:xfrm>
                <a:off x="3884613" y="3384550"/>
                <a:ext cx="26988"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3" name="iśḷïḑè">
                <a:extLst>
                  <a:ext uri="{FF2B5EF4-FFF2-40B4-BE49-F238E27FC236}">
                    <a16:creationId xmlns:a16="http://schemas.microsoft.com/office/drawing/2014/main" id="{39DF7B8B-47F8-4B11-A36D-5B3F9D3A39CD}"/>
                  </a:ext>
                </a:extLst>
              </p:cNvPr>
              <p:cNvSpPr>
                <a:spLocks/>
              </p:cNvSpPr>
              <p:nvPr/>
            </p:nvSpPr>
            <p:spPr bwMode="auto">
              <a:xfrm>
                <a:off x="3917951" y="3384550"/>
                <a:ext cx="25400"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4" name="iṧľiďé">
                <a:extLst>
                  <a:ext uri="{FF2B5EF4-FFF2-40B4-BE49-F238E27FC236}">
                    <a16:creationId xmlns:a16="http://schemas.microsoft.com/office/drawing/2014/main" id="{72CDA99B-8CDE-4E08-B916-D033609DCDA0}"/>
                  </a:ext>
                </a:extLst>
              </p:cNvPr>
              <p:cNvSpPr>
                <a:spLocks/>
              </p:cNvSpPr>
              <p:nvPr/>
            </p:nvSpPr>
            <p:spPr bwMode="auto">
              <a:xfrm>
                <a:off x="3951288" y="3384550"/>
                <a:ext cx="25400"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5" name="išľïḍé">
                <a:extLst>
                  <a:ext uri="{FF2B5EF4-FFF2-40B4-BE49-F238E27FC236}">
                    <a16:creationId xmlns:a16="http://schemas.microsoft.com/office/drawing/2014/main" id="{FADFF624-4F76-4AE4-8385-60976925FA77}"/>
                  </a:ext>
                </a:extLst>
              </p:cNvPr>
              <p:cNvSpPr>
                <a:spLocks noChangeArrowheads="1"/>
              </p:cNvSpPr>
              <p:nvPr/>
            </p:nvSpPr>
            <p:spPr bwMode="auto">
              <a:xfrm>
                <a:off x="3772749" y="3484678"/>
                <a:ext cx="7551"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6" name="îŝlîḑè">
                <a:extLst>
                  <a:ext uri="{FF2B5EF4-FFF2-40B4-BE49-F238E27FC236}">
                    <a16:creationId xmlns:a16="http://schemas.microsoft.com/office/drawing/2014/main" id="{8396BCB3-9BAD-4659-A5E6-27DCEF122286}"/>
                  </a:ext>
                </a:extLst>
              </p:cNvPr>
              <p:cNvSpPr>
                <a:spLocks/>
              </p:cNvSpPr>
              <p:nvPr/>
            </p:nvSpPr>
            <p:spPr bwMode="auto">
              <a:xfrm>
                <a:off x="3786188" y="3484563"/>
                <a:ext cx="46038" cy="60325"/>
              </a:xfrm>
              <a:custGeom>
                <a:avLst/>
                <a:gdLst>
                  <a:gd name="T0" fmla="*/ 2147483646 w 29"/>
                  <a:gd name="T1" fmla="*/ 0 h 38"/>
                  <a:gd name="T2" fmla="*/ 2147483646 w 29"/>
                  <a:gd name="T3" fmla="*/ 0 h 38"/>
                  <a:gd name="T4" fmla="*/ 2147483646 w 29"/>
                  <a:gd name="T5" fmla="*/ 2147483646 h 38"/>
                  <a:gd name="T6" fmla="*/ 2147483646 w 29"/>
                  <a:gd name="T7" fmla="*/ 2147483646 h 38"/>
                  <a:gd name="T8" fmla="*/ 0 w 29"/>
                  <a:gd name="T9" fmla="*/ 2147483646 h 38"/>
                  <a:gd name="T10" fmla="*/ 0 w 29"/>
                  <a:gd name="T11" fmla="*/ 2147483646 h 38"/>
                  <a:gd name="T12" fmla="*/ 2147483646 w 29"/>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7" name="îṩḻíḓe">
                <a:extLst>
                  <a:ext uri="{FF2B5EF4-FFF2-40B4-BE49-F238E27FC236}">
                    <a16:creationId xmlns:a16="http://schemas.microsoft.com/office/drawing/2014/main" id="{DADD0E37-1B84-4E29-AB2C-A084008D6F43}"/>
                  </a:ext>
                </a:extLst>
              </p:cNvPr>
              <p:cNvSpPr>
                <a:spLocks/>
              </p:cNvSpPr>
              <p:nvPr/>
            </p:nvSpPr>
            <p:spPr bwMode="auto">
              <a:xfrm>
                <a:off x="3994151" y="3484563"/>
                <a:ext cx="46038" cy="60325"/>
              </a:xfrm>
              <a:custGeom>
                <a:avLst/>
                <a:gdLst>
                  <a:gd name="T0" fmla="*/ 2147483646 w 29"/>
                  <a:gd name="T1" fmla="*/ 0 h 38"/>
                  <a:gd name="T2" fmla="*/ 2147483646 w 29"/>
                  <a:gd name="T3" fmla="*/ 0 h 38"/>
                  <a:gd name="T4" fmla="*/ 2147483646 w 29"/>
                  <a:gd name="T5" fmla="*/ 2147483646 h 38"/>
                  <a:gd name="T6" fmla="*/ 2147483646 w 29"/>
                  <a:gd name="T7" fmla="*/ 2147483646 h 38"/>
                  <a:gd name="T8" fmla="*/ 0 w 29"/>
                  <a:gd name="T9" fmla="*/ 2147483646 h 38"/>
                  <a:gd name="T10" fmla="*/ 0 w 29"/>
                  <a:gd name="T11" fmla="*/ 2147483646 h 38"/>
                  <a:gd name="T12" fmla="*/ 2147483646 w 29"/>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8" name="î$1îdè">
                <a:extLst>
                  <a:ext uri="{FF2B5EF4-FFF2-40B4-BE49-F238E27FC236}">
                    <a16:creationId xmlns:a16="http://schemas.microsoft.com/office/drawing/2014/main" id="{63474CEC-9DE7-4A7C-847E-BDE01A04B3DE}"/>
                  </a:ext>
                </a:extLst>
              </p:cNvPr>
              <p:cNvSpPr>
                <a:spLocks/>
              </p:cNvSpPr>
              <p:nvPr/>
            </p:nvSpPr>
            <p:spPr bwMode="auto">
              <a:xfrm>
                <a:off x="3851276" y="3484563"/>
                <a:ext cx="122238" cy="60325"/>
              </a:xfrm>
              <a:custGeom>
                <a:avLst/>
                <a:gdLst>
                  <a:gd name="T0" fmla="*/ 2147483646 w 77"/>
                  <a:gd name="T1" fmla="*/ 0 h 38"/>
                  <a:gd name="T2" fmla="*/ 2147483646 w 77"/>
                  <a:gd name="T3" fmla="*/ 0 h 38"/>
                  <a:gd name="T4" fmla="*/ 2147483646 w 77"/>
                  <a:gd name="T5" fmla="*/ 2147483646 h 38"/>
                  <a:gd name="T6" fmla="*/ 2147483646 w 77"/>
                  <a:gd name="T7" fmla="*/ 2147483646 h 38"/>
                  <a:gd name="T8" fmla="*/ 0 w 77"/>
                  <a:gd name="T9" fmla="*/ 2147483646 h 38"/>
                  <a:gd name="T10" fmla="*/ 0 w 77"/>
                  <a:gd name="T11" fmla="*/ 2147483646 h 38"/>
                  <a:gd name="T12" fmla="*/ 2147483646 w 77"/>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9" name="iśľïḓe">
                <a:extLst>
                  <a:ext uri="{FF2B5EF4-FFF2-40B4-BE49-F238E27FC236}">
                    <a16:creationId xmlns:a16="http://schemas.microsoft.com/office/drawing/2014/main" id="{C562D229-AF4D-4D48-A601-750FE0E2CE26}"/>
                  </a:ext>
                </a:extLst>
              </p:cNvPr>
              <p:cNvSpPr>
                <a:spLocks noChangeArrowheads="1"/>
              </p:cNvSpPr>
              <p:nvPr/>
            </p:nvSpPr>
            <p:spPr bwMode="auto">
              <a:xfrm>
                <a:off x="4047119" y="3484678"/>
                <a:ext cx="5034"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0" name="iṣļïḑè">
                <a:extLst>
                  <a:ext uri="{FF2B5EF4-FFF2-40B4-BE49-F238E27FC236}">
                    <a16:creationId xmlns:a16="http://schemas.microsoft.com/office/drawing/2014/main" id="{9932E190-0E07-4CB6-9CB0-5FEAFC8ECCCE}"/>
                  </a:ext>
                </a:extLst>
              </p:cNvPr>
              <p:cNvSpPr>
                <a:spLocks noChangeArrowheads="1"/>
              </p:cNvSpPr>
              <p:nvPr/>
            </p:nvSpPr>
            <p:spPr bwMode="auto">
              <a:xfrm>
                <a:off x="3838195" y="3484678"/>
                <a:ext cx="7551"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1" name="iṡḷidé">
                <a:extLst>
                  <a:ext uri="{FF2B5EF4-FFF2-40B4-BE49-F238E27FC236}">
                    <a16:creationId xmlns:a16="http://schemas.microsoft.com/office/drawing/2014/main" id="{214D999A-EF52-456B-9154-403BC60B0E30}"/>
                  </a:ext>
                </a:extLst>
              </p:cNvPr>
              <p:cNvSpPr>
                <a:spLocks noChangeArrowheads="1"/>
              </p:cNvSpPr>
              <p:nvPr/>
            </p:nvSpPr>
            <p:spPr bwMode="auto">
              <a:xfrm>
                <a:off x="3979156" y="3484678"/>
                <a:ext cx="5034"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2" name="íṡḷíḋe">
                <a:extLst>
                  <a:ext uri="{FF2B5EF4-FFF2-40B4-BE49-F238E27FC236}">
                    <a16:creationId xmlns:a16="http://schemas.microsoft.com/office/drawing/2014/main" id="{553FB8D6-F3CC-4277-84BA-3B655D69E2D2}"/>
                  </a:ext>
                </a:extLst>
              </p:cNvPr>
              <p:cNvSpPr>
                <a:spLocks noChangeArrowheads="1"/>
              </p:cNvSpPr>
              <p:nvPr/>
            </p:nvSpPr>
            <p:spPr bwMode="auto">
              <a:xfrm>
                <a:off x="3810505" y="3550090"/>
                <a:ext cx="206408"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3" name="íŝ1iḑê">
                <a:extLst>
                  <a:ext uri="{FF2B5EF4-FFF2-40B4-BE49-F238E27FC236}">
                    <a16:creationId xmlns:a16="http://schemas.microsoft.com/office/drawing/2014/main" id="{3E1F05D4-D040-4FAE-A70B-D90A7ACB9967}"/>
                  </a:ext>
                </a:extLst>
              </p:cNvPr>
              <p:cNvSpPr>
                <a:spLocks noChangeArrowheads="1"/>
              </p:cNvSpPr>
              <p:nvPr/>
            </p:nvSpPr>
            <p:spPr bwMode="auto">
              <a:xfrm>
                <a:off x="3805471" y="3557637"/>
                <a:ext cx="213960" cy="2517"/>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4" name="îṩḷiḑe">
                <a:extLst>
                  <a:ext uri="{FF2B5EF4-FFF2-40B4-BE49-F238E27FC236}">
                    <a16:creationId xmlns:a16="http://schemas.microsoft.com/office/drawing/2014/main" id="{BB5AA8EC-B01A-48D2-B4E6-E95A9D0BC54F}"/>
                  </a:ext>
                </a:extLst>
              </p:cNvPr>
              <p:cNvSpPr>
                <a:spLocks noChangeArrowheads="1"/>
              </p:cNvSpPr>
              <p:nvPr/>
            </p:nvSpPr>
            <p:spPr bwMode="auto">
              <a:xfrm>
                <a:off x="3802955" y="3567700"/>
                <a:ext cx="218993" cy="0"/>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5" name="iṧḻiḑê">
                <a:extLst>
                  <a:ext uri="{FF2B5EF4-FFF2-40B4-BE49-F238E27FC236}">
                    <a16:creationId xmlns:a16="http://schemas.microsoft.com/office/drawing/2014/main" id="{4BEBD531-176C-4D6E-B7DB-6A7655825A2E}"/>
                  </a:ext>
                </a:extLst>
              </p:cNvPr>
              <p:cNvSpPr>
                <a:spLocks noChangeArrowheads="1"/>
              </p:cNvSpPr>
              <p:nvPr/>
            </p:nvSpPr>
            <p:spPr bwMode="auto">
              <a:xfrm>
                <a:off x="3802955" y="3570217"/>
                <a:ext cx="224027" cy="2515"/>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6" name="ïṣḻîḋè">
                <a:extLst>
                  <a:ext uri="{FF2B5EF4-FFF2-40B4-BE49-F238E27FC236}">
                    <a16:creationId xmlns:a16="http://schemas.microsoft.com/office/drawing/2014/main" id="{34A68090-F639-4467-BD65-2A8254B97BC9}"/>
                  </a:ext>
                </a:extLst>
              </p:cNvPr>
              <p:cNvSpPr>
                <a:spLocks noChangeArrowheads="1"/>
              </p:cNvSpPr>
              <p:nvPr/>
            </p:nvSpPr>
            <p:spPr bwMode="auto">
              <a:xfrm>
                <a:off x="3795402" y="3580280"/>
                <a:ext cx="234097"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7" name="îṡ1îḍé">
                <a:extLst>
                  <a:ext uri="{FF2B5EF4-FFF2-40B4-BE49-F238E27FC236}">
                    <a16:creationId xmlns:a16="http://schemas.microsoft.com/office/drawing/2014/main" id="{E0E37659-B9EE-47FF-9639-473ED35D3DBF}"/>
                  </a:ext>
                </a:extLst>
              </p:cNvPr>
              <p:cNvSpPr>
                <a:spLocks/>
              </p:cNvSpPr>
              <p:nvPr/>
            </p:nvSpPr>
            <p:spPr bwMode="auto">
              <a:xfrm>
                <a:off x="3633788" y="3587750"/>
                <a:ext cx="560388" cy="6350"/>
              </a:xfrm>
              <a:custGeom>
                <a:avLst/>
                <a:gdLst>
                  <a:gd name="T0" fmla="*/ 0 w 353"/>
                  <a:gd name="T1" fmla="*/ 0 h 4"/>
                  <a:gd name="T2" fmla="*/ 2147483646 w 353"/>
                  <a:gd name="T3" fmla="*/ 0 h 4"/>
                  <a:gd name="T4" fmla="*/ 2147483646 w 353"/>
                  <a:gd name="T5" fmla="*/ 2147483646 h 4"/>
                  <a:gd name="T6" fmla="*/ 2147483646 w 353"/>
                  <a:gd name="T7" fmla="*/ 2147483646 h 4"/>
                  <a:gd name="T8" fmla="*/ 0 w 353"/>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8" name="îš1íḑe">
                <a:extLst>
                  <a:ext uri="{FF2B5EF4-FFF2-40B4-BE49-F238E27FC236}">
                    <a16:creationId xmlns:a16="http://schemas.microsoft.com/office/drawing/2014/main" id="{C66BA84C-1198-4154-91C1-13929B14DF93}"/>
                  </a:ext>
                </a:extLst>
              </p:cNvPr>
              <p:cNvSpPr>
                <a:spLocks/>
              </p:cNvSpPr>
              <p:nvPr/>
            </p:nvSpPr>
            <p:spPr bwMode="auto">
              <a:xfrm>
                <a:off x="3640138" y="3600450"/>
                <a:ext cx="547688" cy="6350"/>
              </a:xfrm>
              <a:custGeom>
                <a:avLst/>
                <a:gdLst>
                  <a:gd name="T0" fmla="*/ 0 w 345"/>
                  <a:gd name="T1" fmla="*/ 0 h 4"/>
                  <a:gd name="T2" fmla="*/ 2147483646 w 345"/>
                  <a:gd name="T3" fmla="*/ 0 h 4"/>
                  <a:gd name="T4" fmla="*/ 2147483646 w 345"/>
                  <a:gd name="T5" fmla="*/ 2147483646 h 4"/>
                  <a:gd name="T6" fmla="*/ 2147483646 w 345"/>
                  <a:gd name="T7" fmla="*/ 2147483646 h 4"/>
                  <a:gd name="T8" fmla="*/ 0 w 345"/>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9" name="iš1ïḍe">
                <a:extLst>
                  <a:ext uri="{FF2B5EF4-FFF2-40B4-BE49-F238E27FC236}">
                    <a16:creationId xmlns:a16="http://schemas.microsoft.com/office/drawing/2014/main" id="{6A15AE90-D535-4C7D-B32E-CCF918C41E6E}"/>
                  </a:ext>
                </a:extLst>
              </p:cNvPr>
              <p:cNvSpPr>
                <a:spLocks noChangeArrowheads="1"/>
              </p:cNvSpPr>
              <p:nvPr/>
            </p:nvSpPr>
            <p:spPr bwMode="auto">
              <a:xfrm>
                <a:off x="3737508" y="3406687"/>
                <a:ext cx="352403"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0" name="îSḻîde">
                <a:extLst>
                  <a:ext uri="{FF2B5EF4-FFF2-40B4-BE49-F238E27FC236}">
                    <a16:creationId xmlns:a16="http://schemas.microsoft.com/office/drawing/2014/main" id="{5F3E1EB8-8021-4D38-A7BA-7BE5E2A0B279}"/>
                  </a:ext>
                </a:extLst>
              </p:cNvPr>
              <p:cNvSpPr>
                <a:spLocks noChangeArrowheads="1"/>
              </p:cNvSpPr>
              <p:nvPr/>
            </p:nvSpPr>
            <p:spPr bwMode="auto">
              <a:xfrm>
                <a:off x="3747577" y="3416750"/>
                <a:ext cx="32722"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1" name="î$ḻîḑé">
                <a:extLst>
                  <a:ext uri="{FF2B5EF4-FFF2-40B4-BE49-F238E27FC236}">
                    <a16:creationId xmlns:a16="http://schemas.microsoft.com/office/drawing/2014/main" id="{E6B4D98E-1296-4DA6-89E1-32FDEB214A4C}"/>
                  </a:ext>
                </a:extLst>
              </p:cNvPr>
              <p:cNvSpPr>
                <a:spLocks noChangeArrowheads="1"/>
              </p:cNvSpPr>
              <p:nvPr/>
            </p:nvSpPr>
            <p:spPr bwMode="auto">
              <a:xfrm>
                <a:off x="3805471" y="3416750"/>
                <a:ext cx="211442" cy="2517"/>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2" name="íŝļïḓe">
                <a:extLst>
                  <a:ext uri="{FF2B5EF4-FFF2-40B4-BE49-F238E27FC236}">
                    <a16:creationId xmlns:a16="http://schemas.microsoft.com/office/drawing/2014/main" id="{596E2B68-E4C9-4CC3-8768-0B1ECEFB77D2}"/>
                  </a:ext>
                </a:extLst>
              </p:cNvPr>
              <p:cNvSpPr>
                <a:spLocks noChangeArrowheads="1"/>
              </p:cNvSpPr>
              <p:nvPr/>
            </p:nvSpPr>
            <p:spPr bwMode="auto">
              <a:xfrm>
                <a:off x="3810505" y="3421782"/>
                <a:ext cx="503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3" name="îS1iḍé">
                <a:extLst>
                  <a:ext uri="{FF2B5EF4-FFF2-40B4-BE49-F238E27FC236}">
                    <a16:creationId xmlns:a16="http://schemas.microsoft.com/office/drawing/2014/main" id="{93CE560D-CB32-4B35-9288-75741D4824F7}"/>
                  </a:ext>
                </a:extLst>
              </p:cNvPr>
              <p:cNvSpPr>
                <a:spLocks noChangeArrowheads="1"/>
              </p:cNvSpPr>
              <p:nvPr/>
            </p:nvSpPr>
            <p:spPr bwMode="auto">
              <a:xfrm>
                <a:off x="3802955" y="3421782"/>
                <a:ext cx="2516"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4" name="išlïdé">
                <a:extLst>
                  <a:ext uri="{FF2B5EF4-FFF2-40B4-BE49-F238E27FC236}">
                    <a16:creationId xmlns:a16="http://schemas.microsoft.com/office/drawing/2014/main" id="{F132F394-684D-41DC-833E-0EE10C5C99E1}"/>
                  </a:ext>
                </a:extLst>
              </p:cNvPr>
              <p:cNvSpPr>
                <a:spLocks noChangeArrowheads="1"/>
              </p:cNvSpPr>
              <p:nvPr/>
            </p:nvSpPr>
            <p:spPr bwMode="auto">
              <a:xfrm>
                <a:off x="3790368" y="3421782"/>
                <a:ext cx="503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5" name="ïSlïde">
                <a:extLst>
                  <a:ext uri="{FF2B5EF4-FFF2-40B4-BE49-F238E27FC236}">
                    <a16:creationId xmlns:a16="http://schemas.microsoft.com/office/drawing/2014/main" id="{A73D12DC-0FBC-430E-B48E-3BAE3D346A28}"/>
                  </a:ext>
                </a:extLst>
              </p:cNvPr>
              <p:cNvSpPr>
                <a:spLocks/>
              </p:cNvSpPr>
              <p:nvPr/>
            </p:nvSpPr>
            <p:spPr bwMode="auto">
              <a:xfrm>
                <a:off x="3822701"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6" name="îşľïďe">
                <a:extLst>
                  <a:ext uri="{FF2B5EF4-FFF2-40B4-BE49-F238E27FC236}">
                    <a16:creationId xmlns:a16="http://schemas.microsoft.com/office/drawing/2014/main" id="{473C98B4-22CC-4031-8F80-8B83264E97F7}"/>
                  </a:ext>
                </a:extLst>
              </p:cNvPr>
              <p:cNvSpPr>
                <a:spLocks/>
              </p:cNvSpPr>
              <p:nvPr/>
            </p:nvSpPr>
            <p:spPr bwMode="auto">
              <a:xfrm>
                <a:off x="3832226"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7" name="ïşľíďê">
                <a:extLst>
                  <a:ext uri="{FF2B5EF4-FFF2-40B4-BE49-F238E27FC236}">
                    <a16:creationId xmlns:a16="http://schemas.microsoft.com/office/drawing/2014/main" id="{AF57C2A9-F178-487B-9C5F-9CDC0B5CBCAB}"/>
                  </a:ext>
                </a:extLst>
              </p:cNvPr>
              <p:cNvSpPr>
                <a:spLocks/>
              </p:cNvSpPr>
              <p:nvPr/>
            </p:nvSpPr>
            <p:spPr bwMode="auto">
              <a:xfrm>
                <a:off x="38449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8" name="íś1ïdè">
                <a:extLst>
                  <a:ext uri="{FF2B5EF4-FFF2-40B4-BE49-F238E27FC236}">
                    <a16:creationId xmlns:a16="http://schemas.microsoft.com/office/drawing/2014/main" id="{8A62472B-83DD-4EA0-84BB-D68FD9646650}"/>
                  </a:ext>
                </a:extLst>
              </p:cNvPr>
              <p:cNvSpPr>
                <a:spLocks/>
              </p:cNvSpPr>
              <p:nvPr/>
            </p:nvSpPr>
            <p:spPr bwMode="auto">
              <a:xfrm>
                <a:off x="3854451"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9" name="iṩḷiḍe">
                <a:extLst>
                  <a:ext uri="{FF2B5EF4-FFF2-40B4-BE49-F238E27FC236}">
                    <a16:creationId xmlns:a16="http://schemas.microsoft.com/office/drawing/2014/main" id="{8D6C3FA3-78B1-4CB1-89DA-5557AF2297A5}"/>
                  </a:ext>
                </a:extLst>
              </p:cNvPr>
              <p:cNvSpPr>
                <a:spLocks/>
              </p:cNvSpPr>
              <p:nvPr/>
            </p:nvSpPr>
            <p:spPr bwMode="auto">
              <a:xfrm>
                <a:off x="3865563"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0" name="ïŝ1iďè">
                <a:extLst>
                  <a:ext uri="{FF2B5EF4-FFF2-40B4-BE49-F238E27FC236}">
                    <a16:creationId xmlns:a16="http://schemas.microsoft.com/office/drawing/2014/main" id="{C766D482-F2AC-4353-884B-5727DF6D0C0D}"/>
                  </a:ext>
                </a:extLst>
              </p:cNvPr>
              <p:cNvSpPr>
                <a:spLocks/>
              </p:cNvSpPr>
              <p:nvPr/>
            </p:nvSpPr>
            <p:spPr bwMode="auto">
              <a:xfrm>
                <a:off x="3878263"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1" name="íṩļíḋê">
                <a:extLst>
                  <a:ext uri="{FF2B5EF4-FFF2-40B4-BE49-F238E27FC236}">
                    <a16:creationId xmlns:a16="http://schemas.microsoft.com/office/drawing/2014/main" id="{747B11FC-7E7E-474D-97F7-F6A2E74A523D}"/>
                  </a:ext>
                </a:extLst>
              </p:cNvPr>
              <p:cNvSpPr>
                <a:spLocks/>
              </p:cNvSpPr>
              <p:nvPr/>
            </p:nvSpPr>
            <p:spPr bwMode="auto">
              <a:xfrm>
                <a:off x="3887788"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2" name="ïṧ1ïdè">
                <a:extLst>
                  <a:ext uri="{FF2B5EF4-FFF2-40B4-BE49-F238E27FC236}">
                    <a16:creationId xmlns:a16="http://schemas.microsoft.com/office/drawing/2014/main" id="{0BECD226-B209-4604-A5F2-1844AA6174D2}"/>
                  </a:ext>
                </a:extLst>
              </p:cNvPr>
              <p:cNvSpPr>
                <a:spLocks/>
              </p:cNvSpPr>
              <p:nvPr/>
            </p:nvSpPr>
            <p:spPr bwMode="auto">
              <a:xfrm>
                <a:off x="3897313"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3" name="íŝḻîḍé">
                <a:extLst>
                  <a:ext uri="{FF2B5EF4-FFF2-40B4-BE49-F238E27FC236}">
                    <a16:creationId xmlns:a16="http://schemas.microsoft.com/office/drawing/2014/main" id="{BE66892F-FFDE-43A1-8644-ABE0B2B050D2}"/>
                  </a:ext>
                </a:extLst>
              </p:cNvPr>
              <p:cNvSpPr>
                <a:spLocks/>
              </p:cNvSpPr>
              <p:nvPr/>
            </p:nvSpPr>
            <p:spPr bwMode="auto">
              <a:xfrm>
                <a:off x="3908426"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4" name="îşḻïḓé">
                <a:extLst>
                  <a:ext uri="{FF2B5EF4-FFF2-40B4-BE49-F238E27FC236}">
                    <a16:creationId xmlns:a16="http://schemas.microsoft.com/office/drawing/2014/main" id="{25CD2A52-BAB6-4B52-B46D-9356F9CC20F2}"/>
                  </a:ext>
                </a:extLst>
              </p:cNvPr>
              <p:cNvSpPr>
                <a:spLocks/>
              </p:cNvSpPr>
              <p:nvPr/>
            </p:nvSpPr>
            <p:spPr bwMode="auto">
              <a:xfrm>
                <a:off x="39211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5" name="íśļíďè">
                <a:extLst>
                  <a:ext uri="{FF2B5EF4-FFF2-40B4-BE49-F238E27FC236}">
                    <a16:creationId xmlns:a16="http://schemas.microsoft.com/office/drawing/2014/main" id="{3CF33A7E-E2B0-471D-8F9A-8681FCFB999E}"/>
                  </a:ext>
                </a:extLst>
              </p:cNvPr>
              <p:cNvSpPr>
                <a:spLocks/>
              </p:cNvSpPr>
              <p:nvPr/>
            </p:nvSpPr>
            <p:spPr bwMode="auto">
              <a:xfrm>
                <a:off x="3930651"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6" name="iŝ1ïdé">
                <a:extLst>
                  <a:ext uri="{FF2B5EF4-FFF2-40B4-BE49-F238E27FC236}">
                    <a16:creationId xmlns:a16="http://schemas.microsoft.com/office/drawing/2014/main" id="{B3B8E528-BDB1-40CC-B7B5-83F316783FEE}"/>
                  </a:ext>
                </a:extLst>
              </p:cNvPr>
              <p:cNvSpPr>
                <a:spLocks/>
              </p:cNvSpPr>
              <p:nvPr/>
            </p:nvSpPr>
            <p:spPr bwMode="auto">
              <a:xfrm>
                <a:off x="3940176"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7" name="is1ídè">
                <a:extLst>
                  <a:ext uri="{FF2B5EF4-FFF2-40B4-BE49-F238E27FC236}">
                    <a16:creationId xmlns:a16="http://schemas.microsoft.com/office/drawing/2014/main" id="{107E1A47-9F23-4E37-B283-C0454378B70C}"/>
                  </a:ext>
                </a:extLst>
              </p:cNvPr>
              <p:cNvSpPr>
                <a:spLocks/>
              </p:cNvSpPr>
              <p:nvPr/>
            </p:nvSpPr>
            <p:spPr bwMode="auto">
              <a:xfrm>
                <a:off x="3951288"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8" name="islíďê">
                <a:extLst>
                  <a:ext uri="{FF2B5EF4-FFF2-40B4-BE49-F238E27FC236}">
                    <a16:creationId xmlns:a16="http://schemas.microsoft.com/office/drawing/2014/main" id="{8424A045-E44F-431D-B774-D5663C191D0A}"/>
                  </a:ext>
                </a:extLst>
              </p:cNvPr>
              <p:cNvSpPr>
                <a:spLocks/>
              </p:cNvSpPr>
              <p:nvPr/>
            </p:nvSpPr>
            <p:spPr bwMode="auto">
              <a:xfrm>
                <a:off x="3963988"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9" name="iṩlíḑê">
                <a:extLst>
                  <a:ext uri="{FF2B5EF4-FFF2-40B4-BE49-F238E27FC236}">
                    <a16:creationId xmlns:a16="http://schemas.microsoft.com/office/drawing/2014/main" id="{79E84A62-F69D-4A8B-A152-3D2A3313EB58}"/>
                  </a:ext>
                </a:extLst>
              </p:cNvPr>
              <p:cNvSpPr>
                <a:spLocks/>
              </p:cNvSpPr>
              <p:nvPr/>
            </p:nvSpPr>
            <p:spPr bwMode="auto">
              <a:xfrm>
                <a:off x="3973513"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0" name="îṥḷïďê">
                <a:extLst>
                  <a:ext uri="{FF2B5EF4-FFF2-40B4-BE49-F238E27FC236}">
                    <a16:creationId xmlns:a16="http://schemas.microsoft.com/office/drawing/2014/main" id="{5BA187E7-2B36-44CF-8959-D061442EB1E4}"/>
                  </a:ext>
                </a:extLst>
              </p:cNvPr>
              <p:cNvSpPr>
                <a:spLocks/>
              </p:cNvSpPr>
              <p:nvPr/>
            </p:nvSpPr>
            <p:spPr bwMode="auto">
              <a:xfrm>
                <a:off x="3983038"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1" name="íṥḻïďè">
                <a:extLst>
                  <a:ext uri="{FF2B5EF4-FFF2-40B4-BE49-F238E27FC236}">
                    <a16:creationId xmlns:a16="http://schemas.microsoft.com/office/drawing/2014/main" id="{294CF7B7-B74A-4A92-A083-0837B6912876}"/>
                  </a:ext>
                </a:extLst>
              </p:cNvPr>
              <p:cNvSpPr>
                <a:spLocks/>
              </p:cNvSpPr>
              <p:nvPr/>
            </p:nvSpPr>
            <p:spPr bwMode="auto">
              <a:xfrm>
                <a:off x="39973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2" name="íṡḷíḍè">
                <a:extLst>
                  <a:ext uri="{FF2B5EF4-FFF2-40B4-BE49-F238E27FC236}">
                    <a16:creationId xmlns:a16="http://schemas.microsoft.com/office/drawing/2014/main" id="{ACAEF237-E587-4167-B732-C0187534B734}"/>
                  </a:ext>
                </a:extLst>
              </p:cNvPr>
              <p:cNvSpPr>
                <a:spLocks noChangeArrowheads="1"/>
              </p:cNvSpPr>
              <p:nvPr/>
            </p:nvSpPr>
            <p:spPr bwMode="auto">
              <a:xfrm>
                <a:off x="4006844" y="3421782"/>
                <a:ext cx="2518"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3" name="î$ḷîḑé">
                <a:extLst>
                  <a:ext uri="{FF2B5EF4-FFF2-40B4-BE49-F238E27FC236}">
                    <a16:creationId xmlns:a16="http://schemas.microsoft.com/office/drawing/2014/main" id="{FFE59560-92A4-4B8B-ADCB-020C4D0C7CB5}"/>
                  </a:ext>
                </a:extLst>
              </p:cNvPr>
              <p:cNvSpPr>
                <a:spLocks noChangeArrowheads="1"/>
              </p:cNvSpPr>
              <p:nvPr/>
            </p:nvSpPr>
            <p:spPr bwMode="auto">
              <a:xfrm>
                <a:off x="4016913" y="3421782"/>
                <a:ext cx="503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4" name="í$ľîdè">
                <a:extLst>
                  <a:ext uri="{FF2B5EF4-FFF2-40B4-BE49-F238E27FC236}">
                    <a16:creationId xmlns:a16="http://schemas.microsoft.com/office/drawing/2014/main" id="{DD6CFC92-3E69-419E-80C9-AA06D573EF71}"/>
                  </a:ext>
                </a:extLst>
              </p:cNvPr>
              <p:cNvSpPr>
                <a:spLocks noChangeArrowheads="1"/>
              </p:cNvSpPr>
              <p:nvPr/>
            </p:nvSpPr>
            <p:spPr bwMode="auto">
              <a:xfrm>
                <a:off x="4026981" y="3421782"/>
                <a:ext cx="7552"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5" name="iṥ1iḍè">
                <a:extLst>
                  <a:ext uri="{FF2B5EF4-FFF2-40B4-BE49-F238E27FC236}">
                    <a16:creationId xmlns:a16="http://schemas.microsoft.com/office/drawing/2014/main" id="{5305D914-7032-48A9-837B-7D1FC7890AAD}"/>
                  </a:ext>
                </a:extLst>
              </p:cNvPr>
              <p:cNvSpPr>
                <a:spLocks noChangeArrowheads="1"/>
              </p:cNvSpPr>
              <p:nvPr/>
            </p:nvSpPr>
            <p:spPr bwMode="auto">
              <a:xfrm>
                <a:off x="4039568" y="3416750"/>
                <a:ext cx="40275"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6" name="ïslidé">
                <a:extLst>
                  <a:ext uri="{FF2B5EF4-FFF2-40B4-BE49-F238E27FC236}">
                    <a16:creationId xmlns:a16="http://schemas.microsoft.com/office/drawing/2014/main" id="{D6557074-76DE-4078-A337-C5BB899BEC30}"/>
                  </a:ext>
                </a:extLst>
              </p:cNvPr>
              <p:cNvSpPr>
                <a:spLocks noChangeArrowheads="1"/>
              </p:cNvSpPr>
              <p:nvPr/>
            </p:nvSpPr>
            <p:spPr bwMode="auto">
              <a:xfrm>
                <a:off x="3679613" y="3489710"/>
                <a:ext cx="17621"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7" name="íṡlïďè">
                <a:extLst>
                  <a:ext uri="{FF2B5EF4-FFF2-40B4-BE49-F238E27FC236}">
                    <a16:creationId xmlns:a16="http://schemas.microsoft.com/office/drawing/2014/main" id="{CD37249B-7B9D-4AE6-89FF-DC7DBBEAD635}"/>
                  </a:ext>
                </a:extLst>
              </p:cNvPr>
              <p:cNvSpPr>
                <a:spLocks/>
              </p:cNvSpPr>
              <p:nvPr/>
            </p:nvSpPr>
            <p:spPr bwMode="auto">
              <a:xfrm>
                <a:off x="3884613" y="3490913"/>
                <a:ext cx="55563" cy="53975"/>
              </a:xfrm>
              <a:custGeom>
                <a:avLst/>
                <a:gdLst>
                  <a:gd name="T0" fmla="*/ 0 w 35"/>
                  <a:gd name="T1" fmla="*/ 0 h 34"/>
                  <a:gd name="T2" fmla="*/ 2147483646 w 35"/>
                  <a:gd name="T3" fmla="*/ 0 h 34"/>
                  <a:gd name="T4" fmla="*/ 2147483646 w 35"/>
                  <a:gd name="T5" fmla="*/ 2147483646 h 34"/>
                  <a:gd name="T6" fmla="*/ 0 w 35"/>
                  <a:gd name="T7" fmla="*/ 2147483646 h 34"/>
                  <a:gd name="T8" fmla="*/ 0 w 35"/>
                  <a:gd name="T9" fmla="*/ 0 h 34"/>
                  <a:gd name="T10" fmla="*/ 0 w 35"/>
                  <a:gd name="T11" fmla="*/ 0 h 34"/>
                  <a:gd name="T12" fmla="*/ 2147483646 w 35"/>
                  <a:gd name="T13" fmla="*/ 2147483646 h 34"/>
                  <a:gd name="T14" fmla="*/ 2147483646 w 35"/>
                  <a:gd name="T15" fmla="*/ 2147483646 h 34"/>
                  <a:gd name="T16" fmla="*/ 2147483646 w 35"/>
                  <a:gd name="T17" fmla="*/ 2147483646 h 34"/>
                  <a:gd name="T18" fmla="*/ 2147483646 w 35"/>
                  <a:gd name="T19" fmla="*/ 2147483646 h 34"/>
                  <a:gd name="T20" fmla="*/ 2147483646 w 35"/>
                  <a:gd name="T21" fmla="*/ 2147483646 h 34"/>
                  <a:gd name="T22" fmla="*/ 2147483646 w 35"/>
                  <a:gd name="T23" fmla="*/ 2147483646 h 34"/>
                  <a:gd name="T24" fmla="*/ 2147483646 w 35"/>
                  <a:gd name="T25" fmla="*/ 2147483646 h 34"/>
                  <a:gd name="T26" fmla="*/ 2147483646 w 35"/>
                  <a:gd name="T27" fmla="*/ 2147483646 h 34"/>
                  <a:gd name="T28" fmla="*/ 2147483646 w 35"/>
                  <a:gd name="T29" fmla="*/ 2147483646 h 34"/>
                  <a:gd name="T30" fmla="*/ 2147483646 w 35"/>
                  <a:gd name="T31" fmla="*/ 2147483646 h 34"/>
                  <a:gd name="T32" fmla="*/ 2147483646 w 35"/>
                  <a:gd name="T33" fmla="*/ 2147483646 h 3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5" h="34">
                    <a:moveTo>
                      <a:pt x="0" y="0"/>
                    </a:moveTo>
                    <a:lnTo>
                      <a:pt x="35" y="0"/>
                    </a:lnTo>
                    <a:lnTo>
                      <a:pt x="35" y="34"/>
                    </a:lnTo>
                    <a:lnTo>
                      <a:pt x="0" y="34"/>
                    </a:lnTo>
                    <a:lnTo>
                      <a:pt x="0" y="0"/>
                    </a:lnTo>
                    <a:close/>
                    <a:moveTo>
                      <a:pt x="4" y="8"/>
                    </a:moveTo>
                    <a:lnTo>
                      <a:pt x="4" y="27"/>
                    </a:lnTo>
                    <a:lnTo>
                      <a:pt x="8" y="27"/>
                    </a:lnTo>
                    <a:lnTo>
                      <a:pt x="8"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8" name="iṧ1ïḓè">
                <a:extLst>
                  <a:ext uri="{FF2B5EF4-FFF2-40B4-BE49-F238E27FC236}">
                    <a16:creationId xmlns:a16="http://schemas.microsoft.com/office/drawing/2014/main" id="{E6048DCB-B396-4F9F-94FE-8565C5B6787A}"/>
                  </a:ext>
                </a:extLst>
              </p:cNvPr>
              <p:cNvSpPr>
                <a:spLocks/>
              </p:cNvSpPr>
              <p:nvPr/>
            </p:nvSpPr>
            <p:spPr bwMode="auto">
              <a:xfrm>
                <a:off x="3551238" y="3067050"/>
                <a:ext cx="722313" cy="727075"/>
              </a:xfrm>
              <a:custGeom>
                <a:avLst/>
                <a:gdLst>
                  <a:gd name="T0" fmla="*/ 2147483646 w 219"/>
                  <a:gd name="T1" fmla="*/ 0 h 218"/>
                  <a:gd name="T2" fmla="*/ 2147483646 w 219"/>
                  <a:gd name="T3" fmla="*/ 2147483646 h 218"/>
                  <a:gd name="T4" fmla="*/ 2147483646 w 219"/>
                  <a:gd name="T5" fmla="*/ 2147483646 h 218"/>
                  <a:gd name="T6" fmla="*/ 0 w 219"/>
                  <a:gd name="T7" fmla="*/ 2147483646 h 218"/>
                  <a:gd name="T8" fmla="*/ 2147483646 w 219"/>
                  <a:gd name="T9" fmla="*/ 0 h 218"/>
                  <a:gd name="T10" fmla="*/ 2147483646 w 219"/>
                  <a:gd name="T11" fmla="*/ 2147483646 h 218"/>
                  <a:gd name="T12" fmla="*/ 2147483646 w 219"/>
                  <a:gd name="T13" fmla="*/ 2147483646 h 218"/>
                  <a:gd name="T14" fmla="*/ 2147483646 w 219"/>
                  <a:gd name="T15" fmla="*/ 2147483646 h 218"/>
                  <a:gd name="T16" fmla="*/ 2147483646 w 219"/>
                  <a:gd name="T17" fmla="*/ 2147483646 h 218"/>
                  <a:gd name="T18" fmla="*/ 2147483646 w 219"/>
                  <a:gd name="T19" fmla="*/ 2147483646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10" name="íşḷïḑe">
              <a:extLst>
                <a:ext uri="{FF2B5EF4-FFF2-40B4-BE49-F238E27FC236}">
                  <a16:creationId xmlns:a16="http://schemas.microsoft.com/office/drawing/2014/main" id="{F74FCB5F-E2A0-4E08-A7AF-9E54E5C2CE48}"/>
                </a:ext>
              </a:extLst>
            </p:cNvPr>
            <p:cNvGrpSpPr>
              <a:grpSpLocks/>
            </p:cNvGrpSpPr>
            <p:nvPr userDrawn="1"/>
          </p:nvGrpSpPr>
          <p:grpSpPr bwMode="auto">
            <a:xfrm>
              <a:off x="4894762" y="471192"/>
              <a:ext cx="4437911" cy="1614111"/>
              <a:chOff x="4412452" y="3106738"/>
              <a:chExt cx="2312689" cy="841148"/>
            </a:xfrm>
          </p:grpSpPr>
          <p:grpSp>
            <p:nvGrpSpPr>
              <p:cNvPr id="11" name="îṥľíḑé">
                <a:extLst>
                  <a:ext uri="{FF2B5EF4-FFF2-40B4-BE49-F238E27FC236}">
                    <a16:creationId xmlns:a16="http://schemas.microsoft.com/office/drawing/2014/main" id="{534AEFFE-9B85-4937-BE4F-99F1F3D3A73F}"/>
                  </a:ext>
                </a:extLst>
              </p:cNvPr>
              <p:cNvGrpSpPr>
                <a:grpSpLocks/>
              </p:cNvGrpSpPr>
              <p:nvPr/>
            </p:nvGrpSpPr>
            <p:grpSpPr bwMode="auto">
              <a:xfrm>
                <a:off x="4422776" y="3106738"/>
                <a:ext cx="2293937" cy="617538"/>
                <a:chOff x="4422776" y="3106738"/>
                <a:chExt cx="2293937" cy="617538"/>
              </a:xfrm>
            </p:grpSpPr>
            <p:sp>
              <p:nvSpPr>
                <p:cNvPr id="28" name="išḻiḑé">
                  <a:extLst>
                    <a:ext uri="{FF2B5EF4-FFF2-40B4-BE49-F238E27FC236}">
                      <a16:creationId xmlns:a16="http://schemas.microsoft.com/office/drawing/2014/main" id="{CBD9FDB8-C752-40AD-97CB-A6A28FDCDE96}"/>
                    </a:ext>
                  </a:extLst>
                </p:cNvPr>
                <p:cNvSpPr>
                  <a:spLocks/>
                </p:cNvSpPr>
                <p:nvPr/>
              </p:nvSpPr>
              <p:spPr bwMode="auto">
                <a:xfrm>
                  <a:off x="4811713" y="3200400"/>
                  <a:ext cx="49213" cy="100013"/>
                </a:xfrm>
                <a:custGeom>
                  <a:avLst/>
                  <a:gdLst>
                    <a:gd name="T0" fmla="*/ 0 w 15"/>
                    <a:gd name="T1" fmla="*/ 2147483646 h 30"/>
                    <a:gd name="T2" fmla="*/ 2147483646 w 15"/>
                    <a:gd name="T3" fmla="*/ 2147483646 h 30"/>
                    <a:gd name="T4" fmla="*/ 0 w 15"/>
                    <a:gd name="T5" fmla="*/ 2147483646 h 30"/>
                    <a:gd name="T6" fmla="*/ 2147483646 w 15"/>
                    <a:gd name="T7" fmla="*/ 2147483646 h 30"/>
                    <a:gd name="T8" fmla="*/ 2147483646 w 15"/>
                    <a:gd name="T9" fmla="*/ 2147483646 h 30"/>
                    <a:gd name="T10" fmla="*/ 2147483646 w 15"/>
                    <a:gd name="T11" fmla="*/ 2147483646 h 30"/>
                    <a:gd name="T12" fmla="*/ 2147483646 w 15"/>
                    <a:gd name="T13" fmla="*/ 2147483646 h 30"/>
                    <a:gd name="T14" fmla="*/ 2147483646 w 15"/>
                    <a:gd name="T15" fmla="*/ 0 h 30"/>
                    <a:gd name="T16" fmla="*/ 0 w 15"/>
                    <a:gd name="T17" fmla="*/ 2147483646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9" name="íṥľíďè">
                  <a:extLst>
                    <a:ext uri="{FF2B5EF4-FFF2-40B4-BE49-F238E27FC236}">
                      <a16:creationId xmlns:a16="http://schemas.microsoft.com/office/drawing/2014/main" id="{38FF29E7-CEC3-4AAC-BA00-7093E889E462}"/>
                    </a:ext>
                  </a:extLst>
                </p:cNvPr>
                <p:cNvSpPr>
                  <a:spLocks/>
                </p:cNvSpPr>
                <p:nvPr/>
              </p:nvSpPr>
              <p:spPr bwMode="auto">
                <a:xfrm>
                  <a:off x="5221288" y="3184525"/>
                  <a:ext cx="36513" cy="122238"/>
                </a:xfrm>
                <a:custGeom>
                  <a:avLst/>
                  <a:gdLst>
                    <a:gd name="T0" fmla="*/ 0 w 11"/>
                    <a:gd name="T1" fmla="*/ 2147483646 h 37"/>
                    <a:gd name="T2" fmla="*/ 2147483646 w 11"/>
                    <a:gd name="T3" fmla="*/ 2147483646 h 37"/>
                    <a:gd name="T4" fmla="*/ 0 w 11"/>
                    <a:gd name="T5" fmla="*/ 2147483646 h 37"/>
                    <a:gd name="T6" fmla="*/ 0 w 11"/>
                    <a:gd name="T7" fmla="*/ 2147483646 h 37"/>
                    <a:gd name="T8" fmla="*/ 2147483646 w 11"/>
                    <a:gd name="T9" fmla="*/ 2147483646 h 37"/>
                    <a:gd name="T10" fmla="*/ 2147483646 w 11"/>
                    <a:gd name="T11" fmla="*/ 2147483646 h 37"/>
                    <a:gd name="T12" fmla="*/ 2147483646 w 11"/>
                    <a:gd name="T13" fmla="*/ 2147483646 h 37"/>
                    <a:gd name="T14" fmla="*/ 2147483646 w 11"/>
                    <a:gd name="T15" fmla="*/ 2147483646 h 37"/>
                    <a:gd name="T16" fmla="*/ 2147483646 w 11"/>
                    <a:gd name="T17" fmla="*/ 2147483646 h 37"/>
                    <a:gd name="T18" fmla="*/ 2147483646 w 11"/>
                    <a:gd name="T19" fmla="*/ 0 h 37"/>
                    <a:gd name="T20" fmla="*/ 0 w 11"/>
                    <a:gd name="T21" fmla="*/ 2147483646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0" name="íś1iḑe">
                  <a:extLst>
                    <a:ext uri="{FF2B5EF4-FFF2-40B4-BE49-F238E27FC236}">
                      <a16:creationId xmlns:a16="http://schemas.microsoft.com/office/drawing/2014/main" id="{87801D91-C9A2-42B2-800E-D79ACF7F4EA2}"/>
                    </a:ext>
                  </a:extLst>
                </p:cNvPr>
                <p:cNvSpPr>
                  <a:spLocks/>
                </p:cNvSpPr>
                <p:nvPr/>
              </p:nvSpPr>
              <p:spPr bwMode="auto">
                <a:xfrm>
                  <a:off x="4554538" y="3251200"/>
                  <a:ext cx="119063" cy="58738"/>
                </a:xfrm>
                <a:custGeom>
                  <a:avLst/>
                  <a:gdLst>
                    <a:gd name="T0" fmla="*/ 0 w 36"/>
                    <a:gd name="T1" fmla="*/ 2147483646 h 18"/>
                    <a:gd name="T2" fmla="*/ 2147483646 w 36"/>
                    <a:gd name="T3" fmla="*/ 2147483646 h 18"/>
                    <a:gd name="T4" fmla="*/ 2147483646 w 36"/>
                    <a:gd name="T5" fmla="*/ 2147483646 h 18"/>
                    <a:gd name="T6" fmla="*/ 2147483646 w 36"/>
                    <a:gd name="T7" fmla="*/ 2147483646 h 18"/>
                    <a:gd name="T8" fmla="*/ 2147483646 w 36"/>
                    <a:gd name="T9" fmla="*/ 2147483646 h 18"/>
                    <a:gd name="T10" fmla="*/ 2147483646 w 36"/>
                    <a:gd name="T11" fmla="*/ 2147483646 h 18"/>
                    <a:gd name="T12" fmla="*/ 2147483646 w 36"/>
                    <a:gd name="T13" fmla="*/ 2147483646 h 18"/>
                    <a:gd name="T14" fmla="*/ 2147483646 w 36"/>
                    <a:gd name="T15" fmla="*/ 2147483646 h 18"/>
                    <a:gd name="T16" fmla="*/ 2147483646 w 36"/>
                    <a:gd name="T17" fmla="*/ 2147483646 h 18"/>
                    <a:gd name="T18" fmla="*/ 2147483646 w 36"/>
                    <a:gd name="T19" fmla="*/ 2147483646 h 18"/>
                    <a:gd name="T20" fmla="*/ 2147483646 w 36"/>
                    <a:gd name="T21" fmla="*/ 0 h 18"/>
                    <a:gd name="T22" fmla="*/ 2147483646 w 36"/>
                    <a:gd name="T23" fmla="*/ 2147483646 h 18"/>
                    <a:gd name="T24" fmla="*/ 2147483646 w 36"/>
                    <a:gd name="T25" fmla="*/ 2147483646 h 18"/>
                    <a:gd name="T26" fmla="*/ 0 w 36"/>
                    <a:gd name="T27" fmla="*/ 2147483646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1" name="iṩ1iḋè">
                  <a:extLst>
                    <a:ext uri="{FF2B5EF4-FFF2-40B4-BE49-F238E27FC236}">
                      <a16:creationId xmlns:a16="http://schemas.microsoft.com/office/drawing/2014/main" id="{156DCF2B-7439-4C07-B23A-713F1FF1F57E}"/>
                    </a:ext>
                  </a:extLst>
                </p:cNvPr>
                <p:cNvSpPr>
                  <a:spLocks/>
                </p:cNvSpPr>
                <p:nvPr/>
              </p:nvSpPr>
              <p:spPr bwMode="auto">
                <a:xfrm>
                  <a:off x="6359526" y="3263900"/>
                  <a:ext cx="93663" cy="139700"/>
                </a:xfrm>
                <a:custGeom>
                  <a:avLst/>
                  <a:gdLst>
                    <a:gd name="T0" fmla="*/ 2147483646 w 28"/>
                    <a:gd name="T1" fmla="*/ 2147483646 h 42"/>
                    <a:gd name="T2" fmla="*/ 2147483646 w 28"/>
                    <a:gd name="T3" fmla="*/ 2147483646 h 42"/>
                    <a:gd name="T4" fmla="*/ 2147483646 w 28"/>
                    <a:gd name="T5" fmla="*/ 2147483646 h 42"/>
                    <a:gd name="T6" fmla="*/ 2147483646 w 28"/>
                    <a:gd name="T7" fmla="*/ 2147483646 h 42"/>
                    <a:gd name="T8" fmla="*/ 2147483646 w 28"/>
                    <a:gd name="T9" fmla="*/ 2147483646 h 42"/>
                    <a:gd name="T10" fmla="*/ 2147483646 w 28"/>
                    <a:gd name="T11" fmla="*/ 2147483646 h 42"/>
                    <a:gd name="T12" fmla="*/ 0 w 28"/>
                    <a:gd name="T13" fmla="*/ 2147483646 h 42"/>
                    <a:gd name="T14" fmla="*/ 0 w 28"/>
                    <a:gd name="T15" fmla="*/ 2147483646 h 42"/>
                    <a:gd name="T16" fmla="*/ 2147483646 w 28"/>
                    <a:gd name="T17" fmla="*/ 2147483646 h 42"/>
                    <a:gd name="T18" fmla="*/ 2147483646 w 28"/>
                    <a:gd name="T19" fmla="*/ 2147483646 h 42"/>
                    <a:gd name="T20" fmla="*/ 2147483646 w 28"/>
                    <a:gd name="T21" fmla="*/ 2147483646 h 42"/>
                    <a:gd name="T22" fmla="*/ 2147483646 w 28"/>
                    <a:gd name="T23" fmla="*/ 2147483646 h 42"/>
                    <a:gd name="T24" fmla="*/ 2147483646 w 28"/>
                    <a:gd name="T25" fmla="*/ 2147483646 h 42"/>
                    <a:gd name="T26" fmla="*/ 2147483646 w 28"/>
                    <a:gd name="T27" fmla="*/ 2147483646 h 42"/>
                    <a:gd name="T28" fmla="*/ 2147483646 w 28"/>
                    <a:gd name="T29" fmla="*/ 2147483646 h 42"/>
                    <a:gd name="T30" fmla="*/ 2147483646 w 28"/>
                    <a:gd name="T31" fmla="*/ 2147483646 h 42"/>
                    <a:gd name="T32" fmla="*/ 2147483646 w 28"/>
                    <a:gd name="T33" fmla="*/ 2147483646 h 42"/>
                    <a:gd name="T34" fmla="*/ 2147483646 w 28"/>
                    <a:gd name="T35" fmla="*/ 2147483646 h 42"/>
                    <a:gd name="T36" fmla="*/ 2147483646 w 28"/>
                    <a:gd name="T37" fmla="*/ 2147483646 h 42"/>
                    <a:gd name="T38" fmla="*/ 2147483646 w 28"/>
                    <a:gd name="T39" fmla="*/ 2147483646 h 42"/>
                    <a:gd name="T40" fmla="*/ 2147483646 w 28"/>
                    <a:gd name="T41" fmla="*/ 0 h 42"/>
                    <a:gd name="T42" fmla="*/ 2147483646 w 28"/>
                    <a:gd name="T43" fmla="*/ 2147483646 h 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2" name="íṩlïḓè">
                  <a:extLst>
                    <a:ext uri="{FF2B5EF4-FFF2-40B4-BE49-F238E27FC236}">
                      <a16:creationId xmlns:a16="http://schemas.microsoft.com/office/drawing/2014/main" id="{49A3A4C7-38B4-4B4E-9FCB-9268326AB485}"/>
                    </a:ext>
                  </a:extLst>
                </p:cNvPr>
                <p:cNvSpPr>
                  <a:spLocks/>
                </p:cNvSpPr>
                <p:nvPr/>
              </p:nvSpPr>
              <p:spPr bwMode="auto">
                <a:xfrm>
                  <a:off x="5826126" y="3273425"/>
                  <a:ext cx="223838" cy="293688"/>
                </a:xfrm>
                <a:custGeom>
                  <a:avLst/>
                  <a:gdLst>
                    <a:gd name="T0" fmla="*/ 2147483646 w 68"/>
                    <a:gd name="T1" fmla="*/ 2147483646 h 88"/>
                    <a:gd name="T2" fmla="*/ 2147483646 w 68"/>
                    <a:gd name="T3" fmla="*/ 2147483646 h 88"/>
                    <a:gd name="T4" fmla="*/ 2147483646 w 68"/>
                    <a:gd name="T5" fmla="*/ 2147483646 h 88"/>
                    <a:gd name="T6" fmla="*/ 2147483646 w 68"/>
                    <a:gd name="T7" fmla="*/ 2147483646 h 88"/>
                    <a:gd name="T8" fmla="*/ 2147483646 w 68"/>
                    <a:gd name="T9" fmla="*/ 0 h 88"/>
                    <a:gd name="T10" fmla="*/ 2147483646 w 68"/>
                    <a:gd name="T11" fmla="*/ 2147483646 h 88"/>
                    <a:gd name="T12" fmla="*/ 2147483646 w 68"/>
                    <a:gd name="T13" fmla="*/ 2147483646 h 88"/>
                    <a:gd name="T14" fmla="*/ 2147483646 w 68"/>
                    <a:gd name="T15" fmla="*/ 2147483646 h 88"/>
                    <a:gd name="T16" fmla="*/ 2147483646 w 68"/>
                    <a:gd name="T17" fmla="*/ 2147483646 h 88"/>
                    <a:gd name="T18" fmla="*/ 2147483646 w 68"/>
                    <a:gd name="T19" fmla="*/ 2147483646 h 88"/>
                    <a:gd name="T20" fmla="*/ 2147483646 w 68"/>
                    <a:gd name="T21" fmla="*/ 2147483646 h 88"/>
                    <a:gd name="T22" fmla="*/ 2147483646 w 68"/>
                    <a:gd name="T23" fmla="*/ 2147483646 h 88"/>
                    <a:gd name="T24" fmla="*/ 2147483646 w 68"/>
                    <a:gd name="T25" fmla="*/ 2147483646 h 88"/>
                    <a:gd name="T26" fmla="*/ 2147483646 w 68"/>
                    <a:gd name="T27" fmla="*/ 2147483646 h 88"/>
                    <a:gd name="T28" fmla="*/ 0 w 68"/>
                    <a:gd name="T29" fmla="*/ 2147483646 h 88"/>
                    <a:gd name="T30" fmla="*/ 2147483646 w 68"/>
                    <a:gd name="T31" fmla="*/ 2147483646 h 88"/>
                    <a:gd name="T32" fmla="*/ 2147483646 w 68"/>
                    <a:gd name="T33" fmla="*/ 2147483646 h 88"/>
                    <a:gd name="T34" fmla="*/ 2147483646 w 68"/>
                    <a:gd name="T35" fmla="*/ 2147483646 h 88"/>
                    <a:gd name="T36" fmla="*/ 2147483646 w 68"/>
                    <a:gd name="T37" fmla="*/ 2147483646 h 88"/>
                    <a:gd name="T38" fmla="*/ 2147483646 w 68"/>
                    <a:gd name="T39" fmla="*/ 2147483646 h 88"/>
                    <a:gd name="T40" fmla="*/ 2147483646 w 68"/>
                    <a:gd name="T41" fmla="*/ 2147483646 h 88"/>
                    <a:gd name="T42" fmla="*/ 2147483646 w 68"/>
                    <a:gd name="T43" fmla="*/ 2147483646 h 88"/>
                    <a:gd name="T44" fmla="*/ 2147483646 w 68"/>
                    <a:gd name="T45" fmla="*/ 2147483646 h 88"/>
                    <a:gd name="T46" fmla="*/ 2147483646 w 68"/>
                    <a:gd name="T47" fmla="*/ 2147483646 h 88"/>
                    <a:gd name="T48" fmla="*/ 2147483646 w 68"/>
                    <a:gd name="T49" fmla="*/ 2147483646 h 88"/>
                    <a:gd name="T50" fmla="*/ 2147483646 w 68"/>
                    <a:gd name="T51" fmla="*/ 2147483646 h 88"/>
                    <a:gd name="T52" fmla="*/ 2147483646 w 68"/>
                    <a:gd name="T53" fmla="*/ 2147483646 h 88"/>
                    <a:gd name="T54" fmla="*/ 2147483646 w 68"/>
                    <a:gd name="T55" fmla="*/ 2147483646 h 88"/>
                    <a:gd name="T56" fmla="*/ 2147483646 w 68"/>
                    <a:gd name="T57" fmla="*/ 2147483646 h 88"/>
                    <a:gd name="T58" fmla="*/ 2147483646 w 68"/>
                    <a:gd name="T59" fmla="*/ 2147483646 h 88"/>
                    <a:gd name="T60" fmla="*/ 2147483646 w 68"/>
                    <a:gd name="T61" fmla="*/ 2147483646 h 88"/>
                    <a:gd name="T62" fmla="*/ 2147483646 w 68"/>
                    <a:gd name="T63" fmla="*/ 2147483646 h 88"/>
                    <a:gd name="T64" fmla="*/ 2147483646 w 68"/>
                    <a:gd name="T65" fmla="*/ 2147483646 h 88"/>
                    <a:gd name="T66" fmla="*/ 2147483646 w 68"/>
                    <a:gd name="T67" fmla="*/ 2147483646 h 88"/>
                    <a:gd name="T68" fmla="*/ 2147483646 w 68"/>
                    <a:gd name="T69" fmla="*/ 2147483646 h 88"/>
                    <a:gd name="T70" fmla="*/ 2147483646 w 68"/>
                    <a:gd name="T71" fmla="*/ 2147483646 h 88"/>
                    <a:gd name="T72" fmla="*/ 2147483646 w 68"/>
                    <a:gd name="T73" fmla="*/ 2147483646 h 88"/>
                    <a:gd name="T74" fmla="*/ 2147483646 w 68"/>
                    <a:gd name="T75" fmla="*/ 2147483646 h 88"/>
                    <a:gd name="T76" fmla="*/ 2147483646 w 68"/>
                    <a:gd name="T77" fmla="*/ 2147483646 h 88"/>
                    <a:gd name="T78" fmla="*/ 2147483646 w 68"/>
                    <a:gd name="T79" fmla="*/ 2147483646 h 88"/>
                    <a:gd name="T80" fmla="*/ 2147483646 w 68"/>
                    <a:gd name="T81" fmla="*/ 2147483646 h 88"/>
                    <a:gd name="T82" fmla="*/ 2147483646 w 68"/>
                    <a:gd name="T83" fmla="*/ 2147483646 h 88"/>
                    <a:gd name="T84" fmla="*/ 2147483646 w 68"/>
                    <a:gd name="T85" fmla="*/ 2147483646 h 88"/>
                    <a:gd name="T86" fmla="*/ 2147483646 w 68"/>
                    <a:gd name="T87" fmla="*/ 2147483646 h 88"/>
                    <a:gd name="T88" fmla="*/ 2147483646 w 68"/>
                    <a:gd name="T89" fmla="*/ 2147483646 h 88"/>
                    <a:gd name="T90" fmla="*/ 2147483646 w 68"/>
                    <a:gd name="T91" fmla="*/ 2147483646 h 88"/>
                    <a:gd name="T92" fmla="*/ 2147483646 w 68"/>
                    <a:gd name="T93" fmla="*/ 2147483646 h 8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3" name="ísḷïďè">
                  <a:extLst>
                    <a:ext uri="{FF2B5EF4-FFF2-40B4-BE49-F238E27FC236}">
                      <a16:creationId xmlns:a16="http://schemas.microsoft.com/office/drawing/2014/main" id="{5EF5C463-0EB2-4618-B579-BE6812E107C2}"/>
                    </a:ext>
                  </a:extLst>
                </p:cNvPr>
                <p:cNvSpPr>
                  <a:spLocks/>
                </p:cNvSpPr>
                <p:nvPr/>
              </p:nvSpPr>
              <p:spPr bwMode="auto">
                <a:xfrm>
                  <a:off x="4518026" y="3506788"/>
                  <a:ext cx="53975" cy="71438"/>
                </a:xfrm>
                <a:custGeom>
                  <a:avLst/>
                  <a:gdLst>
                    <a:gd name="T0" fmla="*/ 2147483646 w 16"/>
                    <a:gd name="T1" fmla="*/ 2147483646 h 21"/>
                    <a:gd name="T2" fmla="*/ 2147483646 w 16"/>
                    <a:gd name="T3" fmla="*/ 2147483646 h 21"/>
                    <a:gd name="T4" fmla="*/ 2147483646 w 16"/>
                    <a:gd name="T5" fmla="*/ 2147483646 h 21"/>
                    <a:gd name="T6" fmla="*/ 2147483646 w 16"/>
                    <a:gd name="T7" fmla="*/ 0 h 21"/>
                    <a:gd name="T8" fmla="*/ 2147483646 w 16"/>
                    <a:gd name="T9" fmla="*/ 2147483646 h 21"/>
                    <a:gd name="T10" fmla="*/ 2147483646 w 16"/>
                    <a:gd name="T11" fmla="*/ 2147483646 h 21"/>
                    <a:gd name="T12" fmla="*/ 2147483646 w 16"/>
                    <a:gd name="T13" fmla="*/ 2147483646 h 21"/>
                    <a:gd name="T14" fmla="*/ 2147483646 w 16"/>
                    <a:gd name="T15" fmla="*/ 2147483646 h 21"/>
                    <a:gd name="T16" fmla="*/ 0 w 16"/>
                    <a:gd name="T17" fmla="*/ 2147483646 h 21"/>
                    <a:gd name="T18" fmla="*/ 2147483646 w 16"/>
                    <a:gd name="T19" fmla="*/ 2147483646 h 21"/>
                    <a:gd name="T20" fmla="*/ 2147483646 w 16"/>
                    <a:gd name="T21" fmla="*/ 2147483646 h 21"/>
                    <a:gd name="T22" fmla="*/ 2147483646 w 16"/>
                    <a:gd name="T23" fmla="*/ 2147483646 h 21"/>
                    <a:gd name="T24" fmla="*/ 2147483646 w 16"/>
                    <a:gd name="T25" fmla="*/ 2147483646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4" name="îṧļîḓé">
                  <a:extLst>
                    <a:ext uri="{FF2B5EF4-FFF2-40B4-BE49-F238E27FC236}">
                      <a16:creationId xmlns:a16="http://schemas.microsoft.com/office/drawing/2014/main" id="{E0A6972A-AD1B-4E82-91AE-05C1235F70CE}"/>
                    </a:ext>
                  </a:extLst>
                </p:cNvPr>
                <p:cNvSpPr>
                  <a:spLocks/>
                </p:cNvSpPr>
                <p:nvPr/>
              </p:nvSpPr>
              <p:spPr bwMode="auto">
                <a:xfrm>
                  <a:off x="5319713" y="3133725"/>
                  <a:ext cx="222250" cy="500063"/>
                </a:xfrm>
                <a:custGeom>
                  <a:avLst/>
                  <a:gdLst>
                    <a:gd name="T0" fmla="*/ 2147483646 w 67"/>
                    <a:gd name="T1" fmla="*/ 2147483646 h 150"/>
                    <a:gd name="T2" fmla="*/ 2147483646 w 67"/>
                    <a:gd name="T3" fmla="*/ 2147483646 h 150"/>
                    <a:gd name="T4" fmla="*/ 2147483646 w 67"/>
                    <a:gd name="T5" fmla="*/ 2147483646 h 150"/>
                    <a:gd name="T6" fmla="*/ 2147483646 w 67"/>
                    <a:gd name="T7" fmla="*/ 2147483646 h 150"/>
                    <a:gd name="T8" fmla="*/ 2147483646 w 67"/>
                    <a:gd name="T9" fmla="*/ 2147483646 h 150"/>
                    <a:gd name="T10" fmla="*/ 2147483646 w 67"/>
                    <a:gd name="T11" fmla="*/ 2147483646 h 150"/>
                    <a:gd name="T12" fmla="*/ 2147483646 w 67"/>
                    <a:gd name="T13" fmla="*/ 2147483646 h 150"/>
                    <a:gd name="T14" fmla="*/ 2147483646 w 67"/>
                    <a:gd name="T15" fmla="*/ 2147483646 h 150"/>
                    <a:gd name="T16" fmla="*/ 2147483646 w 67"/>
                    <a:gd name="T17" fmla="*/ 2147483646 h 150"/>
                    <a:gd name="T18" fmla="*/ 2147483646 w 67"/>
                    <a:gd name="T19" fmla="*/ 2147483646 h 150"/>
                    <a:gd name="T20" fmla="*/ 2147483646 w 67"/>
                    <a:gd name="T21" fmla="*/ 2147483646 h 150"/>
                    <a:gd name="T22" fmla="*/ 2147483646 w 67"/>
                    <a:gd name="T23" fmla="*/ 2147483646 h 150"/>
                    <a:gd name="T24" fmla="*/ 2147483646 w 67"/>
                    <a:gd name="T25" fmla="*/ 2147483646 h 150"/>
                    <a:gd name="T26" fmla="*/ 2147483646 w 67"/>
                    <a:gd name="T27" fmla="*/ 2147483646 h 150"/>
                    <a:gd name="T28" fmla="*/ 2147483646 w 67"/>
                    <a:gd name="T29" fmla="*/ 2147483646 h 150"/>
                    <a:gd name="T30" fmla="*/ 2147483646 w 67"/>
                    <a:gd name="T31" fmla="*/ 2147483646 h 150"/>
                    <a:gd name="T32" fmla="*/ 2147483646 w 67"/>
                    <a:gd name="T33" fmla="*/ 2147483646 h 150"/>
                    <a:gd name="T34" fmla="*/ 2147483646 w 67"/>
                    <a:gd name="T35" fmla="*/ 2147483646 h 150"/>
                    <a:gd name="T36" fmla="*/ 2147483646 w 67"/>
                    <a:gd name="T37" fmla="*/ 2147483646 h 150"/>
                    <a:gd name="T38" fmla="*/ 2147483646 w 67"/>
                    <a:gd name="T39" fmla="*/ 2147483646 h 150"/>
                    <a:gd name="T40" fmla="*/ 2147483646 w 67"/>
                    <a:gd name="T41" fmla="*/ 2147483646 h 150"/>
                    <a:gd name="T42" fmla="*/ 2147483646 w 67"/>
                    <a:gd name="T43" fmla="*/ 2147483646 h 150"/>
                    <a:gd name="T44" fmla="*/ 2147483646 w 67"/>
                    <a:gd name="T45" fmla="*/ 2147483646 h 150"/>
                    <a:gd name="T46" fmla="*/ 2147483646 w 67"/>
                    <a:gd name="T47" fmla="*/ 2147483646 h 150"/>
                    <a:gd name="T48" fmla="*/ 2147483646 w 67"/>
                    <a:gd name="T49" fmla="*/ 2147483646 h 150"/>
                    <a:gd name="T50" fmla="*/ 2147483646 w 67"/>
                    <a:gd name="T51" fmla="*/ 2147483646 h 150"/>
                    <a:gd name="T52" fmla="*/ 2147483646 w 67"/>
                    <a:gd name="T53" fmla="*/ 2147483646 h 150"/>
                    <a:gd name="T54" fmla="*/ 2147483646 w 67"/>
                    <a:gd name="T55" fmla="*/ 2147483646 h 150"/>
                    <a:gd name="T56" fmla="*/ 2147483646 w 67"/>
                    <a:gd name="T57" fmla="*/ 2147483646 h 150"/>
                    <a:gd name="T58" fmla="*/ 2147483646 w 67"/>
                    <a:gd name="T59" fmla="*/ 2147483646 h 150"/>
                    <a:gd name="T60" fmla="*/ 2147483646 w 67"/>
                    <a:gd name="T61" fmla="*/ 2147483646 h 150"/>
                    <a:gd name="T62" fmla="*/ 2147483646 w 67"/>
                    <a:gd name="T63" fmla="*/ 2147483646 h 150"/>
                    <a:gd name="T64" fmla="*/ 2147483646 w 67"/>
                    <a:gd name="T65" fmla="*/ 2147483646 h 150"/>
                    <a:gd name="T66" fmla="*/ 2147483646 w 67"/>
                    <a:gd name="T67" fmla="*/ 2147483646 h 150"/>
                    <a:gd name="T68" fmla="*/ 2147483646 w 67"/>
                    <a:gd name="T69" fmla="*/ 2147483646 h 150"/>
                    <a:gd name="T70" fmla="*/ 2147483646 w 67"/>
                    <a:gd name="T71" fmla="*/ 2147483646 h 150"/>
                    <a:gd name="T72" fmla="*/ 2147483646 w 67"/>
                    <a:gd name="T73" fmla="*/ 2147483646 h 150"/>
                    <a:gd name="T74" fmla="*/ 2147483646 w 67"/>
                    <a:gd name="T75" fmla="*/ 2147483646 h 150"/>
                    <a:gd name="T76" fmla="*/ 2147483646 w 67"/>
                    <a:gd name="T77" fmla="*/ 2147483646 h 150"/>
                    <a:gd name="T78" fmla="*/ 2147483646 w 67"/>
                    <a:gd name="T79" fmla="*/ 2147483646 h 150"/>
                    <a:gd name="T80" fmla="*/ 2147483646 w 67"/>
                    <a:gd name="T81" fmla="*/ 2147483646 h 150"/>
                    <a:gd name="T82" fmla="*/ 2147483646 w 67"/>
                    <a:gd name="T83" fmla="*/ 2147483646 h 150"/>
                    <a:gd name="T84" fmla="*/ 2147483646 w 67"/>
                    <a:gd name="T85" fmla="*/ 2147483646 h 150"/>
                    <a:gd name="T86" fmla="*/ 2147483646 w 67"/>
                    <a:gd name="T87" fmla="*/ 2147483646 h 150"/>
                    <a:gd name="T88" fmla="*/ 2147483646 w 67"/>
                    <a:gd name="T89" fmla="*/ 2147483646 h 150"/>
                    <a:gd name="T90" fmla="*/ 2147483646 w 67"/>
                    <a:gd name="T91" fmla="*/ 2147483646 h 150"/>
                    <a:gd name="T92" fmla="*/ 2147483646 w 67"/>
                    <a:gd name="T93" fmla="*/ 2147483646 h 150"/>
                    <a:gd name="T94" fmla="*/ 2147483646 w 67"/>
                    <a:gd name="T95" fmla="*/ 2147483646 h 150"/>
                    <a:gd name="T96" fmla="*/ 2147483646 w 67"/>
                    <a:gd name="T97" fmla="*/ 2147483646 h 150"/>
                    <a:gd name="T98" fmla="*/ 2147483646 w 67"/>
                    <a:gd name="T99" fmla="*/ 2147483646 h 150"/>
                    <a:gd name="T100" fmla="*/ 2147483646 w 67"/>
                    <a:gd name="T101" fmla="*/ 2147483646 h 150"/>
                    <a:gd name="T102" fmla="*/ 2147483646 w 67"/>
                    <a:gd name="T103" fmla="*/ 2147483646 h 1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5" name="iSļïḑé">
                  <a:extLst>
                    <a:ext uri="{FF2B5EF4-FFF2-40B4-BE49-F238E27FC236}">
                      <a16:creationId xmlns:a16="http://schemas.microsoft.com/office/drawing/2014/main" id="{C557C0B9-2F22-45B1-9E02-E901864E01C0}"/>
                    </a:ext>
                  </a:extLst>
                </p:cNvPr>
                <p:cNvSpPr>
                  <a:spLocks/>
                </p:cNvSpPr>
                <p:nvPr/>
              </p:nvSpPr>
              <p:spPr bwMode="auto">
                <a:xfrm>
                  <a:off x="4422776" y="3106738"/>
                  <a:ext cx="412750" cy="596900"/>
                </a:xfrm>
                <a:custGeom>
                  <a:avLst/>
                  <a:gdLst>
                    <a:gd name="T0" fmla="*/ 2147483646 w 125"/>
                    <a:gd name="T1" fmla="*/ 2147483646 h 179"/>
                    <a:gd name="T2" fmla="*/ 2147483646 w 125"/>
                    <a:gd name="T3" fmla="*/ 2147483646 h 179"/>
                    <a:gd name="T4" fmla="*/ 2147483646 w 125"/>
                    <a:gd name="T5" fmla="*/ 2147483646 h 179"/>
                    <a:gd name="T6" fmla="*/ 2147483646 w 125"/>
                    <a:gd name="T7" fmla="*/ 2147483646 h 179"/>
                    <a:gd name="T8" fmla="*/ 2147483646 w 125"/>
                    <a:gd name="T9" fmla="*/ 2147483646 h 179"/>
                    <a:gd name="T10" fmla="*/ 2147483646 w 125"/>
                    <a:gd name="T11" fmla="*/ 2147483646 h 179"/>
                    <a:gd name="T12" fmla="*/ 2147483646 w 125"/>
                    <a:gd name="T13" fmla="*/ 2147483646 h 179"/>
                    <a:gd name="T14" fmla="*/ 2147483646 w 125"/>
                    <a:gd name="T15" fmla="*/ 2147483646 h 179"/>
                    <a:gd name="T16" fmla="*/ 2147483646 w 125"/>
                    <a:gd name="T17" fmla="*/ 2147483646 h 179"/>
                    <a:gd name="T18" fmla="*/ 2147483646 w 125"/>
                    <a:gd name="T19" fmla="*/ 2147483646 h 179"/>
                    <a:gd name="T20" fmla="*/ 2147483646 w 125"/>
                    <a:gd name="T21" fmla="*/ 2147483646 h 179"/>
                    <a:gd name="T22" fmla="*/ 2147483646 w 125"/>
                    <a:gd name="T23" fmla="*/ 0 h 179"/>
                    <a:gd name="T24" fmla="*/ 2147483646 w 125"/>
                    <a:gd name="T25" fmla="*/ 0 h 179"/>
                    <a:gd name="T26" fmla="*/ 2147483646 w 125"/>
                    <a:gd name="T27" fmla="*/ 2147483646 h 179"/>
                    <a:gd name="T28" fmla="*/ 2147483646 w 125"/>
                    <a:gd name="T29" fmla="*/ 2147483646 h 179"/>
                    <a:gd name="T30" fmla="*/ 2147483646 w 125"/>
                    <a:gd name="T31" fmla="*/ 2147483646 h 179"/>
                    <a:gd name="T32" fmla="*/ 2147483646 w 125"/>
                    <a:gd name="T33" fmla="*/ 2147483646 h 179"/>
                    <a:gd name="T34" fmla="*/ 0 w 125"/>
                    <a:gd name="T35" fmla="*/ 2147483646 h 179"/>
                    <a:gd name="T36" fmla="*/ 2147483646 w 125"/>
                    <a:gd name="T37" fmla="*/ 2147483646 h 179"/>
                    <a:gd name="T38" fmla="*/ 2147483646 w 125"/>
                    <a:gd name="T39" fmla="*/ 2147483646 h 179"/>
                    <a:gd name="T40" fmla="*/ 2147483646 w 125"/>
                    <a:gd name="T41" fmla="*/ 2147483646 h 179"/>
                    <a:gd name="T42" fmla="*/ 2147483646 w 125"/>
                    <a:gd name="T43" fmla="*/ 2147483646 h 179"/>
                    <a:gd name="T44" fmla="*/ 2147483646 w 125"/>
                    <a:gd name="T45" fmla="*/ 2147483646 h 179"/>
                    <a:gd name="T46" fmla="*/ 2147483646 w 125"/>
                    <a:gd name="T47" fmla="*/ 2147483646 h 179"/>
                    <a:gd name="T48" fmla="*/ 2147483646 w 125"/>
                    <a:gd name="T49" fmla="*/ 2147483646 h 179"/>
                    <a:gd name="T50" fmla="*/ 2147483646 w 125"/>
                    <a:gd name="T51" fmla="*/ 2147483646 h 179"/>
                    <a:gd name="T52" fmla="*/ 2147483646 w 125"/>
                    <a:gd name="T53" fmla="*/ 2147483646 h 179"/>
                    <a:gd name="T54" fmla="*/ 2147483646 w 125"/>
                    <a:gd name="T55" fmla="*/ 2147483646 h 179"/>
                    <a:gd name="T56" fmla="*/ 2147483646 w 125"/>
                    <a:gd name="T57" fmla="*/ 2147483646 h 179"/>
                    <a:gd name="T58" fmla="*/ 2147483646 w 125"/>
                    <a:gd name="T59" fmla="*/ 2147483646 h 179"/>
                    <a:gd name="T60" fmla="*/ 2147483646 w 125"/>
                    <a:gd name="T61" fmla="*/ 2147483646 h 179"/>
                    <a:gd name="T62" fmla="*/ 2147483646 w 125"/>
                    <a:gd name="T63" fmla="*/ 2147483646 h 179"/>
                    <a:gd name="T64" fmla="*/ 2147483646 w 125"/>
                    <a:gd name="T65" fmla="*/ 2147483646 h 179"/>
                    <a:gd name="T66" fmla="*/ 2147483646 w 125"/>
                    <a:gd name="T67" fmla="*/ 2147483646 h 179"/>
                    <a:gd name="T68" fmla="*/ 2147483646 w 125"/>
                    <a:gd name="T69" fmla="*/ 2147483646 h 179"/>
                    <a:gd name="T70" fmla="*/ 2147483646 w 125"/>
                    <a:gd name="T71" fmla="*/ 2147483646 h 179"/>
                    <a:gd name="T72" fmla="*/ 2147483646 w 125"/>
                    <a:gd name="T73" fmla="*/ 2147483646 h 179"/>
                    <a:gd name="T74" fmla="*/ 2147483646 w 125"/>
                    <a:gd name="T75" fmla="*/ 2147483646 h 179"/>
                    <a:gd name="T76" fmla="*/ 2147483646 w 125"/>
                    <a:gd name="T77" fmla="*/ 2147483646 h 179"/>
                    <a:gd name="T78" fmla="*/ 2147483646 w 125"/>
                    <a:gd name="T79" fmla="*/ 2147483646 h 179"/>
                    <a:gd name="T80" fmla="*/ 2147483646 w 125"/>
                    <a:gd name="T81" fmla="*/ 2147483646 h 179"/>
                    <a:gd name="T82" fmla="*/ 2147483646 w 125"/>
                    <a:gd name="T83" fmla="*/ 2147483646 h 179"/>
                    <a:gd name="T84" fmla="*/ 2147483646 w 125"/>
                    <a:gd name="T85" fmla="*/ 2147483646 h 179"/>
                    <a:gd name="T86" fmla="*/ 2147483646 w 125"/>
                    <a:gd name="T87" fmla="*/ 2147483646 h 179"/>
                    <a:gd name="T88" fmla="*/ 2147483646 w 125"/>
                    <a:gd name="T89" fmla="*/ 2147483646 h 179"/>
                    <a:gd name="T90" fmla="*/ 2147483646 w 125"/>
                    <a:gd name="T91" fmla="*/ 2147483646 h 179"/>
                    <a:gd name="T92" fmla="*/ 2147483646 w 125"/>
                    <a:gd name="T93" fmla="*/ 2147483646 h 179"/>
                    <a:gd name="T94" fmla="*/ 2147483646 w 125"/>
                    <a:gd name="T95" fmla="*/ 2147483646 h 179"/>
                    <a:gd name="T96" fmla="*/ 2147483646 w 125"/>
                    <a:gd name="T97" fmla="*/ 2147483646 h 179"/>
                    <a:gd name="T98" fmla="*/ 2147483646 w 125"/>
                    <a:gd name="T99" fmla="*/ 2147483646 h 179"/>
                    <a:gd name="T100" fmla="*/ 2147483646 w 125"/>
                    <a:gd name="T101" fmla="*/ 2147483646 h 17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6" name="íšlïďè">
                  <a:extLst>
                    <a:ext uri="{FF2B5EF4-FFF2-40B4-BE49-F238E27FC236}">
                      <a16:creationId xmlns:a16="http://schemas.microsoft.com/office/drawing/2014/main" id="{8463AB74-99C9-47FF-A620-C7C4CEECA733}"/>
                    </a:ext>
                  </a:extLst>
                </p:cNvPr>
                <p:cNvSpPr>
                  <a:spLocks/>
                </p:cNvSpPr>
                <p:nvPr/>
              </p:nvSpPr>
              <p:spPr bwMode="auto">
                <a:xfrm>
                  <a:off x="5478463" y="3581400"/>
                  <a:ext cx="46038" cy="76200"/>
                </a:xfrm>
                <a:custGeom>
                  <a:avLst/>
                  <a:gdLst>
                    <a:gd name="T0" fmla="*/ 2147483646 w 14"/>
                    <a:gd name="T1" fmla="*/ 2147483646 h 23"/>
                    <a:gd name="T2" fmla="*/ 2147483646 w 14"/>
                    <a:gd name="T3" fmla="*/ 2147483646 h 23"/>
                    <a:gd name="T4" fmla="*/ 2147483646 w 14"/>
                    <a:gd name="T5" fmla="*/ 0 h 23"/>
                    <a:gd name="T6" fmla="*/ 0 w 14"/>
                    <a:gd name="T7" fmla="*/ 2147483646 h 23"/>
                    <a:gd name="T8" fmla="*/ 2147483646 w 14"/>
                    <a:gd name="T9" fmla="*/ 2147483646 h 23"/>
                    <a:gd name="T10" fmla="*/ 2147483646 w 14"/>
                    <a:gd name="T11" fmla="*/ 2147483646 h 23"/>
                    <a:gd name="T12" fmla="*/ 2147483646 w 14"/>
                    <a:gd name="T13" fmla="*/ 2147483646 h 23"/>
                    <a:gd name="T14" fmla="*/ 2147483646 w 14"/>
                    <a:gd name="T15" fmla="*/ 2147483646 h 23"/>
                    <a:gd name="T16" fmla="*/ 2147483646 w 14"/>
                    <a:gd name="T17" fmla="*/ 2147483646 h 23"/>
                    <a:gd name="T18" fmla="*/ 2147483646 w 14"/>
                    <a:gd name="T19" fmla="*/ 2147483646 h 23"/>
                    <a:gd name="T20" fmla="*/ 2147483646 w 14"/>
                    <a:gd name="T21" fmla="*/ 2147483646 h 23"/>
                    <a:gd name="T22" fmla="*/ 2147483646 w 14"/>
                    <a:gd name="T23" fmla="*/ 2147483646 h 23"/>
                    <a:gd name="T24" fmla="*/ 2147483646 w 14"/>
                    <a:gd name="T25" fmla="*/ 2147483646 h 23"/>
                    <a:gd name="T26" fmla="*/ 2147483646 w 14"/>
                    <a:gd name="T27" fmla="*/ 2147483646 h 2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7" name="işḷîḑe">
                  <a:extLst>
                    <a:ext uri="{FF2B5EF4-FFF2-40B4-BE49-F238E27FC236}">
                      <a16:creationId xmlns:a16="http://schemas.microsoft.com/office/drawing/2014/main" id="{B0BA92F3-DFB0-438F-95B6-FC89FF003E86}"/>
                    </a:ext>
                  </a:extLst>
                </p:cNvPr>
                <p:cNvSpPr>
                  <a:spLocks/>
                </p:cNvSpPr>
                <p:nvPr/>
              </p:nvSpPr>
              <p:spPr bwMode="auto">
                <a:xfrm>
                  <a:off x="6310313" y="3136900"/>
                  <a:ext cx="406400" cy="554038"/>
                </a:xfrm>
                <a:custGeom>
                  <a:avLst/>
                  <a:gdLst>
                    <a:gd name="T0" fmla="*/ 2147483646 w 123"/>
                    <a:gd name="T1" fmla="*/ 2147483646 h 166"/>
                    <a:gd name="T2" fmla="*/ 2147483646 w 123"/>
                    <a:gd name="T3" fmla="*/ 0 h 166"/>
                    <a:gd name="T4" fmla="*/ 2147483646 w 123"/>
                    <a:gd name="T5" fmla="*/ 2147483646 h 166"/>
                    <a:gd name="T6" fmla="*/ 2147483646 w 123"/>
                    <a:gd name="T7" fmla="*/ 2147483646 h 166"/>
                    <a:gd name="T8" fmla="*/ 2147483646 w 123"/>
                    <a:gd name="T9" fmla="*/ 2147483646 h 166"/>
                    <a:gd name="T10" fmla="*/ 2147483646 w 123"/>
                    <a:gd name="T11" fmla="*/ 2147483646 h 166"/>
                    <a:gd name="T12" fmla="*/ 2147483646 w 123"/>
                    <a:gd name="T13" fmla="*/ 2147483646 h 166"/>
                    <a:gd name="T14" fmla="*/ 2147483646 w 123"/>
                    <a:gd name="T15" fmla="*/ 2147483646 h 166"/>
                    <a:gd name="T16" fmla="*/ 2147483646 w 123"/>
                    <a:gd name="T17" fmla="*/ 2147483646 h 166"/>
                    <a:gd name="T18" fmla="*/ 2147483646 w 123"/>
                    <a:gd name="T19" fmla="*/ 2147483646 h 166"/>
                    <a:gd name="T20" fmla="*/ 2147483646 w 123"/>
                    <a:gd name="T21" fmla="*/ 2147483646 h 166"/>
                    <a:gd name="T22" fmla="*/ 2147483646 w 123"/>
                    <a:gd name="T23" fmla="*/ 2147483646 h 166"/>
                    <a:gd name="T24" fmla="*/ 2147483646 w 123"/>
                    <a:gd name="T25" fmla="*/ 2147483646 h 166"/>
                    <a:gd name="T26" fmla="*/ 2147483646 w 123"/>
                    <a:gd name="T27" fmla="*/ 2147483646 h 166"/>
                    <a:gd name="T28" fmla="*/ 2147483646 w 123"/>
                    <a:gd name="T29" fmla="*/ 2147483646 h 166"/>
                    <a:gd name="T30" fmla="*/ 2147483646 w 123"/>
                    <a:gd name="T31" fmla="*/ 2147483646 h 166"/>
                    <a:gd name="T32" fmla="*/ 2147483646 w 123"/>
                    <a:gd name="T33" fmla="*/ 2147483646 h 166"/>
                    <a:gd name="T34" fmla="*/ 2147483646 w 123"/>
                    <a:gd name="T35" fmla="*/ 2147483646 h 166"/>
                    <a:gd name="T36" fmla="*/ 2147483646 w 123"/>
                    <a:gd name="T37" fmla="*/ 2147483646 h 166"/>
                    <a:gd name="T38" fmla="*/ 2147483646 w 123"/>
                    <a:gd name="T39" fmla="*/ 2147483646 h 166"/>
                    <a:gd name="T40" fmla="*/ 2147483646 w 123"/>
                    <a:gd name="T41" fmla="*/ 2147483646 h 166"/>
                    <a:gd name="T42" fmla="*/ 2147483646 w 123"/>
                    <a:gd name="T43" fmla="*/ 2147483646 h 166"/>
                    <a:gd name="T44" fmla="*/ 2147483646 w 123"/>
                    <a:gd name="T45" fmla="*/ 2147483646 h 166"/>
                    <a:gd name="T46" fmla="*/ 2147483646 w 123"/>
                    <a:gd name="T47" fmla="*/ 2147483646 h 166"/>
                    <a:gd name="T48" fmla="*/ 2147483646 w 123"/>
                    <a:gd name="T49" fmla="*/ 2147483646 h 166"/>
                    <a:gd name="T50" fmla="*/ 2147483646 w 123"/>
                    <a:gd name="T51" fmla="*/ 2147483646 h 166"/>
                    <a:gd name="T52" fmla="*/ 2147483646 w 123"/>
                    <a:gd name="T53" fmla="*/ 2147483646 h 166"/>
                    <a:gd name="T54" fmla="*/ 2147483646 w 123"/>
                    <a:gd name="T55" fmla="*/ 2147483646 h 166"/>
                    <a:gd name="T56" fmla="*/ 2147483646 w 123"/>
                    <a:gd name="T57" fmla="*/ 2147483646 h 166"/>
                    <a:gd name="T58" fmla="*/ 2147483646 w 123"/>
                    <a:gd name="T59" fmla="*/ 2147483646 h 166"/>
                    <a:gd name="T60" fmla="*/ 2147483646 w 123"/>
                    <a:gd name="T61" fmla="*/ 2147483646 h 166"/>
                    <a:gd name="T62" fmla="*/ 2147483646 w 123"/>
                    <a:gd name="T63" fmla="*/ 2147483646 h 166"/>
                    <a:gd name="T64" fmla="*/ 2147483646 w 123"/>
                    <a:gd name="T65" fmla="*/ 2147483646 h 166"/>
                    <a:gd name="T66" fmla="*/ 2147483646 w 123"/>
                    <a:gd name="T67" fmla="*/ 2147483646 h 166"/>
                    <a:gd name="T68" fmla="*/ 2147483646 w 123"/>
                    <a:gd name="T69" fmla="*/ 2147483646 h 166"/>
                    <a:gd name="T70" fmla="*/ 2147483646 w 123"/>
                    <a:gd name="T71" fmla="*/ 2147483646 h 166"/>
                    <a:gd name="T72" fmla="*/ 2147483646 w 123"/>
                    <a:gd name="T73" fmla="*/ 2147483646 h 166"/>
                    <a:gd name="T74" fmla="*/ 2147483646 w 123"/>
                    <a:gd name="T75" fmla="*/ 2147483646 h 166"/>
                    <a:gd name="T76" fmla="*/ 2147483646 w 123"/>
                    <a:gd name="T77" fmla="*/ 2147483646 h 166"/>
                    <a:gd name="T78" fmla="*/ 2147483646 w 123"/>
                    <a:gd name="T79" fmla="*/ 2147483646 h 166"/>
                    <a:gd name="T80" fmla="*/ 2147483646 w 123"/>
                    <a:gd name="T81" fmla="*/ 2147483646 h 166"/>
                    <a:gd name="T82" fmla="*/ 2147483646 w 123"/>
                    <a:gd name="T83" fmla="*/ 2147483646 h 166"/>
                    <a:gd name="T84" fmla="*/ 2147483646 w 123"/>
                    <a:gd name="T85" fmla="*/ 2147483646 h 166"/>
                    <a:gd name="T86" fmla="*/ 2147483646 w 123"/>
                    <a:gd name="T87" fmla="*/ 2147483646 h 166"/>
                    <a:gd name="T88" fmla="*/ 2147483646 w 123"/>
                    <a:gd name="T89" fmla="*/ 2147483646 h 166"/>
                    <a:gd name="T90" fmla="*/ 2147483646 w 123"/>
                    <a:gd name="T91" fmla="*/ 2147483646 h 166"/>
                    <a:gd name="T92" fmla="*/ 2147483646 w 123"/>
                    <a:gd name="T93" fmla="*/ 2147483646 h 166"/>
                    <a:gd name="T94" fmla="*/ 2147483646 w 123"/>
                    <a:gd name="T95" fmla="*/ 2147483646 h 166"/>
                    <a:gd name="T96" fmla="*/ 2147483646 w 123"/>
                    <a:gd name="T97" fmla="*/ 2147483646 h 166"/>
                    <a:gd name="T98" fmla="*/ 2147483646 w 123"/>
                    <a:gd name="T99" fmla="*/ 2147483646 h 166"/>
                    <a:gd name="T100" fmla="*/ 2147483646 w 123"/>
                    <a:gd name="T101" fmla="*/ 2147483646 h 166"/>
                    <a:gd name="T102" fmla="*/ 2147483646 w 123"/>
                    <a:gd name="T103" fmla="*/ 2147483646 h 166"/>
                    <a:gd name="T104" fmla="*/ 2147483646 w 123"/>
                    <a:gd name="T105" fmla="*/ 2147483646 h 166"/>
                    <a:gd name="T106" fmla="*/ 2147483646 w 123"/>
                    <a:gd name="T107" fmla="*/ 2147483646 h 166"/>
                    <a:gd name="T108" fmla="*/ 2147483646 w 123"/>
                    <a:gd name="T109" fmla="*/ 2147483646 h 166"/>
                    <a:gd name="T110" fmla="*/ 2147483646 w 123"/>
                    <a:gd name="T111" fmla="*/ 2147483646 h 166"/>
                    <a:gd name="T112" fmla="*/ 2147483646 w 123"/>
                    <a:gd name="T113" fmla="*/ 2147483646 h 166"/>
                    <a:gd name="T114" fmla="*/ 2147483646 w 123"/>
                    <a:gd name="T115" fmla="*/ 2147483646 h 166"/>
                    <a:gd name="T116" fmla="*/ 2147483646 w 123"/>
                    <a:gd name="T117" fmla="*/ 2147483646 h 166"/>
                    <a:gd name="T118" fmla="*/ 2147483646 w 123"/>
                    <a:gd name="T119" fmla="*/ 2147483646 h 166"/>
                    <a:gd name="T120" fmla="*/ 2147483646 w 123"/>
                    <a:gd name="T121" fmla="*/ 2147483646 h 16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8" name="íṥḻiďê">
                  <a:extLst>
                    <a:ext uri="{FF2B5EF4-FFF2-40B4-BE49-F238E27FC236}">
                      <a16:creationId xmlns:a16="http://schemas.microsoft.com/office/drawing/2014/main" id="{D8F18C17-7322-47E1-8451-651575F06364}"/>
                    </a:ext>
                  </a:extLst>
                </p:cNvPr>
                <p:cNvSpPr>
                  <a:spLocks/>
                </p:cNvSpPr>
                <p:nvPr/>
              </p:nvSpPr>
              <p:spPr bwMode="auto">
                <a:xfrm>
                  <a:off x="5159376" y="3357563"/>
                  <a:ext cx="117475" cy="366713"/>
                </a:xfrm>
                <a:custGeom>
                  <a:avLst/>
                  <a:gdLst>
                    <a:gd name="T0" fmla="*/ 2147483646 w 36"/>
                    <a:gd name="T1" fmla="*/ 2147483646 h 110"/>
                    <a:gd name="T2" fmla="*/ 2147483646 w 36"/>
                    <a:gd name="T3" fmla="*/ 2147483646 h 110"/>
                    <a:gd name="T4" fmla="*/ 2147483646 w 36"/>
                    <a:gd name="T5" fmla="*/ 2147483646 h 110"/>
                    <a:gd name="T6" fmla="*/ 2147483646 w 36"/>
                    <a:gd name="T7" fmla="*/ 0 h 110"/>
                    <a:gd name="T8" fmla="*/ 2147483646 w 36"/>
                    <a:gd name="T9" fmla="*/ 2147483646 h 110"/>
                    <a:gd name="T10" fmla="*/ 2147483646 w 36"/>
                    <a:gd name="T11" fmla="*/ 2147483646 h 110"/>
                    <a:gd name="T12" fmla="*/ 2147483646 w 36"/>
                    <a:gd name="T13" fmla="*/ 2147483646 h 110"/>
                    <a:gd name="T14" fmla="*/ 2147483646 w 36"/>
                    <a:gd name="T15" fmla="*/ 2147483646 h 110"/>
                    <a:gd name="T16" fmla="*/ 2147483646 w 36"/>
                    <a:gd name="T17" fmla="*/ 2147483646 h 110"/>
                    <a:gd name="T18" fmla="*/ 0 w 36"/>
                    <a:gd name="T19" fmla="*/ 2147483646 h 110"/>
                    <a:gd name="T20" fmla="*/ 0 w 36"/>
                    <a:gd name="T21" fmla="*/ 2147483646 h 110"/>
                    <a:gd name="T22" fmla="*/ 0 w 36"/>
                    <a:gd name="T23" fmla="*/ 2147483646 h 110"/>
                    <a:gd name="T24" fmla="*/ 2147483646 w 36"/>
                    <a:gd name="T25" fmla="*/ 2147483646 h 110"/>
                    <a:gd name="T26" fmla="*/ 2147483646 w 36"/>
                    <a:gd name="T27" fmla="*/ 2147483646 h 110"/>
                    <a:gd name="T28" fmla="*/ 2147483646 w 36"/>
                    <a:gd name="T29" fmla="*/ 2147483646 h 110"/>
                    <a:gd name="T30" fmla="*/ 2147483646 w 36"/>
                    <a:gd name="T31" fmla="*/ 2147483646 h 110"/>
                    <a:gd name="T32" fmla="*/ 2147483646 w 36"/>
                    <a:gd name="T33" fmla="*/ 2147483646 h 110"/>
                    <a:gd name="T34" fmla="*/ 2147483646 w 36"/>
                    <a:gd name="T35" fmla="*/ 2147483646 h 110"/>
                    <a:gd name="T36" fmla="*/ 2147483646 w 36"/>
                    <a:gd name="T37" fmla="*/ 2147483646 h 110"/>
                    <a:gd name="T38" fmla="*/ 2147483646 w 36"/>
                    <a:gd name="T39" fmla="*/ 2147483646 h 110"/>
                    <a:gd name="T40" fmla="*/ 2147483646 w 36"/>
                    <a:gd name="T41" fmla="*/ 2147483646 h 110"/>
                    <a:gd name="T42" fmla="*/ 2147483646 w 36"/>
                    <a:gd name="T43" fmla="*/ 2147483646 h 110"/>
                    <a:gd name="T44" fmla="*/ 2147483646 w 36"/>
                    <a:gd name="T45" fmla="*/ 2147483646 h 110"/>
                    <a:gd name="T46" fmla="*/ 2147483646 w 36"/>
                    <a:gd name="T47" fmla="*/ 2147483646 h 110"/>
                    <a:gd name="T48" fmla="*/ 2147483646 w 36"/>
                    <a:gd name="T49" fmla="*/ 2147483646 h 110"/>
                    <a:gd name="T50" fmla="*/ 2147483646 w 36"/>
                    <a:gd name="T51" fmla="*/ 2147483646 h 1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12" name="ïšľîḍê">
                <a:extLst>
                  <a:ext uri="{FF2B5EF4-FFF2-40B4-BE49-F238E27FC236}">
                    <a16:creationId xmlns:a16="http://schemas.microsoft.com/office/drawing/2014/main" id="{BF2C993F-0BDE-46BA-8700-7FEC67FA89B0}"/>
                  </a:ext>
                </a:extLst>
              </p:cNvPr>
              <p:cNvGrpSpPr>
                <a:grpSpLocks/>
              </p:cNvGrpSpPr>
              <p:nvPr/>
            </p:nvGrpSpPr>
            <p:grpSpPr bwMode="auto">
              <a:xfrm>
                <a:off x="4412452" y="3781425"/>
                <a:ext cx="2312689" cy="166461"/>
                <a:chOff x="6986588" y="3521075"/>
                <a:chExt cx="1654176" cy="119063"/>
              </a:xfrm>
            </p:grpSpPr>
            <p:sp>
              <p:nvSpPr>
                <p:cNvPr id="13" name="îṩľîḑê">
                  <a:extLst>
                    <a:ext uri="{FF2B5EF4-FFF2-40B4-BE49-F238E27FC236}">
                      <a16:creationId xmlns:a16="http://schemas.microsoft.com/office/drawing/2014/main" id="{18CEF15F-717B-4A72-82CA-F04B2231A08C}"/>
                    </a:ext>
                  </a:extLst>
                </p:cNvPr>
                <p:cNvSpPr>
                  <a:spLocks/>
                </p:cNvSpPr>
                <p:nvPr/>
              </p:nvSpPr>
              <p:spPr bwMode="auto">
                <a:xfrm>
                  <a:off x="6986588" y="3521075"/>
                  <a:ext cx="155575" cy="119063"/>
                </a:xfrm>
                <a:custGeom>
                  <a:avLst/>
                  <a:gdLst>
                    <a:gd name="T0" fmla="*/ 2147483646 w 98"/>
                    <a:gd name="T1" fmla="*/ 0 h 75"/>
                    <a:gd name="T2" fmla="*/ 2147483646 w 98"/>
                    <a:gd name="T3" fmla="*/ 2147483646 h 75"/>
                    <a:gd name="T4" fmla="*/ 2147483646 w 98"/>
                    <a:gd name="T5" fmla="*/ 0 h 75"/>
                    <a:gd name="T6" fmla="*/ 2147483646 w 98"/>
                    <a:gd name="T7" fmla="*/ 0 h 75"/>
                    <a:gd name="T8" fmla="*/ 2147483646 w 98"/>
                    <a:gd name="T9" fmla="*/ 2147483646 h 75"/>
                    <a:gd name="T10" fmla="*/ 2147483646 w 98"/>
                    <a:gd name="T11" fmla="*/ 0 h 75"/>
                    <a:gd name="T12" fmla="*/ 0 w 98"/>
                    <a:gd name="T13" fmla="*/ 0 h 75"/>
                    <a:gd name="T14" fmla="*/ 2147483646 w 98"/>
                    <a:gd name="T15" fmla="*/ 2147483646 h 75"/>
                    <a:gd name="T16" fmla="*/ 2147483646 w 98"/>
                    <a:gd name="T17" fmla="*/ 2147483646 h 75"/>
                    <a:gd name="T18" fmla="*/ 2147483646 w 98"/>
                    <a:gd name="T19" fmla="*/ 2147483646 h 75"/>
                    <a:gd name="T20" fmla="*/ 2147483646 w 98"/>
                    <a:gd name="T21" fmla="*/ 2147483646 h 75"/>
                    <a:gd name="T22" fmla="*/ 2147483646 w 98"/>
                    <a:gd name="T23" fmla="*/ 2147483646 h 75"/>
                    <a:gd name="T24" fmla="*/ 2147483646 w 98"/>
                    <a:gd name="T25" fmla="*/ 0 h 75"/>
                    <a:gd name="T26" fmla="*/ 2147483646 w 98"/>
                    <a:gd name="T27" fmla="*/ 0 h 7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4" name="îṩḷîde">
                  <a:extLst>
                    <a:ext uri="{FF2B5EF4-FFF2-40B4-BE49-F238E27FC236}">
                      <a16:creationId xmlns:a16="http://schemas.microsoft.com/office/drawing/2014/main" id="{6B8773C4-6211-45D7-9A32-D93B7DE899F9}"/>
                    </a:ext>
                  </a:extLst>
                </p:cNvPr>
                <p:cNvSpPr>
                  <a:spLocks/>
                </p:cNvSpPr>
                <p:nvPr/>
              </p:nvSpPr>
              <p:spPr bwMode="auto">
                <a:xfrm>
                  <a:off x="7135813" y="3521075"/>
                  <a:ext cx="112713" cy="119063"/>
                </a:xfrm>
                <a:custGeom>
                  <a:avLst/>
                  <a:gdLst>
                    <a:gd name="T0" fmla="*/ 2147483646 w 34"/>
                    <a:gd name="T1" fmla="*/ 2147483646 h 36"/>
                    <a:gd name="T2" fmla="*/ 2147483646 w 34"/>
                    <a:gd name="T3" fmla="*/ 2147483646 h 36"/>
                    <a:gd name="T4" fmla="*/ 2147483646 w 34"/>
                    <a:gd name="T5" fmla="*/ 2147483646 h 36"/>
                    <a:gd name="T6" fmla="*/ 2147483646 w 34"/>
                    <a:gd name="T7" fmla="*/ 2147483646 h 36"/>
                    <a:gd name="T8" fmla="*/ 2147483646 w 34"/>
                    <a:gd name="T9" fmla="*/ 2147483646 h 36"/>
                    <a:gd name="T10" fmla="*/ 2147483646 w 34"/>
                    <a:gd name="T11" fmla="*/ 2147483646 h 36"/>
                    <a:gd name="T12" fmla="*/ 2147483646 w 34"/>
                    <a:gd name="T13" fmla="*/ 2147483646 h 36"/>
                    <a:gd name="T14" fmla="*/ 2147483646 w 34"/>
                    <a:gd name="T15" fmla="*/ 2147483646 h 36"/>
                    <a:gd name="T16" fmla="*/ 2147483646 w 34"/>
                    <a:gd name="T17" fmla="*/ 0 h 36"/>
                    <a:gd name="T18" fmla="*/ 2147483646 w 34"/>
                    <a:gd name="T19" fmla="*/ 0 h 36"/>
                    <a:gd name="T20" fmla="*/ 2147483646 w 34"/>
                    <a:gd name="T21" fmla="*/ 2147483646 h 36"/>
                    <a:gd name="T22" fmla="*/ 0 w 34"/>
                    <a:gd name="T23" fmla="*/ 2147483646 h 36"/>
                    <a:gd name="T24" fmla="*/ 0 w 34"/>
                    <a:gd name="T25" fmla="*/ 2147483646 h 36"/>
                    <a:gd name="T26" fmla="*/ 2147483646 w 34"/>
                    <a:gd name="T27" fmla="*/ 2147483646 h 36"/>
                    <a:gd name="T28" fmla="*/ 2147483646 w 34"/>
                    <a:gd name="T29" fmla="*/ 2147483646 h 36"/>
                    <a:gd name="T30" fmla="*/ 2147483646 w 34"/>
                    <a:gd name="T31" fmla="*/ 2147483646 h 36"/>
                    <a:gd name="T32" fmla="*/ 2147483646 w 34"/>
                    <a:gd name="T33" fmla="*/ 2147483646 h 36"/>
                    <a:gd name="T34" fmla="*/ 2147483646 w 34"/>
                    <a:gd name="T35" fmla="*/ 2147483646 h 36"/>
                    <a:gd name="T36" fmla="*/ 2147483646 w 34"/>
                    <a:gd name="T37" fmla="*/ 0 h 36"/>
                    <a:gd name="T38" fmla="*/ 2147483646 w 34"/>
                    <a:gd name="T39" fmla="*/ 0 h 36"/>
                    <a:gd name="T40" fmla="*/ 2147483646 w 34"/>
                    <a:gd name="T41" fmla="*/ 2147483646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5" name="îṣḻîḑê">
                  <a:extLst>
                    <a:ext uri="{FF2B5EF4-FFF2-40B4-BE49-F238E27FC236}">
                      <a16:creationId xmlns:a16="http://schemas.microsoft.com/office/drawing/2014/main" id="{6253CE7D-53A8-471E-97B7-AD482C424808}"/>
                    </a:ext>
                  </a:extLst>
                </p:cNvPr>
                <p:cNvSpPr>
                  <a:spLocks/>
                </p:cNvSpPr>
                <p:nvPr/>
              </p:nvSpPr>
              <p:spPr bwMode="auto">
                <a:xfrm>
                  <a:off x="7248526" y="3521075"/>
                  <a:ext cx="114300" cy="119063"/>
                </a:xfrm>
                <a:custGeom>
                  <a:avLst/>
                  <a:gdLst>
                    <a:gd name="T0" fmla="*/ 2147483646 w 72"/>
                    <a:gd name="T1" fmla="*/ 0 h 75"/>
                    <a:gd name="T2" fmla="*/ 2147483646 w 72"/>
                    <a:gd name="T3" fmla="*/ 2147483646 h 75"/>
                    <a:gd name="T4" fmla="*/ 2147483646 w 72"/>
                    <a:gd name="T5" fmla="*/ 2147483646 h 75"/>
                    <a:gd name="T6" fmla="*/ 2147483646 w 72"/>
                    <a:gd name="T7" fmla="*/ 0 h 75"/>
                    <a:gd name="T8" fmla="*/ 2147483646 w 72"/>
                    <a:gd name="T9" fmla="*/ 0 h 75"/>
                    <a:gd name="T10" fmla="*/ 0 w 72"/>
                    <a:gd name="T11" fmla="*/ 2147483646 h 75"/>
                    <a:gd name="T12" fmla="*/ 2147483646 w 72"/>
                    <a:gd name="T13" fmla="*/ 2147483646 h 75"/>
                    <a:gd name="T14" fmla="*/ 2147483646 w 72"/>
                    <a:gd name="T15" fmla="*/ 2147483646 h 75"/>
                    <a:gd name="T16" fmla="*/ 2147483646 w 72"/>
                    <a:gd name="T17" fmla="*/ 2147483646 h 75"/>
                    <a:gd name="T18" fmla="*/ 2147483646 w 72"/>
                    <a:gd name="T19" fmla="*/ 2147483646 h 75"/>
                    <a:gd name="T20" fmla="*/ 2147483646 w 72"/>
                    <a:gd name="T21" fmla="*/ 2147483646 h 75"/>
                    <a:gd name="T22" fmla="*/ 2147483646 w 72"/>
                    <a:gd name="T23" fmla="*/ 0 h 75"/>
                    <a:gd name="T24" fmla="*/ 2147483646 w 72"/>
                    <a:gd name="T25" fmla="*/ 0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6" name="ïṥlíḑê">
                  <a:extLst>
                    <a:ext uri="{FF2B5EF4-FFF2-40B4-BE49-F238E27FC236}">
                      <a16:creationId xmlns:a16="http://schemas.microsoft.com/office/drawing/2014/main" id="{5D72F84F-E0D4-48E1-861D-EEB688FF3114}"/>
                    </a:ext>
                  </a:extLst>
                </p:cNvPr>
                <p:cNvSpPr>
                  <a:spLocks/>
                </p:cNvSpPr>
                <p:nvPr/>
              </p:nvSpPr>
              <p:spPr bwMode="auto">
                <a:xfrm>
                  <a:off x="7356476" y="3521075"/>
                  <a:ext cx="112713" cy="119063"/>
                </a:xfrm>
                <a:custGeom>
                  <a:avLst/>
                  <a:gdLst>
                    <a:gd name="T0" fmla="*/ 2147483646 w 71"/>
                    <a:gd name="T1" fmla="*/ 0 h 75"/>
                    <a:gd name="T2" fmla="*/ 0 w 71"/>
                    <a:gd name="T3" fmla="*/ 2147483646 h 75"/>
                    <a:gd name="T4" fmla="*/ 2147483646 w 71"/>
                    <a:gd name="T5" fmla="*/ 2147483646 h 75"/>
                    <a:gd name="T6" fmla="*/ 2147483646 w 71"/>
                    <a:gd name="T7" fmla="*/ 2147483646 h 75"/>
                    <a:gd name="T8" fmla="*/ 2147483646 w 71"/>
                    <a:gd name="T9" fmla="*/ 2147483646 h 75"/>
                    <a:gd name="T10" fmla="*/ 2147483646 w 71"/>
                    <a:gd name="T11" fmla="*/ 2147483646 h 75"/>
                    <a:gd name="T12" fmla="*/ 2147483646 w 71"/>
                    <a:gd name="T13" fmla="*/ 2147483646 h 75"/>
                    <a:gd name="T14" fmla="*/ 2147483646 w 71"/>
                    <a:gd name="T15" fmla="*/ 0 h 75"/>
                    <a:gd name="T16" fmla="*/ 2147483646 w 71"/>
                    <a:gd name="T17" fmla="*/ 0 h 75"/>
                    <a:gd name="T18" fmla="*/ 2147483646 w 71"/>
                    <a:gd name="T19" fmla="*/ 2147483646 h 75"/>
                    <a:gd name="T20" fmla="*/ 2147483646 w 71"/>
                    <a:gd name="T21" fmla="*/ 2147483646 h 75"/>
                    <a:gd name="T22" fmla="*/ 2147483646 w 71"/>
                    <a:gd name="T23" fmla="*/ 2147483646 h 75"/>
                    <a:gd name="T24" fmla="*/ 2147483646 w 71"/>
                    <a:gd name="T25" fmla="*/ 2147483646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7" name="îş1íḋe">
                  <a:extLst>
                    <a:ext uri="{FF2B5EF4-FFF2-40B4-BE49-F238E27FC236}">
                      <a16:creationId xmlns:a16="http://schemas.microsoft.com/office/drawing/2014/main" id="{D4D1089D-025A-4CF4-BC47-F3DA223A76B7}"/>
                    </a:ext>
                  </a:extLst>
                </p:cNvPr>
                <p:cNvSpPr>
                  <a:spLocks/>
                </p:cNvSpPr>
                <p:nvPr/>
              </p:nvSpPr>
              <p:spPr bwMode="auto">
                <a:xfrm>
                  <a:off x="7481888" y="3521075"/>
                  <a:ext cx="119063" cy="119063"/>
                </a:xfrm>
                <a:custGeom>
                  <a:avLst/>
                  <a:gdLst>
                    <a:gd name="T0" fmla="*/ 2147483646 w 75"/>
                    <a:gd name="T1" fmla="*/ 2147483646 h 75"/>
                    <a:gd name="T2" fmla="*/ 2147483646 w 75"/>
                    <a:gd name="T3" fmla="*/ 0 h 75"/>
                    <a:gd name="T4" fmla="*/ 2147483646 w 75"/>
                    <a:gd name="T5" fmla="*/ 0 h 75"/>
                    <a:gd name="T6" fmla="*/ 0 w 75"/>
                    <a:gd name="T7" fmla="*/ 2147483646 h 75"/>
                    <a:gd name="T8" fmla="*/ 2147483646 w 75"/>
                    <a:gd name="T9" fmla="*/ 2147483646 h 75"/>
                    <a:gd name="T10" fmla="*/ 2147483646 w 75"/>
                    <a:gd name="T11" fmla="*/ 2147483646 h 75"/>
                    <a:gd name="T12" fmla="*/ 2147483646 w 75"/>
                    <a:gd name="T13" fmla="*/ 2147483646 h 75"/>
                    <a:gd name="T14" fmla="*/ 2147483646 w 75"/>
                    <a:gd name="T15" fmla="*/ 2147483646 h 75"/>
                    <a:gd name="T16" fmla="*/ 2147483646 w 75"/>
                    <a:gd name="T17" fmla="*/ 0 h 75"/>
                    <a:gd name="T18" fmla="*/ 2147483646 w 75"/>
                    <a:gd name="T19" fmla="*/ 0 h 75"/>
                    <a:gd name="T20" fmla="*/ 2147483646 w 75"/>
                    <a:gd name="T21" fmla="*/ 2147483646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8" name="îş1ïḋe">
                  <a:extLst>
                    <a:ext uri="{FF2B5EF4-FFF2-40B4-BE49-F238E27FC236}">
                      <a16:creationId xmlns:a16="http://schemas.microsoft.com/office/drawing/2014/main" id="{AC418DEC-D3A1-41F1-9889-72CB831DFD3F}"/>
                    </a:ext>
                  </a:extLst>
                </p:cNvPr>
                <p:cNvSpPr>
                  <a:spLocks/>
                </p:cNvSpPr>
                <p:nvPr/>
              </p:nvSpPr>
              <p:spPr bwMode="auto">
                <a:xfrm>
                  <a:off x="7653338" y="3521075"/>
                  <a:ext cx="112713" cy="119063"/>
                </a:xfrm>
                <a:custGeom>
                  <a:avLst/>
                  <a:gdLst>
                    <a:gd name="T0" fmla="*/ 2147483646 w 34"/>
                    <a:gd name="T1" fmla="*/ 2147483646 h 36"/>
                    <a:gd name="T2" fmla="*/ 2147483646 w 34"/>
                    <a:gd name="T3" fmla="*/ 2147483646 h 36"/>
                    <a:gd name="T4" fmla="*/ 2147483646 w 34"/>
                    <a:gd name="T5" fmla="*/ 2147483646 h 36"/>
                    <a:gd name="T6" fmla="*/ 2147483646 w 34"/>
                    <a:gd name="T7" fmla="*/ 2147483646 h 36"/>
                    <a:gd name="T8" fmla="*/ 2147483646 w 34"/>
                    <a:gd name="T9" fmla="*/ 2147483646 h 36"/>
                    <a:gd name="T10" fmla="*/ 2147483646 w 34"/>
                    <a:gd name="T11" fmla="*/ 2147483646 h 36"/>
                    <a:gd name="T12" fmla="*/ 2147483646 w 34"/>
                    <a:gd name="T13" fmla="*/ 2147483646 h 36"/>
                    <a:gd name="T14" fmla="*/ 2147483646 w 34"/>
                    <a:gd name="T15" fmla="*/ 2147483646 h 36"/>
                    <a:gd name="T16" fmla="*/ 2147483646 w 34"/>
                    <a:gd name="T17" fmla="*/ 0 h 36"/>
                    <a:gd name="T18" fmla="*/ 2147483646 w 34"/>
                    <a:gd name="T19" fmla="*/ 0 h 36"/>
                    <a:gd name="T20" fmla="*/ 2147483646 w 34"/>
                    <a:gd name="T21" fmla="*/ 2147483646 h 36"/>
                    <a:gd name="T22" fmla="*/ 0 w 34"/>
                    <a:gd name="T23" fmla="*/ 2147483646 h 36"/>
                    <a:gd name="T24" fmla="*/ 0 w 34"/>
                    <a:gd name="T25" fmla="*/ 2147483646 h 36"/>
                    <a:gd name="T26" fmla="*/ 2147483646 w 34"/>
                    <a:gd name="T27" fmla="*/ 2147483646 h 36"/>
                    <a:gd name="T28" fmla="*/ 2147483646 w 34"/>
                    <a:gd name="T29" fmla="*/ 2147483646 h 36"/>
                    <a:gd name="T30" fmla="*/ 2147483646 w 34"/>
                    <a:gd name="T31" fmla="*/ 2147483646 h 36"/>
                    <a:gd name="T32" fmla="*/ 2147483646 w 34"/>
                    <a:gd name="T33" fmla="*/ 2147483646 h 36"/>
                    <a:gd name="T34" fmla="*/ 2147483646 w 34"/>
                    <a:gd name="T35" fmla="*/ 2147483646 h 36"/>
                    <a:gd name="T36" fmla="*/ 2147483646 w 34"/>
                    <a:gd name="T37" fmla="*/ 0 h 36"/>
                    <a:gd name="T38" fmla="*/ 2147483646 w 34"/>
                    <a:gd name="T39" fmla="*/ 0 h 36"/>
                    <a:gd name="T40" fmla="*/ 2147483646 w 34"/>
                    <a:gd name="T41" fmla="*/ 2147483646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9" name="íšlídè">
                  <a:extLst>
                    <a:ext uri="{FF2B5EF4-FFF2-40B4-BE49-F238E27FC236}">
                      <a16:creationId xmlns:a16="http://schemas.microsoft.com/office/drawing/2014/main" id="{FA9A871B-AFC2-41FB-90CA-34BE291CCD04}"/>
                    </a:ext>
                  </a:extLst>
                </p:cNvPr>
                <p:cNvSpPr>
                  <a:spLocks/>
                </p:cNvSpPr>
                <p:nvPr/>
              </p:nvSpPr>
              <p:spPr bwMode="auto">
                <a:xfrm>
                  <a:off x="7766051" y="3521075"/>
                  <a:ext cx="115888" cy="119063"/>
                </a:xfrm>
                <a:custGeom>
                  <a:avLst/>
                  <a:gdLst>
                    <a:gd name="T0" fmla="*/ 2147483646 w 73"/>
                    <a:gd name="T1" fmla="*/ 0 h 75"/>
                    <a:gd name="T2" fmla="*/ 2147483646 w 73"/>
                    <a:gd name="T3" fmla="*/ 2147483646 h 75"/>
                    <a:gd name="T4" fmla="*/ 2147483646 w 73"/>
                    <a:gd name="T5" fmla="*/ 0 h 75"/>
                    <a:gd name="T6" fmla="*/ 2147483646 w 73"/>
                    <a:gd name="T7" fmla="*/ 0 h 75"/>
                    <a:gd name="T8" fmla="*/ 0 w 73"/>
                    <a:gd name="T9" fmla="*/ 2147483646 h 75"/>
                    <a:gd name="T10" fmla="*/ 2147483646 w 73"/>
                    <a:gd name="T11" fmla="*/ 2147483646 h 75"/>
                    <a:gd name="T12" fmla="*/ 2147483646 w 73"/>
                    <a:gd name="T13" fmla="*/ 2147483646 h 75"/>
                    <a:gd name="T14" fmla="*/ 2147483646 w 73"/>
                    <a:gd name="T15" fmla="*/ 2147483646 h 75"/>
                    <a:gd name="T16" fmla="*/ 2147483646 w 73"/>
                    <a:gd name="T17" fmla="*/ 2147483646 h 75"/>
                    <a:gd name="T18" fmla="*/ 2147483646 w 73"/>
                    <a:gd name="T19" fmla="*/ 0 h 75"/>
                    <a:gd name="T20" fmla="*/ 2147483646 w 73"/>
                    <a:gd name="T21" fmla="*/ 0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0" name="îṣḻîďe">
                  <a:extLst>
                    <a:ext uri="{FF2B5EF4-FFF2-40B4-BE49-F238E27FC236}">
                      <a16:creationId xmlns:a16="http://schemas.microsoft.com/office/drawing/2014/main" id="{194BFCD3-8D7D-41A7-AD6C-F95D552D3271}"/>
                    </a:ext>
                  </a:extLst>
                </p:cNvPr>
                <p:cNvSpPr>
                  <a:spLocks/>
                </p:cNvSpPr>
                <p:nvPr/>
              </p:nvSpPr>
              <p:spPr bwMode="auto">
                <a:xfrm>
                  <a:off x="7881938" y="3521075"/>
                  <a:ext cx="49213" cy="119063"/>
                </a:xfrm>
                <a:custGeom>
                  <a:avLst/>
                  <a:gdLst>
                    <a:gd name="T0" fmla="*/ 0 w 31"/>
                    <a:gd name="T1" fmla="*/ 2147483646 h 75"/>
                    <a:gd name="T2" fmla="*/ 2147483646 w 31"/>
                    <a:gd name="T3" fmla="*/ 2147483646 h 75"/>
                    <a:gd name="T4" fmla="*/ 2147483646 w 31"/>
                    <a:gd name="T5" fmla="*/ 0 h 75"/>
                    <a:gd name="T6" fmla="*/ 2147483646 w 31"/>
                    <a:gd name="T7" fmla="*/ 0 h 75"/>
                    <a:gd name="T8" fmla="*/ 0 w 31"/>
                    <a:gd name="T9" fmla="*/ 2147483646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1" name="íŝḻiḋè">
                  <a:extLst>
                    <a:ext uri="{FF2B5EF4-FFF2-40B4-BE49-F238E27FC236}">
                      <a16:creationId xmlns:a16="http://schemas.microsoft.com/office/drawing/2014/main" id="{5EC27116-5C07-4418-B949-F538E0201E0C}"/>
                    </a:ext>
                  </a:extLst>
                </p:cNvPr>
                <p:cNvSpPr>
                  <a:spLocks/>
                </p:cNvSpPr>
                <p:nvPr/>
              </p:nvSpPr>
              <p:spPr bwMode="auto">
                <a:xfrm>
                  <a:off x="7940676" y="3521075"/>
                  <a:ext cx="109538" cy="119063"/>
                </a:xfrm>
                <a:custGeom>
                  <a:avLst/>
                  <a:gdLst>
                    <a:gd name="T0" fmla="*/ 2147483646 w 69"/>
                    <a:gd name="T1" fmla="*/ 0 h 75"/>
                    <a:gd name="T2" fmla="*/ 2147483646 w 69"/>
                    <a:gd name="T3" fmla="*/ 2147483646 h 75"/>
                    <a:gd name="T4" fmla="*/ 2147483646 w 69"/>
                    <a:gd name="T5" fmla="*/ 0 h 75"/>
                    <a:gd name="T6" fmla="*/ 0 w 69"/>
                    <a:gd name="T7" fmla="*/ 0 h 75"/>
                    <a:gd name="T8" fmla="*/ 2147483646 w 69"/>
                    <a:gd name="T9" fmla="*/ 2147483646 h 75"/>
                    <a:gd name="T10" fmla="*/ 2147483646 w 69"/>
                    <a:gd name="T11" fmla="*/ 2147483646 h 75"/>
                    <a:gd name="T12" fmla="*/ 2147483646 w 69"/>
                    <a:gd name="T13" fmla="*/ 0 h 75"/>
                    <a:gd name="T14" fmla="*/ 2147483646 w 69"/>
                    <a:gd name="T15" fmla="*/ 0 h 7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2" name="î$ḷíďé">
                  <a:extLst>
                    <a:ext uri="{FF2B5EF4-FFF2-40B4-BE49-F238E27FC236}">
                      <a16:creationId xmlns:a16="http://schemas.microsoft.com/office/drawing/2014/main" id="{056CE9C6-95F4-444E-BEA0-458EEF18FE63}"/>
                    </a:ext>
                  </a:extLst>
                </p:cNvPr>
                <p:cNvSpPr>
                  <a:spLocks/>
                </p:cNvSpPr>
                <p:nvPr/>
              </p:nvSpPr>
              <p:spPr bwMode="auto">
                <a:xfrm>
                  <a:off x="8037513" y="3521075"/>
                  <a:ext cx="111125" cy="119063"/>
                </a:xfrm>
                <a:custGeom>
                  <a:avLst/>
                  <a:gdLst>
                    <a:gd name="T0" fmla="*/ 2147483646 w 70"/>
                    <a:gd name="T1" fmla="*/ 2147483646 h 75"/>
                    <a:gd name="T2" fmla="*/ 2147483646 w 70"/>
                    <a:gd name="T3" fmla="*/ 0 h 75"/>
                    <a:gd name="T4" fmla="*/ 2147483646 w 70"/>
                    <a:gd name="T5" fmla="*/ 0 h 75"/>
                    <a:gd name="T6" fmla="*/ 0 w 70"/>
                    <a:gd name="T7" fmla="*/ 2147483646 h 75"/>
                    <a:gd name="T8" fmla="*/ 2147483646 w 70"/>
                    <a:gd name="T9" fmla="*/ 2147483646 h 75"/>
                    <a:gd name="T10" fmla="*/ 2147483646 w 70"/>
                    <a:gd name="T11" fmla="*/ 2147483646 h 75"/>
                    <a:gd name="T12" fmla="*/ 2147483646 w 70"/>
                    <a:gd name="T13" fmla="*/ 2147483646 h 75"/>
                    <a:gd name="T14" fmla="*/ 2147483646 w 70"/>
                    <a:gd name="T15" fmla="*/ 2147483646 h 75"/>
                    <a:gd name="T16" fmla="*/ 2147483646 w 70"/>
                    <a:gd name="T17" fmla="*/ 2147483646 h 75"/>
                    <a:gd name="T18" fmla="*/ 2147483646 w 70"/>
                    <a:gd name="T19" fmla="*/ 2147483646 h 75"/>
                    <a:gd name="T20" fmla="*/ 2147483646 w 70"/>
                    <a:gd name="T21" fmla="*/ 2147483646 h 75"/>
                    <a:gd name="T22" fmla="*/ 2147483646 w 70"/>
                    <a:gd name="T23" fmla="*/ 2147483646 h 75"/>
                    <a:gd name="T24" fmla="*/ 2147483646 w 70"/>
                    <a:gd name="T25" fmla="*/ 2147483646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3" name="îṡlîďe">
                  <a:extLst>
                    <a:ext uri="{FF2B5EF4-FFF2-40B4-BE49-F238E27FC236}">
                      <a16:creationId xmlns:a16="http://schemas.microsoft.com/office/drawing/2014/main" id="{9A6B0D8F-456F-42F6-9C2A-0068E00FC7A3}"/>
                    </a:ext>
                  </a:extLst>
                </p:cNvPr>
                <p:cNvSpPr>
                  <a:spLocks/>
                </p:cNvSpPr>
                <p:nvPr/>
              </p:nvSpPr>
              <p:spPr bwMode="auto">
                <a:xfrm>
                  <a:off x="8145463" y="3521075"/>
                  <a:ext cx="115888" cy="119063"/>
                </a:xfrm>
                <a:custGeom>
                  <a:avLst/>
                  <a:gdLst>
                    <a:gd name="T0" fmla="*/ 2147483646 w 35"/>
                    <a:gd name="T1" fmla="*/ 2147483646 h 36"/>
                    <a:gd name="T2" fmla="*/ 2147483646 w 35"/>
                    <a:gd name="T3" fmla="*/ 0 h 36"/>
                    <a:gd name="T4" fmla="*/ 2147483646 w 35"/>
                    <a:gd name="T5" fmla="*/ 0 h 36"/>
                    <a:gd name="T6" fmla="*/ 0 w 35"/>
                    <a:gd name="T7" fmla="*/ 2147483646 h 36"/>
                    <a:gd name="T8" fmla="*/ 2147483646 w 35"/>
                    <a:gd name="T9" fmla="*/ 2147483646 h 36"/>
                    <a:gd name="T10" fmla="*/ 2147483646 w 35"/>
                    <a:gd name="T11" fmla="*/ 2147483646 h 36"/>
                    <a:gd name="T12" fmla="*/ 2147483646 w 35"/>
                    <a:gd name="T13" fmla="*/ 2147483646 h 36"/>
                    <a:gd name="T14" fmla="*/ 2147483646 w 35"/>
                    <a:gd name="T15" fmla="*/ 2147483646 h 36"/>
                    <a:gd name="T16" fmla="*/ 2147483646 w 35"/>
                    <a:gd name="T17" fmla="*/ 2147483646 h 36"/>
                    <a:gd name="T18" fmla="*/ 2147483646 w 35"/>
                    <a:gd name="T19" fmla="*/ 2147483646 h 36"/>
                    <a:gd name="T20" fmla="*/ 2147483646 w 35"/>
                    <a:gd name="T21" fmla="*/ 2147483646 h 36"/>
                    <a:gd name="T22" fmla="*/ 2147483646 w 35"/>
                    <a:gd name="T23" fmla="*/ 2147483646 h 36"/>
                    <a:gd name="T24" fmla="*/ 2147483646 w 35"/>
                    <a:gd name="T25" fmla="*/ 2147483646 h 36"/>
                    <a:gd name="T26" fmla="*/ 2147483646 w 35"/>
                    <a:gd name="T27" fmla="*/ 2147483646 h 36"/>
                    <a:gd name="T28" fmla="*/ 2147483646 w 35"/>
                    <a:gd name="T29" fmla="*/ 2147483646 h 36"/>
                    <a:gd name="T30" fmla="*/ 2147483646 w 35"/>
                    <a:gd name="T31" fmla="*/ 2147483646 h 36"/>
                    <a:gd name="T32" fmla="*/ 2147483646 w 35"/>
                    <a:gd name="T33" fmla="*/ 2147483646 h 36"/>
                    <a:gd name="T34" fmla="*/ 2147483646 w 35"/>
                    <a:gd name="T35" fmla="*/ 2147483646 h 36"/>
                    <a:gd name="T36" fmla="*/ 2147483646 w 35"/>
                    <a:gd name="T37" fmla="*/ 2147483646 h 36"/>
                    <a:gd name="T38" fmla="*/ 2147483646 w 35"/>
                    <a:gd name="T39" fmla="*/ 2147483646 h 36"/>
                    <a:gd name="T40" fmla="*/ 2147483646 w 35"/>
                    <a:gd name="T41" fmla="*/ 2147483646 h 36"/>
                    <a:gd name="T42" fmla="*/ 2147483646 w 35"/>
                    <a:gd name="T43" fmla="*/ 2147483646 h 36"/>
                    <a:gd name="T44" fmla="*/ 2147483646 w 35"/>
                    <a:gd name="T45" fmla="*/ 2147483646 h 36"/>
                    <a:gd name="T46" fmla="*/ 2147483646 w 35"/>
                    <a:gd name="T47" fmla="*/ 2147483646 h 36"/>
                    <a:gd name="T48" fmla="*/ 2147483646 w 35"/>
                    <a:gd name="T49" fmla="*/ 2147483646 h 36"/>
                    <a:gd name="T50" fmla="*/ 2147483646 w 35"/>
                    <a:gd name="T51" fmla="*/ 2147483646 h 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4" name="ïşľîḍé">
                  <a:extLst>
                    <a:ext uri="{FF2B5EF4-FFF2-40B4-BE49-F238E27FC236}">
                      <a16:creationId xmlns:a16="http://schemas.microsoft.com/office/drawing/2014/main" id="{9D96793B-91DD-443A-A361-A6BF316F5DDA}"/>
                    </a:ext>
                  </a:extLst>
                </p:cNvPr>
                <p:cNvSpPr>
                  <a:spLocks/>
                </p:cNvSpPr>
                <p:nvPr/>
              </p:nvSpPr>
              <p:spPr bwMode="auto">
                <a:xfrm>
                  <a:off x="8267701" y="3521075"/>
                  <a:ext cx="98425" cy="119063"/>
                </a:xfrm>
                <a:custGeom>
                  <a:avLst/>
                  <a:gdLst>
                    <a:gd name="T0" fmla="*/ 2147483646 w 30"/>
                    <a:gd name="T1" fmla="*/ 2147483646 h 36"/>
                    <a:gd name="T2" fmla="*/ 2147483646 w 30"/>
                    <a:gd name="T3" fmla="*/ 2147483646 h 36"/>
                    <a:gd name="T4" fmla="*/ 2147483646 w 30"/>
                    <a:gd name="T5" fmla="*/ 2147483646 h 36"/>
                    <a:gd name="T6" fmla="*/ 2147483646 w 30"/>
                    <a:gd name="T7" fmla="*/ 2147483646 h 36"/>
                    <a:gd name="T8" fmla="*/ 2147483646 w 30"/>
                    <a:gd name="T9" fmla="*/ 2147483646 h 36"/>
                    <a:gd name="T10" fmla="*/ 2147483646 w 30"/>
                    <a:gd name="T11" fmla="*/ 0 h 36"/>
                    <a:gd name="T12" fmla="*/ 2147483646 w 30"/>
                    <a:gd name="T13" fmla="*/ 2147483646 h 36"/>
                    <a:gd name="T14" fmla="*/ 2147483646 w 30"/>
                    <a:gd name="T15" fmla="*/ 2147483646 h 36"/>
                    <a:gd name="T16" fmla="*/ 2147483646 w 30"/>
                    <a:gd name="T17" fmla="*/ 2147483646 h 36"/>
                    <a:gd name="T18" fmla="*/ 2147483646 w 30"/>
                    <a:gd name="T19" fmla="*/ 2147483646 h 36"/>
                    <a:gd name="T20" fmla="*/ 2147483646 w 30"/>
                    <a:gd name="T21" fmla="*/ 2147483646 h 36"/>
                    <a:gd name="T22" fmla="*/ 2147483646 w 30"/>
                    <a:gd name="T23" fmla="*/ 2147483646 h 36"/>
                    <a:gd name="T24" fmla="*/ 2147483646 w 30"/>
                    <a:gd name="T25" fmla="*/ 2147483646 h 36"/>
                    <a:gd name="T26" fmla="*/ 2147483646 w 30"/>
                    <a:gd name="T27" fmla="*/ 2147483646 h 36"/>
                    <a:gd name="T28" fmla="*/ 2147483646 w 30"/>
                    <a:gd name="T29" fmla="*/ 2147483646 h 36"/>
                    <a:gd name="T30" fmla="*/ 2147483646 w 30"/>
                    <a:gd name="T31" fmla="*/ 2147483646 h 36"/>
                    <a:gd name="T32" fmla="*/ 2147483646 w 30"/>
                    <a:gd name="T33" fmla="*/ 2147483646 h 36"/>
                    <a:gd name="T34" fmla="*/ 0 w 30"/>
                    <a:gd name="T35" fmla="*/ 2147483646 h 36"/>
                    <a:gd name="T36" fmla="*/ 2147483646 w 30"/>
                    <a:gd name="T37" fmla="*/ 2147483646 h 36"/>
                    <a:gd name="T38" fmla="*/ 2147483646 w 30"/>
                    <a:gd name="T39" fmla="*/ 2147483646 h 36"/>
                    <a:gd name="T40" fmla="*/ 2147483646 w 30"/>
                    <a:gd name="T41" fmla="*/ 2147483646 h 36"/>
                    <a:gd name="T42" fmla="*/ 2147483646 w 30"/>
                    <a:gd name="T43" fmla="*/ 2147483646 h 36"/>
                    <a:gd name="T44" fmla="*/ 2147483646 w 30"/>
                    <a:gd name="T45" fmla="*/ 2147483646 h 36"/>
                    <a:gd name="T46" fmla="*/ 2147483646 w 30"/>
                    <a:gd name="T47" fmla="*/ 2147483646 h 36"/>
                    <a:gd name="T48" fmla="*/ 2147483646 w 30"/>
                    <a:gd name="T49" fmla="*/ 2147483646 h 36"/>
                    <a:gd name="T50" fmla="*/ 2147483646 w 30"/>
                    <a:gd name="T51" fmla="*/ 2147483646 h 36"/>
                    <a:gd name="T52" fmla="*/ 2147483646 w 30"/>
                    <a:gd name="T53" fmla="*/ 2147483646 h 36"/>
                    <a:gd name="T54" fmla="*/ 2147483646 w 30"/>
                    <a:gd name="T55" fmla="*/ 2147483646 h 36"/>
                    <a:gd name="T56" fmla="*/ 2147483646 w 30"/>
                    <a:gd name="T57" fmla="*/ 2147483646 h 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5" name="îṩľîďe">
                  <a:extLst>
                    <a:ext uri="{FF2B5EF4-FFF2-40B4-BE49-F238E27FC236}">
                      <a16:creationId xmlns:a16="http://schemas.microsoft.com/office/drawing/2014/main" id="{E133A03D-0FC2-4905-92CB-813A93D52463}"/>
                    </a:ext>
                  </a:extLst>
                </p:cNvPr>
                <p:cNvSpPr>
                  <a:spLocks/>
                </p:cNvSpPr>
                <p:nvPr/>
              </p:nvSpPr>
              <p:spPr bwMode="auto">
                <a:xfrm>
                  <a:off x="8374063" y="3521075"/>
                  <a:ext cx="46038" cy="119063"/>
                </a:xfrm>
                <a:custGeom>
                  <a:avLst/>
                  <a:gdLst>
                    <a:gd name="T0" fmla="*/ 0 w 29"/>
                    <a:gd name="T1" fmla="*/ 2147483646 h 75"/>
                    <a:gd name="T2" fmla="*/ 2147483646 w 29"/>
                    <a:gd name="T3" fmla="*/ 2147483646 h 75"/>
                    <a:gd name="T4" fmla="*/ 2147483646 w 29"/>
                    <a:gd name="T5" fmla="*/ 0 h 75"/>
                    <a:gd name="T6" fmla="*/ 2147483646 w 29"/>
                    <a:gd name="T7" fmla="*/ 0 h 75"/>
                    <a:gd name="T8" fmla="*/ 0 w 29"/>
                    <a:gd name="T9" fmla="*/ 2147483646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6" name="iS1idè">
                  <a:extLst>
                    <a:ext uri="{FF2B5EF4-FFF2-40B4-BE49-F238E27FC236}">
                      <a16:creationId xmlns:a16="http://schemas.microsoft.com/office/drawing/2014/main" id="{5F889CB0-FE5E-4DBD-924E-3A7E6941D494}"/>
                    </a:ext>
                  </a:extLst>
                </p:cNvPr>
                <p:cNvSpPr>
                  <a:spLocks/>
                </p:cNvSpPr>
                <p:nvPr/>
              </p:nvSpPr>
              <p:spPr bwMode="auto">
                <a:xfrm>
                  <a:off x="8432801" y="3521075"/>
                  <a:ext cx="95250" cy="119063"/>
                </a:xfrm>
                <a:custGeom>
                  <a:avLst/>
                  <a:gdLst>
                    <a:gd name="T0" fmla="*/ 0 w 60"/>
                    <a:gd name="T1" fmla="*/ 2147483646 h 75"/>
                    <a:gd name="T2" fmla="*/ 2147483646 w 60"/>
                    <a:gd name="T3" fmla="*/ 2147483646 h 75"/>
                    <a:gd name="T4" fmla="*/ 2147483646 w 60"/>
                    <a:gd name="T5" fmla="*/ 2147483646 h 75"/>
                    <a:gd name="T6" fmla="*/ 2147483646 w 60"/>
                    <a:gd name="T7" fmla="*/ 2147483646 h 75"/>
                    <a:gd name="T8" fmla="*/ 2147483646 w 60"/>
                    <a:gd name="T9" fmla="*/ 2147483646 h 75"/>
                    <a:gd name="T10" fmla="*/ 2147483646 w 60"/>
                    <a:gd name="T11" fmla="*/ 2147483646 h 75"/>
                    <a:gd name="T12" fmla="*/ 2147483646 w 60"/>
                    <a:gd name="T13" fmla="*/ 0 h 75"/>
                    <a:gd name="T14" fmla="*/ 2147483646 w 60"/>
                    <a:gd name="T15" fmla="*/ 0 h 75"/>
                    <a:gd name="T16" fmla="*/ 0 w 60"/>
                    <a:gd name="T17" fmla="*/ 2147483646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7" name="iṣḷîḋe">
                  <a:extLst>
                    <a:ext uri="{FF2B5EF4-FFF2-40B4-BE49-F238E27FC236}">
                      <a16:creationId xmlns:a16="http://schemas.microsoft.com/office/drawing/2014/main" id="{7885B81B-2CEB-47CD-86A3-5B1A48FD2E2C}"/>
                    </a:ext>
                  </a:extLst>
                </p:cNvPr>
                <p:cNvSpPr>
                  <a:spLocks/>
                </p:cNvSpPr>
                <p:nvPr/>
              </p:nvSpPr>
              <p:spPr bwMode="auto">
                <a:xfrm>
                  <a:off x="8531226" y="3521075"/>
                  <a:ext cx="109538" cy="119063"/>
                </a:xfrm>
                <a:custGeom>
                  <a:avLst/>
                  <a:gdLst>
                    <a:gd name="T0" fmla="*/ 2147483646 w 33"/>
                    <a:gd name="T1" fmla="*/ 0 h 36"/>
                    <a:gd name="T2" fmla="*/ 2147483646 w 33"/>
                    <a:gd name="T3" fmla="*/ 2147483646 h 36"/>
                    <a:gd name="T4" fmla="*/ 2147483646 w 33"/>
                    <a:gd name="T5" fmla="*/ 2147483646 h 36"/>
                    <a:gd name="T6" fmla="*/ 2147483646 w 33"/>
                    <a:gd name="T7" fmla="*/ 2147483646 h 36"/>
                    <a:gd name="T8" fmla="*/ 2147483646 w 33"/>
                    <a:gd name="T9" fmla="*/ 2147483646 h 36"/>
                    <a:gd name="T10" fmla="*/ 2147483646 w 33"/>
                    <a:gd name="T11" fmla="*/ 0 h 36"/>
                    <a:gd name="T12" fmla="*/ 0 w 33"/>
                    <a:gd name="T13" fmla="*/ 0 h 36"/>
                    <a:gd name="T14" fmla="*/ 2147483646 w 33"/>
                    <a:gd name="T15" fmla="*/ 2147483646 h 36"/>
                    <a:gd name="T16" fmla="*/ 2147483646 w 33"/>
                    <a:gd name="T17" fmla="*/ 2147483646 h 36"/>
                    <a:gd name="T18" fmla="*/ 2147483646 w 33"/>
                    <a:gd name="T19" fmla="*/ 2147483646 h 36"/>
                    <a:gd name="T20" fmla="*/ 2147483646 w 33"/>
                    <a:gd name="T21" fmla="*/ 2147483646 h 36"/>
                    <a:gd name="T22" fmla="*/ 2147483646 w 33"/>
                    <a:gd name="T23" fmla="*/ 0 h 36"/>
                    <a:gd name="T24" fmla="*/ 2147483646 w 33"/>
                    <a:gd name="T25" fmla="*/ 0 h 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grpSp>
      <p:sp>
        <p:nvSpPr>
          <p:cNvPr id="109" name="任意形状 229">
            <a:extLst>
              <a:ext uri="{FF2B5EF4-FFF2-40B4-BE49-F238E27FC236}">
                <a16:creationId xmlns:a16="http://schemas.microsoft.com/office/drawing/2014/main" id="{48B22327-F3EA-44A8-AC0C-00FEC998DDC0}"/>
              </a:ext>
            </a:extLst>
          </p:cNvPr>
          <p:cNvSpPr/>
          <p:nvPr userDrawn="1"/>
        </p:nvSpPr>
        <p:spPr>
          <a:xfrm>
            <a:off x="7812088" y="-85725"/>
            <a:ext cx="4270375" cy="7026275"/>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2" name="标题 1"/>
          <p:cNvSpPr>
            <a:spLocks noGrp="1"/>
          </p:cNvSpPr>
          <p:nvPr>
            <p:ph type="ctrTitle"/>
          </p:nvPr>
        </p:nvSpPr>
        <p:spPr>
          <a:xfrm>
            <a:off x="817123" y="1130301"/>
            <a:ext cx="7112161" cy="2177314"/>
          </a:xfrm>
        </p:spPr>
        <p:txBody>
          <a:bodyPr anchor="b">
            <a:normAutofit/>
          </a:bodyPr>
          <a:lstStyle>
            <a:lvl1pPr algn="l">
              <a:lnSpc>
                <a:spcPct val="120000"/>
              </a:lnSpc>
              <a:defRPr sz="4400" b="1">
                <a:solidFill>
                  <a:schemeClr val="accent2"/>
                </a:solidFill>
              </a:defRPr>
            </a:lvl1pPr>
          </a:lstStyle>
          <a:p>
            <a:r>
              <a:rPr lang="zh-CN" altLang="en-US" dirty="0"/>
              <a:t>单击此处编辑母版标题样式</a:t>
            </a:r>
          </a:p>
        </p:txBody>
      </p:sp>
      <p:sp>
        <p:nvSpPr>
          <p:cNvPr id="3" name="副标题 2"/>
          <p:cNvSpPr>
            <a:spLocks noGrp="1"/>
          </p:cNvSpPr>
          <p:nvPr>
            <p:ph type="subTitle" idx="1"/>
          </p:nvPr>
        </p:nvSpPr>
        <p:spPr>
          <a:xfrm>
            <a:off x="803275" y="3307615"/>
            <a:ext cx="7126010" cy="508452"/>
          </a:xfrm>
        </p:spPr>
        <p:txBody>
          <a:bodyPr>
            <a:normAutofit/>
          </a:bodyPr>
          <a:lstStyle>
            <a:lvl1pPr marL="0" indent="0" algn="l">
              <a:lnSpc>
                <a:spcPct val="120000"/>
              </a:lnSpc>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14" name="文本占位符 113"/>
          <p:cNvSpPr>
            <a:spLocks noGrp="1"/>
          </p:cNvSpPr>
          <p:nvPr>
            <p:ph type="body" sz="quarter" idx="14"/>
          </p:nvPr>
        </p:nvSpPr>
        <p:spPr>
          <a:xfrm>
            <a:off x="803275" y="4102632"/>
            <a:ext cx="7092950" cy="2031468"/>
          </a:xfrm>
        </p:spPr>
        <p:txBody>
          <a:bodyPr>
            <a:normAutofit/>
          </a:bodyPr>
          <a:lstStyle>
            <a:lvl1pPr marL="0" indent="0">
              <a:buNone/>
              <a:defRPr sz="1800">
                <a:solidFill>
                  <a:schemeClr val="tx1">
                    <a:lumMod val="75000"/>
                    <a:lumOff val="25000"/>
                  </a:schemeClr>
                </a:solidFill>
              </a:defRPr>
            </a:lvl1pPr>
          </a:lstStyle>
          <a:p>
            <a:pPr lvl="0"/>
            <a:r>
              <a:rPr lang="zh-CN" altLang="en-US" dirty="0"/>
              <a:t>单击此处编辑母版文本样式</a:t>
            </a:r>
          </a:p>
        </p:txBody>
      </p:sp>
      <p:sp>
        <p:nvSpPr>
          <p:cNvPr id="116" name="图片占位符 115"/>
          <p:cNvSpPr>
            <a:spLocks noGrp="1"/>
          </p:cNvSpPr>
          <p:nvPr>
            <p:ph type="pic" sz="quarter" idx="15"/>
          </p:nvPr>
        </p:nvSpPr>
        <p:spPr>
          <a:xfrm>
            <a:off x="7916864" y="0"/>
            <a:ext cx="4097163" cy="6858000"/>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p:spPr>
        <p:txBody>
          <a:bodyPr rtlCol="0">
            <a:noAutofit/>
          </a:bodyPr>
          <a:lstStyle/>
          <a:p>
            <a:pPr lvl="0"/>
            <a:endParaRPr lang="zh-CN" altLang="en-US" noProof="0"/>
          </a:p>
        </p:txBody>
      </p:sp>
    </p:spTree>
    <p:extLst>
      <p:ext uri="{BB962C8B-B14F-4D97-AF65-F5344CB8AC3E}">
        <p14:creationId xmlns:p14="http://schemas.microsoft.com/office/powerpoint/2010/main" val="16249165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结尾版式1">
    <p:spTree>
      <p:nvGrpSpPr>
        <p:cNvPr id="1" name=""/>
        <p:cNvGrpSpPr/>
        <p:nvPr/>
      </p:nvGrpSpPr>
      <p:grpSpPr>
        <a:xfrm>
          <a:off x="0" y="0"/>
          <a:ext cx="0" cy="0"/>
          <a:chOff x="0" y="0"/>
          <a:chExt cx="0" cy="0"/>
        </a:xfrm>
      </p:grpSpPr>
      <p:sp>
        <p:nvSpPr>
          <p:cNvPr id="5" name="日期占位符 3">
            <a:extLst>
              <a:ext uri="{FF2B5EF4-FFF2-40B4-BE49-F238E27FC236}">
                <a16:creationId xmlns:a16="http://schemas.microsoft.com/office/drawing/2014/main" id="{DC7D4A90-A5F1-4745-8502-9F0DD1B9FC6A}"/>
              </a:ext>
            </a:extLst>
          </p:cNvPr>
          <p:cNvSpPr txBox="1">
            <a:spLocks/>
          </p:cNvSpPr>
          <p:nvPr userDrawn="1"/>
        </p:nvSpPr>
        <p:spPr>
          <a:xfrm>
            <a:off x="803275" y="6235700"/>
            <a:ext cx="2921000" cy="365125"/>
          </a:xfrm>
          <a:prstGeom prst="rect">
            <a:avLst/>
          </a:prstGeom>
        </p:spPr>
        <p:txBody>
          <a:bodyPr lIns="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zh-CN" altLang="en-US" dirty="0"/>
              <a:t>自强、弘毅、求是、拓新</a:t>
            </a:r>
          </a:p>
        </p:txBody>
      </p:sp>
      <p:grpSp>
        <p:nvGrpSpPr>
          <p:cNvPr id="7" name="组合 5">
            <a:extLst>
              <a:ext uri="{FF2B5EF4-FFF2-40B4-BE49-F238E27FC236}">
                <a16:creationId xmlns:a16="http://schemas.microsoft.com/office/drawing/2014/main" id="{5F790CAF-C1F9-4CFC-96ED-3D7276295D90}"/>
              </a:ext>
            </a:extLst>
          </p:cNvPr>
          <p:cNvGrpSpPr>
            <a:grpSpLocks/>
          </p:cNvGrpSpPr>
          <p:nvPr userDrawn="1"/>
        </p:nvGrpSpPr>
        <p:grpSpPr bwMode="auto">
          <a:xfrm>
            <a:off x="817563" y="468313"/>
            <a:ext cx="1479550" cy="458787"/>
            <a:chOff x="2558030" y="228446"/>
            <a:chExt cx="6774643" cy="2099603"/>
          </a:xfrm>
        </p:grpSpPr>
        <p:grpSp>
          <p:nvGrpSpPr>
            <p:cNvPr id="8" name="íšḻîďê">
              <a:extLst>
                <a:ext uri="{FF2B5EF4-FFF2-40B4-BE49-F238E27FC236}">
                  <a16:creationId xmlns:a16="http://schemas.microsoft.com/office/drawing/2014/main" id="{A739125B-C140-4BBA-80DE-8EBD19DADE30}"/>
                </a:ext>
              </a:extLst>
            </p:cNvPr>
            <p:cNvGrpSpPr>
              <a:grpSpLocks/>
            </p:cNvGrpSpPr>
            <p:nvPr userDrawn="1"/>
          </p:nvGrpSpPr>
          <p:grpSpPr bwMode="auto">
            <a:xfrm>
              <a:off x="2558030" y="228446"/>
              <a:ext cx="2085857" cy="2099603"/>
              <a:chOff x="3551238" y="3067050"/>
              <a:chExt cx="722313" cy="727075"/>
            </a:xfrm>
          </p:grpSpPr>
          <p:sp>
            <p:nvSpPr>
              <p:cNvPr id="38" name="ïş1íḍê">
                <a:extLst>
                  <a:ext uri="{FF2B5EF4-FFF2-40B4-BE49-F238E27FC236}">
                    <a16:creationId xmlns:a16="http://schemas.microsoft.com/office/drawing/2014/main" id="{E1A6754C-7A90-4BD3-A145-34B7F46B39C4}"/>
                  </a:ext>
                </a:extLst>
              </p:cNvPr>
              <p:cNvSpPr>
                <a:spLocks/>
              </p:cNvSpPr>
              <p:nvPr/>
            </p:nvSpPr>
            <p:spPr bwMode="auto">
              <a:xfrm>
                <a:off x="3575051" y="3087688"/>
                <a:ext cx="673100" cy="679450"/>
              </a:xfrm>
              <a:custGeom>
                <a:avLst/>
                <a:gdLst>
                  <a:gd name="T0" fmla="*/ 2147483646 w 204"/>
                  <a:gd name="T1" fmla="*/ 0 h 204"/>
                  <a:gd name="T2" fmla="*/ 2147483646 w 204"/>
                  <a:gd name="T3" fmla="*/ 2147483646 h 204"/>
                  <a:gd name="T4" fmla="*/ 2147483646 w 204"/>
                  <a:gd name="T5" fmla="*/ 2147483646 h 204"/>
                  <a:gd name="T6" fmla="*/ 0 w 204"/>
                  <a:gd name="T7" fmla="*/ 2147483646 h 204"/>
                  <a:gd name="T8" fmla="*/ 2147483646 w 204"/>
                  <a:gd name="T9" fmla="*/ 0 h 204"/>
                  <a:gd name="T10" fmla="*/ 2147483646 w 204"/>
                  <a:gd name="T11" fmla="*/ 2147483646 h 204"/>
                  <a:gd name="T12" fmla="*/ 2147483646 w 204"/>
                  <a:gd name="T13" fmla="*/ 2147483646 h 204"/>
                  <a:gd name="T14" fmla="*/ 2147483646 w 204"/>
                  <a:gd name="T15" fmla="*/ 2147483646 h 204"/>
                  <a:gd name="T16" fmla="*/ 2147483646 w 204"/>
                  <a:gd name="T17" fmla="*/ 2147483646 h 204"/>
                  <a:gd name="T18" fmla="*/ 2147483646 w 204"/>
                  <a:gd name="T19" fmla="*/ 2147483646 h 2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9" name="íšḻïḍè">
                <a:extLst>
                  <a:ext uri="{FF2B5EF4-FFF2-40B4-BE49-F238E27FC236}">
                    <a16:creationId xmlns:a16="http://schemas.microsoft.com/office/drawing/2014/main" id="{207252B7-4282-47A6-A43F-20190AE92129}"/>
                  </a:ext>
                </a:extLst>
              </p:cNvPr>
              <p:cNvSpPr>
                <a:spLocks/>
              </p:cNvSpPr>
              <p:nvPr/>
            </p:nvSpPr>
            <p:spPr bwMode="auto">
              <a:xfrm>
                <a:off x="3621088" y="3103563"/>
                <a:ext cx="584200" cy="203200"/>
              </a:xfrm>
              <a:custGeom>
                <a:avLst/>
                <a:gdLst>
                  <a:gd name="T0" fmla="*/ 2147483646 w 177"/>
                  <a:gd name="T1" fmla="*/ 2147483646 h 61"/>
                  <a:gd name="T2" fmla="*/ 0 w 177"/>
                  <a:gd name="T3" fmla="*/ 2147483646 h 61"/>
                  <a:gd name="T4" fmla="*/ 2147483646 w 177"/>
                  <a:gd name="T5" fmla="*/ 2147483646 h 61"/>
                  <a:gd name="T6" fmla="*/ 2147483646 w 177"/>
                  <a:gd name="T7" fmla="*/ 2147483646 h 61"/>
                  <a:gd name="T8" fmla="*/ 2147483646 w 177"/>
                  <a:gd name="T9" fmla="*/ 2147483646 h 61"/>
                  <a:gd name="T10" fmla="*/ 2147483646 w 177"/>
                  <a:gd name="T11" fmla="*/ 2147483646 h 61"/>
                  <a:gd name="T12" fmla="*/ 2147483646 w 177"/>
                  <a:gd name="T13" fmla="*/ 2147483646 h 61"/>
                  <a:gd name="T14" fmla="*/ 2147483646 w 177"/>
                  <a:gd name="T15" fmla="*/ 2147483646 h 61"/>
                  <a:gd name="T16" fmla="*/ 2147483646 w 177"/>
                  <a:gd name="T17" fmla="*/ 2147483646 h 61"/>
                  <a:gd name="T18" fmla="*/ 2147483646 w 177"/>
                  <a:gd name="T19" fmla="*/ 2147483646 h 61"/>
                  <a:gd name="T20" fmla="*/ 2147483646 w 177"/>
                  <a:gd name="T21" fmla="*/ 2147483646 h 61"/>
                  <a:gd name="T22" fmla="*/ 2147483646 w 177"/>
                  <a:gd name="T23" fmla="*/ 2147483646 h 61"/>
                  <a:gd name="T24" fmla="*/ 2147483646 w 177"/>
                  <a:gd name="T25" fmla="*/ 2147483646 h 61"/>
                  <a:gd name="T26" fmla="*/ 2147483646 w 177"/>
                  <a:gd name="T27" fmla="*/ 2147483646 h 61"/>
                  <a:gd name="T28" fmla="*/ 2147483646 w 177"/>
                  <a:gd name="T29" fmla="*/ 2147483646 h 61"/>
                  <a:gd name="T30" fmla="*/ 2147483646 w 177"/>
                  <a:gd name="T31" fmla="*/ 2147483646 h 61"/>
                  <a:gd name="T32" fmla="*/ 2147483646 w 177"/>
                  <a:gd name="T33" fmla="*/ 2147483646 h 61"/>
                  <a:gd name="T34" fmla="*/ 2147483646 w 177"/>
                  <a:gd name="T35" fmla="*/ 2147483646 h 61"/>
                  <a:gd name="T36" fmla="*/ 2147483646 w 177"/>
                  <a:gd name="T37" fmla="*/ 2147483646 h 61"/>
                  <a:gd name="T38" fmla="*/ 2147483646 w 177"/>
                  <a:gd name="T39" fmla="*/ 2147483646 h 61"/>
                  <a:gd name="T40" fmla="*/ 2147483646 w 177"/>
                  <a:gd name="T41" fmla="*/ 2147483646 h 61"/>
                  <a:gd name="T42" fmla="*/ 2147483646 w 177"/>
                  <a:gd name="T43" fmla="*/ 2147483646 h 61"/>
                  <a:gd name="T44" fmla="*/ 2147483646 w 177"/>
                  <a:gd name="T45" fmla="*/ 2147483646 h 61"/>
                  <a:gd name="T46" fmla="*/ 2147483646 w 177"/>
                  <a:gd name="T47" fmla="*/ 2147483646 h 61"/>
                  <a:gd name="T48" fmla="*/ 2147483646 w 177"/>
                  <a:gd name="T49" fmla="*/ 2147483646 h 61"/>
                  <a:gd name="T50" fmla="*/ 2147483646 w 177"/>
                  <a:gd name="T51" fmla="*/ 2147483646 h 61"/>
                  <a:gd name="T52" fmla="*/ 2147483646 w 177"/>
                  <a:gd name="T53" fmla="*/ 2147483646 h 61"/>
                  <a:gd name="T54" fmla="*/ 2147483646 w 177"/>
                  <a:gd name="T55" fmla="*/ 2147483646 h 61"/>
                  <a:gd name="T56" fmla="*/ 2147483646 w 177"/>
                  <a:gd name="T57" fmla="*/ 2147483646 h 61"/>
                  <a:gd name="T58" fmla="*/ 2147483646 w 177"/>
                  <a:gd name="T59" fmla="*/ 2147483646 h 61"/>
                  <a:gd name="T60" fmla="*/ 2147483646 w 177"/>
                  <a:gd name="T61" fmla="*/ 2147483646 h 61"/>
                  <a:gd name="T62" fmla="*/ 2147483646 w 177"/>
                  <a:gd name="T63" fmla="*/ 2147483646 h 61"/>
                  <a:gd name="T64" fmla="*/ 2147483646 w 177"/>
                  <a:gd name="T65" fmla="*/ 2147483646 h 61"/>
                  <a:gd name="T66" fmla="*/ 2147483646 w 177"/>
                  <a:gd name="T67" fmla="*/ 2147483646 h 61"/>
                  <a:gd name="T68" fmla="*/ 2147483646 w 177"/>
                  <a:gd name="T69" fmla="*/ 2147483646 h 61"/>
                  <a:gd name="T70" fmla="*/ 2147483646 w 177"/>
                  <a:gd name="T71" fmla="*/ 2147483646 h 61"/>
                  <a:gd name="T72" fmla="*/ 2147483646 w 177"/>
                  <a:gd name="T73" fmla="*/ 2147483646 h 61"/>
                  <a:gd name="T74" fmla="*/ 2147483646 w 177"/>
                  <a:gd name="T75" fmla="*/ 2147483646 h 61"/>
                  <a:gd name="T76" fmla="*/ 2147483646 w 177"/>
                  <a:gd name="T77" fmla="*/ 2147483646 h 61"/>
                  <a:gd name="T78" fmla="*/ 2147483646 w 177"/>
                  <a:gd name="T79" fmla="*/ 2147483646 h 61"/>
                  <a:gd name="T80" fmla="*/ 2147483646 w 177"/>
                  <a:gd name="T81" fmla="*/ 2147483646 h 61"/>
                  <a:gd name="T82" fmla="*/ 2147483646 w 177"/>
                  <a:gd name="T83" fmla="*/ 2147483646 h 61"/>
                  <a:gd name="T84" fmla="*/ 2147483646 w 177"/>
                  <a:gd name="T85" fmla="*/ 2147483646 h 61"/>
                  <a:gd name="T86" fmla="*/ 2147483646 w 177"/>
                  <a:gd name="T87" fmla="*/ 2147483646 h 61"/>
                  <a:gd name="T88" fmla="*/ 2147483646 w 177"/>
                  <a:gd name="T89" fmla="*/ 2147483646 h 61"/>
                  <a:gd name="T90" fmla="*/ 2147483646 w 177"/>
                  <a:gd name="T91" fmla="*/ 2147483646 h 61"/>
                  <a:gd name="T92" fmla="*/ 2147483646 w 177"/>
                  <a:gd name="T93" fmla="*/ 2147483646 h 61"/>
                  <a:gd name="T94" fmla="*/ 2147483646 w 177"/>
                  <a:gd name="T95" fmla="*/ 2147483646 h 61"/>
                  <a:gd name="T96" fmla="*/ 2147483646 w 177"/>
                  <a:gd name="T97" fmla="*/ 2147483646 h 61"/>
                  <a:gd name="T98" fmla="*/ 2147483646 w 177"/>
                  <a:gd name="T99" fmla="*/ 2147483646 h 61"/>
                  <a:gd name="T100" fmla="*/ 2147483646 w 177"/>
                  <a:gd name="T101" fmla="*/ 2147483646 h 61"/>
                  <a:gd name="T102" fmla="*/ 2147483646 w 177"/>
                  <a:gd name="T103" fmla="*/ 2147483646 h 61"/>
                  <a:gd name="T104" fmla="*/ 2147483646 w 177"/>
                  <a:gd name="T105" fmla="*/ 2147483646 h 61"/>
                  <a:gd name="T106" fmla="*/ 2147483646 w 177"/>
                  <a:gd name="T107" fmla="*/ 2147483646 h 61"/>
                  <a:gd name="T108" fmla="*/ 2147483646 w 177"/>
                  <a:gd name="T109" fmla="*/ 2147483646 h 61"/>
                  <a:gd name="T110" fmla="*/ 2147483646 w 177"/>
                  <a:gd name="T111" fmla="*/ 2147483646 h 61"/>
                  <a:gd name="T112" fmla="*/ 2147483646 w 177"/>
                  <a:gd name="T113" fmla="*/ 2147483646 h 61"/>
                  <a:gd name="T114" fmla="*/ 2147483646 w 177"/>
                  <a:gd name="T115" fmla="*/ 2147483646 h 61"/>
                  <a:gd name="T116" fmla="*/ 2147483646 w 177"/>
                  <a:gd name="T117" fmla="*/ 2147483646 h 61"/>
                  <a:gd name="T118" fmla="*/ 2147483646 w 177"/>
                  <a:gd name="T119" fmla="*/ 2147483646 h 6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headEnd/>
                <a:tailEnd/>
              </a:ln>
            </p:spPr>
            <p:txBody>
              <a:bodyPr anchor="ctr"/>
              <a:lstStyle/>
              <a:p>
                <a:endParaRPr lang="zh-CN" altLang="en-US"/>
              </a:p>
            </p:txBody>
          </p:sp>
          <p:sp>
            <p:nvSpPr>
              <p:cNvPr id="40" name="ïśľíḓé">
                <a:extLst>
                  <a:ext uri="{FF2B5EF4-FFF2-40B4-BE49-F238E27FC236}">
                    <a16:creationId xmlns:a16="http://schemas.microsoft.com/office/drawing/2014/main" id="{4B1767A4-80BA-48FB-B52E-71F3963A69D3}"/>
                  </a:ext>
                </a:extLst>
              </p:cNvPr>
              <p:cNvSpPr>
                <a:spLocks/>
              </p:cNvSpPr>
              <p:nvPr/>
            </p:nvSpPr>
            <p:spPr bwMode="auto">
              <a:xfrm>
                <a:off x="3667126" y="3184525"/>
                <a:ext cx="492125" cy="496888"/>
              </a:xfrm>
              <a:custGeom>
                <a:avLst/>
                <a:gdLst>
                  <a:gd name="T0" fmla="*/ 2147483646 w 149"/>
                  <a:gd name="T1" fmla="*/ 0 h 149"/>
                  <a:gd name="T2" fmla="*/ 2147483646 w 149"/>
                  <a:gd name="T3" fmla="*/ 2147483646 h 149"/>
                  <a:gd name="T4" fmla="*/ 2147483646 w 149"/>
                  <a:gd name="T5" fmla="*/ 2147483646 h 149"/>
                  <a:gd name="T6" fmla="*/ 0 w 149"/>
                  <a:gd name="T7" fmla="*/ 2147483646 h 149"/>
                  <a:gd name="T8" fmla="*/ 2147483646 w 149"/>
                  <a:gd name="T9" fmla="*/ 0 h 149"/>
                  <a:gd name="T10" fmla="*/ 2147483646 w 149"/>
                  <a:gd name="T11" fmla="*/ 2147483646 h 149"/>
                  <a:gd name="T12" fmla="*/ 2147483646 w 149"/>
                  <a:gd name="T13" fmla="*/ 2147483646 h 149"/>
                  <a:gd name="T14" fmla="*/ 2147483646 w 149"/>
                  <a:gd name="T15" fmla="*/ 2147483646 h 149"/>
                  <a:gd name="T16" fmla="*/ 2147483646 w 149"/>
                  <a:gd name="T17" fmla="*/ 2147483646 h 149"/>
                  <a:gd name="T18" fmla="*/ 2147483646 w 149"/>
                  <a:gd name="T19" fmla="*/ 2147483646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1" name="ïslíḍê">
                <a:extLst>
                  <a:ext uri="{FF2B5EF4-FFF2-40B4-BE49-F238E27FC236}">
                    <a16:creationId xmlns:a16="http://schemas.microsoft.com/office/drawing/2014/main" id="{4C372EBE-D45D-4010-B9C1-9FF9594531E7}"/>
                  </a:ext>
                </a:extLst>
              </p:cNvPr>
              <p:cNvSpPr>
                <a:spLocks/>
              </p:cNvSpPr>
              <p:nvPr/>
            </p:nvSpPr>
            <p:spPr bwMode="auto">
              <a:xfrm>
                <a:off x="3775076" y="3248025"/>
                <a:ext cx="274638" cy="146050"/>
              </a:xfrm>
              <a:custGeom>
                <a:avLst/>
                <a:gdLst>
                  <a:gd name="T0" fmla="*/ 2147483646 w 83"/>
                  <a:gd name="T1" fmla="*/ 2147483646 h 44"/>
                  <a:gd name="T2" fmla="*/ 2147483646 w 83"/>
                  <a:gd name="T3" fmla="*/ 2147483646 h 44"/>
                  <a:gd name="T4" fmla="*/ 2147483646 w 83"/>
                  <a:gd name="T5" fmla="*/ 2147483646 h 44"/>
                  <a:gd name="T6" fmla="*/ 2147483646 w 83"/>
                  <a:gd name="T7" fmla="*/ 2147483646 h 44"/>
                  <a:gd name="T8" fmla="*/ 2147483646 w 83"/>
                  <a:gd name="T9" fmla="*/ 2147483646 h 44"/>
                  <a:gd name="T10" fmla="*/ 2147483646 w 83"/>
                  <a:gd name="T11" fmla="*/ 2147483646 h 44"/>
                  <a:gd name="T12" fmla="*/ 2147483646 w 83"/>
                  <a:gd name="T13" fmla="*/ 2147483646 h 44"/>
                  <a:gd name="T14" fmla="*/ 2147483646 w 83"/>
                  <a:gd name="T15" fmla="*/ 2147483646 h 44"/>
                  <a:gd name="T16" fmla="*/ 2147483646 w 83"/>
                  <a:gd name="T17" fmla="*/ 2147483646 h 44"/>
                  <a:gd name="T18" fmla="*/ 2147483646 w 83"/>
                  <a:gd name="T19" fmla="*/ 2147483646 h 44"/>
                  <a:gd name="T20" fmla="*/ 2147483646 w 83"/>
                  <a:gd name="T21" fmla="*/ 2147483646 h 44"/>
                  <a:gd name="T22" fmla="*/ 2147483646 w 83"/>
                  <a:gd name="T23" fmla="*/ 2147483646 h 44"/>
                  <a:gd name="T24" fmla="*/ 2147483646 w 83"/>
                  <a:gd name="T25" fmla="*/ 2147483646 h 44"/>
                  <a:gd name="T26" fmla="*/ 2147483646 w 83"/>
                  <a:gd name="T27" fmla="*/ 2147483646 h 44"/>
                  <a:gd name="T28" fmla="*/ 2147483646 w 83"/>
                  <a:gd name="T29" fmla="*/ 2147483646 h 44"/>
                  <a:gd name="T30" fmla="*/ 2147483646 w 83"/>
                  <a:gd name="T31" fmla="*/ 2147483646 h 44"/>
                  <a:gd name="T32" fmla="*/ 2147483646 w 83"/>
                  <a:gd name="T33" fmla="*/ 2147483646 h 44"/>
                  <a:gd name="T34" fmla="*/ 2147483646 w 83"/>
                  <a:gd name="T35" fmla="*/ 2147483646 h 44"/>
                  <a:gd name="T36" fmla="*/ 2147483646 w 83"/>
                  <a:gd name="T37" fmla="*/ 2147483646 h 44"/>
                  <a:gd name="T38" fmla="*/ 2147483646 w 83"/>
                  <a:gd name="T39" fmla="*/ 2147483646 h 44"/>
                  <a:gd name="T40" fmla="*/ 2147483646 w 83"/>
                  <a:gd name="T41" fmla="*/ 2147483646 h 44"/>
                  <a:gd name="T42" fmla="*/ 2147483646 w 83"/>
                  <a:gd name="T43" fmla="*/ 2147483646 h 44"/>
                  <a:gd name="T44" fmla="*/ 2147483646 w 83"/>
                  <a:gd name="T45" fmla="*/ 2147483646 h 44"/>
                  <a:gd name="T46" fmla="*/ 2147483646 w 83"/>
                  <a:gd name="T47" fmla="*/ 0 h 44"/>
                  <a:gd name="T48" fmla="*/ 2147483646 w 83"/>
                  <a:gd name="T49" fmla="*/ 0 h 44"/>
                  <a:gd name="T50" fmla="*/ 2147483646 w 83"/>
                  <a:gd name="T51" fmla="*/ 2147483646 h 44"/>
                  <a:gd name="T52" fmla="*/ 2147483646 w 83"/>
                  <a:gd name="T53" fmla="*/ 2147483646 h 44"/>
                  <a:gd name="T54" fmla="*/ 2147483646 w 83"/>
                  <a:gd name="T55" fmla="*/ 2147483646 h 44"/>
                  <a:gd name="T56" fmla="*/ 2147483646 w 83"/>
                  <a:gd name="T57" fmla="*/ 2147483646 h 44"/>
                  <a:gd name="T58" fmla="*/ 2147483646 w 83"/>
                  <a:gd name="T59" fmla="*/ 2147483646 h 44"/>
                  <a:gd name="T60" fmla="*/ 2147483646 w 83"/>
                  <a:gd name="T61" fmla="*/ 2147483646 h 44"/>
                  <a:gd name="T62" fmla="*/ 2147483646 w 83"/>
                  <a:gd name="T63" fmla="*/ 2147483646 h 44"/>
                  <a:gd name="T64" fmla="*/ 2147483646 w 83"/>
                  <a:gd name="T65" fmla="*/ 2147483646 h 44"/>
                  <a:gd name="T66" fmla="*/ 2147483646 w 83"/>
                  <a:gd name="T67" fmla="*/ 2147483646 h 44"/>
                  <a:gd name="T68" fmla="*/ 2147483646 w 83"/>
                  <a:gd name="T69" fmla="*/ 2147483646 h 44"/>
                  <a:gd name="T70" fmla="*/ 2147483646 w 83"/>
                  <a:gd name="T71" fmla="*/ 2147483646 h 44"/>
                  <a:gd name="T72" fmla="*/ 2147483646 w 83"/>
                  <a:gd name="T73" fmla="*/ 2147483646 h 44"/>
                  <a:gd name="T74" fmla="*/ 2147483646 w 83"/>
                  <a:gd name="T75" fmla="*/ 2147483646 h 44"/>
                  <a:gd name="T76" fmla="*/ 2147483646 w 83"/>
                  <a:gd name="T77" fmla="*/ 2147483646 h 44"/>
                  <a:gd name="T78" fmla="*/ 2147483646 w 83"/>
                  <a:gd name="T79" fmla="*/ 2147483646 h 44"/>
                  <a:gd name="T80" fmla="*/ 2147483646 w 83"/>
                  <a:gd name="T81" fmla="*/ 2147483646 h 44"/>
                  <a:gd name="T82" fmla="*/ 0 w 83"/>
                  <a:gd name="T83" fmla="*/ 2147483646 h 44"/>
                  <a:gd name="T84" fmla="*/ 2147483646 w 83"/>
                  <a:gd name="T85" fmla="*/ 2147483646 h 44"/>
                  <a:gd name="T86" fmla="*/ 2147483646 w 83"/>
                  <a:gd name="T87" fmla="*/ 2147483646 h 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2" name="íṡļïdê">
                <a:extLst>
                  <a:ext uri="{FF2B5EF4-FFF2-40B4-BE49-F238E27FC236}">
                    <a16:creationId xmlns:a16="http://schemas.microsoft.com/office/drawing/2014/main" id="{E48AE205-C27C-4009-979F-A912E2142682}"/>
                  </a:ext>
                </a:extLst>
              </p:cNvPr>
              <p:cNvSpPr>
                <a:spLocks/>
              </p:cNvSpPr>
              <p:nvPr/>
            </p:nvSpPr>
            <p:spPr bwMode="auto">
              <a:xfrm>
                <a:off x="3614738" y="3370263"/>
                <a:ext cx="596900" cy="241300"/>
              </a:xfrm>
              <a:custGeom>
                <a:avLst/>
                <a:gdLst>
                  <a:gd name="T0" fmla="*/ 2147483646 w 181"/>
                  <a:gd name="T1" fmla="*/ 2147483646 h 72"/>
                  <a:gd name="T2" fmla="*/ 2147483646 w 181"/>
                  <a:gd name="T3" fmla="*/ 2147483646 h 72"/>
                  <a:gd name="T4" fmla="*/ 2147483646 w 181"/>
                  <a:gd name="T5" fmla="*/ 2147483646 h 72"/>
                  <a:gd name="T6" fmla="*/ 2147483646 w 181"/>
                  <a:gd name="T7" fmla="*/ 2147483646 h 72"/>
                  <a:gd name="T8" fmla="*/ 2147483646 w 181"/>
                  <a:gd name="T9" fmla="*/ 2147483646 h 72"/>
                  <a:gd name="T10" fmla="*/ 2147483646 w 181"/>
                  <a:gd name="T11" fmla="*/ 2147483646 h 72"/>
                  <a:gd name="T12" fmla="*/ 2147483646 w 181"/>
                  <a:gd name="T13" fmla="*/ 2147483646 h 72"/>
                  <a:gd name="T14" fmla="*/ 0 w 181"/>
                  <a:gd name="T15" fmla="*/ 2147483646 h 72"/>
                  <a:gd name="T16" fmla="*/ 2147483646 w 181"/>
                  <a:gd name="T17" fmla="*/ 0 h 72"/>
                  <a:gd name="T18" fmla="*/ 2147483646 w 181"/>
                  <a:gd name="T19" fmla="*/ 2147483646 h 72"/>
                  <a:gd name="T20" fmla="*/ 2147483646 w 181"/>
                  <a:gd name="T21" fmla="*/ 2147483646 h 72"/>
                  <a:gd name="T22" fmla="*/ 2147483646 w 181"/>
                  <a:gd name="T23" fmla="*/ 2147483646 h 72"/>
                  <a:gd name="T24" fmla="*/ 2147483646 w 181"/>
                  <a:gd name="T25" fmla="*/ 2147483646 h 72"/>
                  <a:gd name="T26" fmla="*/ 2147483646 w 181"/>
                  <a:gd name="T27" fmla="*/ 0 h 72"/>
                  <a:gd name="T28" fmla="*/ 2147483646 w 181"/>
                  <a:gd name="T29" fmla="*/ 2147483646 h 72"/>
                  <a:gd name="T30" fmla="*/ 2147483646 w 181"/>
                  <a:gd name="T31" fmla="*/ 2147483646 h 72"/>
                  <a:gd name="T32" fmla="*/ 2147483646 w 181"/>
                  <a:gd name="T33" fmla="*/ 2147483646 h 72"/>
                  <a:gd name="T34" fmla="*/ 2147483646 w 181"/>
                  <a:gd name="T35" fmla="*/ 2147483646 h 72"/>
                  <a:gd name="T36" fmla="*/ 2147483646 w 181"/>
                  <a:gd name="T37" fmla="*/ 2147483646 h 72"/>
                  <a:gd name="T38" fmla="*/ 2147483646 w 181"/>
                  <a:gd name="T39" fmla="*/ 2147483646 h 72"/>
                  <a:gd name="T40" fmla="*/ 2147483646 w 181"/>
                  <a:gd name="T41" fmla="*/ 2147483646 h 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3" name="iş1ïďe">
                <a:extLst>
                  <a:ext uri="{FF2B5EF4-FFF2-40B4-BE49-F238E27FC236}">
                    <a16:creationId xmlns:a16="http://schemas.microsoft.com/office/drawing/2014/main" id="{D980E088-9750-42EC-94E3-C55BCA6D880A}"/>
                  </a:ext>
                </a:extLst>
              </p:cNvPr>
              <p:cNvSpPr>
                <a:spLocks/>
              </p:cNvSpPr>
              <p:nvPr/>
            </p:nvSpPr>
            <p:spPr bwMode="auto">
              <a:xfrm>
                <a:off x="3624263" y="3381375"/>
                <a:ext cx="577850" cy="200025"/>
              </a:xfrm>
              <a:custGeom>
                <a:avLst/>
                <a:gdLst>
                  <a:gd name="T0" fmla="*/ 2147483646 w 175"/>
                  <a:gd name="T1" fmla="*/ 2147483646 h 60"/>
                  <a:gd name="T2" fmla="*/ 2147483646 w 175"/>
                  <a:gd name="T3" fmla="*/ 2147483646 h 60"/>
                  <a:gd name="T4" fmla="*/ 2147483646 w 175"/>
                  <a:gd name="T5" fmla="*/ 2147483646 h 60"/>
                  <a:gd name="T6" fmla="*/ 2147483646 w 175"/>
                  <a:gd name="T7" fmla="*/ 2147483646 h 60"/>
                  <a:gd name="T8" fmla="*/ 2147483646 w 175"/>
                  <a:gd name="T9" fmla="*/ 2147483646 h 60"/>
                  <a:gd name="T10" fmla="*/ 2147483646 w 175"/>
                  <a:gd name="T11" fmla="*/ 2147483646 h 60"/>
                  <a:gd name="T12" fmla="*/ 2147483646 w 175"/>
                  <a:gd name="T13" fmla="*/ 2147483646 h 60"/>
                  <a:gd name="T14" fmla="*/ 2147483646 w 175"/>
                  <a:gd name="T15" fmla="*/ 2147483646 h 60"/>
                  <a:gd name="T16" fmla="*/ 2147483646 w 175"/>
                  <a:gd name="T17" fmla="*/ 2147483646 h 60"/>
                  <a:gd name="T18" fmla="*/ 2147483646 w 175"/>
                  <a:gd name="T19" fmla="*/ 2147483646 h 60"/>
                  <a:gd name="T20" fmla="*/ 0 w 175"/>
                  <a:gd name="T21" fmla="*/ 2147483646 h 60"/>
                  <a:gd name="T22" fmla="*/ 2147483646 w 175"/>
                  <a:gd name="T23" fmla="*/ 0 h 60"/>
                  <a:gd name="T24" fmla="*/ 2147483646 w 175"/>
                  <a:gd name="T25" fmla="*/ 2147483646 h 60"/>
                  <a:gd name="T26" fmla="*/ 2147483646 w 175"/>
                  <a:gd name="T27" fmla="*/ 2147483646 h 60"/>
                  <a:gd name="T28" fmla="*/ 2147483646 w 175"/>
                  <a:gd name="T29" fmla="*/ 2147483646 h 60"/>
                  <a:gd name="T30" fmla="*/ 2147483646 w 175"/>
                  <a:gd name="T31" fmla="*/ 2147483646 h 60"/>
                  <a:gd name="T32" fmla="*/ 2147483646 w 175"/>
                  <a:gd name="T33" fmla="*/ 0 h 60"/>
                  <a:gd name="T34" fmla="*/ 2147483646 w 175"/>
                  <a:gd name="T35" fmla="*/ 2147483646 h 60"/>
                  <a:gd name="T36" fmla="*/ 2147483646 w 175"/>
                  <a:gd name="T37" fmla="*/ 2147483646 h 60"/>
                  <a:gd name="T38" fmla="*/ 2147483646 w 175"/>
                  <a:gd name="T39" fmla="*/ 2147483646 h 60"/>
                  <a:gd name="T40" fmla="*/ 2147483646 w 175"/>
                  <a:gd name="T41" fmla="*/ 2147483646 h 60"/>
                  <a:gd name="T42" fmla="*/ 2147483646 w 175"/>
                  <a:gd name="T43" fmla="*/ 2147483646 h 60"/>
                  <a:gd name="T44" fmla="*/ 2147483646 w 175"/>
                  <a:gd name="T45" fmla="*/ 2147483646 h 60"/>
                  <a:gd name="T46" fmla="*/ 2147483646 w 175"/>
                  <a:gd name="T47" fmla="*/ 2147483646 h 60"/>
                  <a:gd name="T48" fmla="*/ 2147483646 w 175"/>
                  <a:gd name="T49" fmla="*/ 2147483646 h 6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4" name="ïṩḷíḍé">
                <a:extLst>
                  <a:ext uri="{FF2B5EF4-FFF2-40B4-BE49-F238E27FC236}">
                    <a16:creationId xmlns:a16="http://schemas.microsoft.com/office/drawing/2014/main" id="{75C208F3-3B38-4DB3-81FC-FEF0BA00B039}"/>
                  </a:ext>
                </a:extLst>
              </p:cNvPr>
              <p:cNvSpPr>
                <a:spLocks noChangeArrowheads="1"/>
              </p:cNvSpPr>
              <p:nvPr/>
            </p:nvSpPr>
            <p:spPr bwMode="auto">
              <a:xfrm>
                <a:off x="4064740" y="3489710"/>
                <a:ext cx="17619"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5" name="ïśľíḍè">
                <a:extLst>
                  <a:ext uri="{FF2B5EF4-FFF2-40B4-BE49-F238E27FC236}">
                    <a16:creationId xmlns:a16="http://schemas.microsoft.com/office/drawing/2014/main" id="{B249C1EE-BC37-4225-B4B2-98B57FAE10F1}"/>
                  </a:ext>
                </a:extLst>
              </p:cNvPr>
              <p:cNvSpPr>
                <a:spLocks noChangeArrowheads="1"/>
              </p:cNvSpPr>
              <p:nvPr/>
            </p:nvSpPr>
            <p:spPr bwMode="auto">
              <a:xfrm>
                <a:off x="3740025" y="3489710"/>
                <a:ext cx="15103"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6" name="í$ḻîḋè">
                <a:extLst>
                  <a:ext uri="{FF2B5EF4-FFF2-40B4-BE49-F238E27FC236}">
                    <a16:creationId xmlns:a16="http://schemas.microsoft.com/office/drawing/2014/main" id="{5020CF9D-5750-49B2-928E-38AE81A2E326}"/>
                  </a:ext>
                </a:extLst>
              </p:cNvPr>
              <p:cNvSpPr>
                <a:spLocks noChangeArrowheads="1"/>
              </p:cNvSpPr>
              <p:nvPr/>
            </p:nvSpPr>
            <p:spPr bwMode="auto">
              <a:xfrm>
                <a:off x="4125152" y="3489710"/>
                <a:ext cx="17619"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7" name="iṣļíḋe">
                <a:extLst>
                  <a:ext uri="{FF2B5EF4-FFF2-40B4-BE49-F238E27FC236}">
                    <a16:creationId xmlns:a16="http://schemas.microsoft.com/office/drawing/2014/main" id="{E2230579-4A14-4290-BD6E-60E9516CF5EF}"/>
                  </a:ext>
                </a:extLst>
              </p:cNvPr>
              <p:cNvSpPr>
                <a:spLocks noChangeArrowheads="1"/>
              </p:cNvSpPr>
              <p:nvPr/>
            </p:nvSpPr>
            <p:spPr bwMode="auto">
              <a:xfrm>
                <a:off x="3709819" y="3489710"/>
                <a:ext cx="15103"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8" name="iṩḷiḓé">
                <a:extLst>
                  <a:ext uri="{FF2B5EF4-FFF2-40B4-BE49-F238E27FC236}">
                    <a16:creationId xmlns:a16="http://schemas.microsoft.com/office/drawing/2014/main" id="{214BD430-05E8-4506-BAF2-1F5A0900596F}"/>
                  </a:ext>
                </a:extLst>
              </p:cNvPr>
              <p:cNvSpPr>
                <a:spLocks noChangeArrowheads="1"/>
              </p:cNvSpPr>
              <p:nvPr/>
            </p:nvSpPr>
            <p:spPr bwMode="auto">
              <a:xfrm>
                <a:off x="4094946" y="3489710"/>
                <a:ext cx="17619"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9" name="iSľiḍè">
                <a:extLst>
                  <a:ext uri="{FF2B5EF4-FFF2-40B4-BE49-F238E27FC236}">
                    <a16:creationId xmlns:a16="http://schemas.microsoft.com/office/drawing/2014/main" id="{3325DBF6-5AE8-4337-BE2B-56D18D19AA44}"/>
                  </a:ext>
                </a:extLst>
              </p:cNvPr>
              <p:cNvSpPr>
                <a:spLocks noChangeArrowheads="1"/>
              </p:cNvSpPr>
              <p:nvPr/>
            </p:nvSpPr>
            <p:spPr bwMode="auto">
              <a:xfrm>
                <a:off x="3664510" y="3459520"/>
                <a:ext cx="495882" cy="5032"/>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0" name="ïṩḷîḍe">
                <a:extLst>
                  <a:ext uri="{FF2B5EF4-FFF2-40B4-BE49-F238E27FC236}">
                    <a16:creationId xmlns:a16="http://schemas.microsoft.com/office/drawing/2014/main" id="{C50485A5-635B-449E-98C5-65D9669FA6E2}"/>
                  </a:ext>
                </a:extLst>
              </p:cNvPr>
              <p:cNvSpPr>
                <a:spLocks noChangeArrowheads="1"/>
              </p:cNvSpPr>
              <p:nvPr/>
            </p:nvSpPr>
            <p:spPr bwMode="auto">
              <a:xfrm>
                <a:off x="3664510" y="3474615"/>
                <a:ext cx="115790"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1" name="íšḻiḑê">
                <a:extLst>
                  <a:ext uri="{FF2B5EF4-FFF2-40B4-BE49-F238E27FC236}">
                    <a16:creationId xmlns:a16="http://schemas.microsoft.com/office/drawing/2014/main" id="{494B7959-6C61-4D5E-85CB-CC7DCD9F0D7F}"/>
                  </a:ext>
                </a:extLst>
              </p:cNvPr>
              <p:cNvSpPr>
                <a:spLocks noChangeArrowheads="1"/>
              </p:cNvSpPr>
              <p:nvPr/>
            </p:nvSpPr>
            <p:spPr bwMode="auto">
              <a:xfrm>
                <a:off x="3790368" y="3474615"/>
                <a:ext cx="42793"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2" name="ïṩļïďè">
                <a:extLst>
                  <a:ext uri="{FF2B5EF4-FFF2-40B4-BE49-F238E27FC236}">
                    <a16:creationId xmlns:a16="http://schemas.microsoft.com/office/drawing/2014/main" id="{CEA6120B-5475-4CC3-B9B0-EE42B83E1D47}"/>
                  </a:ext>
                </a:extLst>
              </p:cNvPr>
              <p:cNvSpPr>
                <a:spLocks noChangeArrowheads="1"/>
              </p:cNvSpPr>
              <p:nvPr/>
            </p:nvSpPr>
            <p:spPr bwMode="auto">
              <a:xfrm>
                <a:off x="3850780" y="3474615"/>
                <a:ext cx="57896"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3" name="îṥlïḋê">
                <a:extLst>
                  <a:ext uri="{FF2B5EF4-FFF2-40B4-BE49-F238E27FC236}">
                    <a16:creationId xmlns:a16="http://schemas.microsoft.com/office/drawing/2014/main" id="{63587991-E146-4C83-B63A-FA7CAE8EA25C}"/>
                  </a:ext>
                </a:extLst>
              </p:cNvPr>
              <p:cNvSpPr>
                <a:spLocks noChangeArrowheads="1"/>
              </p:cNvSpPr>
              <p:nvPr/>
            </p:nvSpPr>
            <p:spPr bwMode="auto">
              <a:xfrm>
                <a:off x="3918744" y="3474615"/>
                <a:ext cx="55378"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4" name="îṧľïdè">
                <a:extLst>
                  <a:ext uri="{FF2B5EF4-FFF2-40B4-BE49-F238E27FC236}">
                    <a16:creationId xmlns:a16="http://schemas.microsoft.com/office/drawing/2014/main" id="{469FC018-52AC-4A48-AC9A-53D0CA6DC79B}"/>
                  </a:ext>
                </a:extLst>
              </p:cNvPr>
              <p:cNvSpPr>
                <a:spLocks noChangeArrowheads="1"/>
              </p:cNvSpPr>
              <p:nvPr/>
            </p:nvSpPr>
            <p:spPr bwMode="auto">
              <a:xfrm>
                <a:off x="3994259" y="3474615"/>
                <a:ext cx="42791"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5" name="iSḷîḓê">
                <a:extLst>
                  <a:ext uri="{FF2B5EF4-FFF2-40B4-BE49-F238E27FC236}">
                    <a16:creationId xmlns:a16="http://schemas.microsoft.com/office/drawing/2014/main" id="{F3B23AE0-0BE4-48D2-8B78-BAC73D187924}"/>
                  </a:ext>
                </a:extLst>
              </p:cNvPr>
              <p:cNvSpPr>
                <a:spLocks noChangeArrowheads="1"/>
              </p:cNvSpPr>
              <p:nvPr/>
            </p:nvSpPr>
            <p:spPr bwMode="auto">
              <a:xfrm>
                <a:off x="4047119" y="3474615"/>
                <a:ext cx="113273"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6" name="îślíďè">
                <a:extLst>
                  <a:ext uri="{FF2B5EF4-FFF2-40B4-BE49-F238E27FC236}">
                    <a16:creationId xmlns:a16="http://schemas.microsoft.com/office/drawing/2014/main" id="{F988EEAE-BD20-4D4D-9317-B8EEE6279F3E}"/>
                  </a:ext>
                </a:extLst>
              </p:cNvPr>
              <p:cNvSpPr>
                <a:spLocks noChangeArrowheads="1"/>
              </p:cNvSpPr>
              <p:nvPr/>
            </p:nvSpPr>
            <p:spPr bwMode="auto">
              <a:xfrm>
                <a:off x="3979156" y="3474615"/>
                <a:ext cx="7551"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7" name="iSḻïḍè">
                <a:extLst>
                  <a:ext uri="{FF2B5EF4-FFF2-40B4-BE49-F238E27FC236}">
                    <a16:creationId xmlns:a16="http://schemas.microsoft.com/office/drawing/2014/main" id="{7FCB6100-94C0-4C09-AC5F-3AB0FB671CCF}"/>
                  </a:ext>
                </a:extLst>
              </p:cNvPr>
              <p:cNvSpPr>
                <a:spLocks noChangeArrowheads="1"/>
              </p:cNvSpPr>
              <p:nvPr/>
            </p:nvSpPr>
            <p:spPr bwMode="auto">
              <a:xfrm>
                <a:off x="3838195" y="3474615"/>
                <a:ext cx="7551"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8" name="ïṡliḑê">
                <a:extLst>
                  <a:ext uri="{FF2B5EF4-FFF2-40B4-BE49-F238E27FC236}">
                    <a16:creationId xmlns:a16="http://schemas.microsoft.com/office/drawing/2014/main" id="{2A3C89BA-097E-43F0-BBF5-C84FD5CB86CC}"/>
                  </a:ext>
                </a:extLst>
              </p:cNvPr>
              <p:cNvSpPr>
                <a:spLocks/>
              </p:cNvSpPr>
              <p:nvPr/>
            </p:nvSpPr>
            <p:spPr bwMode="auto">
              <a:xfrm>
                <a:off x="3851276" y="3384550"/>
                <a:ext cx="26988"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9" name="islïďé">
                <a:extLst>
                  <a:ext uri="{FF2B5EF4-FFF2-40B4-BE49-F238E27FC236}">
                    <a16:creationId xmlns:a16="http://schemas.microsoft.com/office/drawing/2014/main" id="{414D069B-E730-4ED0-94FB-04035B5B472C}"/>
                  </a:ext>
                </a:extLst>
              </p:cNvPr>
              <p:cNvSpPr>
                <a:spLocks/>
              </p:cNvSpPr>
              <p:nvPr/>
            </p:nvSpPr>
            <p:spPr bwMode="auto">
              <a:xfrm>
                <a:off x="3817938" y="3384550"/>
                <a:ext cx="26988" cy="15875"/>
              </a:xfrm>
              <a:custGeom>
                <a:avLst/>
                <a:gdLst>
                  <a:gd name="T0" fmla="*/ 2147483646 w 8"/>
                  <a:gd name="T1" fmla="*/ 0 h 5"/>
                  <a:gd name="T2" fmla="*/ 2147483646 w 8"/>
                  <a:gd name="T3" fmla="*/ 2147483646 h 5"/>
                  <a:gd name="T4" fmla="*/ 2147483646 w 8"/>
                  <a:gd name="T5" fmla="*/ 2147483646 h 5"/>
                  <a:gd name="T6" fmla="*/ 2147483646 w 8"/>
                  <a:gd name="T7" fmla="*/ 0 h 5"/>
                  <a:gd name="T8" fmla="*/ 2147483646 w 8"/>
                  <a:gd name="T9" fmla="*/ 0 h 5"/>
                  <a:gd name="T10" fmla="*/ 2147483646 w 8"/>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0" name="îṥḷîdé">
                <a:extLst>
                  <a:ext uri="{FF2B5EF4-FFF2-40B4-BE49-F238E27FC236}">
                    <a16:creationId xmlns:a16="http://schemas.microsoft.com/office/drawing/2014/main" id="{C224DF30-8136-4B09-A36C-2B58B6BF4D53}"/>
                  </a:ext>
                </a:extLst>
              </p:cNvPr>
              <p:cNvSpPr>
                <a:spLocks/>
              </p:cNvSpPr>
              <p:nvPr/>
            </p:nvSpPr>
            <p:spPr bwMode="auto">
              <a:xfrm>
                <a:off x="3983038" y="3384550"/>
                <a:ext cx="26988" cy="15875"/>
              </a:xfrm>
              <a:custGeom>
                <a:avLst/>
                <a:gdLst>
                  <a:gd name="T0" fmla="*/ 2147483646 w 8"/>
                  <a:gd name="T1" fmla="*/ 0 h 5"/>
                  <a:gd name="T2" fmla="*/ 0 w 8"/>
                  <a:gd name="T3" fmla="*/ 2147483646 h 5"/>
                  <a:gd name="T4" fmla="*/ 2147483646 w 8"/>
                  <a:gd name="T5" fmla="*/ 2147483646 h 5"/>
                  <a:gd name="T6" fmla="*/ 2147483646 w 8"/>
                  <a:gd name="T7" fmla="*/ 0 h 5"/>
                  <a:gd name="T8" fmla="*/ 2147483646 w 8"/>
                  <a:gd name="T9" fmla="*/ 0 h 5"/>
                  <a:gd name="T10" fmla="*/ 2147483646 w 8"/>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1" name="isḷîḋé">
                <a:extLst>
                  <a:ext uri="{FF2B5EF4-FFF2-40B4-BE49-F238E27FC236}">
                    <a16:creationId xmlns:a16="http://schemas.microsoft.com/office/drawing/2014/main" id="{B377F666-036F-4CAB-A167-EEEB95825D2A}"/>
                  </a:ext>
                </a:extLst>
              </p:cNvPr>
              <p:cNvSpPr>
                <a:spLocks/>
              </p:cNvSpPr>
              <p:nvPr/>
            </p:nvSpPr>
            <p:spPr bwMode="auto">
              <a:xfrm>
                <a:off x="3884613" y="3384550"/>
                <a:ext cx="26988"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2" name="iśḷïḑè">
                <a:extLst>
                  <a:ext uri="{FF2B5EF4-FFF2-40B4-BE49-F238E27FC236}">
                    <a16:creationId xmlns:a16="http://schemas.microsoft.com/office/drawing/2014/main" id="{44992F0E-01C3-4CA6-9F6A-A4B3AE3FC1F0}"/>
                  </a:ext>
                </a:extLst>
              </p:cNvPr>
              <p:cNvSpPr>
                <a:spLocks/>
              </p:cNvSpPr>
              <p:nvPr/>
            </p:nvSpPr>
            <p:spPr bwMode="auto">
              <a:xfrm>
                <a:off x="3917951" y="3384550"/>
                <a:ext cx="25400"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3" name="iṧľiďé">
                <a:extLst>
                  <a:ext uri="{FF2B5EF4-FFF2-40B4-BE49-F238E27FC236}">
                    <a16:creationId xmlns:a16="http://schemas.microsoft.com/office/drawing/2014/main" id="{BBB600BE-969C-4CCA-9B52-938E4A8A4B76}"/>
                  </a:ext>
                </a:extLst>
              </p:cNvPr>
              <p:cNvSpPr>
                <a:spLocks/>
              </p:cNvSpPr>
              <p:nvPr/>
            </p:nvSpPr>
            <p:spPr bwMode="auto">
              <a:xfrm>
                <a:off x="3951288" y="3384550"/>
                <a:ext cx="25400"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4" name="išľïḍé">
                <a:extLst>
                  <a:ext uri="{FF2B5EF4-FFF2-40B4-BE49-F238E27FC236}">
                    <a16:creationId xmlns:a16="http://schemas.microsoft.com/office/drawing/2014/main" id="{91BAC9DD-51D7-4FE3-8894-1C0C6769D457}"/>
                  </a:ext>
                </a:extLst>
              </p:cNvPr>
              <p:cNvSpPr>
                <a:spLocks noChangeArrowheads="1"/>
              </p:cNvSpPr>
              <p:nvPr/>
            </p:nvSpPr>
            <p:spPr bwMode="auto">
              <a:xfrm>
                <a:off x="3772749" y="3484678"/>
                <a:ext cx="7551"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5" name="îŝlîḑè">
                <a:extLst>
                  <a:ext uri="{FF2B5EF4-FFF2-40B4-BE49-F238E27FC236}">
                    <a16:creationId xmlns:a16="http://schemas.microsoft.com/office/drawing/2014/main" id="{E05F060F-7D07-4342-AAEA-5293C846478E}"/>
                  </a:ext>
                </a:extLst>
              </p:cNvPr>
              <p:cNvSpPr>
                <a:spLocks/>
              </p:cNvSpPr>
              <p:nvPr/>
            </p:nvSpPr>
            <p:spPr bwMode="auto">
              <a:xfrm>
                <a:off x="3786188" y="3484563"/>
                <a:ext cx="46038" cy="60325"/>
              </a:xfrm>
              <a:custGeom>
                <a:avLst/>
                <a:gdLst>
                  <a:gd name="T0" fmla="*/ 2147483646 w 29"/>
                  <a:gd name="T1" fmla="*/ 0 h 38"/>
                  <a:gd name="T2" fmla="*/ 2147483646 w 29"/>
                  <a:gd name="T3" fmla="*/ 0 h 38"/>
                  <a:gd name="T4" fmla="*/ 2147483646 w 29"/>
                  <a:gd name="T5" fmla="*/ 2147483646 h 38"/>
                  <a:gd name="T6" fmla="*/ 2147483646 w 29"/>
                  <a:gd name="T7" fmla="*/ 2147483646 h 38"/>
                  <a:gd name="T8" fmla="*/ 0 w 29"/>
                  <a:gd name="T9" fmla="*/ 2147483646 h 38"/>
                  <a:gd name="T10" fmla="*/ 0 w 29"/>
                  <a:gd name="T11" fmla="*/ 2147483646 h 38"/>
                  <a:gd name="T12" fmla="*/ 2147483646 w 29"/>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6" name="îṩḻíḓe">
                <a:extLst>
                  <a:ext uri="{FF2B5EF4-FFF2-40B4-BE49-F238E27FC236}">
                    <a16:creationId xmlns:a16="http://schemas.microsoft.com/office/drawing/2014/main" id="{BC0B4B87-77B5-405A-B8EC-527F6BE43F88}"/>
                  </a:ext>
                </a:extLst>
              </p:cNvPr>
              <p:cNvSpPr>
                <a:spLocks/>
              </p:cNvSpPr>
              <p:nvPr/>
            </p:nvSpPr>
            <p:spPr bwMode="auto">
              <a:xfrm>
                <a:off x="3994151" y="3484563"/>
                <a:ext cx="46038" cy="60325"/>
              </a:xfrm>
              <a:custGeom>
                <a:avLst/>
                <a:gdLst>
                  <a:gd name="T0" fmla="*/ 2147483646 w 29"/>
                  <a:gd name="T1" fmla="*/ 0 h 38"/>
                  <a:gd name="T2" fmla="*/ 2147483646 w 29"/>
                  <a:gd name="T3" fmla="*/ 0 h 38"/>
                  <a:gd name="T4" fmla="*/ 2147483646 w 29"/>
                  <a:gd name="T5" fmla="*/ 2147483646 h 38"/>
                  <a:gd name="T6" fmla="*/ 2147483646 w 29"/>
                  <a:gd name="T7" fmla="*/ 2147483646 h 38"/>
                  <a:gd name="T8" fmla="*/ 0 w 29"/>
                  <a:gd name="T9" fmla="*/ 2147483646 h 38"/>
                  <a:gd name="T10" fmla="*/ 0 w 29"/>
                  <a:gd name="T11" fmla="*/ 2147483646 h 38"/>
                  <a:gd name="T12" fmla="*/ 2147483646 w 29"/>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7" name="î$1îdè">
                <a:extLst>
                  <a:ext uri="{FF2B5EF4-FFF2-40B4-BE49-F238E27FC236}">
                    <a16:creationId xmlns:a16="http://schemas.microsoft.com/office/drawing/2014/main" id="{5857F3B8-A97C-4B7A-8ED6-E9ABC4D17A00}"/>
                  </a:ext>
                </a:extLst>
              </p:cNvPr>
              <p:cNvSpPr>
                <a:spLocks/>
              </p:cNvSpPr>
              <p:nvPr/>
            </p:nvSpPr>
            <p:spPr bwMode="auto">
              <a:xfrm>
                <a:off x="3851276" y="3484563"/>
                <a:ext cx="122238" cy="60325"/>
              </a:xfrm>
              <a:custGeom>
                <a:avLst/>
                <a:gdLst>
                  <a:gd name="T0" fmla="*/ 2147483646 w 77"/>
                  <a:gd name="T1" fmla="*/ 0 h 38"/>
                  <a:gd name="T2" fmla="*/ 2147483646 w 77"/>
                  <a:gd name="T3" fmla="*/ 0 h 38"/>
                  <a:gd name="T4" fmla="*/ 2147483646 w 77"/>
                  <a:gd name="T5" fmla="*/ 2147483646 h 38"/>
                  <a:gd name="T6" fmla="*/ 2147483646 w 77"/>
                  <a:gd name="T7" fmla="*/ 2147483646 h 38"/>
                  <a:gd name="T8" fmla="*/ 0 w 77"/>
                  <a:gd name="T9" fmla="*/ 2147483646 h 38"/>
                  <a:gd name="T10" fmla="*/ 0 w 77"/>
                  <a:gd name="T11" fmla="*/ 2147483646 h 38"/>
                  <a:gd name="T12" fmla="*/ 2147483646 w 77"/>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8" name="iśľïḓe">
                <a:extLst>
                  <a:ext uri="{FF2B5EF4-FFF2-40B4-BE49-F238E27FC236}">
                    <a16:creationId xmlns:a16="http://schemas.microsoft.com/office/drawing/2014/main" id="{B8342D05-FB80-4B3D-B4C9-985B033C9B80}"/>
                  </a:ext>
                </a:extLst>
              </p:cNvPr>
              <p:cNvSpPr>
                <a:spLocks noChangeArrowheads="1"/>
              </p:cNvSpPr>
              <p:nvPr/>
            </p:nvSpPr>
            <p:spPr bwMode="auto">
              <a:xfrm>
                <a:off x="4047119" y="3484678"/>
                <a:ext cx="5034"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9" name="iṣļïḑè">
                <a:extLst>
                  <a:ext uri="{FF2B5EF4-FFF2-40B4-BE49-F238E27FC236}">
                    <a16:creationId xmlns:a16="http://schemas.microsoft.com/office/drawing/2014/main" id="{CEB3B456-A57B-4E6A-AE59-5CA266732D40}"/>
                  </a:ext>
                </a:extLst>
              </p:cNvPr>
              <p:cNvSpPr>
                <a:spLocks noChangeArrowheads="1"/>
              </p:cNvSpPr>
              <p:nvPr/>
            </p:nvSpPr>
            <p:spPr bwMode="auto">
              <a:xfrm>
                <a:off x="3838195" y="3484678"/>
                <a:ext cx="7551"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0" name="iṡḷidé">
                <a:extLst>
                  <a:ext uri="{FF2B5EF4-FFF2-40B4-BE49-F238E27FC236}">
                    <a16:creationId xmlns:a16="http://schemas.microsoft.com/office/drawing/2014/main" id="{74EB6016-5EDA-4356-95A8-6D716FA17AC1}"/>
                  </a:ext>
                </a:extLst>
              </p:cNvPr>
              <p:cNvSpPr>
                <a:spLocks noChangeArrowheads="1"/>
              </p:cNvSpPr>
              <p:nvPr/>
            </p:nvSpPr>
            <p:spPr bwMode="auto">
              <a:xfrm>
                <a:off x="3979156" y="3484678"/>
                <a:ext cx="5034"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1" name="íṡḷíḋe">
                <a:extLst>
                  <a:ext uri="{FF2B5EF4-FFF2-40B4-BE49-F238E27FC236}">
                    <a16:creationId xmlns:a16="http://schemas.microsoft.com/office/drawing/2014/main" id="{0FBC196F-3EDC-4C13-B45C-27F6DBC3E24B}"/>
                  </a:ext>
                </a:extLst>
              </p:cNvPr>
              <p:cNvSpPr>
                <a:spLocks noChangeArrowheads="1"/>
              </p:cNvSpPr>
              <p:nvPr/>
            </p:nvSpPr>
            <p:spPr bwMode="auto">
              <a:xfrm>
                <a:off x="3810505" y="3550090"/>
                <a:ext cx="206408"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2" name="íŝ1iḑê">
                <a:extLst>
                  <a:ext uri="{FF2B5EF4-FFF2-40B4-BE49-F238E27FC236}">
                    <a16:creationId xmlns:a16="http://schemas.microsoft.com/office/drawing/2014/main" id="{BA33CDD5-FEAA-4DD4-AC6C-EED835C60BA2}"/>
                  </a:ext>
                </a:extLst>
              </p:cNvPr>
              <p:cNvSpPr>
                <a:spLocks noChangeArrowheads="1"/>
              </p:cNvSpPr>
              <p:nvPr/>
            </p:nvSpPr>
            <p:spPr bwMode="auto">
              <a:xfrm>
                <a:off x="3805471" y="3557637"/>
                <a:ext cx="213960" cy="2517"/>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3" name="îṩḷiḑe">
                <a:extLst>
                  <a:ext uri="{FF2B5EF4-FFF2-40B4-BE49-F238E27FC236}">
                    <a16:creationId xmlns:a16="http://schemas.microsoft.com/office/drawing/2014/main" id="{457919FC-13B6-4593-B262-5B936D6BF62E}"/>
                  </a:ext>
                </a:extLst>
              </p:cNvPr>
              <p:cNvSpPr>
                <a:spLocks noChangeArrowheads="1"/>
              </p:cNvSpPr>
              <p:nvPr/>
            </p:nvSpPr>
            <p:spPr bwMode="auto">
              <a:xfrm>
                <a:off x="3802955" y="3567700"/>
                <a:ext cx="218993" cy="0"/>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4" name="iṧḻiḑê">
                <a:extLst>
                  <a:ext uri="{FF2B5EF4-FFF2-40B4-BE49-F238E27FC236}">
                    <a16:creationId xmlns:a16="http://schemas.microsoft.com/office/drawing/2014/main" id="{F298143C-BBED-46D0-8E02-A335450B6AB1}"/>
                  </a:ext>
                </a:extLst>
              </p:cNvPr>
              <p:cNvSpPr>
                <a:spLocks noChangeArrowheads="1"/>
              </p:cNvSpPr>
              <p:nvPr/>
            </p:nvSpPr>
            <p:spPr bwMode="auto">
              <a:xfrm>
                <a:off x="3802955" y="3570217"/>
                <a:ext cx="224027" cy="2515"/>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5" name="ïṣḻîḋè">
                <a:extLst>
                  <a:ext uri="{FF2B5EF4-FFF2-40B4-BE49-F238E27FC236}">
                    <a16:creationId xmlns:a16="http://schemas.microsoft.com/office/drawing/2014/main" id="{ABD72332-77D5-4567-9FF7-93C92100E6BE}"/>
                  </a:ext>
                </a:extLst>
              </p:cNvPr>
              <p:cNvSpPr>
                <a:spLocks noChangeArrowheads="1"/>
              </p:cNvSpPr>
              <p:nvPr/>
            </p:nvSpPr>
            <p:spPr bwMode="auto">
              <a:xfrm>
                <a:off x="3795402" y="3580280"/>
                <a:ext cx="234097"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6" name="îṡ1îḍé">
                <a:extLst>
                  <a:ext uri="{FF2B5EF4-FFF2-40B4-BE49-F238E27FC236}">
                    <a16:creationId xmlns:a16="http://schemas.microsoft.com/office/drawing/2014/main" id="{31CB06B0-664D-4F58-A467-6F4F5F795D38}"/>
                  </a:ext>
                </a:extLst>
              </p:cNvPr>
              <p:cNvSpPr>
                <a:spLocks/>
              </p:cNvSpPr>
              <p:nvPr/>
            </p:nvSpPr>
            <p:spPr bwMode="auto">
              <a:xfrm>
                <a:off x="3633788" y="3587750"/>
                <a:ext cx="560388" cy="6350"/>
              </a:xfrm>
              <a:custGeom>
                <a:avLst/>
                <a:gdLst>
                  <a:gd name="T0" fmla="*/ 0 w 353"/>
                  <a:gd name="T1" fmla="*/ 0 h 4"/>
                  <a:gd name="T2" fmla="*/ 2147483646 w 353"/>
                  <a:gd name="T3" fmla="*/ 0 h 4"/>
                  <a:gd name="T4" fmla="*/ 2147483646 w 353"/>
                  <a:gd name="T5" fmla="*/ 2147483646 h 4"/>
                  <a:gd name="T6" fmla="*/ 2147483646 w 353"/>
                  <a:gd name="T7" fmla="*/ 2147483646 h 4"/>
                  <a:gd name="T8" fmla="*/ 0 w 353"/>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7" name="îš1íḑe">
                <a:extLst>
                  <a:ext uri="{FF2B5EF4-FFF2-40B4-BE49-F238E27FC236}">
                    <a16:creationId xmlns:a16="http://schemas.microsoft.com/office/drawing/2014/main" id="{17AAE97A-6DEE-4019-87F8-1171D41C6084}"/>
                  </a:ext>
                </a:extLst>
              </p:cNvPr>
              <p:cNvSpPr>
                <a:spLocks/>
              </p:cNvSpPr>
              <p:nvPr/>
            </p:nvSpPr>
            <p:spPr bwMode="auto">
              <a:xfrm>
                <a:off x="3640138" y="3600450"/>
                <a:ext cx="547688" cy="6350"/>
              </a:xfrm>
              <a:custGeom>
                <a:avLst/>
                <a:gdLst>
                  <a:gd name="T0" fmla="*/ 0 w 345"/>
                  <a:gd name="T1" fmla="*/ 0 h 4"/>
                  <a:gd name="T2" fmla="*/ 2147483646 w 345"/>
                  <a:gd name="T3" fmla="*/ 0 h 4"/>
                  <a:gd name="T4" fmla="*/ 2147483646 w 345"/>
                  <a:gd name="T5" fmla="*/ 2147483646 h 4"/>
                  <a:gd name="T6" fmla="*/ 2147483646 w 345"/>
                  <a:gd name="T7" fmla="*/ 2147483646 h 4"/>
                  <a:gd name="T8" fmla="*/ 0 w 345"/>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8" name="iš1ïḍe">
                <a:extLst>
                  <a:ext uri="{FF2B5EF4-FFF2-40B4-BE49-F238E27FC236}">
                    <a16:creationId xmlns:a16="http://schemas.microsoft.com/office/drawing/2014/main" id="{A783D2FB-4A67-47FD-8644-497B406BD787}"/>
                  </a:ext>
                </a:extLst>
              </p:cNvPr>
              <p:cNvSpPr>
                <a:spLocks noChangeArrowheads="1"/>
              </p:cNvSpPr>
              <p:nvPr/>
            </p:nvSpPr>
            <p:spPr bwMode="auto">
              <a:xfrm>
                <a:off x="3737508" y="3406687"/>
                <a:ext cx="352403"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9" name="îSḻîde">
                <a:extLst>
                  <a:ext uri="{FF2B5EF4-FFF2-40B4-BE49-F238E27FC236}">
                    <a16:creationId xmlns:a16="http://schemas.microsoft.com/office/drawing/2014/main" id="{62F00FE5-9AB2-4F93-8426-0A9555F0D6B3}"/>
                  </a:ext>
                </a:extLst>
              </p:cNvPr>
              <p:cNvSpPr>
                <a:spLocks noChangeArrowheads="1"/>
              </p:cNvSpPr>
              <p:nvPr/>
            </p:nvSpPr>
            <p:spPr bwMode="auto">
              <a:xfrm>
                <a:off x="3747577" y="3416750"/>
                <a:ext cx="32722"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0" name="î$ḻîḑé">
                <a:extLst>
                  <a:ext uri="{FF2B5EF4-FFF2-40B4-BE49-F238E27FC236}">
                    <a16:creationId xmlns:a16="http://schemas.microsoft.com/office/drawing/2014/main" id="{2CEB3435-DA2B-4F4D-A83C-AE3FE8A769BE}"/>
                  </a:ext>
                </a:extLst>
              </p:cNvPr>
              <p:cNvSpPr>
                <a:spLocks noChangeArrowheads="1"/>
              </p:cNvSpPr>
              <p:nvPr/>
            </p:nvSpPr>
            <p:spPr bwMode="auto">
              <a:xfrm>
                <a:off x="3805471" y="3416750"/>
                <a:ext cx="211442" cy="2517"/>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1" name="íŝļïḓe">
                <a:extLst>
                  <a:ext uri="{FF2B5EF4-FFF2-40B4-BE49-F238E27FC236}">
                    <a16:creationId xmlns:a16="http://schemas.microsoft.com/office/drawing/2014/main" id="{F6AC297E-D0AA-43F0-B7DE-5B48EC66B0A1}"/>
                  </a:ext>
                </a:extLst>
              </p:cNvPr>
              <p:cNvSpPr>
                <a:spLocks noChangeArrowheads="1"/>
              </p:cNvSpPr>
              <p:nvPr/>
            </p:nvSpPr>
            <p:spPr bwMode="auto">
              <a:xfrm>
                <a:off x="3810505" y="3421782"/>
                <a:ext cx="503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2" name="îS1iḍé">
                <a:extLst>
                  <a:ext uri="{FF2B5EF4-FFF2-40B4-BE49-F238E27FC236}">
                    <a16:creationId xmlns:a16="http://schemas.microsoft.com/office/drawing/2014/main" id="{98372751-0A8C-44BE-8613-6382C25F8656}"/>
                  </a:ext>
                </a:extLst>
              </p:cNvPr>
              <p:cNvSpPr>
                <a:spLocks noChangeArrowheads="1"/>
              </p:cNvSpPr>
              <p:nvPr/>
            </p:nvSpPr>
            <p:spPr bwMode="auto">
              <a:xfrm>
                <a:off x="3802955" y="3421782"/>
                <a:ext cx="2516"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3" name="išlïdé">
                <a:extLst>
                  <a:ext uri="{FF2B5EF4-FFF2-40B4-BE49-F238E27FC236}">
                    <a16:creationId xmlns:a16="http://schemas.microsoft.com/office/drawing/2014/main" id="{B717B7AC-0D30-4471-8EE0-D83EB39B17EE}"/>
                  </a:ext>
                </a:extLst>
              </p:cNvPr>
              <p:cNvSpPr>
                <a:spLocks noChangeArrowheads="1"/>
              </p:cNvSpPr>
              <p:nvPr/>
            </p:nvSpPr>
            <p:spPr bwMode="auto">
              <a:xfrm>
                <a:off x="3790368" y="3421782"/>
                <a:ext cx="503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4" name="ïSlïde">
                <a:extLst>
                  <a:ext uri="{FF2B5EF4-FFF2-40B4-BE49-F238E27FC236}">
                    <a16:creationId xmlns:a16="http://schemas.microsoft.com/office/drawing/2014/main" id="{9CC88518-9843-4D4E-BA2A-4EF0703B8F8F}"/>
                  </a:ext>
                </a:extLst>
              </p:cNvPr>
              <p:cNvSpPr>
                <a:spLocks/>
              </p:cNvSpPr>
              <p:nvPr/>
            </p:nvSpPr>
            <p:spPr bwMode="auto">
              <a:xfrm>
                <a:off x="3822701"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5" name="îşľïďe">
                <a:extLst>
                  <a:ext uri="{FF2B5EF4-FFF2-40B4-BE49-F238E27FC236}">
                    <a16:creationId xmlns:a16="http://schemas.microsoft.com/office/drawing/2014/main" id="{AEA1DF29-707A-4C56-987E-42881A83D6CF}"/>
                  </a:ext>
                </a:extLst>
              </p:cNvPr>
              <p:cNvSpPr>
                <a:spLocks/>
              </p:cNvSpPr>
              <p:nvPr/>
            </p:nvSpPr>
            <p:spPr bwMode="auto">
              <a:xfrm>
                <a:off x="3832226"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6" name="ïşľíďê">
                <a:extLst>
                  <a:ext uri="{FF2B5EF4-FFF2-40B4-BE49-F238E27FC236}">
                    <a16:creationId xmlns:a16="http://schemas.microsoft.com/office/drawing/2014/main" id="{A2067AC0-765A-4081-ACFC-981630EE6C93}"/>
                  </a:ext>
                </a:extLst>
              </p:cNvPr>
              <p:cNvSpPr>
                <a:spLocks/>
              </p:cNvSpPr>
              <p:nvPr/>
            </p:nvSpPr>
            <p:spPr bwMode="auto">
              <a:xfrm>
                <a:off x="38449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7" name="íś1ïdè">
                <a:extLst>
                  <a:ext uri="{FF2B5EF4-FFF2-40B4-BE49-F238E27FC236}">
                    <a16:creationId xmlns:a16="http://schemas.microsoft.com/office/drawing/2014/main" id="{CE79B3E7-4A97-4D8A-953E-622C6379F74A}"/>
                  </a:ext>
                </a:extLst>
              </p:cNvPr>
              <p:cNvSpPr>
                <a:spLocks/>
              </p:cNvSpPr>
              <p:nvPr/>
            </p:nvSpPr>
            <p:spPr bwMode="auto">
              <a:xfrm>
                <a:off x="3854451"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8" name="iṩḷiḍe">
                <a:extLst>
                  <a:ext uri="{FF2B5EF4-FFF2-40B4-BE49-F238E27FC236}">
                    <a16:creationId xmlns:a16="http://schemas.microsoft.com/office/drawing/2014/main" id="{511F9ABA-13A9-4330-B471-465D45863B4C}"/>
                  </a:ext>
                </a:extLst>
              </p:cNvPr>
              <p:cNvSpPr>
                <a:spLocks/>
              </p:cNvSpPr>
              <p:nvPr/>
            </p:nvSpPr>
            <p:spPr bwMode="auto">
              <a:xfrm>
                <a:off x="3865563"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9" name="ïŝ1iďè">
                <a:extLst>
                  <a:ext uri="{FF2B5EF4-FFF2-40B4-BE49-F238E27FC236}">
                    <a16:creationId xmlns:a16="http://schemas.microsoft.com/office/drawing/2014/main" id="{0B6D6BA9-ECD1-41BE-8ECE-8725C6E98E44}"/>
                  </a:ext>
                </a:extLst>
              </p:cNvPr>
              <p:cNvSpPr>
                <a:spLocks/>
              </p:cNvSpPr>
              <p:nvPr/>
            </p:nvSpPr>
            <p:spPr bwMode="auto">
              <a:xfrm>
                <a:off x="3878263"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0" name="íṩļíḋê">
                <a:extLst>
                  <a:ext uri="{FF2B5EF4-FFF2-40B4-BE49-F238E27FC236}">
                    <a16:creationId xmlns:a16="http://schemas.microsoft.com/office/drawing/2014/main" id="{B85B58C2-3DDE-4EA6-8499-28BCBE8A20FC}"/>
                  </a:ext>
                </a:extLst>
              </p:cNvPr>
              <p:cNvSpPr>
                <a:spLocks/>
              </p:cNvSpPr>
              <p:nvPr/>
            </p:nvSpPr>
            <p:spPr bwMode="auto">
              <a:xfrm>
                <a:off x="3887788"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1" name="ïṧ1ïdè">
                <a:extLst>
                  <a:ext uri="{FF2B5EF4-FFF2-40B4-BE49-F238E27FC236}">
                    <a16:creationId xmlns:a16="http://schemas.microsoft.com/office/drawing/2014/main" id="{35EEFD87-F59B-44C7-9E92-B09875192961}"/>
                  </a:ext>
                </a:extLst>
              </p:cNvPr>
              <p:cNvSpPr>
                <a:spLocks/>
              </p:cNvSpPr>
              <p:nvPr/>
            </p:nvSpPr>
            <p:spPr bwMode="auto">
              <a:xfrm>
                <a:off x="3897313"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2" name="íŝḻîḍé">
                <a:extLst>
                  <a:ext uri="{FF2B5EF4-FFF2-40B4-BE49-F238E27FC236}">
                    <a16:creationId xmlns:a16="http://schemas.microsoft.com/office/drawing/2014/main" id="{48DC6FE4-8E38-4E93-BAD8-2DAEE1660A1E}"/>
                  </a:ext>
                </a:extLst>
              </p:cNvPr>
              <p:cNvSpPr>
                <a:spLocks/>
              </p:cNvSpPr>
              <p:nvPr/>
            </p:nvSpPr>
            <p:spPr bwMode="auto">
              <a:xfrm>
                <a:off x="3908426"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3" name="îşḻïḓé">
                <a:extLst>
                  <a:ext uri="{FF2B5EF4-FFF2-40B4-BE49-F238E27FC236}">
                    <a16:creationId xmlns:a16="http://schemas.microsoft.com/office/drawing/2014/main" id="{D2D7F460-F80B-4BB2-93D6-E9B1AAE78810}"/>
                  </a:ext>
                </a:extLst>
              </p:cNvPr>
              <p:cNvSpPr>
                <a:spLocks/>
              </p:cNvSpPr>
              <p:nvPr/>
            </p:nvSpPr>
            <p:spPr bwMode="auto">
              <a:xfrm>
                <a:off x="39211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4" name="íśļíďè">
                <a:extLst>
                  <a:ext uri="{FF2B5EF4-FFF2-40B4-BE49-F238E27FC236}">
                    <a16:creationId xmlns:a16="http://schemas.microsoft.com/office/drawing/2014/main" id="{21444BC7-3BB3-4F46-8255-8A216847EC35}"/>
                  </a:ext>
                </a:extLst>
              </p:cNvPr>
              <p:cNvSpPr>
                <a:spLocks/>
              </p:cNvSpPr>
              <p:nvPr/>
            </p:nvSpPr>
            <p:spPr bwMode="auto">
              <a:xfrm>
                <a:off x="3930651"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5" name="iŝ1ïdé">
                <a:extLst>
                  <a:ext uri="{FF2B5EF4-FFF2-40B4-BE49-F238E27FC236}">
                    <a16:creationId xmlns:a16="http://schemas.microsoft.com/office/drawing/2014/main" id="{F5BC8812-0508-447B-93A1-60420FF83283}"/>
                  </a:ext>
                </a:extLst>
              </p:cNvPr>
              <p:cNvSpPr>
                <a:spLocks/>
              </p:cNvSpPr>
              <p:nvPr/>
            </p:nvSpPr>
            <p:spPr bwMode="auto">
              <a:xfrm>
                <a:off x="3940176"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6" name="is1ídè">
                <a:extLst>
                  <a:ext uri="{FF2B5EF4-FFF2-40B4-BE49-F238E27FC236}">
                    <a16:creationId xmlns:a16="http://schemas.microsoft.com/office/drawing/2014/main" id="{2DBA1585-E458-4B5D-B224-E41A352F6406}"/>
                  </a:ext>
                </a:extLst>
              </p:cNvPr>
              <p:cNvSpPr>
                <a:spLocks/>
              </p:cNvSpPr>
              <p:nvPr/>
            </p:nvSpPr>
            <p:spPr bwMode="auto">
              <a:xfrm>
                <a:off x="3951288"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7" name="islíďê">
                <a:extLst>
                  <a:ext uri="{FF2B5EF4-FFF2-40B4-BE49-F238E27FC236}">
                    <a16:creationId xmlns:a16="http://schemas.microsoft.com/office/drawing/2014/main" id="{0E011D8E-20B8-47EB-AB00-0F33BCADC9E1}"/>
                  </a:ext>
                </a:extLst>
              </p:cNvPr>
              <p:cNvSpPr>
                <a:spLocks/>
              </p:cNvSpPr>
              <p:nvPr/>
            </p:nvSpPr>
            <p:spPr bwMode="auto">
              <a:xfrm>
                <a:off x="3963988"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8" name="iṩlíḑê">
                <a:extLst>
                  <a:ext uri="{FF2B5EF4-FFF2-40B4-BE49-F238E27FC236}">
                    <a16:creationId xmlns:a16="http://schemas.microsoft.com/office/drawing/2014/main" id="{870B145B-6F24-40F0-AA76-F61ECB3EDC91}"/>
                  </a:ext>
                </a:extLst>
              </p:cNvPr>
              <p:cNvSpPr>
                <a:spLocks/>
              </p:cNvSpPr>
              <p:nvPr/>
            </p:nvSpPr>
            <p:spPr bwMode="auto">
              <a:xfrm>
                <a:off x="3973513"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9" name="îṥḷïďê">
                <a:extLst>
                  <a:ext uri="{FF2B5EF4-FFF2-40B4-BE49-F238E27FC236}">
                    <a16:creationId xmlns:a16="http://schemas.microsoft.com/office/drawing/2014/main" id="{7BB5EB5B-4CC4-4331-A4CA-30CDD041AD49}"/>
                  </a:ext>
                </a:extLst>
              </p:cNvPr>
              <p:cNvSpPr>
                <a:spLocks/>
              </p:cNvSpPr>
              <p:nvPr/>
            </p:nvSpPr>
            <p:spPr bwMode="auto">
              <a:xfrm>
                <a:off x="3983038"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0" name="íṥḻïďè">
                <a:extLst>
                  <a:ext uri="{FF2B5EF4-FFF2-40B4-BE49-F238E27FC236}">
                    <a16:creationId xmlns:a16="http://schemas.microsoft.com/office/drawing/2014/main" id="{1780B979-8F1A-4A81-80EC-EC8CAC42C947}"/>
                  </a:ext>
                </a:extLst>
              </p:cNvPr>
              <p:cNvSpPr>
                <a:spLocks/>
              </p:cNvSpPr>
              <p:nvPr/>
            </p:nvSpPr>
            <p:spPr bwMode="auto">
              <a:xfrm>
                <a:off x="39973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1" name="íṡḷíḍè">
                <a:extLst>
                  <a:ext uri="{FF2B5EF4-FFF2-40B4-BE49-F238E27FC236}">
                    <a16:creationId xmlns:a16="http://schemas.microsoft.com/office/drawing/2014/main" id="{2ABE48D3-F1C8-44E2-9012-1BE298D3BA2D}"/>
                  </a:ext>
                </a:extLst>
              </p:cNvPr>
              <p:cNvSpPr>
                <a:spLocks noChangeArrowheads="1"/>
              </p:cNvSpPr>
              <p:nvPr/>
            </p:nvSpPr>
            <p:spPr bwMode="auto">
              <a:xfrm>
                <a:off x="4006844" y="3421782"/>
                <a:ext cx="2518"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2" name="î$ḷîḑé">
                <a:extLst>
                  <a:ext uri="{FF2B5EF4-FFF2-40B4-BE49-F238E27FC236}">
                    <a16:creationId xmlns:a16="http://schemas.microsoft.com/office/drawing/2014/main" id="{114B44BA-E451-47A5-B8CB-1328D75D22CD}"/>
                  </a:ext>
                </a:extLst>
              </p:cNvPr>
              <p:cNvSpPr>
                <a:spLocks noChangeArrowheads="1"/>
              </p:cNvSpPr>
              <p:nvPr/>
            </p:nvSpPr>
            <p:spPr bwMode="auto">
              <a:xfrm>
                <a:off x="4016913" y="3421782"/>
                <a:ext cx="503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3" name="í$ľîdè">
                <a:extLst>
                  <a:ext uri="{FF2B5EF4-FFF2-40B4-BE49-F238E27FC236}">
                    <a16:creationId xmlns:a16="http://schemas.microsoft.com/office/drawing/2014/main" id="{BB43F055-8DBD-4316-9152-F433DAD92884}"/>
                  </a:ext>
                </a:extLst>
              </p:cNvPr>
              <p:cNvSpPr>
                <a:spLocks noChangeArrowheads="1"/>
              </p:cNvSpPr>
              <p:nvPr/>
            </p:nvSpPr>
            <p:spPr bwMode="auto">
              <a:xfrm>
                <a:off x="4026981" y="3421782"/>
                <a:ext cx="7552"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4" name="iṥ1iḍè">
                <a:extLst>
                  <a:ext uri="{FF2B5EF4-FFF2-40B4-BE49-F238E27FC236}">
                    <a16:creationId xmlns:a16="http://schemas.microsoft.com/office/drawing/2014/main" id="{E2C76352-8BB9-43AA-830D-81DDBF376D19}"/>
                  </a:ext>
                </a:extLst>
              </p:cNvPr>
              <p:cNvSpPr>
                <a:spLocks noChangeArrowheads="1"/>
              </p:cNvSpPr>
              <p:nvPr/>
            </p:nvSpPr>
            <p:spPr bwMode="auto">
              <a:xfrm>
                <a:off x="4039568" y="3416750"/>
                <a:ext cx="40275"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5" name="ïslidé">
                <a:extLst>
                  <a:ext uri="{FF2B5EF4-FFF2-40B4-BE49-F238E27FC236}">
                    <a16:creationId xmlns:a16="http://schemas.microsoft.com/office/drawing/2014/main" id="{57738FCD-CB76-4C5A-9ED4-8105FEF69E99}"/>
                  </a:ext>
                </a:extLst>
              </p:cNvPr>
              <p:cNvSpPr>
                <a:spLocks noChangeArrowheads="1"/>
              </p:cNvSpPr>
              <p:nvPr/>
            </p:nvSpPr>
            <p:spPr bwMode="auto">
              <a:xfrm>
                <a:off x="3679613" y="3489710"/>
                <a:ext cx="17621"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6" name="íṡlïďè">
                <a:extLst>
                  <a:ext uri="{FF2B5EF4-FFF2-40B4-BE49-F238E27FC236}">
                    <a16:creationId xmlns:a16="http://schemas.microsoft.com/office/drawing/2014/main" id="{895953C1-0CB3-42DE-B935-663B195A8EDF}"/>
                  </a:ext>
                </a:extLst>
              </p:cNvPr>
              <p:cNvSpPr>
                <a:spLocks/>
              </p:cNvSpPr>
              <p:nvPr/>
            </p:nvSpPr>
            <p:spPr bwMode="auto">
              <a:xfrm>
                <a:off x="3884613" y="3490913"/>
                <a:ext cx="55563" cy="53975"/>
              </a:xfrm>
              <a:custGeom>
                <a:avLst/>
                <a:gdLst>
                  <a:gd name="T0" fmla="*/ 0 w 35"/>
                  <a:gd name="T1" fmla="*/ 0 h 34"/>
                  <a:gd name="T2" fmla="*/ 2147483646 w 35"/>
                  <a:gd name="T3" fmla="*/ 0 h 34"/>
                  <a:gd name="T4" fmla="*/ 2147483646 w 35"/>
                  <a:gd name="T5" fmla="*/ 2147483646 h 34"/>
                  <a:gd name="T6" fmla="*/ 0 w 35"/>
                  <a:gd name="T7" fmla="*/ 2147483646 h 34"/>
                  <a:gd name="T8" fmla="*/ 0 w 35"/>
                  <a:gd name="T9" fmla="*/ 0 h 34"/>
                  <a:gd name="T10" fmla="*/ 0 w 35"/>
                  <a:gd name="T11" fmla="*/ 0 h 34"/>
                  <a:gd name="T12" fmla="*/ 2147483646 w 35"/>
                  <a:gd name="T13" fmla="*/ 2147483646 h 34"/>
                  <a:gd name="T14" fmla="*/ 2147483646 w 35"/>
                  <a:gd name="T15" fmla="*/ 2147483646 h 34"/>
                  <a:gd name="T16" fmla="*/ 2147483646 w 35"/>
                  <a:gd name="T17" fmla="*/ 2147483646 h 34"/>
                  <a:gd name="T18" fmla="*/ 2147483646 w 35"/>
                  <a:gd name="T19" fmla="*/ 2147483646 h 34"/>
                  <a:gd name="T20" fmla="*/ 2147483646 w 35"/>
                  <a:gd name="T21" fmla="*/ 2147483646 h 34"/>
                  <a:gd name="T22" fmla="*/ 2147483646 w 35"/>
                  <a:gd name="T23" fmla="*/ 2147483646 h 34"/>
                  <a:gd name="T24" fmla="*/ 2147483646 w 35"/>
                  <a:gd name="T25" fmla="*/ 2147483646 h 34"/>
                  <a:gd name="T26" fmla="*/ 2147483646 w 35"/>
                  <a:gd name="T27" fmla="*/ 2147483646 h 34"/>
                  <a:gd name="T28" fmla="*/ 2147483646 w 35"/>
                  <a:gd name="T29" fmla="*/ 2147483646 h 34"/>
                  <a:gd name="T30" fmla="*/ 2147483646 w 35"/>
                  <a:gd name="T31" fmla="*/ 2147483646 h 34"/>
                  <a:gd name="T32" fmla="*/ 2147483646 w 35"/>
                  <a:gd name="T33" fmla="*/ 2147483646 h 3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5" h="34">
                    <a:moveTo>
                      <a:pt x="0" y="0"/>
                    </a:moveTo>
                    <a:lnTo>
                      <a:pt x="35" y="0"/>
                    </a:lnTo>
                    <a:lnTo>
                      <a:pt x="35" y="34"/>
                    </a:lnTo>
                    <a:lnTo>
                      <a:pt x="0" y="34"/>
                    </a:lnTo>
                    <a:lnTo>
                      <a:pt x="0" y="0"/>
                    </a:lnTo>
                    <a:close/>
                    <a:moveTo>
                      <a:pt x="4" y="8"/>
                    </a:moveTo>
                    <a:lnTo>
                      <a:pt x="4" y="27"/>
                    </a:lnTo>
                    <a:lnTo>
                      <a:pt x="8" y="27"/>
                    </a:lnTo>
                    <a:lnTo>
                      <a:pt x="8"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7" name="iṧ1ïḓè">
                <a:extLst>
                  <a:ext uri="{FF2B5EF4-FFF2-40B4-BE49-F238E27FC236}">
                    <a16:creationId xmlns:a16="http://schemas.microsoft.com/office/drawing/2014/main" id="{1D6C2405-E4D6-4A9F-BBCF-35C737CE2232}"/>
                  </a:ext>
                </a:extLst>
              </p:cNvPr>
              <p:cNvSpPr>
                <a:spLocks/>
              </p:cNvSpPr>
              <p:nvPr/>
            </p:nvSpPr>
            <p:spPr bwMode="auto">
              <a:xfrm>
                <a:off x="3551238" y="3067050"/>
                <a:ext cx="722313" cy="727075"/>
              </a:xfrm>
              <a:custGeom>
                <a:avLst/>
                <a:gdLst>
                  <a:gd name="T0" fmla="*/ 2147483646 w 219"/>
                  <a:gd name="T1" fmla="*/ 0 h 218"/>
                  <a:gd name="T2" fmla="*/ 2147483646 w 219"/>
                  <a:gd name="T3" fmla="*/ 2147483646 h 218"/>
                  <a:gd name="T4" fmla="*/ 2147483646 w 219"/>
                  <a:gd name="T5" fmla="*/ 2147483646 h 218"/>
                  <a:gd name="T6" fmla="*/ 0 w 219"/>
                  <a:gd name="T7" fmla="*/ 2147483646 h 218"/>
                  <a:gd name="T8" fmla="*/ 2147483646 w 219"/>
                  <a:gd name="T9" fmla="*/ 0 h 218"/>
                  <a:gd name="T10" fmla="*/ 2147483646 w 219"/>
                  <a:gd name="T11" fmla="*/ 2147483646 h 218"/>
                  <a:gd name="T12" fmla="*/ 2147483646 w 219"/>
                  <a:gd name="T13" fmla="*/ 2147483646 h 218"/>
                  <a:gd name="T14" fmla="*/ 2147483646 w 219"/>
                  <a:gd name="T15" fmla="*/ 2147483646 h 218"/>
                  <a:gd name="T16" fmla="*/ 2147483646 w 219"/>
                  <a:gd name="T17" fmla="*/ 2147483646 h 218"/>
                  <a:gd name="T18" fmla="*/ 2147483646 w 219"/>
                  <a:gd name="T19" fmla="*/ 2147483646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9" name="íşḷïḑe">
              <a:extLst>
                <a:ext uri="{FF2B5EF4-FFF2-40B4-BE49-F238E27FC236}">
                  <a16:creationId xmlns:a16="http://schemas.microsoft.com/office/drawing/2014/main" id="{40EE5A10-F6B4-4DEA-A997-08BE5620E6E9}"/>
                </a:ext>
              </a:extLst>
            </p:cNvPr>
            <p:cNvGrpSpPr>
              <a:grpSpLocks/>
            </p:cNvGrpSpPr>
            <p:nvPr userDrawn="1"/>
          </p:nvGrpSpPr>
          <p:grpSpPr bwMode="auto">
            <a:xfrm>
              <a:off x="4894762" y="471192"/>
              <a:ext cx="4437911" cy="1614111"/>
              <a:chOff x="4412452" y="3106738"/>
              <a:chExt cx="2312689" cy="841148"/>
            </a:xfrm>
          </p:grpSpPr>
          <p:grpSp>
            <p:nvGrpSpPr>
              <p:cNvPr id="10" name="îṥľíḑé">
                <a:extLst>
                  <a:ext uri="{FF2B5EF4-FFF2-40B4-BE49-F238E27FC236}">
                    <a16:creationId xmlns:a16="http://schemas.microsoft.com/office/drawing/2014/main" id="{CAB216EF-5BFB-4008-9E63-AECEFF74EF7D}"/>
                  </a:ext>
                </a:extLst>
              </p:cNvPr>
              <p:cNvGrpSpPr>
                <a:grpSpLocks/>
              </p:cNvGrpSpPr>
              <p:nvPr/>
            </p:nvGrpSpPr>
            <p:grpSpPr bwMode="auto">
              <a:xfrm>
                <a:off x="4422776" y="3106738"/>
                <a:ext cx="2293937" cy="617538"/>
                <a:chOff x="4422776" y="3106738"/>
                <a:chExt cx="2293937" cy="617538"/>
              </a:xfrm>
            </p:grpSpPr>
            <p:sp>
              <p:nvSpPr>
                <p:cNvPr id="27" name="išḻiḑé">
                  <a:extLst>
                    <a:ext uri="{FF2B5EF4-FFF2-40B4-BE49-F238E27FC236}">
                      <a16:creationId xmlns:a16="http://schemas.microsoft.com/office/drawing/2014/main" id="{B53DE012-5130-48EA-A6DB-06858DC2C3B8}"/>
                    </a:ext>
                  </a:extLst>
                </p:cNvPr>
                <p:cNvSpPr>
                  <a:spLocks/>
                </p:cNvSpPr>
                <p:nvPr/>
              </p:nvSpPr>
              <p:spPr bwMode="auto">
                <a:xfrm>
                  <a:off x="4811713" y="3200400"/>
                  <a:ext cx="49213" cy="100013"/>
                </a:xfrm>
                <a:custGeom>
                  <a:avLst/>
                  <a:gdLst>
                    <a:gd name="T0" fmla="*/ 0 w 15"/>
                    <a:gd name="T1" fmla="*/ 2147483646 h 30"/>
                    <a:gd name="T2" fmla="*/ 2147483646 w 15"/>
                    <a:gd name="T3" fmla="*/ 2147483646 h 30"/>
                    <a:gd name="T4" fmla="*/ 0 w 15"/>
                    <a:gd name="T5" fmla="*/ 2147483646 h 30"/>
                    <a:gd name="T6" fmla="*/ 2147483646 w 15"/>
                    <a:gd name="T7" fmla="*/ 2147483646 h 30"/>
                    <a:gd name="T8" fmla="*/ 2147483646 w 15"/>
                    <a:gd name="T9" fmla="*/ 2147483646 h 30"/>
                    <a:gd name="T10" fmla="*/ 2147483646 w 15"/>
                    <a:gd name="T11" fmla="*/ 2147483646 h 30"/>
                    <a:gd name="T12" fmla="*/ 2147483646 w 15"/>
                    <a:gd name="T13" fmla="*/ 2147483646 h 30"/>
                    <a:gd name="T14" fmla="*/ 2147483646 w 15"/>
                    <a:gd name="T15" fmla="*/ 0 h 30"/>
                    <a:gd name="T16" fmla="*/ 0 w 15"/>
                    <a:gd name="T17" fmla="*/ 2147483646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8" name="íṥľíďè">
                  <a:extLst>
                    <a:ext uri="{FF2B5EF4-FFF2-40B4-BE49-F238E27FC236}">
                      <a16:creationId xmlns:a16="http://schemas.microsoft.com/office/drawing/2014/main" id="{97EF4D94-B378-4CDB-A09E-A2D880A9008C}"/>
                    </a:ext>
                  </a:extLst>
                </p:cNvPr>
                <p:cNvSpPr>
                  <a:spLocks/>
                </p:cNvSpPr>
                <p:nvPr/>
              </p:nvSpPr>
              <p:spPr bwMode="auto">
                <a:xfrm>
                  <a:off x="5221288" y="3184525"/>
                  <a:ext cx="36513" cy="122238"/>
                </a:xfrm>
                <a:custGeom>
                  <a:avLst/>
                  <a:gdLst>
                    <a:gd name="T0" fmla="*/ 0 w 11"/>
                    <a:gd name="T1" fmla="*/ 2147483646 h 37"/>
                    <a:gd name="T2" fmla="*/ 2147483646 w 11"/>
                    <a:gd name="T3" fmla="*/ 2147483646 h 37"/>
                    <a:gd name="T4" fmla="*/ 0 w 11"/>
                    <a:gd name="T5" fmla="*/ 2147483646 h 37"/>
                    <a:gd name="T6" fmla="*/ 0 w 11"/>
                    <a:gd name="T7" fmla="*/ 2147483646 h 37"/>
                    <a:gd name="T8" fmla="*/ 2147483646 w 11"/>
                    <a:gd name="T9" fmla="*/ 2147483646 h 37"/>
                    <a:gd name="T10" fmla="*/ 2147483646 w 11"/>
                    <a:gd name="T11" fmla="*/ 2147483646 h 37"/>
                    <a:gd name="T12" fmla="*/ 2147483646 w 11"/>
                    <a:gd name="T13" fmla="*/ 2147483646 h 37"/>
                    <a:gd name="T14" fmla="*/ 2147483646 w 11"/>
                    <a:gd name="T15" fmla="*/ 2147483646 h 37"/>
                    <a:gd name="T16" fmla="*/ 2147483646 w 11"/>
                    <a:gd name="T17" fmla="*/ 2147483646 h 37"/>
                    <a:gd name="T18" fmla="*/ 2147483646 w 11"/>
                    <a:gd name="T19" fmla="*/ 0 h 37"/>
                    <a:gd name="T20" fmla="*/ 0 w 11"/>
                    <a:gd name="T21" fmla="*/ 2147483646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9" name="íś1iḑe">
                  <a:extLst>
                    <a:ext uri="{FF2B5EF4-FFF2-40B4-BE49-F238E27FC236}">
                      <a16:creationId xmlns:a16="http://schemas.microsoft.com/office/drawing/2014/main" id="{D61481B4-5445-48E4-B7EA-9DDD3B21FD91}"/>
                    </a:ext>
                  </a:extLst>
                </p:cNvPr>
                <p:cNvSpPr>
                  <a:spLocks/>
                </p:cNvSpPr>
                <p:nvPr/>
              </p:nvSpPr>
              <p:spPr bwMode="auto">
                <a:xfrm>
                  <a:off x="4554538" y="3251200"/>
                  <a:ext cx="119063" cy="58738"/>
                </a:xfrm>
                <a:custGeom>
                  <a:avLst/>
                  <a:gdLst>
                    <a:gd name="T0" fmla="*/ 0 w 36"/>
                    <a:gd name="T1" fmla="*/ 2147483646 h 18"/>
                    <a:gd name="T2" fmla="*/ 2147483646 w 36"/>
                    <a:gd name="T3" fmla="*/ 2147483646 h 18"/>
                    <a:gd name="T4" fmla="*/ 2147483646 w 36"/>
                    <a:gd name="T5" fmla="*/ 2147483646 h 18"/>
                    <a:gd name="T6" fmla="*/ 2147483646 w 36"/>
                    <a:gd name="T7" fmla="*/ 2147483646 h 18"/>
                    <a:gd name="T8" fmla="*/ 2147483646 w 36"/>
                    <a:gd name="T9" fmla="*/ 2147483646 h 18"/>
                    <a:gd name="T10" fmla="*/ 2147483646 w 36"/>
                    <a:gd name="T11" fmla="*/ 2147483646 h 18"/>
                    <a:gd name="T12" fmla="*/ 2147483646 w 36"/>
                    <a:gd name="T13" fmla="*/ 2147483646 h 18"/>
                    <a:gd name="T14" fmla="*/ 2147483646 w 36"/>
                    <a:gd name="T15" fmla="*/ 2147483646 h 18"/>
                    <a:gd name="T16" fmla="*/ 2147483646 w 36"/>
                    <a:gd name="T17" fmla="*/ 2147483646 h 18"/>
                    <a:gd name="T18" fmla="*/ 2147483646 w 36"/>
                    <a:gd name="T19" fmla="*/ 2147483646 h 18"/>
                    <a:gd name="T20" fmla="*/ 2147483646 w 36"/>
                    <a:gd name="T21" fmla="*/ 0 h 18"/>
                    <a:gd name="T22" fmla="*/ 2147483646 w 36"/>
                    <a:gd name="T23" fmla="*/ 2147483646 h 18"/>
                    <a:gd name="T24" fmla="*/ 2147483646 w 36"/>
                    <a:gd name="T25" fmla="*/ 2147483646 h 18"/>
                    <a:gd name="T26" fmla="*/ 0 w 36"/>
                    <a:gd name="T27" fmla="*/ 2147483646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0" name="iṩ1iḋè">
                  <a:extLst>
                    <a:ext uri="{FF2B5EF4-FFF2-40B4-BE49-F238E27FC236}">
                      <a16:creationId xmlns:a16="http://schemas.microsoft.com/office/drawing/2014/main" id="{BC740D4B-9AE2-483D-A6A4-4EFD2A253A01}"/>
                    </a:ext>
                  </a:extLst>
                </p:cNvPr>
                <p:cNvSpPr>
                  <a:spLocks/>
                </p:cNvSpPr>
                <p:nvPr/>
              </p:nvSpPr>
              <p:spPr bwMode="auto">
                <a:xfrm>
                  <a:off x="6359526" y="3263900"/>
                  <a:ext cx="93663" cy="139700"/>
                </a:xfrm>
                <a:custGeom>
                  <a:avLst/>
                  <a:gdLst>
                    <a:gd name="T0" fmla="*/ 2147483646 w 28"/>
                    <a:gd name="T1" fmla="*/ 2147483646 h 42"/>
                    <a:gd name="T2" fmla="*/ 2147483646 w 28"/>
                    <a:gd name="T3" fmla="*/ 2147483646 h 42"/>
                    <a:gd name="T4" fmla="*/ 2147483646 w 28"/>
                    <a:gd name="T5" fmla="*/ 2147483646 h 42"/>
                    <a:gd name="T6" fmla="*/ 2147483646 w 28"/>
                    <a:gd name="T7" fmla="*/ 2147483646 h 42"/>
                    <a:gd name="T8" fmla="*/ 2147483646 w 28"/>
                    <a:gd name="T9" fmla="*/ 2147483646 h 42"/>
                    <a:gd name="T10" fmla="*/ 2147483646 w 28"/>
                    <a:gd name="T11" fmla="*/ 2147483646 h 42"/>
                    <a:gd name="T12" fmla="*/ 0 w 28"/>
                    <a:gd name="T13" fmla="*/ 2147483646 h 42"/>
                    <a:gd name="T14" fmla="*/ 0 w 28"/>
                    <a:gd name="T15" fmla="*/ 2147483646 h 42"/>
                    <a:gd name="T16" fmla="*/ 2147483646 w 28"/>
                    <a:gd name="T17" fmla="*/ 2147483646 h 42"/>
                    <a:gd name="T18" fmla="*/ 2147483646 w 28"/>
                    <a:gd name="T19" fmla="*/ 2147483646 h 42"/>
                    <a:gd name="T20" fmla="*/ 2147483646 w 28"/>
                    <a:gd name="T21" fmla="*/ 2147483646 h 42"/>
                    <a:gd name="T22" fmla="*/ 2147483646 w 28"/>
                    <a:gd name="T23" fmla="*/ 2147483646 h 42"/>
                    <a:gd name="T24" fmla="*/ 2147483646 w 28"/>
                    <a:gd name="T25" fmla="*/ 2147483646 h 42"/>
                    <a:gd name="T26" fmla="*/ 2147483646 w 28"/>
                    <a:gd name="T27" fmla="*/ 2147483646 h 42"/>
                    <a:gd name="T28" fmla="*/ 2147483646 w 28"/>
                    <a:gd name="T29" fmla="*/ 2147483646 h 42"/>
                    <a:gd name="T30" fmla="*/ 2147483646 w 28"/>
                    <a:gd name="T31" fmla="*/ 2147483646 h 42"/>
                    <a:gd name="T32" fmla="*/ 2147483646 w 28"/>
                    <a:gd name="T33" fmla="*/ 2147483646 h 42"/>
                    <a:gd name="T34" fmla="*/ 2147483646 w 28"/>
                    <a:gd name="T35" fmla="*/ 2147483646 h 42"/>
                    <a:gd name="T36" fmla="*/ 2147483646 w 28"/>
                    <a:gd name="T37" fmla="*/ 2147483646 h 42"/>
                    <a:gd name="T38" fmla="*/ 2147483646 w 28"/>
                    <a:gd name="T39" fmla="*/ 2147483646 h 42"/>
                    <a:gd name="T40" fmla="*/ 2147483646 w 28"/>
                    <a:gd name="T41" fmla="*/ 0 h 42"/>
                    <a:gd name="T42" fmla="*/ 2147483646 w 28"/>
                    <a:gd name="T43" fmla="*/ 2147483646 h 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1" name="íṩlïḓè">
                  <a:extLst>
                    <a:ext uri="{FF2B5EF4-FFF2-40B4-BE49-F238E27FC236}">
                      <a16:creationId xmlns:a16="http://schemas.microsoft.com/office/drawing/2014/main" id="{7F8B34DF-B8B5-4B73-BC49-F58E020391BD}"/>
                    </a:ext>
                  </a:extLst>
                </p:cNvPr>
                <p:cNvSpPr>
                  <a:spLocks/>
                </p:cNvSpPr>
                <p:nvPr/>
              </p:nvSpPr>
              <p:spPr bwMode="auto">
                <a:xfrm>
                  <a:off x="5826126" y="3273425"/>
                  <a:ext cx="223838" cy="293688"/>
                </a:xfrm>
                <a:custGeom>
                  <a:avLst/>
                  <a:gdLst>
                    <a:gd name="T0" fmla="*/ 2147483646 w 68"/>
                    <a:gd name="T1" fmla="*/ 2147483646 h 88"/>
                    <a:gd name="T2" fmla="*/ 2147483646 w 68"/>
                    <a:gd name="T3" fmla="*/ 2147483646 h 88"/>
                    <a:gd name="T4" fmla="*/ 2147483646 w 68"/>
                    <a:gd name="T5" fmla="*/ 2147483646 h 88"/>
                    <a:gd name="T6" fmla="*/ 2147483646 w 68"/>
                    <a:gd name="T7" fmla="*/ 2147483646 h 88"/>
                    <a:gd name="T8" fmla="*/ 2147483646 w 68"/>
                    <a:gd name="T9" fmla="*/ 0 h 88"/>
                    <a:gd name="T10" fmla="*/ 2147483646 w 68"/>
                    <a:gd name="T11" fmla="*/ 2147483646 h 88"/>
                    <a:gd name="T12" fmla="*/ 2147483646 w 68"/>
                    <a:gd name="T13" fmla="*/ 2147483646 h 88"/>
                    <a:gd name="T14" fmla="*/ 2147483646 w 68"/>
                    <a:gd name="T15" fmla="*/ 2147483646 h 88"/>
                    <a:gd name="T16" fmla="*/ 2147483646 w 68"/>
                    <a:gd name="T17" fmla="*/ 2147483646 h 88"/>
                    <a:gd name="T18" fmla="*/ 2147483646 w 68"/>
                    <a:gd name="T19" fmla="*/ 2147483646 h 88"/>
                    <a:gd name="T20" fmla="*/ 2147483646 w 68"/>
                    <a:gd name="T21" fmla="*/ 2147483646 h 88"/>
                    <a:gd name="T22" fmla="*/ 2147483646 w 68"/>
                    <a:gd name="T23" fmla="*/ 2147483646 h 88"/>
                    <a:gd name="T24" fmla="*/ 2147483646 w 68"/>
                    <a:gd name="T25" fmla="*/ 2147483646 h 88"/>
                    <a:gd name="T26" fmla="*/ 2147483646 w 68"/>
                    <a:gd name="T27" fmla="*/ 2147483646 h 88"/>
                    <a:gd name="T28" fmla="*/ 0 w 68"/>
                    <a:gd name="T29" fmla="*/ 2147483646 h 88"/>
                    <a:gd name="T30" fmla="*/ 2147483646 w 68"/>
                    <a:gd name="T31" fmla="*/ 2147483646 h 88"/>
                    <a:gd name="T32" fmla="*/ 2147483646 w 68"/>
                    <a:gd name="T33" fmla="*/ 2147483646 h 88"/>
                    <a:gd name="T34" fmla="*/ 2147483646 w 68"/>
                    <a:gd name="T35" fmla="*/ 2147483646 h 88"/>
                    <a:gd name="T36" fmla="*/ 2147483646 w 68"/>
                    <a:gd name="T37" fmla="*/ 2147483646 h 88"/>
                    <a:gd name="T38" fmla="*/ 2147483646 w 68"/>
                    <a:gd name="T39" fmla="*/ 2147483646 h 88"/>
                    <a:gd name="T40" fmla="*/ 2147483646 w 68"/>
                    <a:gd name="T41" fmla="*/ 2147483646 h 88"/>
                    <a:gd name="T42" fmla="*/ 2147483646 w 68"/>
                    <a:gd name="T43" fmla="*/ 2147483646 h 88"/>
                    <a:gd name="T44" fmla="*/ 2147483646 w 68"/>
                    <a:gd name="T45" fmla="*/ 2147483646 h 88"/>
                    <a:gd name="T46" fmla="*/ 2147483646 w 68"/>
                    <a:gd name="T47" fmla="*/ 2147483646 h 88"/>
                    <a:gd name="T48" fmla="*/ 2147483646 w 68"/>
                    <a:gd name="T49" fmla="*/ 2147483646 h 88"/>
                    <a:gd name="T50" fmla="*/ 2147483646 w 68"/>
                    <a:gd name="T51" fmla="*/ 2147483646 h 88"/>
                    <a:gd name="T52" fmla="*/ 2147483646 w 68"/>
                    <a:gd name="T53" fmla="*/ 2147483646 h 88"/>
                    <a:gd name="T54" fmla="*/ 2147483646 w 68"/>
                    <a:gd name="T55" fmla="*/ 2147483646 h 88"/>
                    <a:gd name="T56" fmla="*/ 2147483646 w 68"/>
                    <a:gd name="T57" fmla="*/ 2147483646 h 88"/>
                    <a:gd name="T58" fmla="*/ 2147483646 w 68"/>
                    <a:gd name="T59" fmla="*/ 2147483646 h 88"/>
                    <a:gd name="T60" fmla="*/ 2147483646 w 68"/>
                    <a:gd name="T61" fmla="*/ 2147483646 h 88"/>
                    <a:gd name="T62" fmla="*/ 2147483646 w 68"/>
                    <a:gd name="T63" fmla="*/ 2147483646 h 88"/>
                    <a:gd name="T64" fmla="*/ 2147483646 w 68"/>
                    <a:gd name="T65" fmla="*/ 2147483646 h 88"/>
                    <a:gd name="T66" fmla="*/ 2147483646 w 68"/>
                    <a:gd name="T67" fmla="*/ 2147483646 h 88"/>
                    <a:gd name="T68" fmla="*/ 2147483646 w 68"/>
                    <a:gd name="T69" fmla="*/ 2147483646 h 88"/>
                    <a:gd name="T70" fmla="*/ 2147483646 w 68"/>
                    <a:gd name="T71" fmla="*/ 2147483646 h 88"/>
                    <a:gd name="T72" fmla="*/ 2147483646 w 68"/>
                    <a:gd name="T73" fmla="*/ 2147483646 h 88"/>
                    <a:gd name="T74" fmla="*/ 2147483646 w 68"/>
                    <a:gd name="T75" fmla="*/ 2147483646 h 88"/>
                    <a:gd name="T76" fmla="*/ 2147483646 w 68"/>
                    <a:gd name="T77" fmla="*/ 2147483646 h 88"/>
                    <a:gd name="T78" fmla="*/ 2147483646 w 68"/>
                    <a:gd name="T79" fmla="*/ 2147483646 h 88"/>
                    <a:gd name="T80" fmla="*/ 2147483646 w 68"/>
                    <a:gd name="T81" fmla="*/ 2147483646 h 88"/>
                    <a:gd name="T82" fmla="*/ 2147483646 w 68"/>
                    <a:gd name="T83" fmla="*/ 2147483646 h 88"/>
                    <a:gd name="T84" fmla="*/ 2147483646 w 68"/>
                    <a:gd name="T85" fmla="*/ 2147483646 h 88"/>
                    <a:gd name="T86" fmla="*/ 2147483646 w 68"/>
                    <a:gd name="T87" fmla="*/ 2147483646 h 88"/>
                    <a:gd name="T88" fmla="*/ 2147483646 w 68"/>
                    <a:gd name="T89" fmla="*/ 2147483646 h 88"/>
                    <a:gd name="T90" fmla="*/ 2147483646 w 68"/>
                    <a:gd name="T91" fmla="*/ 2147483646 h 88"/>
                    <a:gd name="T92" fmla="*/ 2147483646 w 68"/>
                    <a:gd name="T93" fmla="*/ 2147483646 h 8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2" name="ísḷïďè">
                  <a:extLst>
                    <a:ext uri="{FF2B5EF4-FFF2-40B4-BE49-F238E27FC236}">
                      <a16:creationId xmlns:a16="http://schemas.microsoft.com/office/drawing/2014/main" id="{DC7A9C2A-02C2-4961-86C1-EB4706BE7EB2}"/>
                    </a:ext>
                  </a:extLst>
                </p:cNvPr>
                <p:cNvSpPr>
                  <a:spLocks/>
                </p:cNvSpPr>
                <p:nvPr/>
              </p:nvSpPr>
              <p:spPr bwMode="auto">
                <a:xfrm>
                  <a:off x="4518026" y="3506788"/>
                  <a:ext cx="53975" cy="71438"/>
                </a:xfrm>
                <a:custGeom>
                  <a:avLst/>
                  <a:gdLst>
                    <a:gd name="T0" fmla="*/ 2147483646 w 16"/>
                    <a:gd name="T1" fmla="*/ 2147483646 h 21"/>
                    <a:gd name="T2" fmla="*/ 2147483646 w 16"/>
                    <a:gd name="T3" fmla="*/ 2147483646 h 21"/>
                    <a:gd name="T4" fmla="*/ 2147483646 w 16"/>
                    <a:gd name="T5" fmla="*/ 2147483646 h 21"/>
                    <a:gd name="T6" fmla="*/ 2147483646 w 16"/>
                    <a:gd name="T7" fmla="*/ 0 h 21"/>
                    <a:gd name="T8" fmla="*/ 2147483646 w 16"/>
                    <a:gd name="T9" fmla="*/ 2147483646 h 21"/>
                    <a:gd name="T10" fmla="*/ 2147483646 w 16"/>
                    <a:gd name="T11" fmla="*/ 2147483646 h 21"/>
                    <a:gd name="T12" fmla="*/ 2147483646 w 16"/>
                    <a:gd name="T13" fmla="*/ 2147483646 h 21"/>
                    <a:gd name="T14" fmla="*/ 2147483646 w 16"/>
                    <a:gd name="T15" fmla="*/ 2147483646 h 21"/>
                    <a:gd name="T16" fmla="*/ 0 w 16"/>
                    <a:gd name="T17" fmla="*/ 2147483646 h 21"/>
                    <a:gd name="T18" fmla="*/ 2147483646 w 16"/>
                    <a:gd name="T19" fmla="*/ 2147483646 h 21"/>
                    <a:gd name="T20" fmla="*/ 2147483646 w 16"/>
                    <a:gd name="T21" fmla="*/ 2147483646 h 21"/>
                    <a:gd name="T22" fmla="*/ 2147483646 w 16"/>
                    <a:gd name="T23" fmla="*/ 2147483646 h 21"/>
                    <a:gd name="T24" fmla="*/ 2147483646 w 16"/>
                    <a:gd name="T25" fmla="*/ 2147483646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3" name="îṧļîḓé">
                  <a:extLst>
                    <a:ext uri="{FF2B5EF4-FFF2-40B4-BE49-F238E27FC236}">
                      <a16:creationId xmlns:a16="http://schemas.microsoft.com/office/drawing/2014/main" id="{A330168F-BFA4-44D1-8744-0246A4DF5955}"/>
                    </a:ext>
                  </a:extLst>
                </p:cNvPr>
                <p:cNvSpPr>
                  <a:spLocks/>
                </p:cNvSpPr>
                <p:nvPr/>
              </p:nvSpPr>
              <p:spPr bwMode="auto">
                <a:xfrm>
                  <a:off x="5319713" y="3133725"/>
                  <a:ext cx="222250" cy="500063"/>
                </a:xfrm>
                <a:custGeom>
                  <a:avLst/>
                  <a:gdLst>
                    <a:gd name="T0" fmla="*/ 2147483646 w 67"/>
                    <a:gd name="T1" fmla="*/ 2147483646 h 150"/>
                    <a:gd name="T2" fmla="*/ 2147483646 w 67"/>
                    <a:gd name="T3" fmla="*/ 2147483646 h 150"/>
                    <a:gd name="T4" fmla="*/ 2147483646 w 67"/>
                    <a:gd name="T5" fmla="*/ 2147483646 h 150"/>
                    <a:gd name="T6" fmla="*/ 2147483646 w 67"/>
                    <a:gd name="T7" fmla="*/ 2147483646 h 150"/>
                    <a:gd name="T8" fmla="*/ 2147483646 w 67"/>
                    <a:gd name="T9" fmla="*/ 2147483646 h 150"/>
                    <a:gd name="T10" fmla="*/ 2147483646 w 67"/>
                    <a:gd name="T11" fmla="*/ 2147483646 h 150"/>
                    <a:gd name="T12" fmla="*/ 2147483646 w 67"/>
                    <a:gd name="T13" fmla="*/ 2147483646 h 150"/>
                    <a:gd name="T14" fmla="*/ 2147483646 w 67"/>
                    <a:gd name="T15" fmla="*/ 2147483646 h 150"/>
                    <a:gd name="T16" fmla="*/ 2147483646 w 67"/>
                    <a:gd name="T17" fmla="*/ 2147483646 h 150"/>
                    <a:gd name="T18" fmla="*/ 2147483646 w 67"/>
                    <a:gd name="T19" fmla="*/ 2147483646 h 150"/>
                    <a:gd name="T20" fmla="*/ 2147483646 w 67"/>
                    <a:gd name="T21" fmla="*/ 2147483646 h 150"/>
                    <a:gd name="T22" fmla="*/ 2147483646 w 67"/>
                    <a:gd name="T23" fmla="*/ 2147483646 h 150"/>
                    <a:gd name="T24" fmla="*/ 2147483646 w 67"/>
                    <a:gd name="T25" fmla="*/ 2147483646 h 150"/>
                    <a:gd name="T26" fmla="*/ 2147483646 w 67"/>
                    <a:gd name="T27" fmla="*/ 2147483646 h 150"/>
                    <a:gd name="T28" fmla="*/ 2147483646 w 67"/>
                    <a:gd name="T29" fmla="*/ 2147483646 h 150"/>
                    <a:gd name="T30" fmla="*/ 2147483646 w 67"/>
                    <a:gd name="T31" fmla="*/ 2147483646 h 150"/>
                    <a:gd name="T32" fmla="*/ 2147483646 w 67"/>
                    <a:gd name="T33" fmla="*/ 2147483646 h 150"/>
                    <a:gd name="T34" fmla="*/ 2147483646 w 67"/>
                    <a:gd name="T35" fmla="*/ 2147483646 h 150"/>
                    <a:gd name="T36" fmla="*/ 2147483646 w 67"/>
                    <a:gd name="T37" fmla="*/ 2147483646 h 150"/>
                    <a:gd name="T38" fmla="*/ 2147483646 w 67"/>
                    <a:gd name="T39" fmla="*/ 2147483646 h 150"/>
                    <a:gd name="T40" fmla="*/ 2147483646 w 67"/>
                    <a:gd name="T41" fmla="*/ 2147483646 h 150"/>
                    <a:gd name="T42" fmla="*/ 2147483646 w 67"/>
                    <a:gd name="T43" fmla="*/ 2147483646 h 150"/>
                    <a:gd name="T44" fmla="*/ 2147483646 w 67"/>
                    <a:gd name="T45" fmla="*/ 2147483646 h 150"/>
                    <a:gd name="T46" fmla="*/ 2147483646 w 67"/>
                    <a:gd name="T47" fmla="*/ 2147483646 h 150"/>
                    <a:gd name="T48" fmla="*/ 2147483646 w 67"/>
                    <a:gd name="T49" fmla="*/ 2147483646 h 150"/>
                    <a:gd name="T50" fmla="*/ 2147483646 w 67"/>
                    <a:gd name="T51" fmla="*/ 2147483646 h 150"/>
                    <a:gd name="T52" fmla="*/ 2147483646 w 67"/>
                    <a:gd name="T53" fmla="*/ 2147483646 h 150"/>
                    <a:gd name="T54" fmla="*/ 2147483646 w 67"/>
                    <a:gd name="T55" fmla="*/ 2147483646 h 150"/>
                    <a:gd name="T56" fmla="*/ 2147483646 w 67"/>
                    <a:gd name="T57" fmla="*/ 2147483646 h 150"/>
                    <a:gd name="T58" fmla="*/ 2147483646 w 67"/>
                    <a:gd name="T59" fmla="*/ 2147483646 h 150"/>
                    <a:gd name="T60" fmla="*/ 2147483646 w 67"/>
                    <a:gd name="T61" fmla="*/ 2147483646 h 150"/>
                    <a:gd name="T62" fmla="*/ 2147483646 w 67"/>
                    <a:gd name="T63" fmla="*/ 2147483646 h 150"/>
                    <a:gd name="T64" fmla="*/ 2147483646 w 67"/>
                    <a:gd name="T65" fmla="*/ 2147483646 h 150"/>
                    <a:gd name="T66" fmla="*/ 2147483646 w 67"/>
                    <a:gd name="T67" fmla="*/ 2147483646 h 150"/>
                    <a:gd name="T68" fmla="*/ 2147483646 w 67"/>
                    <a:gd name="T69" fmla="*/ 2147483646 h 150"/>
                    <a:gd name="T70" fmla="*/ 2147483646 w 67"/>
                    <a:gd name="T71" fmla="*/ 2147483646 h 150"/>
                    <a:gd name="T72" fmla="*/ 2147483646 w 67"/>
                    <a:gd name="T73" fmla="*/ 2147483646 h 150"/>
                    <a:gd name="T74" fmla="*/ 2147483646 w 67"/>
                    <a:gd name="T75" fmla="*/ 2147483646 h 150"/>
                    <a:gd name="T76" fmla="*/ 2147483646 w 67"/>
                    <a:gd name="T77" fmla="*/ 2147483646 h 150"/>
                    <a:gd name="T78" fmla="*/ 2147483646 w 67"/>
                    <a:gd name="T79" fmla="*/ 2147483646 h 150"/>
                    <a:gd name="T80" fmla="*/ 2147483646 w 67"/>
                    <a:gd name="T81" fmla="*/ 2147483646 h 150"/>
                    <a:gd name="T82" fmla="*/ 2147483646 w 67"/>
                    <a:gd name="T83" fmla="*/ 2147483646 h 150"/>
                    <a:gd name="T84" fmla="*/ 2147483646 w 67"/>
                    <a:gd name="T85" fmla="*/ 2147483646 h 150"/>
                    <a:gd name="T86" fmla="*/ 2147483646 w 67"/>
                    <a:gd name="T87" fmla="*/ 2147483646 h 150"/>
                    <a:gd name="T88" fmla="*/ 2147483646 w 67"/>
                    <a:gd name="T89" fmla="*/ 2147483646 h 150"/>
                    <a:gd name="T90" fmla="*/ 2147483646 w 67"/>
                    <a:gd name="T91" fmla="*/ 2147483646 h 150"/>
                    <a:gd name="T92" fmla="*/ 2147483646 w 67"/>
                    <a:gd name="T93" fmla="*/ 2147483646 h 150"/>
                    <a:gd name="T94" fmla="*/ 2147483646 w 67"/>
                    <a:gd name="T95" fmla="*/ 2147483646 h 150"/>
                    <a:gd name="T96" fmla="*/ 2147483646 w 67"/>
                    <a:gd name="T97" fmla="*/ 2147483646 h 150"/>
                    <a:gd name="T98" fmla="*/ 2147483646 w 67"/>
                    <a:gd name="T99" fmla="*/ 2147483646 h 150"/>
                    <a:gd name="T100" fmla="*/ 2147483646 w 67"/>
                    <a:gd name="T101" fmla="*/ 2147483646 h 150"/>
                    <a:gd name="T102" fmla="*/ 2147483646 w 67"/>
                    <a:gd name="T103" fmla="*/ 2147483646 h 1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4" name="iSļïḑé">
                  <a:extLst>
                    <a:ext uri="{FF2B5EF4-FFF2-40B4-BE49-F238E27FC236}">
                      <a16:creationId xmlns:a16="http://schemas.microsoft.com/office/drawing/2014/main" id="{A61C3B5E-C433-473A-9C23-7A7095D36DF8}"/>
                    </a:ext>
                  </a:extLst>
                </p:cNvPr>
                <p:cNvSpPr>
                  <a:spLocks/>
                </p:cNvSpPr>
                <p:nvPr/>
              </p:nvSpPr>
              <p:spPr bwMode="auto">
                <a:xfrm>
                  <a:off x="4422776" y="3106738"/>
                  <a:ext cx="412750" cy="596900"/>
                </a:xfrm>
                <a:custGeom>
                  <a:avLst/>
                  <a:gdLst>
                    <a:gd name="T0" fmla="*/ 2147483646 w 125"/>
                    <a:gd name="T1" fmla="*/ 2147483646 h 179"/>
                    <a:gd name="T2" fmla="*/ 2147483646 w 125"/>
                    <a:gd name="T3" fmla="*/ 2147483646 h 179"/>
                    <a:gd name="T4" fmla="*/ 2147483646 w 125"/>
                    <a:gd name="T5" fmla="*/ 2147483646 h 179"/>
                    <a:gd name="T6" fmla="*/ 2147483646 w 125"/>
                    <a:gd name="T7" fmla="*/ 2147483646 h 179"/>
                    <a:gd name="T8" fmla="*/ 2147483646 w 125"/>
                    <a:gd name="T9" fmla="*/ 2147483646 h 179"/>
                    <a:gd name="T10" fmla="*/ 2147483646 w 125"/>
                    <a:gd name="T11" fmla="*/ 2147483646 h 179"/>
                    <a:gd name="T12" fmla="*/ 2147483646 w 125"/>
                    <a:gd name="T13" fmla="*/ 2147483646 h 179"/>
                    <a:gd name="T14" fmla="*/ 2147483646 w 125"/>
                    <a:gd name="T15" fmla="*/ 2147483646 h 179"/>
                    <a:gd name="T16" fmla="*/ 2147483646 w 125"/>
                    <a:gd name="T17" fmla="*/ 2147483646 h 179"/>
                    <a:gd name="T18" fmla="*/ 2147483646 w 125"/>
                    <a:gd name="T19" fmla="*/ 2147483646 h 179"/>
                    <a:gd name="T20" fmla="*/ 2147483646 w 125"/>
                    <a:gd name="T21" fmla="*/ 2147483646 h 179"/>
                    <a:gd name="T22" fmla="*/ 2147483646 w 125"/>
                    <a:gd name="T23" fmla="*/ 0 h 179"/>
                    <a:gd name="T24" fmla="*/ 2147483646 w 125"/>
                    <a:gd name="T25" fmla="*/ 0 h 179"/>
                    <a:gd name="T26" fmla="*/ 2147483646 w 125"/>
                    <a:gd name="T27" fmla="*/ 2147483646 h 179"/>
                    <a:gd name="T28" fmla="*/ 2147483646 w 125"/>
                    <a:gd name="T29" fmla="*/ 2147483646 h 179"/>
                    <a:gd name="T30" fmla="*/ 2147483646 w 125"/>
                    <a:gd name="T31" fmla="*/ 2147483646 h 179"/>
                    <a:gd name="T32" fmla="*/ 2147483646 w 125"/>
                    <a:gd name="T33" fmla="*/ 2147483646 h 179"/>
                    <a:gd name="T34" fmla="*/ 0 w 125"/>
                    <a:gd name="T35" fmla="*/ 2147483646 h 179"/>
                    <a:gd name="T36" fmla="*/ 2147483646 w 125"/>
                    <a:gd name="T37" fmla="*/ 2147483646 h 179"/>
                    <a:gd name="T38" fmla="*/ 2147483646 w 125"/>
                    <a:gd name="T39" fmla="*/ 2147483646 h 179"/>
                    <a:gd name="T40" fmla="*/ 2147483646 w 125"/>
                    <a:gd name="T41" fmla="*/ 2147483646 h 179"/>
                    <a:gd name="T42" fmla="*/ 2147483646 w 125"/>
                    <a:gd name="T43" fmla="*/ 2147483646 h 179"/>
                    <a:gd name="T44" fmla="*/ 2147483646 w 125"/>
                    <a:gd name="T45" fmla="*/ 2147483646 h 179"/>
                    <a:gd name="T46" fmla="*/ 2147483646 w 125"/>
                    <a:gd name="T47" fmla="*/ 2147483646 h 179"/>
                    <a:gd name="T48" fmla="*/ 2147483646 w 125"/>
                    <a:gd name="T49" fmla="*/ 2147483646 h 179"/>
                    <a:gd name="T50" fmla="*/ 2147483646 w 125"/>
                    <a:gd name="T51" fmla="*/ 2147483646 h 179"/>
                    <a:gd name="T52" fmla="*/ 2147483646 w 125"/>
                    <a:gd name="T53" fmla="*/ 2147483646 h 179"/>
                    <a:gd name="T54" fmla="*/ 2147483646 w 125"/>
                    <a:gd name="T55" fmla="*/ 2147483646 h 179"/>
                    <a:gd name="T56" fmla="*/ 2147483646 w 125"/>
                    <a:gd name="T57" fmla="*/ 2147483646 h 179"/>
                    <a:gd name="T58" fmla="*/ 2147483646 w 125"/>
                    <a:gd name="T59" fmla="*/ 2147483646 h 179"/>
                    <a:gd name="T60" fmla="*/ 2147483646 w 125"/>
                    <a:gd name="T61" fmla="*/ 2147483646 h 179"/>
                    <a:gd name="T62" fmla="*/ 2147483646 w 125"/>
                    <a:gd name="T63" fmla="*/ 2147483646 h 179"/>
                    <a:gd name="T64" fmla="*/ 2147483646 w 125"/>
                    <a:gd name="T65" fmla="*/ 2147483646 h 179"/>
                    <a:gd name="T66" fmla="*/ 2147483646 w 125"/>
                    <a:gd name="T67" fmla="*/ 2147483646 h 179"/>
                    <a:gd name="T68" fmla="*/ 2147483646 w 125"/>
                    <a:gd name="T69" fmla="*/ 2147483646 h 179"/>
                    <a:gd name="T70" fmla="*/ 2147483646 w 125"/>
                    <a:gd name="T71" fmla="*/ 2147483646 h 179"/>
                    <a:gd name="T72" fmla="*/ 2147483646 w 125"/>
                    <a:gd name="T73" fmla="*/ 2147483646 h 179"/>
                    <a:gd name="T74" fmla="*/ 2147483646 w 125"/>
                    <a:gd name="T75" fmla="*/ 2147483646 h 179"/>
                    <a:gd name="T76" fmla="*/ 2147483646 w 125"/>
                    <a:gd name="T77" fmla="*/ 2147483646 h 179"/>
                    <a:gd name="T78" fmla="*/ 2147483646 w 125"/>
                    <a:gd name="T79" fmla="*/ 2147483646 h 179"/>
                    <a:gd name="T80" fmla="*/ 2147483646 w 125"/>
                    <a:gd name="T81" fmla="*/ 2147483646 h 179"/>
                    <a:gd name="T82" fmla="*/ 2147483646 w 125"/>
                    <a:gd name="T83" fmla="*/ 2147483646 h 179"/>
                    <a:gd name="T84" fmla="*/ 2147483646 w 125"/>
                    <a:gd name="T85" fmla="*/ 2147483646 h 179"/>
                    <a:gd name="T86" fmla="*/ 2147483646 w 125"/>
                    <a:gd name="T87" fmla="*/ 2147483646 h 179"/>
                    <a:gd name="T88" fmla="*/ 2147483646 w 125"/>
                    <a:gd name="T89" fmla="*/ 2147483646 h 179"/>
                    <a:gd name="T90" fmla="*/ 2147483646 w 125"/>
                    <a:gd name="T91" fmla="*/ 2147483646 h 179"/>
                    <a:gd name="T92" fmla="*/ 2147483646 w 125"/>
                    <a:gd name="T93" fmla="*/ 2147483646 h 179"/>
                    <a:gd name="T94" fmla="*/ 2147483646 w 125"/>
                    <a:gd name="T95" fmla="*/ 2147483646 h 179"/>
                    <a:gd name="T96" fmla="*/ 2147483646 w 125"/>
                    <a:gd name="T97" fmla="*/ 2147483646 h 179"/>
                    <a:gd name="T98" fmla="*/ 2147483646 w 125"/>
                    <a:gd name="T99" fmla="*/ 2147483646 h 179"/>
                    <a:gd name="T100" fmla="*/ 2147483646 w 125"/>
                    <a:gd name="T101" fmla="*/ 2147483646 h 17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5" name="íšlïďè">
                  <a:extLst>
                    <a:ext uri="{FF2B5EF4-FFF2-40B4-BE49-F238E27FC236}">
                      <a16:creationId xmlns:a16="http://schemas.microsoft.com/office/drawing/2014/main" id="{A818FFA3-1169-45C6-9651-48F86B147FA2}"/>
                    </a:ext>
                  </a:extLst>
                </p:cNvPr>
                <p:cNvSpPr>
                  <a:spLocks/>
                </p:cNvSpPr>
                <p:nvPr/>
              </p:nvSpPr>
              <p:spPr bwMode="auto">
                <a:xfrm>
                  <a:off x="5478463" y="3581400"/>
                  <a:ext cx="46038" cy="76200"/>
                </a:xfrm>
                <a:custGeom>
                  <a:avLst/>
                  <a:gdLst>
                    <a:gd name="T0" fmla="*/ 2147483646 w 14"/>
                    <a:gd name="T1" fmla="*/ 2147483646 h 23"/>
                    <a:gd name="T2" fmla="*/ 2147483646 w 14"/>
                    <a:gd name="T3" fmla="*/ 2147483646 h 23"/>
                    <a:gd name="T4" fmla="*/ 2147483646 w 14"/>
                    <a:gd name="T5" fmla="*/ 0 h 23"/>
                    <a:gd name="T6" fmla="*/ 0 w 14"/>
                    <a:gd name="T7" fmla="*/ 2147483646 h 23"/>
                    <a:gd name="T8" fmla="*/ 2147483646 w 14"/>
                    <a:gd name="T9" fmla="*/ 2147483646 h 23"/>
                    <a:gd name="T10" fmla="*/ 2147483646 w 14"/>
                    <a:gd name="T11" fmla="*/ 2147483646 h 23"/>
                    <a:gd name="T12" fmla="*/ 2147483646 w 14"/>
                    <a:gd name="T13" fmla="*/ 2147483646 h 23"/>
                    <a:gd name="T14" fmla="*/ 2147483646 w 14"/>
                    <a:gd name="T15" fmla="*/ 2147483646 h 23"/>
                    <a:gd name="T16" fmla="*/ 2147483646 w 14"/>
                    <a:gd name="T17" fmla="*/ 2147483646 h 23"/>
                    <a:gd name="T18" fmla="*/ 2147483646 w 14"/>
                    <a:gd name="T19" fmla="*/ 2147483646 h 23"/>
                    <a:gd name="T20" fmla="*/ 2147483646 w 14"/>
                    <a:gd name="T21" fmla="*/ 2147483646 h 23"/>
                    <a:gd name="T22" fmla="*/ 2147483646 w 14"/>
                    <a:gd name="T23" fmla="*/ 2147483646 h 23"/>
                    <a:gd name="T24" fmla="*/ 2147483646 w 14"/>
                    <a:gd name="T25" fmla="*/ 2147483646 h 23"/>
                    <a:gd name="T26" fmla="*/ 2147483646 w 14"/>
                    <a:gd name="T27" fmla="*/ 2147483646 h 2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6" name="işḷîḑe">
                  <a:extLst>
                    <a:ext uri="{FF2B5EF4-FFF2-40B4-BE49-F238E27FC236}">
                      <a16:creationId xmlns:a16="http://schemas.microsoft.com/office/drawing/2014/main" id="{FAE83199-8DCE-440E-885C-A52FFCA9BC99}"/>
                    </a:ext>
                  </a:extLst>
                </p:cNvPr>
                <p:cNvSpPr>
                  <a:spLocks/>
                </p:cNvSpPr>
                <p:nvPr/>
              </p:nvSpPr>
              <p:spPr bwMode="auto">
                <a:xfrm>
                  <a:off x="6310313" y="3136900"/>
                  <a:ext cx="406400" cy="554038"/>
                </a:xfrm>
                <a:custGeom>
                  <a:avLst/>
                  <a:gdLst>
                    <a:gd name="T0" fmla="*/ 2147483646 w 123"/>
                    <a:gd name="T1" fmla="*/ 2147483646 h 166"/>
                    <a:gd name="T2" fmla="*/ 2147483646 w 123"/>
                    <a:gd name="T3" fmla="*/ 0 h 166"/>
                    <a:gd name="T4" fmla="*/ 2147483646 w 123"/>
                    <a:gd name="T5" fmla="*/ 2147483646 h 166"/>
                    <a:gd name="T6" fmla="*/ 2147483646 w 123"/>
                    <a:gd name="T7" fmla="*/ 2147483646 h 166"/>
                    <a:gd name="T8" fmla="*/ 2147483646 w 123"/>
                    <a:gd name="T9" fmla="*/ 2147483646 h 166"/>
                    <a:gd name="T10" fmla="*/ 2147483646 w 123"/>
                    <a:gd name="T11" fmla="*/ 2147483646 h 166"/>
                    <a:gd name="T12" fmla="*/ 2147483646 w 123"/>
                    <a:gd name="T13" fmla="*/ 2147483646 h 166"/>
                    <a:gd name="T14" fmla="*/ 2147483646 w 123"/>
                    <a:gd name="T15" fmla="*/ 2147483646 h 166"/>
                    <a:gd name="T16" fmla="*/ 2147483646 w 123"/>
                    <a:gd name="T17" fmla="*/ 2147483646 h 166"/>
                    <a:gd name="T18" fmla="*/ 2147483646 w 123"/>
                    <a:gd name="T19" fmla="*/ 2147483646 h 166"/>
                    <a:gd name="T20" fmla="*/ 2147483646 w 123"/>
                    <a:gd name="T21" fmla="*/ 2147483646 h 166"/>
                    <a:gd name="T22" fmla="*/ 2147483646 w 123"/>
                    <a:gd name="T23" fmla="*/ 2147483646 h 166"/>
                    <a:gd name="T24" fmla="*/ 2147483646 w 123"/>
                    <a:gd name="T25" fmla="*/ 2147483646 h 166"/>
                    <a:gd name="T26" fmla="*/ 2147483646 w 123"/>
                    <a:gd name="T27" fmla="*/ 2147483646 h 166"/>
                    <a:gd name="T28" fmla="*/ 2147483646 w 123"/>
                    <a:gd name="T29" fmla="*/ 2147483646 h 166"/>
                    <a:gd name="T30" fmla="*/ 2147483646 w 123"/>
                    <a:gd name="T31" fmla="*/ 2147483646 h 166"/>
                    <a:gd name="T32" fmla="*/ 2147483646 w 123"/>
                    <a:gd name="T33" fmla="*/ 2147483646 h 166"/>
                    <a:gd name="T34" fmla="*/ 2147483646 w 123"/>
                    <a:gd name="T35" fmla="*/ 2147483646 h 166"/>
                    <a:gd name="T36" fmla="*/ 2147483646 w 123"/>
                    <a:gd name="T37" fmla="*/ 2147483646 h 166"/>
                    <a:gd name="T38" fmla="*/ 2147483646 w 123"/>
                    <a:gd name="T39" fmla="*/ 2147483646 h 166"/>
                    <a:gd name="T40" fmla="*/ 2147483646 w 123"/>
                    <a:gd name="T41" fmla="*/ 2147483646 h 166"/>
                    <a:gd name="T42" fmla="*/ 2147483646 w 123"/>
                    <a:gd name="T43" fmla="*/ 2147483646 h 166"/>
                    <a:gd name="T44" fmla="*/ 2147483646 w 123"/>
                    <a:gd name="T45" fmla="*/ 2147483646 h 166"/>
                    <a:gd name="T46" fmla="*/ 2147483646 w 123"/>
                    <a:gd name="T47" fmla="*/ 2147483646 h 166"/>
                    <a:gd name="T48" fmla="*/ 2147483646 w 123"/>
                    <a:gd name="T49" fmla="*/ 2147483646 h 166"/>
                    <a:gd name="T50" fmla="*/ 2147483646 w 123"/>
                    <a:gd name="T51" fmla="*/ 2147483646 h 166"/>
                    <a:gd name="T52" fmla="*/ 2147483646 w 123"/>
                    <a:gd name="T53" fmla="*/ 2147483646 h 166"/>
                    <a:gd name="T54" fmla="*/ 2147483646 w 123"/>
                    <a:gd name="T55" fmla="*/ 2147483646 h 166"/>
                    <a:gd name="T56" fmla="*/ 2147483646 w 123"/>
                    <a:gd name="T57" fmla="*/ 2147483646 h 166"/>
                    <a:gd name="T58" fmla="*/ 2147483646 w 123"/>
                    <a:gd name="T59" fmla="*/ 2147483646 h 166"/>
                    <a:gd name="T60" fmla="*/ 2147483646 w 123"/>
                    <a:gd name="T61" fmla="*/ 2147483646 h 166"/>
                    <a:gd name="T62" fmla="*/ 2147483646 w 123"/>
                    <a:gd name="T63" fmla="*/ 2147483646 h 166"/>
                    <a:gd name="T64" fmla="*/ 2147483646 w 123"/>
                    <a:gd name="T65" fmla="*/ 2147483646 h 166"/>
                    <a:gd name="T66" fmla="*/ 2147483646 w 123"/>
                    <a:gd name="T67" fmla="*/ 2147483646 h 166"/>
                    <a:gd name="T68" fmla="*/ 2147483646 w 123"/>
                    <a:gd name="T69" fmla="*/ 2147483646 h 166"/>
                    <a:gd name="T70" fmla="*/ 2147483646 w 123"/>
                    <a:gd name="T71" fmla="*/ 2147483646 h 166"/>
                    <a:gd name="T72" fmla="*/ 2147483646 w 123"/>
                    <a:gd name="T73" fmla="*/ 2147483646 h 166"/>
                    <a:gd name="T74" fmla="*/ 2147483646 w 123"/>
                    <a:gd name="T75" fmla="*/ 2147483646 h 166"/>
                    <a:gd name="T76" fmla="*/ 2147483646 w 123"/>
                    <a:gd name="T77" fmla="*/ 2147483646 h 166"/>
                    <a:gd name="T78" fmla="*/ 2147483646 w 123"/>
                    <a:gd name="T79" fmla="*/ 2147483646 h 166"/>
                    <a:gd name="T80" fmla="*/ 2147483646 w 123"/>
                    <a:gd name="T81" fmla="*/ 2147483646 h 166"/>
                    <a:gd name="T82" fmla="*/ 2147483646 w 123"/>
                    <a:gd name="T83" fmla="*/ 2147483646 h 166"/>
                    <a:gd name="T84" fmla="*/ 2147483646 w 123"/>
                    <a:gd name="T85" fmla="*/ 2147483646 h 166"/>
                    <a:gd name="T86" fmla="*/ 2147483646 w 123"/>
                    <a:gd name="T87" fmla="*/ 2147483646 h 166"/>
                    <a:gd name="T88" fmla="*/ 2147483646 w 123"/>
                    <a:gd name="T89" fmla="*/ 2147483646 h 166"/>
                    <a:gd name="T90" fmla="*/ 2147483646 w 123"/>
                    <a:gd name="T91" fmla="*/ 2147483646 h 166"/>
                    <a:gd name="T92" fmla="*/ 2147483646 w 123"/>
                    <a:gd name="T93" fmla="*/ 2147483646 h 166"/>
                    <a:gd name="T94" fmla="*/ 2147483646 w 123"/>
                    <a:gd name="T95" fmla="*/ 2147483646 h 166"/>
                    <a:gd name="T96" fmla="*/ 2147483646 w 123"/>
                    <a:gd name="T97" fmla="*/ 2147483646 h 166"/>
                    <a:gd name="T98" fmla="*/ 2147483646 w 123"/>
                    <a:gd name="T99" fmla="*/ 2147483646 h 166"/>
                    <a:gd name="T100" fmla="*/ 2147483646 w 123"/>
                    <a:gd name="T101" fmla="*/ 2147483646 h 166"/>
                    <a:gd name="T102" fmla="*/ 2147483646 w 123"/>
                    <a:gd name="T103" fmla="*/ 2147483646 h 166"/>
                    <a:gd name="T104" fmla="*/ 2147483646 w 123"/>
                    <a:gd name="T105" fmla="*/ 2147483646 h 166"/>
                    <a:gd name="T106" fmla="*/ 2147483646 w 123"/>
                    <a:gd name="T107" fmla="*/ 2147483646 h 166"/>
                    <a:gd name="T108" fmla="*/ 2147483646 w 123"/>
                    <a:gd name="T109" fmla="*/ 2147483646 h 166"/>
                    <a:gd name="T110" fmla="*/ 2147483646 w 123"/>
                    <a:gd name="T111" fmla="*/ 2147483646 h 166"/>
                    <a:gd name="T112" fmla="*/ 2147483646 w 123"/>
                    <a:gd name="T113" fmla="*/ 2147483646 h 166"/>
                    <a:gd name="T114" fmla="*/ 2147483646 w 123"/>
                    <a:gd name="T115" fmla="*/ 2147483646 h 166"/>
                    <a:gd name="T116" fmla="*/ 2147483646 w 123"/>
                    <a:gd name="T117" fmla="*/ 2147483646 h 166"/>
                    <a:gd name="T118" fmla="*/ 2147483646 w 123"/>
                    <a:gd name="T119" fmla="*/ 2147483646 h 166"/>
                    <a:gd name="T120" fmla="*/ 2147483646 w 123"/>
                    <a:gd name="T121" fmla="*/ 2147483646 h 16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7" name="íṥḻiďê">
                  <a:extLst>
                    <a:ext uri="{FF2B5EF4-FFF2-40B4-BE49-F238E27FC236}">
                      <a16:creationId xmlns:a16="http://schemas.microsoft.com/office/drawing/2014/main" id="{63AC510D-56CB-471C-82D5-2CB9870532E3}"/>
                    </a:ext>
                  </a:extLst>
                </p:cNvPr>
                <p:cNvSpPr>
                  <a:spLocks/>
                </p:cNvSpPr>
                <p:nvPr/>
              </p:nvSpPr>
              <p:spPr bwMode="auto">
                <a:xfrm>
                  <a:off x="5159376" y="3357563"/>
                  <a:ext cx="117475" cy="366713"/>
                </a:xfrm>
                <a:custGeom>
                  <a:avLst/>
                  <a:gdLst>
                    <a:gd name="T0" fmla="*/ 2147483646 w 36"/>
                    <a:gd name="T1" fmla="*/ 2147483646 h 110"/>
                    <a:gd name="T2" fmla="*/ 2147483646 w 36"/>
                    <a:gd name="T3" fmla="*/ 2147483646 h 110"/>
                    <a:gd name="T4" fmla="*/ 2147483646 w 36"/>
                    <a:gd name="T5" fmla="*/ 2147483646 h 110"/>
                    <a:gd name="T6" fmla="*/ 2147483646 w 36"/>
                    <a:gd name="T7" fmla="*/ 0 h 110"/>
                    <a:gd name="T8" fmla="*/ 2147483646 w 36"/>
                    <a:gd name="T9" fmla="*/ 2147483646 h 110"/>
                    <a:gd name="T10" fmla="*/ 2147483646 w 36"/>
                    <a:gd name="T11" fmla="*/ 2147483646 h 110"/>
                    <a:gd name="T12" fmla="*/ 2147483646 w 36"/>
                    <a:gd name="T13" fmla="*/ 2147483646 h 110"/>
                    <a:gd name="T14" fmla="*/ 2147483646 w 36"/>
                    <a:gd name="T15" fmla="*/ 2147483646 h 110"/>
                    <a:gd name="T16" fmla="*/ 2147483646 w 36"/>
                    <a:gd name="T17" fmla="*/ 2147483646 h 110"/>
                    <a:gd name="T18" fmla="*/ 0 w 36"/>
                    <a:gd name="T19" fmla="*/ 2147483646 h 110"/>
                    <a:gd name="T20" fmla="*/ 0 w 36"/>
                    <a:gd name="T21" fmla="*/ 2147483646 h 110"/>
                    <a:gd name="T22" fmla="*/ 0 w 36"/>
                    <a:gd name="T23" fmla="*/ 2147483646 h 110"/>
                    <a:gd name="T24" fmla="*/ 2147483646 w 36"/>
                    <a:gd name="T25" fmla="*/ 2147483646 h 110"/>
                    <a:gd name="T26" fmla="*/ 2147483646 w 36"/>
                    <a:gd name="T27" fmla="*/ 2147483646 h 110"/>
                    <a:gd name="T28" fmla="*/ 2147483646 w 36"/>
                    <a:gd name="T29" fmla="*/ 2147483646 h 110"/>
                    <a:gd name="T30" fmla="*/ 2147483646 w 36"/>
                    <a:gd name="T31" fmla="*/ 2147483646 h 110"/>
                    <a:gd name="T32" fmla="*/ 2147483646 w 36"/>
                    <a:gd name="T33" fmla="*/ 2147483646 h 110"/>
                    <a:gd name="T34" fmla="*/ 2147483646 w 36"/>
                    <a:gd name="T35" fmla="*/ 2147483646 h 110"/>
                    <a:gd name="T36" fmla="*/ 2147483646 w 36"/>
                    <a:gd name="T37" fmla="*/ 2147483646 h 110"/>
                    <a:gd name="T38" fmla="*/ 2147483646 w 36"/>
                    <a:gd name="T39" fmla="*/ 2147483646 h 110"/>
                    <a:gd name="T40" fmla="*/ 2147483646 w 36"/>
                    <a:gd name="T41" fmla="*/ 2147483646 h 110"/>
                    <a:gd name="T42" fmla="*/ 2147483646 w 36"/>
                    <a:gd name="T43" fmla="*/ 2147483646 h 110"/>
                    <a:gd name="T44" fmla="*/ 2147483646 w 36"/>
                    <a:gd name="T45" fmla="*/ 2147483646 h 110"/>
                    <a:gd name="T46" fmla="*/ 2147483646 w 36"/>
                    <a:gd name="T47" fmla="*/ 2147483646 h 110"/>
                    <a:gd name="T48" fmla="*/ 2147483646 w 36"/>
                    <a:gd name="T49" fmla="*/ 2147483646 h 110"/>
                    <a:gd name="T50" fmla="*/ 2147483646 w 36"/>
                    <a:gd name="T51" fmla="*/ 2147483646 h 1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11" name="ïšľîḍê">
                <a:extLst>
                  <a:ext uri="{FF2B5EF4-FFF2-40B4-BE49-F238E27FC236}">
                    <a16:creationId xmlns:a16="http://schemas.microsoft.com/office/drawing/2014/main" id="{90708D5A-3993-4069-8957-DAEEDA2877F0}"/>
                  </a:ext>
                </a:extLst>
              </p:cNvPr>
              <p:cNvGrpSpPr>
                <a:grpSpLocks/>
              </p:cNvGrpSpPr>
              <p:nvPr/>
            </p:nvGrpSpPr>
            <p:grpSpPr bwMode="auto">
              <a:xfrm>
                <a:off x="4412452" y="3781425"/>
                <a:ext cx="2312689" cy="166461"/>
                <a:chOff x="6986588" y="3521075"/>
                <a:chExt cx="1654176" cy="119063"/>
              </a:xfrm>
            </p:grpSpPr>
            <p:sp>
              <p:nvSpPr>
                <p:cNvPr id="12" name="îṩľîḑê">
                  <a:extLst>
                    <a:ext uri="{FF2B5EF4-FFF2-40B4-BE49-F238E27FC236}">
                      <a16:creationId xmlns:a16="http://schemas.microsoft.com/office/drawing/2014/main" id="{CBE87D0D-4B13-4420-8FBB-901DD761AA5D}"/>
                    </a:ext>
                  </a:extLst>
                </p:cNvPr>
                <p:cNvSpPr>
                  <a:spLocks/>
                </p:cNvSpPr>
                <p:nvPr/>
              </p:nvSpPr>
              <p:spPr bwMode="auto">
                <a:xfrm>
                  <a:off x="6986588" y="3521075"/>
                  <a:ext cx="155575" cy="119063"/>
                </a:xfrm>
                <a:custGeom>
                  <a:avLst/>
                  <a:gdLst>
                    <a:gd name="T0" fmla="*/ 2147483646 w 98"/>
                    <a:gd name="T1" fmla="*/ 0 h 75"/>
                    <a:gd name="T2" fmla="*/ 2147483646 w 98"/>
                    <a:gd name="T3" fmla="*/ 2147483646 h 75"/>
                    <a:gd name="T4" fmla="*/ 2147483646 w 98"/>
                    <a:gd name="T5" fmla="*/ 0 h 75"/>
                    <a:gd name="T6" fmla="*/ 2147483646 w 98"/>
                    <a:gd name="T7" fmla="*/ 0 h 75"/>
                    <a:gd name="T8" fmla="*/ 2147483646 w 98"/>
                    <a:gd name="T9" fmla="*/ 2147483646 h 75"/>
                    <a:gd name="T10" fmla="*/ 2147483646 w 98"/>
                    <a:gd name="T11" fmla="*/ 0 h 75"/>
                    <a:gd name="T12" fmla="*/ 0 w 98"/>
                    <a:gd name="T13" fmla="*/ 0 h 75"/>
                    <a:gd name="T14" fmla="*/ 2147483646 w 98"/>
                    <a:gd name="T15" fmla="*/ 2147483646 h 75"/>
                    <a:gd name="T16" fmla="*/ 2147483646 w 98"/>
                    <a:gd name="T17" fmla="*/ 2147483646 h 75"/>
                    <a:gd name="T18" fmla="*/ 2147483646 w 98"/>
                    <a:gd name="T19" fmla="*/ 2147483646 h 75"/>
                    <a:gd name="T20" fmla="*/ 2147483646 w 98"/>
                    <a:gd name="T21" fmla="*/ 2147483646 h 75"/>
                    <a:gd name="T22" fmla="*/ 2147483646 w 98"/>
                    <a:gd name="T23" fmla="*/ 2147483646 h 75"/>
                    <a:gd name="T24" fmla="*/ 2147483646 w 98"/>
                    <a:gd name="T25" fmla="*/ 0 h 75"/>
                    <a:gd name="T26" fmla="*/ 2147483646 w 98"/>
                    <a:gd name="T27" fmla="*/ 0 h 7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3" name="îṩḷîde">
                  <a:extLst>
                    <a:ext uri="{FF2B5EF4-FFF2-40B4-BE49-F238E27FC236}">
                      <a16:creationId xmlns:a16="http://schemas.microsoft.com/office/drawing/2014/main" id="{4F879CB8-C937-48DA-BF58-C42E662A050A}"/>
                    </a:ext>
                  </a:extLst>
                </p:cNvPr>
                <p:cNvSpPr>
                  <a:spLocks/>
                </p:cNvSpPr>
                <p:nvPr/>
              </p:nvSpPr>
              <p:spPr bwMode="auto">
                <a:xfrm>
                  <a:off x="7135813" y="3521075"/>
                  <a:ext cx="112713" cy="119063"/>
                </a:xfrm>
                <a:custGeom>
                  <a:avLst/>
                  <a:gdLst>
                    <a:gd name="T0" fmla="*/ 2147483646 w 34"/>
                    <a:gd name="T1" fmla="*/ 2147483646 h 36"/>
                    <a:gd name="T2" fmla="*/ 2147483646 w 34"/>
                    <a:gd name="T3" fmla="*/ 2147483646 h 36"/>
                    <a:gd name="T4" fmla="*/ 2147483646 w 34"/>
                    <a:gd name="T5" fmla="*/ 2147483646 h 36"/>
                    <a:gd name="T6" fmla="*/ 2147483646 w 34"/>
                    <a:gd name="T7" fmla="*/ 2147483646 h 36"/>
                    <a:gd name="T8" fmla="*/ 2147483646 w 34"/>
                    <a:gd name="T9" fmla="*/ 2147483646 h 36"/>
                    <a:gd name="T10" fmla="*/ 2147483646 w 34"/>
                    <a:gd name="T11" fmla="*/ 2147483646 h 36"/>
                    <a:gd name="T12" fmla="*/ 2147483646 w 34"/>
                    <a:gd name="T13" fmla="*/ 2147483646 h 36"/>
                    <a:gd name="T14" fmla="*/ 2147483646 w 34"/>
                    <a:gd name="T15" fmla="*/ 2147483646 h 36"/>
                    <a:gd name="T16" fmla="*/ 2147483646 w 34"/>
                    <a:gd name="T17" fmla="*/ 0 h 36"/>
                    <a:gd name="T18" fmla="*/ 2147483646 w 34"/>
                    <a:gd name="T19" fmla="*/ 0 h 36"/>
                    <a:gd name="T20" fmla="*/ 2147483646 w 34"/>
                    <a:gd name="T21" fmla="*/ 2147483646 h 36"/>
                    <a:gd name="T22" fmla="*/ 0 w 34"/>
                    <a:gd name="T23" fmla="*/ 2147483646 h 36"/>
                    <a:gd name="T24" fmla="*/ 0 w 34"/>
                    <a:gd name="T25" fmla="*/ 2147483646 h 36"/>
                    <a:gd name="T26" fmla="*/ 2147483646 w 34"/>
                    <a:gd name="T27" fmla="*/ 2147483646 h 36"/>
                    <a:gd name="T28" fmla="*/ 2147483646 w 34"/>
                    <a:gd name="T29" fmla="*/ 2147483646 h 36"/>
                    <a:gd name="T30" fmla="*/ 2147483646 w 34"/>
                    <a:gd name="T31" fmla="*/ 2147483646 h 36"/>
                    <a:gd name="T32" fmla="*/ 2147483646 w 34"/>
                    <a:gd name="T33" fmla="*/ 2147483646 h 36"/>
                    <a:gd name="T34" fmla="*/ 2147483646 w 34"/>
                    <a:gd name="T35" fmla="*/ 2147483646 h 36"/>
                    <a:gd name="T36" fmla="*/ 2147483646 w 34"/>
                    <a:gd name="T37" fmla="*/ 0 h 36"/>
                    <a:gd name="T38" fmla="*/ 2147483646 w 34"/>
                    <a:gd name="T39" fmla="*/ 0 h 36"/>
                    <a:gd name="T40" fmla="*/ 2147483646 w 34"/>
                    <a:gd name="T41" fmla="*/ 2147483646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4" name="îṣḻîḑê">
                  <a:extLst>
                    <a:ext uri="{FF2B5EF4-FFF2-40B4-BE49-F238E27FC236}">
                      <a16:creationId xmlns:a16="http://schemas.microsoft.com/office/drawing/2014/main" id="{09301E30-BD2D-44D9-8B4A-52B7D07A408F}"/>
                    </a:ext>
                  </a:extLst>
                </p:cNvPr>
                <p:cNvSpPr>
                  <a:spLocks/>
                </p:cNvSpPr>
                <p:nvPr/>
              </p:nvSpPr>
              <p:spPr bwMode="auto">
                <a:xfrm>
                  <a:off x="7248526" y="3521075"/>
                  <a:ext cx="114300" cy="119063"/>
                </a:xfrm>
                <a:custGeom>
                  <a:avLst/>
                  <a:gdLst>
                    <a:gd name="T0" fmla="*/ 2147483646 w 72"/>
                    <a:gd name="T1" fmla="*/ 0 h 75"/>
                    <a:gd name="T2" fmla="*/ 2147483646 w 72"/>
                    <a:gd name="T3" fmla="*/ 2147483646 h 75"/>
                    <a:gd name="T4" fmla="*/ 2147483646 w 72"/>
                    <a:gd name="T5" fmla="*/ 2147483646 h 75"/>
                    <a:gd name="T6" fmla="*/ 2147483646 w 72"/>
                    <a:gd name="T7" fmla="*/ 0 h 75"/>
                    <a:gd name="T8" fmla="*/ 2147483646 w 72"/>
                    <a:gd name="T9" fmla="*/ 0 h 75"/>
                    <a:gd name="T10" fmla="*/ 0 w 72"/>
                    <a:gd name="T11" fmla="*/ 2147483646 h 75"/>
                    <a:gd name="T12" fmla="*/ 2147483646 w 72"/>
                    <a:gd name="T13" fmla="*/ 2147483646 h 75"/>
                    <a:gd name="T14" fmla="*/ 2147483646 w 72"/>
                    <a:gd name="T15" fmla="*/ 2147483646 h 75"/>
                    <a:gd name="T16" fmla="*/ 2147483646 w 72"/>
                    <a:gd name="T17" fmla="*/ 2147483646 h 75"/>
                    <a:gd name="T18" fmla="*/ 2147483646 w 72"/>
                    <a:gd name="T19" fmla="*/ 2147483646 h 75"/>
                    <a:gd name="T20" fmla="*/ 2147483646 w 72"/>
                    <a:gd name="T21" fmla="*/ 2147483646 h 75"/>
                    <a:gd name="T22" fmla="*/ 2147483646 w 72"/>
                    <a:gd name="T23" fmla="*/ 0 h 75"/>
                    <a:gd name="T24" fmla="*/ 2147483646 w 72"/>
                    <a:gd name="T25" fmla="*/ 0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5" name="ïṥlíḑê">
                  <a:extLst>
                    <a:ext uri="{FF2B5EF4-FFF2-40B4-BE49-F238E27FC236}">
                      <a16:creationId xmlns:a16="http://schemas.microsoft.com/office/drawing/2014/main" id="{8FA5AA09-1C55-49E7-92A5-61341FFB89F1}"/>
                    </a:ext>
                  </a:extLst>
                </p:cNvPr>
                <p:cNvSpPr>
                  <a:spLocks/>
                </p:cNvSpPr>
                <p:nvPr/>
              </p:nvSpPr>
              <p:spPr bwMode="auto">
                <a:xfrm>
                  <a:off x="7356476" y="3521075"/>
                  <a:ext cx="112713" cy="119063"/>
                </a:xfrm>
                <a:custGeom>
                  <a:avLst/>
                  <a:gdLst>
                    <a:gd name="T0" fmla="*/ 2147483646 w 71"/>
                    <a:gd name="T1" fmla="*/ 0 h 75"/>
                    <a:gd name="T2" fmla="*/ 0 w 71"/>
                    <a:gd name="T3" fmla="*/ 2147483646 h 75"/>
                    <a:gd name="T4" fmla="*/ 2147483646 w 71"/>
                    <a:gd name="T5" fmla="*/ 2147483646 h 75"/>
                    <a:gd name="T6" fmla="*/ 2147483646 w 71"/>
                    <a:gd name="T7" fmla="*/ 2147483646 h 75"/>
                    <a:gd name="T8" fmla="*/ 2147483646 w 71"/>
                    <a:gd name="T9" fmla="*/ 2147483646 h 75"/>
                    <a:gd name="T10" fmla="*/ 2147483646 w 71"/>
                    <a:gd name="T11" fmla="*/ 2147483646 h 75"/>
                    <a:gd name="T12" fmla="*/ 2147483646 w 71"/>
                    <a:gd name="T13" fmla="*/ 2147483646 h 75"/>
                    <a:gd name="T14" fmla="*/ 2147483646 w 71"/>
                    <a:gd name="T15" fmla="*/ 0 h 75"/>
                    <a:gd name="T16" fmla="*/ 2147483646 w 71"/>
                    <a:gd name="T17" fmla="*/ 0 h 75"/>
                    <a:gd name="T18" fmla="*/ 2147483646 w 71"/>
                    <a:gd name="T19" fmla="*/ 2147483646 h 75"/>
                    <a:gd name="T20" fmla="*/ 2147483646 w 71"/>
                    <a:gd name="T21" fmla="*/ 2147483646 h 75"/>
                    <a:gd name="T22" fmla="*/ 2147483646 w 71"/>
                    <a:gd name="T23" fmla="*/ 2147483646 h 75"/>
                    <a:gd name="T24" fmla="*/ 2147483646 w 71"/>
                    <a:gd name="T25" fmla="*/ 2147483646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6" name="îş1íḋe">
                  <a:extLst>
                    <a:ext uri="{FF2B5EF4-FFF2-40B4-BE49-F238E27FC236}">
                      <a16:creationId xmlns:a16="http://schemas.microsoft.com/office/drawing/2014/main" id="{C4FE0E1E-6158-47AB-95F1-C6E124EF9067}"/>
                    </a:ext>
                  </a:extLst>
                </p:cNvPr>
                <p:cNvSpPr>
                  <a:spLocks/>
                </p:cNvSpPr>
                <p:nvPr/>
              </p:nvSpPr>
              <p:spPr bwMode="auto">
                <a:xfrm>
                  <a:off x="7481888" y="3521075"/>
                  <a:ext cx="119063" cy="119063"/>
                </a:xfrm>
                <a:custGeom>
                  <a:avLst/>
                  <a:gdLst>
                    <a:gd name="T0" fmla="*/ 2147483646 w 75"/>
                    <a:gd name="T1" fmla="*/ 2147483646 h 75"/>
                    <a:gd name="T2" fmla="*/ 2147483646 w 75"/>
                    <a:gd name="T3" fmla="*/ 0 h 75"/>
                    <a:gd name="T4" fmla="*/ 2147483646 w 75"/>
                    <a:gd name="T5" fmla="*/ 0 h 75"/>
                    <a:gd name="T6" fmla="*/ 0 w 75"/>
                    <a:gd name="T7" fmla="*/ 2147483646 h 75"/>
                    <a:gd name="T8" fmla="*/ 2147483646 w 75"/>
                    <a:gd name="T9" fmla="*/ 2147483646 h 75"/>
                    <a:gd name="T10" fmla="*/ 2147483646 w 75"/>
                    <a:gd name="T11" fmla="*/ 2147483646 h 75"/>
                    <a:gd name="T12" fmla="*/ 2147483646 w 75"/>
                    <a:gd name="T13" fmla="*/ 2147483646 h 75"/>
                    <a:gd name="T14" fmla="*/ 2147483646 w 75"/>
                    <a:gd name="T15" fmla="*/ 2147483646 h 75"/>
                    <a:gd name="T16" fmla="*/ 2147483646 w 75"/>
                    <a:gd name="T17" fmla="*/ 0 h 75"/>
                    <a:gd name="T18" fmla="*/ 2147483646 w 75"/>
                    <a:gd name="T19" fmla="*/ 0 h 75"/>
                    <a:gd name="T20" fmla="*/ 2147483646 w 75"/>
                    <a:gd name="T21" fmla="*/ 2147483646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7" name="îş1ïḋe">
                  <a:extLst>
                    <a:ext uri="{FF2B5EF4-FFF2-40B4-BE49-F238E27FC236}">
                      <a16:creationId xmlns:a16="http://schemas.microsoft.com/office/drawing/2014/main" id="{C689BAE8-CA9E-47EA-9EF5-AF45E0D4D2B0}"/>
                    </a:ext>
                  </a:extLst>
                </p:cNvPr>
                <p:cNvSpPr>
                  <a:spLocks/>
                </p:cNvSpPr>
                <p:nvPr/>
              </p:nvSpPr>
              <p:spPr bwMode="auto">
                <a:xfrm>
                  <a:off x="7653338" y="3521075"/>
                  <a:ext cx="112713" cy="119063"/>
                </a:xfrm>
                <a:custGeom>
                  <a:avLst/>
                  <a:gdLst>
                    <a:gd name="T0" fmla="*/ 2147483646 w 34"/>
                    <a:gd name="T1" fmla="*/ 2147483646 h 36"/>
                    <a:gd name="T2" fmla="*/ 2147483646 w 34"/>
                    <a:gd name="T3" fmla="*/ 2147483646 h 36"/>
                    <a:gd name="T4" fmla="*/ 2147483646 w 34"/>
                    <a:gd name="T5" fmla="*/ 2147483646 h 36"/>
                    <a:gd name="T6" fmla="*/ 2147483646 w 34"/>
                    <a:gd name="T7" fmla="*/ 2147483646 h 36"/>
                    <a:gd name="T8" fmla="*/ 2147483646 w 34"/>
                    <a:gd name="T9" fmla="*/ 2147483646 h 36"/>
                    <a:gd name="T10" fmla="*/ 2147483646 w 34"/>
                    <a:gd name="T11" fmla="*/ 2147483646 h 36"/>
                    <a:gd name="T12" fmla="*/ 2147483646 w 34"/>
                    <a:gd name="T13" fmla="*/ 2147483646 h 36"/>
                    <a:gd name="T14" fmla="*/ 2147483646 w 34"/>
                    <a:gd name="T15" fmla="*/ 2147483646 h 36"/>
                    <a:gd name="T16" fmla="*/ 2147483646 w 34"/>
                    <a:gd name="T17" fmla="*/ 0 h 36"/>
                    <a:gd name="T18" fmla="*/ 2147483646 w 34"/>
                    <a:gd name="T19" fmla="*/ 0 h 36"/>
                    <a:gd name="T20" fmla="*/ 2147483646 w 34"/>
                    <a:gd name="T21" fmla="*/ 2147483646 h 36"/>
                    <a:gd name="T22" fmla="*/ 0 w 34"/>
                    <a:gd name="T23" fmla="*/ 2147483646 h 36"/>
                    <a:gd name="T24" fmla="*/ 0 w 34"/>
                    <a:gd name="T25" fmla="*/ 2147483646 h 36"/>
                    <a:gd name="T26" fmla="*/ 2147483646 w 34"/>
                    <a:gd name="T27" fmla="*/ 2147483646 h 36"/>
                    <a:gd name="T28" fmla="*/ 2147483646 w 34"/>
                    <a:gd name="T29" fmla="*/ 2147483646 h 36"/>
                    <a:gd name="T30" fmla="*/ 2147483646 w 34"/>
                    <a:gd name="T31" fmla="*/ 2147483646 h 36"/>
                    <a:gd name="T32" fmla="*/ 2147483646 w 34"/>
                    <a:gd name="T33" fmla="*/ 2147483646 h 36"/>
                    <a:gd name="T34" fmla="*/ 2147483646 w 34"/>
                    <a:gd name="T35" fmla="*/ 2147483646 h 36"/>
                    <a:gd name="T36" fmla="*/ 2147483646 w 34"/>
                    <a:gd name="T37" fmla="*/ 0 h 36"/>
                    <a:gd name="T38" fmla="*/ 2147483646 w 34"/>
                    <a:gd name="T39" fmla="*/ 0 h 36"/>
                    <a:gd name="T40" fmla="*/ 2147483646 w 34"/>
                    <a:gd name="T41" fmla="*/ 2147483646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8" name="íšlídè">
                  <a:extLst>
                    <a:ext uri="{FF2B5EF4-FFF2-40B4-BE49-F238E27FC236}">
                      <a16:creationId xmlns:a16="http://schemas.microsoft.com/office/drawing/2014/main" id="{AF0F5567-D2B4-4D7A-8379-F24B8D51619F}"/>
                    </a:ext>
                  </a:extLst>
                </p:cNvPr>
                <p:cNvSpPr>
                  <a:spLocks/>
                </p:cNvSpPr>
                <p:nvPr/>
              </p:nvSpPr>
              <p:spPr bwMode="auto">
                <a:xfrm>
                  <a:off x="7766051" y="3521075"/>
                  <a:ext cx="115888" cy="119063"/>
                </a:xfrm>
                <a:custGeom>
                  <a:avLst/>
                  <a:gdLst>
                    <a:gd name="T0" fmla="*/ 2147483646 w 73"/>
                    <a:gd name="T1" fmla="*/ 0 h 75"/>
                    <a:gd name="T2" fmla="*/ 2147483646 w 73"/>
                    <a:gd name="T3" fmla="*/ 2147483646 h 75"/>
                    <a:gd name="T4" fmla="*/ 2147483646 w 73"/>
                    <a:gd name="T5" fmla="*/ 0 h 75"/>
                    <a:gd name="T6" fmla="*/ 2147483646 w 73"/>
                    <a:gd name="T7" fmla="*/ 0 h 75"/>
                    <a:gd name="T8" fmla="*/ 0 w 73"/>
                    <a:gd name="T9" fmla="*/ 2147483646 h 75"/>
                    <a:gd name="T10" fmla="*/ 2147483646 w 73"/>
                    <a:gd name="T11" fmla="*/ 2147483646 h 75"/>
                    <a:gd name="T12" fmla="*/ 2147483646 w 73"/>
                    <a:gd name="T13" fmla="*/ 2147483646 h 75"/>
                    <a:gd name="T14" fmla="*/ 2147483646 w 73"/>
                    <a:gd name="T15" fmla="*/ 2147483646 h 75"/>
                    <a:gd name="T16" fmla="*/ 2147483646 w 73"/>
                    <a:gd name="T17" fmla="*/ 2147483646 h 75"/>
                    <a:gd name="T18" fmla="*/ 2147483646 w 73"/>
                    <a:gd name="T19" fmla="*/ 0 h 75"/>
                    <a:gd name="T20" fmla="*/ 2147483646 w 73"/>
                    <a:gd name="T21" fmla="*/ 0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9" name="îṣḻîďe">
                  <a:extLst>
                    <a:ext uri="{FF2B5EF4-FFF2-40B4-BE49-F238E27FC236}">
                      <a16:creationId xmlns:a16="http://schemas.microsoft.com/office/drawing/2014/main" id="{15C2FC5E-D668-43CF-8061-E1D1F584CC45}"/>
                    </a:ext>
                  </a:extLst>
                </p:cNvPr>
                <p:cNvSpPr>
                  <a:spLocks/>
                </p:cNvSpPr>
                <p:nvPr/>
              </p:nvSpPr>
              <p:spPr bwMode="auto">
                <a:xfrm>
                  <a:off x="7881938" y="3521075"/>
                  <a:ext cx="49213" cy="119063"/>
                </a:xfrm>
                <a:custGeom>
                  <a:avLst/>
                  <a:gdLst>
                    <a:gd name="T0" fmla="*/ 0 w 31"/>
                    <a:gd name="T1" fmla="*/ 2147483646 h 75"/>
                    <a:gd name="T2" fmla="*/ 2147483646 w 31"/>
                    <a:gd name="T3" fmla="*/ 2147483646 h 75"/>
                    <a:gd name="T4" fmla="*/ 2147483646 w 31"/>
                    <a:gd name="T5" fmla="*/ 0 h 75"/>
                    <a:gd name="T6" fmla="*/ 2147483646 w 31"/>
                    <a:gd name="T7" fmla="*/ 0 h 75"/>
                    <a:gd name="T8" fmla="*/ 0 w 31"/>
                    <a:gd name="T9" fmla="*/ 2147483646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0" name="íŝḻiḋè">
                  <a:extLst>
                    <a:ext uri="{FF2B5EF4-FFF2-40B4-BE49-F238E27FC236}">
                      <a16:creationId xmlns:a16="http://schemas.microsoft.com/office/drawing/2014/main" id="{69BE730C-362B-4BD3-A20B-D685392EA8DE}"/>
                    </a:ext>
                  </a:extLst>
                </p:cNvPr>
                <p:cNvSpPr>
                  <a:spLocks/>
                </p:cNvSpPr>
                <p:nvPr/>
              </p:nvSpPr>
              <p:spPr bwMode="auto">
                <a:xfrm>
                  <a:off x="7940676" y="3521075"/>
                  <a:ext cx="109538" cy="119063"/>
                </a:xfrm>
                <a:custGeom>
                  <a:avLst/>
                  <a:gdLst>
                    <a:gd name="T0" fmla="*/ 2147483646 w 69"/>
                    <a:gd name="T1" fmla="*/ 0 h 75"/>
                    <a:gd name="T2" fmla="*/ 2147483646 w 69"/>
                    <a:gd name="T3" fmla="*/ 2147483646 h 75"/>
                    <a:gd name="T4" fmla="*/ 2147483646 w 69"/>
                    <a:gd name="T5" fmla="*/ 0 h 75"/>
                    <a:gd name="T6" fmla="*/ 0 w 69"/>
                    <a:gd name="T7" fmla="*/ 0 h 75"/>
                    <a:gd name="T8" fmla="*/ 2147483646 w 69"/>
                    <a:gd name="T9" fmla="*/ 2147483646 h 75"/>
                    <a:gd name="T10" fmla="*/ 2147483646 w 69"/>
                    <a:gd name="T11" fmla="*/ 2147483646 h 75"/>
                    <a:gd name="T12" fmla="*/ 2147483646 w 69"/>
                    <a:gd name="T13" fmla="*/ 0 h 75"/>
                    <a:gd name="T14" fmla="*/ 2147483646 w 69"/>
                    <a:gd name="T15" fmla="*/ 0 h 7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1" name="î$ḷíďé">
                  <a:extLst>
                    <a:ext uri="{FF2B5EF4-FFF2-40B4-BE49-F238E27FC236}">
                      <a16:creationId xmlns:a16="http://schemas.microsoft.com/office/drawing/2014/main" id="{4D49C5BA-7CCE-402B-B289-C156F75FBB81}"/>
                    </a:ext>
                  </a:extLst>
                </p:cNvPr>
                <p:cNvSpPr>
                  <a:spLocks/>
                </p:cNvSpPr>
                <p:nvPr/>
              </p:nvSpPr>
              <p:spPr bwMode="auto">
                <a:xfrm>
                  <a:off x="8037513" y="3521075"/>
                  <a:ext cx="111125" cy="119063"/>
                </a:xfrm>
                <a:custGeom>
                  <a:avLst/>
                  <a:gdLst>
                    <a:gd name="T0" fmla="*/ 2147483646 w 70"/>
                    <a:gd name="T1" fmla="*/ 2147483646 h 75"/>
                    <a:gd name="T2" fmla="*/ 2147483646 w 70"/>
                    <a:gd name="T3" fmla="*/ 0 h 75"/>
                    <a:gd name="T4" fmla="*/ 2147483646 w 70"/>
                    <a:gd name="T5" fmla="*/ 0 h 75"/>
                    <a:gd name="T6" fmla="*/ 0 w 70"/>
                    <a:gd name="T7" fmla="*/ 2147483646 h 75"/>
                    <a:gd name="T8" fmla="*/ 2147483646 w 70"/>
                    <a:gd name="T9" fmla="*/ 2147483646 h 75"/>
                    <a:gd name="T10" fmla="*/ 2147483646 w 70"/>
                    <a:gd name="T11" fmla="*/ 2147483646 h 75"/>
                    <a:gd name="T12" fmla="*/ 2147483646 w 70"/>
                    <a:gd name="T13" fmla="*/ 2147483646 h 75"/>
                    <a:gd name="T14" fmla="*/ 2147483646 w 70"/>
                    <a:gd name="T15" fmla="*/ 2147483646 h 75"/>
                    <a:gd name="T16" fmla="*/ 2147483646 w 70"/>
                    <a:gd name="T17" fmla="*/ 2147483646 h 75"/>
                    <a:gd name="T18" fmla="*/ 2147483646 w 70"/>
                    <a:gd name="T19" fmla="*/ 2147483646 h 75"/>
                    <a:gd name="T20" fmla="*/ 2147483646 w 70"/>
                    <a:gd name="T21" fmla="*/ 2147483646 h 75"/>
                    <a:gd name="T22" fmla="*/ 2147483646 w 70"/>
                    <a:gd name="T23" fmla="*/ 2147483646 h 75"/>
                    <a:gd name="T24" fmla="*/ 2147483646 w 70"/>
                    <a:gd name="T25" fmla="*/ 2147483646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2" name="îṡlîďe">
                  <a:extLst>
                    <a:ext uri="{FF2B5EF4-FFF2-40B4-BE49-F238E27FC236}">
                      <a16:creationId xmlns:a16="http://schemas.microsoft.com/office/drawing/2014/main" id="{BB6077EB-AFF7-439A-863C-6BB9997C2C53}"/>
                    </a:ext>
                  </a:extLst>
                </p:cNvPr>
                <p:cNvSpPr>
                  <a:spLocks/>
                </p:cNvSpPr>
                <p:nvPr/>
              </p:nvSpPr>
              <p:spPr bwMode="auto">
                <a:xfrm>
                  <a:off x="8145463" y="3521075"/>
                  <a:ext cx="115888" cy="119063"/>
                </a:xfrm>
                <a:custGeom>
                  <a:avLst/>
                  <a:gdLst>
                    <a:gd name="T0" fmla="*/ 2147483646 w 35"/>
                    <a:gd name="T1" fmla="*/ 2147483646 h 36"/>
                    <a:gd name="T2" fmla="*/ 2147483646 w 35"/>
                    <a:gd name="T3" fmla="*/ 0 h 36"/>
                    <a:gd name="T4" fmla="*/ 2147483646 w 35"/>
                    <a:gd name="T5" fmla="*/ 0 h 36"/>
                    <a:gd name="T6" fmla="*/ 0 w 35"/>
                    <a:gd name="T7" fmla="*/ 2147483646 h 36"/>
                    <a:gd name="T8" fmla="*/ 2147483646 w 35"/>
                    <a:gd name="T9" fmla="*/ 2147483646 h 36"/>
                    <a:gd name="T10" fmla="*/ 2147483646 w 35"/>
                    <a:gd name="T11" fmla="*/ 2147483646 h 36"/>
                    <a:gd name="T12" fmla="*/ 2147483646 w 35"/>
                    <a:gd name="T13" fmla="*/ 2147483646 h 36"/>
                    <a:gd name="T14" fmla="*/ 2147483646 w 35"/>
                    <a:gd name="T15" fmla="*/ 2147483646 h 36"/>
                    <a:gd name="T16" fmla="*/ 2147483646 w 35"/>
                    <a:gd name="T17" fmla="*/ 2147483646 h 36"/>
                    <a:gd name="T18" fmla="*/ 2147483646 w 35"/>
                    <a:gd name="T19" fmla="*/ 2147483646 h 36"/>
                    <a:gd name="T20" fmla="*/ 2147483646 w 35"/>
                    <a:gd name="T21" fmla="*/ 2147483646 h 36"/>
                    <a:gd name="T22" fmla="*/ 2147483646 w 35"/>
                    <a:gd name="T23" fmla="*/ 2147483646 h 36"/>
                    <a:gd name="T24" fmla="*/ 2147483646 w 35"/>
                    <a:gd name="T25" fmla="*/ 2147483646 h 36"/>
                    <a:gd name="T26" fmla="*/ 2147483646 w 35"/>
                    <a:gd name="T27" fmla="*/ 2147483646 h 36"/>
                    <a:gd name="T28" fmla="*/ 2147483646 w 35"/>
                    <a:gd name="T29" fmla="*/ 2147483646 h 36"/>
                    <a:gd name="T30" fmla="*/ 2147483646 w 35"/>
                    <a:gd name="T31" fmla="*/ 2147483646 h 36"/>
                    <a:gd name="T32" fmla="*/ 2147483646 w 35"/>
                    <a:gd name="T33" fmla="*/ 2147483646 h 36"/>
                    <a:gd name="T34" fmla="*/ 2147483646 w 35"/>
                    <a:gd name="T35" fmla="*/ 2147483646 h 36"/>
                    <a:gd name="T36" fmla="*/ 2147483646 w 35"/>
                    <a:gd name="T37" fmla="*/ 2147483646 h 36"/>
                    <a:gd name="T38" fmla="*/ 2147483646 w 35"/>
                    <a:gd name="T39" fmla="*/ 2147483646 h 36"/>
                    <a:gd name="T40" fmla="*/ 2147483646 w 35"/>
                    <a:gd name="T41" fmla="*/ 2147483646 h 36"/>
                    <a:gd name="T42" fmla="*/ 2147483646 w 35"/>
                    <a:gd name="T43" fmla="*/ 2147483646 h 36"/>
                    <a:gd name="T44" fmla="*/ 2147483646 w 35"/>
                    <a:gd name="T45" fmla="*/ 2147483646 h 36"/>
                    <a:gd name="T46" fmla="*/ 2147483646 w 35"/>
                    <a:gd name="T47" fmla="*/ 2147483646 h 36"/>
                    <a:gd name="T48" fmla="*/ 2147483646 w 35"/>
                    <a:gd name="T49" fmla="*/ 2147483646 h 36"/>
                    <a:gd name="T50" fmla="*/ 2147483646 w 35"/>
                    <a:gd name="T51" fmla="*/ 2147483646 h 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3" name="ïşľîḍé">
                  <a:extLst>
                    <a:ext uri="{FF2B5EF4-FFF2-40B4-BE49-F238E27FC236}">
                      <a16:creationId xmlns:a16="http://schemas.microsoft.com/office/drawing/2014/main" id="{D49146BB-B82D-4F39-99B4-93A630A8AB66}"/>
                    </a:ext>
                  </a:extLst>
                </p:cNvPr>
                <p:cNvSpPr>
                  <a:spLocks/>
                </p:cNvSpPr>
                <p:nvPr/>
              </p:nvSpPr>
              <p:spPr bwMode="auto">
                <a:xfrm>
                  <a:off x="8267701" y="3521075"/>
                  <a:ext cx="98425" cy="119063"/>
                </a:xfrm>
                <a:custGeom>
                  <a:avLst/>
                  <a:gdLst>
                    <a:gd name="T0" fmla="*/ 2147483646 w 30"/>
                    <a:gd name="T1" fmla="*/ 2147483646 h 36"/>
                    <a:gd name="T2" fmla="*/ 2147483646 w 30"/>
                    <a:gd name="T3" fmla="*/ 2147483646 h 36"/>
                    <a:gd name="T4" fmla="*/ 2147483646 w 30"/>
                    <a:gd name="T5" fmla="*/ 2147483646 h 36"/>
                    <a:gd name="T6" fmla="*/ 2147483646 w 30"/>
                    <a:gd name="T7" fmla="*/ 2147483646 h 36"/>
                    <a:gd name="T8" fmla="*/ 2147483646 w 30"/>
                    <a:gd name="T9" fmla="*/ 2147483646 h 36"/>
                    <a:gd name="T10" fmla="*/ 2147483646 w 30"/>
                    <a:gd name="T11" fmla="*/ 0 h 36"/>
                    <a:gd name="T12" fmla="*/ 2147483646 w 30"/>
                    <a:gd name="T13" fmla="*/ 2147483646 h 36"/>
                    <a:gd name="T14" fmla="*/ 2147483646 w 30"/>
                    <a:gd name="T15" fmla="*/ 2147483646 h 36"/>
                    <a:gd name="T16" fmla="*/ 2147483646 w 30"/>
                    <a:gd name="T17" fmla="*/ 2147483646 h 36"/>
                    <a:gd name="T18" fmla="*/ 2147483646 w 30"/>
                    <a:gd name="T19" fmla="*/ 2147483646 h 36"/>
                    <a:gd name="T20" fmla="*/ 2147483646 w 30"/>
                    <a:gd name="T21" fmla="*/ 2147483646 h 36"/>
                    <a:gd name="T22" fmla="*/ 2147483646 w 30"/>
                    <a:gd name="T23" fmla="*/ 2147483646 h 36"/>
                    <a:gd name="T24" fmla="*/ 2147483646 w 30"/>
                    <a:gd name="T25" fmla="*/ 2147483646 h 36"/>
                    <a:gd name="T26" fmla="*/ 2147483646 w 30"/>
                    <a:gd name="T27" fmla="*/ 2147483646 h 36"/>
                    <a:gd name="T28" fmla="*/ 2147483646 w 30"/>
                    <a:gd name="T29" fmla="*/ 2147483646 h 36"/>
                    <a:gd name="T30" fmla="*/ 2147483646 w 30"/>
                    <a:gd name="T31" fmla="*/ 2147483646 h 36"/>
                    <a:gd name="T32" fmla="*/ 2147483646 w 30"/>
                    <a:gd name="T33" fmla="*/ 2147483646 h 36"/>
                    <a:gd name="T34" fmla="*/ 0 w 30"/>
                    <a:gd name="T35" fmla="*/ 2147483646 h 36"/>
                    <a:gd name="T36" fmla="*/ 2147483646 w 30"/>
                    <a:gd name="T37" fmla="*/ 2147483646 h 36"/>
                    <a:gd name="T38" fmla="*/ 2147483646 w 30"/>
                    <a:gd name="T39" fmla="*/ 2147483646 h 36"/>
                    <a:gd name="T40" fmla="*/ 2147483646 w 30"/>
                    <a:gd name="T41" fmla="*/ 2147483646 h 36"/>
                    <a:gd name="T42" fmla="*/ 2147483646 w 30"/>
                    <a:gd name="T43" fmla="*/ 2147483646 h 36"/>
                    <a:gd name="T44" fmla="*/ 2147483646 w 30"/>
                    <a:gd name="T45" fmla="*/ 2147483646 h 36"/>
                    <a:gd name="T46" fmla="*/ 2147483646 w 30"/>
                    <a:gd name="T47" fmla="*/ 2147483646 h 36"/>
                    <a:gd name="T48" fmla="*/ 2147483646 w 30"/>
                    <a:gd name="T49" fmla="*/ 2147483646 h 36"/>
                    <a:gd name="T50" fmla="*/ 2147483646 w 30"/>
                    <a:gd name="T51" fmla="*/ 2147483646 h 36"/>
                    <a:gd name="T52" fmla="*/ 2147483646 w 30"/>
                    <a:gd name="T53" fmla="*/ 2147483646 h 36"/>
                    <a:gd name="T54" fmla="*/ 2147483646 w 30"/>
                    <a:gd name="T55" fmla="*/ 2147483646 h 36"/>
                    <a:gd name="T56" fmla="*/ 2147483646 w 30"/>
                    <a:gd name="T57" fmla="*/ 2147483646 h 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4" name="îṩľîďe">
                  <a:extLst>
                    <a:ext uri="{FF2B5EF4-FFF2-40B4-BE49-F238E27FC236}">
                      <a16:creationId xmlns:a16="http://schemas.microsoft.com/office/drawing/2014/main" id="{41A99B74-E7DA-4E84-A90D-79810E9F3605}"/>
                    </a:ext>
                  </a:extLst>
                </p:cNvPr>
                <p:cNvSpPr>
                  <a:spLocks/>
                </p:cNvSpPr>
                <p:nvPr/>
              </p:nvSpPr>
              <p:spPr bwMode="auto">
                <a:xfrm>
                  <a:off x="8374063" y="3521075"/>
                  <a:ext cx="46038" cy="119063"/>
                </a:xfrm>
                <a:custGeom>
                  <a:avLst/>
                  <a:gdLst>
                    <a:gd name="T0" fmla="*/ 0 w 29"/>
                    <a:gd name="T1" fmla="*/ 2147483646 h 75"/>
                    <a:gd name="T2" fmla="*/ 2147483646 w 29"/>
                    <a:gd name="T3" fmla="*/ 2147483646 h 75"/>
                    <a:gd name="T4" fmla="*/ 2147483646 w 29"/>
                    <a:gd name="T5" fmla="*/ 0 h 75"/>
                    <a:gd name="T6" fmla="*/ 2147483646 w 29"/>
                    <a:gd name="T7" fmla="*/ 0 h 75"/>
                    <a:gd name="T8" fmla="*/ 0 w 29"/>
                    <a:gd name="T9" fmla="*/ 2147483646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5" name="iS1idè">
                  <a:extLst>
                    <a:ext uri="{FF2B5EF4-FFF2-40B4-BE49-F238E27FC236}">
                      <a16:creationId xmlns:a16="http://schemas.microsoft.com/office/drawing/2014/main" id="{0FA4CCA0-88C3-47A2-8979-8B57E3E968D7}"/>
                    </a:ext>
                  </a:extLst>
                </p:cNvPr>
                <p:cNvSpPr>
                  <a:spLocks/>
                </p:cNvSpPr>
                <p:nvPr/>
              </p:nvSpPr>
              <p:spPr bwMode="auto">
                <a:xfrm>
                  <a:off x="8432801" y="3521075"/>
                  <a:ext cx="95250" cy="119063"/>
                </a:xfrm>
                <a:custGeom>
                  <a:avLst/>
                  <a:gdLst>
                    <a:gd name="T0" fmla="*/ 0 w 60"/>
                    <a:gd name="T1" fmla="*/ 2147483646 h 75"/>
                    <a:gd name="T2" fmla="*/ 2147483646 w 60"/>
                    <a:gd name="T3" fmla="*/ 2147483646 h 75"/>
                    <a:gd name="T4" fmla="*/ 2147483646 w 60"/>
                    <a:gd name="T5" fmla="*/ 2147483646 h 75"/>
                    <a:gd name="T6" fmla="*/ 2147483646 w 60"/>
                    <a:gd name="T7" fmla="*/ 2147483646 h 75"/>
                    <a:gd name="T8" fmla="*/ 2147483646 w 60"/>
                    <a:gd name="T9" fmla="*/ 2147483646 h 75"/>
                    <a:gd name="T10" fmla="*/ 2147483646 w 60"/>
                    <a:gd name="T11" fmla="*/ 2147483646 h 75"/>
                    <a:gd name="T12" fmla="*/ 2147483646 w 60"/>
                    <a:gd name="T13" fmla="*/ 0 h 75"/>
                    <a:gd name="T14" fmla="*/ 2147483646 w 60"/>
                    <a:gd name="T15" fmla="*/ 0 h 75"/>
                    <a:gd name="T16" fmla="*/ 0 w 60"/>
                    <a:gd name="T17" fmla="*/ 2147483646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6" name="iṣḷîḋe">
                  <a:extLst>
                    <a:ext uri="{FF2B5EF4-FFF2-40B4-BE49-F238E27FC236}">
                      <a16:creationId xmlns:a16="http://schemas.microsoft.com/office/drawing/2014/main" id="{BD6AECC1-6BC1-42B3-8AD1-CC5CC42663E8}"/>
                    </a:ext>
                  </a:extLst>
                </p:cNvPr>
                <p:cNvSpPr>
                  <a:spLocks/>
                </p:cNvSpPr>
                <p:nvPr/>
              </p:nvSpPr>
              <p:spPr bwMode="auto">
                <a:xfrm>
                  <a:off x="8531226" y="3521075"/>
                  <a:ext cx="109538" cy="119063"/>
                </a:xfrm>
                <a:custGeom>
                  <a:avLst/>
                  <a:gdLst>
                    <a:gd name="T0" fmla="*/ 2147483646 w 33"/>
                    <a:gd name="T1" fmla="*/ 0 h 36"/>
                    <a:gd name="T2" fmla="*/ 2147483646 w 33"/>
                    <a:gd name="T3" fmla="*/ 2147483646 h 36"/>
                    <a:gd name="T4" fmla="*/ 2147483646 w 33"/>
                    <a:gd name="T5" fmla="*/ 2147483646 h 36"/>
                    <a:gd name="T6" fmla="*/ 2147483646 w 33"/>
                    <a:gd name="T7" fmla="*/ 2147483646 h 36"/>
                    <a:gd name="T8" fmla="*/ 2147483646 w 33"/>
                    <a:gd name="T9" fmla="*/ 2147483646 h 36"/>
                    <a:gd name="T10" fmla="*/ 2147483646 w 33"/>
                    <a:gd name="T11" fmla="*/ 0 h 36"/>
                    <a:gd name="T12" fmla="*/ 0 w 33"/>
                    <a:gd name="T13" fmla="*/ 0 h 36"/>
                    <a:gd name="T14" fmla="*/ 2147483646 w 33"/>
                    <a:gd name="T15" fmla="*/ 2147483646 h 36"/>
                    <a:gd name="T16" fmla="*/ 2147483646 w 33"/>
                    <a:gd name="T17" fmla="*/ 2147483646 h 36"/>
                    <a:gd name="T18" fmla="*/ 2147483646 w 33"/>
                    <a:gd name="T19" fmla="*/ 2147483646 h 36"/>
                    <a:gd name="T20" fmla="*/ 2147483646 w 33"/>
                    <a:gd name="T21" fmla="*/ 2147483646 h 36"/>
                    <a:gd name="T22" fmla="*/ 2147483646 w 33"/>
                    <a:gd name="T23" fmla="*/ 0 h 36"/>
                    <a:gd name="T24" fmla="*/ 2147483646 w 33"/>
                    <a:gd name="T25" fmla="*/ 0 h 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grpSp>
      <p:sp>
        <p:nvSpPr>
          <p:cNvPr id="108" name="矩形 107">
            <a:extLst>
              <a:ext uri="{FF2B5EF4-FFF2-40B4-BE49-F238E27FC236}">
                <a16:creationId xmlns:a16="http://schemas.microsoft.com/office/drawing/2014/main" id="{D97D8D98-8E49-4665-9F5A-301F91F53654}"/>
              </a:ext>
            </a:extLst>
          </p:cNvPr>
          <p:cNvSpPr/>
          <p:nvPr userDrawn="1"/>
        </p:nvSpPr>
        <p:spPr>
          <a:xfrm>
            <a:off x="12014200" y="0"/>
            <a:ext cx="1778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109" name="任意形状 217">
            <a:extLst>
              <a:ext uri="{FF2B5EF4-FFF2-40B4-BE49-F238E27FC236}">
                <a16:creationId xmlns:a16="http://schemas.microsoft.com/office/drawing/2014/main" id="{74CD6743-A77A-4DF9-A265-78D1E1F50166}"/>
              </a:ext>
            </a:extLst>
          </p:cNvPr>
          <p:cNvSpPr/>
          <p:nvPr userDrawn="1"/>
        </p:nvSpPr>
        <p:spPr>
          <a:xfrm>
            <a:off x="7812088" y="-85725"/>
            <a:ext cx="4270375" cy="7026275"/>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6" name="副标题 2"/>
          <p:cNvSpPr>
            <a:spLocks noGrp="1"/>
          </p:cNvSpPr>
          <p:nvPr>
            <p:ph type="subTitle" idx="1"/>
          </p:nvPr>
        </p:nvSpPr>
        <p:spPr>
          <a:xfrm>
            <a:off x="803275" y="3658405"/>
            <a:ext cx="5292725" cy="508452"/>
          </a:xfrm>
        </p:spPr>
        <p:txBody>
          <a:bodyPr>
            <a:normAutofit/>
          </a:bodyPr>
          <a:lstStyle>
            <a:lvl1pPr marL="0" indent="0" algn="dist">
              <a:lnSpc>
                <a:spcPct val="120000"/>
              </a:lnSpc>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12" name="文本占位符 111"/>
          <p:cNvSpPr>
            <a:spLocks noGrp="1"/>
          </p:cNvSpPr>
          <p:nvPr>
            <p:ph type="body" sz="quarter" idx="14"/>
          </p:nvPr>
        </p:nvSpPr>
        <p:spPr>
          <a:xfrm>
            <a:off x="803275" y="1130300"/>
            <a:ext cx="5292726" cy="2501900"/>
          </a:xfrm>
        </p:spPr>
        <p:txBody>
          <a:bodyPr anchor="b">
            <a:normAutofit/>
          </a:bodyPr>
          <a:lstStyle>
            <a:lvl1pPr marL="0" indent="0" algn="dist">
              <a:buNone/>
              <a:defRPr sz="4400" b="1">
                <a:solidFill>
                  <a:schemeClr val="accent2"/>
                </a:solidFill>
              </a:defRPr>
            </a:lvl1pPr>
          </a:lstStyle>
          <a:p>
            <a:pPr lvl="0"/>
            <a:r>
              <a:rPr lang="zh-CN" altLang="en-US" dirty="0"/>
              <a:t>单击此处编辑母版文本样式</a:t>
            </a:r>
          </a:p>
        </p:txBody>
      </p:sp>
      <p:sp>
        <p:nvSpPr>
          <p:cNvPr id="217" name="图片占位符 216"/>
          <p:cNvSpPr>
            <a:spLocks noGrp="1"/>
          </p:cNvSpPr>
          <p:nvPr>
            <p:ph type="pic" sz="quarter" idx="15"/>
          </p:nvPr>
        </p:nvSpPr>
        <p:spPr>
          <a:xfrm>
            <a:off x="7916864" y="0"/>
            <a:ext cx="4097163" cy="6858000"/>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p:spPr>
        <p:txBody>
          <a:bodyPr rtlCol="0">
            <a:noAutofit/>
          </a:bodyPr>
          <a:lstStyle/>
          <a:p>
            <a:pPr lvl="0"/>
            <a:endParaRPr lang="zh-CN" altLang="en-US" noProof="0"/>
          </a:p>
        </p:txBody>
      </p:sp>
      <p:sp>
        <p:nvSpPr>
          <p:cNvPr id="110" name="页脚占位符 2">
            <a:extLst>
              <a:ext uri="{FF2B5EF4-FFF2-40B4-BE49-F238E27FC236}">
                <a16:creationId xmlns:a16="http://schemas.microsoft.com/office/drawing/2014/main" id="{59D08B4B-9087-4AA8-B123-4A23C38D5BE2}"/>
              </a:ext>
            </a:extLst>
          </p:cNvPr>
          <p:cNvSpPr>
            <a:spLocks noGrp="1"/>
          </p:cNvSpPr>
          <p:nvPr>
            <p:ph type="ftr" sz="quarter" idx="16"/>
          </p:nvPr>
        </p:nvSpPr>
        <p:spPr>
          <a:xfrm>
            <a:off x="4038600" y="6235700"/>
            <a:ext cx="4114800" cy="365125"/>
          </a:xfr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111" name="灯片编号占位符 3">
            <a:extLst>
              <a:ext uri="{FF2B5EF4-FFF2-40B4-BE49-F238E27FC236}">
                <a16:creationId xmlns:a16="http://schemas.microsoft.com/office/drawing/2014/main" id="{63C8D2F5-13DE-4DED-93C1-977D992062A3}"/>
              </a:ext>
            </a:extLst>
          </p:cNvPr>
          <p:cNvSpPr>
            <a:spLocks noGrp="1"/>
          </p:cNvSpPr>
          <p:nvPr>
            <p:ph type="sldNum" sz="quarter" idx="17"/>
          </p:nvPr>
        </p:nvSpPr>
        <p:spPr>
          <a:xfrm>
            <a:off x="8610600" y="6235700"/>
            <a:ext cx="2905125" cy="365125"/>
          </a:xfrm>
        </p:spPr>
        <p:txBody>
          <a:bodyPr/>
          <a:lstStyle>
            <a:lvl1pPr eaLnBrk="1" fontAlgn="auto" hangingPunct="1">
              <a:spcBef>
                <a:spcPts val="0"/>
              </a:spcBef>
              <a:spcAft>
                <a:spcPts val="0"/>
              </a:spcAft>
              <a:defRPr>
                <a:latin typeface="+mn-lt"/>
                <a:ea typeface="+mn-ea"/>
              </a:defRPr>
            </a:lvl1pPr>
          </a:lstStyle>
          <a:p>
            <a:pPr>
              <a:defRPr/>
            </a:pPr>
            <a:fld id="{52887D4D-164C-471D-8B00-71BB38CCDB5B}" type="slidenum">
              <a:rPr lang="zh-CN" altLang="en-US"/>
              <a:pPr>
                <a:defRPr/>
              </a:pPr>
              <a:t>‹#›</a:t>
            </a:fld>
            <a:endParaRPr lang="zh-CN" altLang="en-US"/>
          </a:p>
        </p:txBody>
      </p:sp>
    </p:spTree>
    <p:extLst>
      <p:ext uri="{BB962C8B-B14F-4D97-AF65-F5344CB8AC3E}">
        <p14:creationId xmlns:p14="http://schemas.microsoft.com/office/powerpoint/2010/main" val="6458708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引用">
    <p:spTree>
      <p:nvGrpSpPr>
        <p:cNvPr id="1" name=""/>
        <p:cNvGrpSpPr/>
        <p:nvPr/>
      </p:nvGrpSpPr>
      <p:grpSpPr>
        <a:xfrm>
          <a:off x="0" y="0"/>
          <a:ext cx="0" cy="0"/>
          <a:chOff x="0" y="0"/>
          <a:chExt cx="0" cy="0"/>
        </a:xfrm>
      </p:grpSpPr>
      <p:grpSp>
        <p:nvGrpSpPr>
          <p:cNvPr id="4" name="组合 4">
            <a:extLst>
              <a:ext uri="{FF2B5EF4-FFF2-40B4-BE49-F238E27FC236}">
                <a16:creationId xmlns:a16="http://schemas.microsoft.com/office/drawing/2014/main" id="{97DDB313-1518-42D4-967E-8166DC606A2C}"/>
              </a:ext>
            </a:extLst>
          </p:cNvPr>
          <p:cNvGrpSpPr>
            <a:grpSpLocks/>
          </p:cNvGrpSpPr>
          <p:nvPr userDrawn="1"/>
        </p:nvGrpSpPr>
        <p:grpSpPr bwMode="auto">
          <a:xfrm>
            <a:off x="9894888" y="468313"/>
            <a:ext cx="1481137" cy="458787"/>
            <a:chOff x="2558030" y="228446"/>
            <a:chExt cx="6774643" cy="2099603"/>
          </a:xfrm>
        </p:grpSpPr>
        <p:grpSp>
          <p:nvGrpSpPr>
            <p:cNvPr id="5" name="íšḻîďê">
              <a:extLst>
                <a:ext uri="{FF2B5EF4-FFF2-40B4-BE49-F238E27FC236}">
                  <a16:creationId xmlns:a16="http://schemas.microsoft.com/office/drawing/2014/main" id="{8DC0ADEA-7640-4125-BF75-AD1D5DAB4B99}"/>
                </a:ext>
              </a:extLst>
            </p:cNvPr>
            <p:cNvGrpSpPr>
              <a:grpSpLocks/>
            </p:cNvGrpSpPr>
            <p:nvPr userDrawn="1"/>
          </p:nvGrpSpPr>
          <p:grpSpPr bwMode="auto">
            <a:xfrm>
              <a:off x="2558030" y="228446"/>
              <a:ext cx="2085857" cy="2099603"/>
              <a:chOff x="3551238" y="3067050"/>
              <a:chExt cx="722313" cy="727075"/>
            </a:xfrm>
          </p:grpSpPr>
          <p:sp>
            <p:nvSpPr>
              <p:cNvPr id="35" name="ïş1íḍê">
                <a:extLst>
                  <a:ext uri="{FF2B5EF4-FFF2-40B4-BE49-F238E27FC236}">
                    <a16:creationId xmlns:a16="http://schemas.microsoft.com/office/drawing/2014/main" id="{9F4C90D4-8BDA-4DB4-9D66-E11689D7F0AD}"/>
                  </a:ext>
                </a:extLst>
              </p:cNvPr>
              <p:cNvSpPr>
                <a:spLocks/>
              </p:cNvSpPr>
              <p:nvPr/>
            </p:nvSpPr>
            <p:spPr bwMode="auto">
              <a:xfrm>
                <a:off x="3575051" y="3087688"/>
                <a:ext cx="673100" cy="679450"/>
              </a:xfrm>
              <a:custGeom>
                <a:avLst/>
                <a:gdLst>
                  <a:gd name="T0" fmla="*/ 2147483646 w 204"/>
                  <a:gd name="T1" fmla="*/ 0 h 204"/>
                  <a:gd name="T2" fmla="*/ 2147483646 w 204"/>
                  <a:gd name="T3" fmla="*/ 2147483646 h 204"/>
                  <a:gd name="T4" fmla="*/ 2147483646 w 204"/>
                  <a:gd name="T5" fmla="*/ 2147483646 h 204"/>
                  <a:gd name="T6" fmla="*/ 0 w 204"/>
                  <a:gd name="T7" fmla="*/ 2147483646 h 204"/>
                  <a:gd name="T8" fmla="*/ 2147483646 w 204"/>
                  <a:gd name="T9" fmla="*/ 0 h 204"/>
                  <a:gd name="T10" fmla="*/ 2147483646 w 204"/>
                  <a:gd name="T11" fmla="*/ 2147483646 h 204"/>
                  <a:gd name="T12" fmla="*/ 2147483646 w 204"/>
                  <a:gd name="T13" fmla="*/ 2147483646 h 204"/>
                  <a:gd name="T14" fmla="*/ 2147483646 w 204"/>
                  <a:gd name="T15" fmla="*/ 2147483646 h 204"/>
                  <a:gd name="T16" fmla="*/ 2147483646 w 204"/>
                  <a:gd name="T17" fmla="*/ 2147483646 h 204"/>
                  <a:gd name="T18" fmla="*/ 2147483646 w 204"/>
                  <a:gd name="T19" fmla="*/ 2147483646 h 2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6" name="íšḻïḍè">
                <a:extLst>
                  <a:ext uri="{FF2B5EF4-FFF2-40B4-BE49-F238E27FC236}">
                    <a16:creationId xmlns:a16="http://schemas.microsoft.com/office/drawing/2014/main" id="{FC9D667D-0E43-415D-99A4-54C5005E95C3}"/>
                  </a:ext>
                </a:extLst>
              </p:cNvPr>
              <p:cNvSpPr>
                <a:spLocks/>
              </p:cNvSpPr>
              <p:nvPr/>
            </p:nvSpPr>
            <p:spPr bwMode="auto">
              <a:xfrm>
                <a:off x="3621088" y="3103563"/>
                <a:ext cx="584200" cy="203200"/>
              </a:xfrm>
              <a:custGeom>
                <a:avLst/>
                <a:gdLst>
                  <a:gd name="T0" fmla="*/ 2147483646 w 177"/>
                  <a:gd name="T1" fmla="*/ 2147483646 h 61"/>
                  <a:gd name="T2" fmla="*/ 0 w 177"/>
                  <a:gd name="T3" fmla="*/ 2147483646 h 61"/>
                  <a:gd name="T4" fmla="*/ 2147483646 w 177"/>
                  <a:gd name="T5" fmla="*/ 2147483646 h 61"/>
                  <a:gd name="T6" fmla="*/ 2147483646 w 177"/>
                  <a:gd name="T7" fmla="*/ 2147483646 h 61"/>
                  <a:gd name="T8" fmla="*/ 2147483646 w 177"/>
                  <a:gd name="T9" fmla="*/ 2147483646 h 61"/>
                  <a:gd name="T10" fmla="*/ 2147483646 w 177"/>
                  <a:gd name="T11" fmla="*/ 2147483646 h 61"/>
                  <a:gd name="T12" fmla="*/ 2147483646 w 177"/>
                  <a:gd name="T13" fmla="*/ 2147483646 h 61"/>
                  <a:gd name="T14" fmla="*/ 2147483646 w 177"/>
                  <a:gd name="T15" fmla="*/ 2147483646 h 61"/>
                  <a:gd name="T16" fmla="*/ 2147483646 w 177"/>
                  <a:gd name="T17" fmla="*/ 2147483646 h 61"/>
                  <a:gd name="T18" fmla="*/ 2147483646 w 177"/>
                  <a:gd name="T19" fmla="*/ 2147483646 h 61"/>
                  <a:gd name="T20" fmla="*/ 2147483646 w 177"/>
                  <a:gd name="T21" fmla="*/ 2147483646 h 61"/>
                  <a:gd name="T22" fmla="*/ 2147483646 w 177"/>
                  <a:gd name="T23" fmla="*/ 2147483646 h 61"/>
                  <a:gd name="T24" fmla="*/ 2147483646 w 177"/>
                  <a:gd name="T25" fmla="*/ 2147483646 h 61"/>
                  <a:gd name="T26" fmla="*/ 2147483646 w 177"/>
                  <a:gd name="T27" fmla="*/ 2147483646 h 61"/>
                  <a:gd name="T28" fmla="*/ 2147483646 w 177"/>
                  <a:gd name="T29" fmla="*/ 2147483646 h 61"/>
                  <a:gd name="T30" fmla="*/ 2147483646 w 177"/>
                  <a:gd name="T31" fmla="*/ 2147483646 h 61"/>
                  <a:gd name="T32" fmla="*/ 2147483646 w 177"/>
                  <a:gd name="T33" fmla="*/ 2147483646 h 61"/>
                  <a:gd name="T34" fmla="*/ 2147483646 w 177"/>
                  <a:gd name="T35" fmla="*/ 2147483646 h 61"/>
                  <a:gd name="T36" fmla="*/ 2147483646 w 177"/>
                  <a:gd name="T37" fmla="*/ 2147483646 h 61"/>
                  <a:gd name="T38" fmla="*/ 2147483646 w 177"/>
                  <a:gd name="T39" fmla="*/ 2147483646 h 61"/>
                  <a:gd name="T40" fmla="*/ 2147483646 w 177"/>
                  <a:gd name="T41" fmla="*/ 2147483646 h 61"/>
                  <a:gd name="T42" fmla="*/ 2147483646 w 177"/>
                  <a:gd name="T43" fmla="*/ 2147483646 h 61"/>
                  <a:gd name="T44" fmla="*/ 2147483646 w 177"/>
                  <a:gd name="T45" fmla="*/ 2147483646 h 61"/>
                  <a:gd name="T46" fmla="*/ 2147483646 w 177"/>
                  <a:gd name="T47" fmla="*/ 2147483646 h 61"/>
                  <a:gd name="T48" fmla="*/ 2147483646 w 177"/>
                  <a:gd name="T49" fmla="*/ 2147483646 h 61"/>
                  <a:gd name="T50" fmla="*/ 2147483646 w 177"/>
                  <a:gd name="T51" fmla="*/ 2147483646 h 61"/>
                  <a:gd name="T52" fmla="*/ 2147483646 w 177"/>
                  <a:gd name="T53" fmla="*/ 2147483646 h 61"/>
                  <a:gd name="T54" fmla="*/ 2147483646 w 177"/>
                  <a:gd name="T55" fmla="*/ 2147483646 h 61"/>
                  <a:gd name="T56" fmla="*/ 2147483646 w 177"/>
                  <a:gd name="T57" fmla="*/ 2147483646 h 61"/>
                  <a:gd name="T58" fmla="*/ 2147483646 w 177"/>
                  <a:gd name="T59" fmla="*/ 2147483646 h 61"/>
                  <a:gd name="T60" fmla="*/ 2147483646 w 177"/>
                  <a:gd name="T61" fmla="*/ 2147483646 h 61"/>
                  <a:gd name="T62" fmla="*/ 2147483646 w 177"/>
                  <a:gd name="T63" fmla="*/ 2147483646 h 61"/>
                  <a:gd name="T64" fmla="*/ 2147483646 w 177"/>
                  <a:gd name="T65" fmla="*/ 2147483646 h 61"/>
                  <a:gd name="T66" fmla="*/ 2147483646 w 177"/>
                  <a:gd name="T67" fmla="*/ 2147483646 h 61"/>
                  <a:gd name="T68" fmla="*/ 2147483646 w 177"/>
                  <a:gd name="T69" fmla="*/ 2147483646 h 61"/>
                  <a:gd name="T70" fmla="*/ 2147483646 w 177"/>
                  <a:gd name="T71" fmla="*/ 2147483646 h 61"/>
                  <a:gd name="T72" fmla="*/ 2147483646 w 177"/>
                  <a:gd name="T73" fmla="*/ 2147483646 h 61"/>
                  <a:gd name="T74" fmla="*/ 2147483646 w 177"/>
                  <a:gd name="T75" fmla="*/ 2147483646 h 61"/>
                  <a:gd name="T76" fmla="*/ 2147483646 w 177"/>
                  <a:gd name="T77" fmla="*/ 2147483646 h 61"/>
                  <a:gd name="T78" fmla="*/ 2147483646 w 177"/>
                  <a:gd name="T79" fmla="*/ 2147483646 h 61"/>
                  <a:gd name="T80" fmla="*/ 2147483646 w 177"/>
                  <a:gd name="T81" fmla="*/ 2147483646 h 61"/>
                  <a:gd name="T82" fmla="*/ 2147483646 w 177"/>
                  <a:gd name="T83" fmla="*/ 2147483646 h 61"/>
                  <a:gd name="T84" fmla="*/ 2147483646 w 177"/>
                  <a:gd name="T85" fmla="*/ 2147483646 h 61"/>
                  <a:gd name="T86" fmla="*/ 2147483646 w 177"/>
                  <a:gd name="T87" fmla="*/ 2147483646 h 61"/>
                  <a:gd name="T88" fmla="*/ 2147483646 w 177"/>
                  <a:gd name="T89" fmla="*/ 2147483646 h 61"/>
                  <a:gd name="T90" fmla="*/ 2147483646 w 177"/>
                  <a:gd name="T91" fmla="*/ 2147483646 h 61"/>
                  <a:gd name="T92" fmla="*/ 2147483646 w 177"/>
                  <a:gd name="T93" fmla="*/ 2147483646 h 61"/>
                  <a:gd name="T94" fmla="*/ 2147483646 w 177"/>
                  <a:gd name="T95" fmla="*/ 2147483646 h 61"/>
                  <a:gd name="T96" fmla="*/ 2147483646 w 177"/>
                  <a:gd name="T97" fmla="*/ 2147483646 h 61"/>
                  <a:gd name="T98" fmla="*/ 2147483646 w 177"/>
                  <a:gd name="T99" fmla="*/ 2147483646 h 61"/>
                  <a:gd name="T100" fmla="*/ 2147483646 w 177"/>
                  <a:gd name="T101" fmla="*/ 2147483646 h 61"/>
                  <a:gd name="T102" fmla="*/ 2147483646 w 177"/>
                  <a:gd name="T103" fmla="*/ 2147483646 h 61"/>
                  <a:gd name="T104" fmla="*/ 2147483646 w 177"/>
                  <a:gd name="T105" fmla="*/ 2147483646 h 61"/>
                  <a:gd name="T106" fmla="*/ 2147483646 w 177"/>
                  <a:gd name="T107" fmla="*/ 2147483646 h 61"/>
                  <a:gd name="T108" fmla="*/ 2147483646 w 177"/>
                  <a:gd name="T109" fmla="*/ 2147483646 h 61"/>
                  <a:gd name="T110" fmla="*/ 2147483646 w 177"/>
                  <a:gd name="T111" fmla="*/ 2147483646 h 61"/>
                  <a:gd name="T112" fmla="*/ 2147483646 w 177"/>
                  <a:gd name="T113" fmla="*/ 2147483646 h 61"/>
                  <a:gd name="T114" fmla="*/ 2147483646 w 177"/>
                  <a:gd name="T115" fmla="*/ 2147483646 h 61"/>
                  <a:gd name="T116" fmla="*/ 2147483646 w 177"/>
                  <a:gd name="T117" fmla="*/ 2147483646 h 61"/>
                  <a:gd name="T118" fmla="*/ 2147483646 w 177"/>
                  <a:gd name="T119" fmla="*/ 2147483646 h 6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headEnd/>
                <a:tailEnd/>
              </a:ln>
            </p:spPr>
            <p:txBody>
              <a:bodyPr anchor="ctr"/>
              <a:lstStyle/>
              <a:p>
                <a:endParaRPr lang="zh-CN" altLang="en-US"/>
              </a:p>
            </p:txBody>
          </p:sp>
          <p:sp>
            <p:nvSpPr>
              <p:cNvPr id="37" name="ïśľíḓé">
                <a:extLst>
                  <a:ext uri="{FF2B5EF4-FFF2-40B4-BE49-F238E27FC236}">
                    <a16:creationId xmlns:a16="http://schemas.microsoft.com/office/drawing/2014/main" id="{ABE0B538-5426-4719-8CE7-F617E90977DE}"/>
                  </a:ext>
                </a:extLst>
              </p:cNvPr>
              <p:cNvSpPr>
                <a:spLocks/>
              </p:cNvSpPr>
              <p:nvPr/>
            </p:nvSpPr>
            <p:spPr bwMode="auto">
              <a:xfrm>
                <a:off x="3667126" y="3184525"/>
                <a:ext cx="492125" cy="496888"/>
              </a:xfrm>
              <a:custGeom>
                <a:avLst/>
                <a:gdLst>
                  <a:gd name="T0" fmla="*/ 2147483646 w 149"/>
                  <a:gd name="T1" fmla="*/ 0 h 149"/>
                  <a:gd name="T2" fmla="*/ 2147483646 w 149"/>
                  <a:gd name="T3" fmla="*/ 2147483646 h 149"/>
                  <a:gd name="T4" fmla="*/ 2147483646 w 149"/>
                  <a:gd name="T5" fmla="*/ 2147483646 h 149"/>
                  <a:gd name="T6" fmla="*/ 0 w 149"/>
                  <a:gd name="T7" fmla="*/ 2147483646 h 149"/>
                  <a:gd name="T8" fmla="*/ 2147483646 w 149"/>
                  <a:gd name="T9" fmla="*/ 0 h 149"/>
                  <a:gd name="T10" fmla="*/ 2147483646 w 149"/>
                  <a:gd name="T11" fmla="*/ 2147483646 h 149"/>
                  <a:gd name="T12" fmla="*/ 2147483646 w 149"/>
                  <a:gd name="T13" fmla="*/ 2147483646 h 149"/>
                  <a:gd name="T14" fmla="*/ 2147483646 w 149"/>
                  <a:gd name="T15" fmla="*/ 2147483646 h 149"/>
                  <a:gd name="T16" fmla="*/ 2147483646 w 149"/>
                  <a:gd name="T17" fmla="*/ 2147483646 h 149"/>
                  <a:gd name="T18" fmla="*/ 2147483646 w 149"/>
                  <a:gd name="T19" fmla="*/ 2147483646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8" name="ïslíḍê">
                <a:extLst>
                  <a:ext uri="{FF2B5EF4-FFF2-40B4-BE49-F238E27FC236}">
                    <a16:creationId xmlns:a16="http://schemas.microsoft.com/office/drawing/2014/main" id="{35481304-3796-4DFE-A8DB-2916BF7A9796}"/>
                  </a:ext>
                </a:extLst>
              </p:cNvPr>
              <p:cNvSpPr>
                <a:spLocks/>
              </p:cNvSpPr>
              <p:nvPr/>
            </p:nvSpPr>
            <p:spPr bwMode="auto">
              <a:xfrm>
                <a:off x="3775076" y="3248025"/>
                <a:ext cx="274638" cy="146050"/>
              </a:xfrm>
              <a:custGeom>
                <a:avLst/>
                <a:gdLst>
                  <a:gd name="T0" fmla="*/ 2147483646 w 83"/>
                  <a:gd name="T1" fmla="*/ 2147483646 h 44"/>
                  <a:gd name="T2" fmla="*/ 2147483646 w 83"/>
                  <a:gd name="T3" fmla="*/ 2147483646 h 44"/>
                  <a:gd name="T4" fmla="*/ 2147483646 w 83"/>
                  <a:gd name="T5" fmla="*/ 2147483646 h 44"/>
                  <a:gd name="T6" fmla="*/ 2147483646 w 83"/>
                  <a:gd name="T7" fmla="*/ 2147483646 h 44"/>
                  <a:gd name="T8" fmla="*/ 2147483646 w 83"/>
                  <a:gd name="T9" fmla="*/ 2147483646 h 44"/>
                  <a:gd name="T10" fmla="*/ 2147483646 w 83"/>
                  <a:gd name="T11" fmla="*/ 2147483646 h 44"/>
                  <a:gd name="T12" fmla="*/ 2147483646 w 83"/>
                  <a:gd name="T13" fmla="*/ 2147483646 h 44"/>
                  <a:gd name="T14" fmla="*/ 2147483646 w 83"/>
                  <a:gd name="T15" fmla="*/ 2147483646 h 44"/>
                  <a:gd name="T16" fmla="*/ 2147483646 w 83"/>
                  <a:gd name="T17" fmla="*/ 2147483646 h 44"/>
                  <a:gd name="T18" fmla="*/ 2147483646 w 83"/>
                  <a:gd name="T19" fmla="*/ 2147483646 h 44"/>
                  <a:gd name="T20" fmla="*/ 2147483646 w 83"/>
                  <a:gd name="T21" fmla="*/ 2147483646 h 44"/>
                  <a:gd name="T22" fmla="*/ 2147483646 w 83"/>
                  <a:gd name="T23" fmla="*/ 2147483646 h 44"/>
                  <a:gd name="T24" fmla="*/ 2147483646 w 83"/>
                  <a:gd name="T25" fmla="*/ 2147483646 h 44"/>
                  <a:gd name="T26" fmla="*/ 2147483646 w 83"/>
                  <a:gd name="T27" fmla="*/ 2147483646 h 44"/>
                  <a:gd name="T28" fmla="*/ 2147483646 w 83"/>
                  <a:gd name="T29" fmla="*/ 2147483646 h 44"/>
                  <a:gd name="T30" fmla="*/ 2147483646 w 83"/>
                  <a:gd name="T31" fmla="*/ 2147483646 h 44"/>
                  <a:gd name="T32" fmla="*/ 2147483646 w 83"/>
                  <a:gd name="T33" fmla="*/ 2147483646 h 44"/>
                  <a:gd name="T34" fmla="*/ 2147483646 w 83"/>
                  <a:gd name="T35" fmla="*/ 2147483646 h 44"/>
                  <a:gd name="T36" fmla="*/ 2147483646 w 83"/>
                  <a:gd name="T37" fmla="*/ 2147483646 h 44"/>
                  <a:gd name="T38" fmla="*/ 2147483646 w 83"/>
                  <a:gd name="T39" fmla="*/ 2147483646 h 44"/>
                  <a:gd name="T40" fmla="*/ 2147483646 w 83"/>
                  <a:gd name="T41" fmla="*/ 2147483646 h 44"/>
                  <a:gd name="T42" fmla="*/ 2147483646 w 83"/>
                  <a:gd name="T43" fmla="*/ 2147483646 h 44"/>
                  <a:gd name="T44" fmla="*/ 2147483646 w 83"/>
                  <a:gd name="T45" fmla="*/ 2147483646 h 44"/>
                  <a:gd name="T46" fmla="*/ 2147483646 w 83"/>
                  <a:gd name="T47" fmla="*/ 0 h 44"/>
                  <a:gd name="T48" fmla="*/ 2147483646 w 83"/>
                  <a:gd name="T49" fmla="*/ 0 h 44"/>
                  <a:gd name="T50" fmla="*/ 2147483646 w 83"/>
                  <a:gd name="T51" fmla="*/ 2147483646 h 44"/>
                  <a:gd name="T52" fmla="*/ 2147483646 w 83"/>
                  <a:gd name="T53" fmla="*/ 2147483646 h 44"/>
                  <a:gd name="T54" fmla="*/ 2147483646 w 83"/>
                  <a:gd name="T55" fmla="*/ 2147483646 h 44"/>
                  <a:gd name="T56" fmla="*/ 2147483646 w 83"/>
                  <a:gd name="T57" fmla="*/ 2147483646 h 44"/>
                  <a:gd name="T58" fmla="*/ 2147483646 w 83"/>
                  <a:gd name="T59" fmla="*/ 2147483646 h 44"/>
                  <a:gd name="T60" fmla="*/ 2147483646 w 83"/>
                  <a:gd name="T61" fmla="*/ 2147483646 h 44"/>
                  <a:gd name="T62" fmla="*/ 2147483646 w 83"/>
                  <a:gd name="T63" fmla="*/ 2147483646 h 44"/>
                  <a:gd name="T64" fmla="*/ 2147483646 w 83"/>
                  <a:gd name="T65" fmla="*/ 2147483646 h 44"/>
                  <a:gd name="T66" fmla="*/ 2147483646 w 83"/>
                  <a:gd name="T67" fmla="*/ 2147483646 h 44"/>
                  <a:gd name="T68" fmla="*/ 2147483646 w 83"/>
                  <a:gd name="T69" fmla="*/ 2147483646 h 44"/>
                  <a:gd name="T70" fmla="*/ 2147483646 w 83"/>
                  <a:gd name="T71" fmla="*/ 2147483646 h 44"/>
                  <a:gd name="T72" fmla="*/ 2147483646 w 83"/>
                  <a:gd name="T73" fmla="*/ 2147483646 h 44"/>
                  <a:gd name="T74" fmla="*/ 2147483646 w 83"/>
                  <a:gd name="T75" fmla="*/ 2147483646 h 44"/>
                  <a:gd name="T76" fmla="*/ 2147483646 w 83"/>
                  <a:gd name="T77" fmla="*/ 2147483646 h 44"/>
                  <a:gd name="T78" fmla="*/ 2147483646 w 83"/>
                  <a:gd name="T79" fmla="*/ 2147483646 h 44"/>
                  <a:gd name="T80" fmla="*/ 2147483646 w 83"/>
                  <a:gd name="T81" fmla="*/ 2147483646 h 44"/>
                  <a:gd name="T82" fmla="*/ 0 w 83"/>
                  <a:gd name="T83" fmla="*/ 2147483646 h 44"/>
                  <a:gd name="T84" fmla="*/ 2147483646 w 83"/>
                  <a:gd name="T85" fmla="*/ 2147483646 h 44"/>
                  <a:gd name="T86" fmla="*/ 2147483646 w 83"/>
                  <a:gd name="T87" fmla="*/ 2147483646 h 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9" name="íṡļïdê">
                <a:extLst>
                  <a:ext uri="{FF2B5EF4-FFF2-40B4-BE49-F238E27FC236}">
                    <a16:creationId xmlns:a16="http://schemas.microsoft.com/office/drawing/2014/main" id="{E6982B71-15A7-4F33-87E6-6D7F562183EF}"/>
                  </a:ext>
                </a:extLst>
              </p:cNvPr>
              <p:cNvSpPr>
                <a:spLocks/>
              </p:cNvSpPr>
              <p:nvPr/>
            </p:nvSpPr>
            <p:spPr bwMode="auto">
              <a:xfrm>
                <a:off x="3614738" y="3370263"/>
                <a:ext cx="596900" cy="241300"/>
              </a:xfrm>
              <a:custGeom>
                <a:avLst/>
                <a:gdLst>
                  <a:gd name="T0" fmla="*/ 2147483646 w 181"/>
                  <a:gd name="T1" fmla="*/ 2147483646 h 72"/>
                  <a:gd name="T2" fmla="*/ 2147483646 w 181"/>
                  <a:gd name="T3" fmla="*/ 2147483646 h 72"/>
                  <a:gd name="T4" fmla="*/ 2147483646 w 181"/>
                  <a:gd name="T5" fmla="*/ 2147483646 h 72"/>
                  <a:gd name="T6" fmla="*/ 2147483646 w 181"/>
                  <a:gd name="T7" fmla="*/ 2147483646 h 72"/>
                  <a:gd name="T8" fmla="*/ 2147483646 w 181"/>
                  <a:gd name="T9" fmla="*/ 2147483646 h 72"/>
                  <a:gd name="T10" fmla="*/ 2147483646 w 181"/>
                  <a:gd name="T11" fmla="*/ 2147483646 h 72"/>
                  <a:gd name="T12" fmla="*/ 2147483646 w 181"/>
                  <a:gd name="T13" fmla="*/ 2147483646 h 72"/>
                  <a:gd name="T14" fmla="*/ 0 w 181"/>
                  <a:gd name="T15" fmla="*/ 2147483646 h 72"/>
                  <a:gd name="T16" fmla="*/ 2147483646 w 181"/>
                  <a:gd name="T17" fmla="*/ 0 h 72"/>
                  <a:gd name="T18" fmla="*/ 2147483646 w 181"/>
                  <a:gd name="T19" fmla="*/ 2147483646 h 72"/>
                  <a:gd name="T20" fmla="*/ 2147483646 w 181"/>
                  <a:gd name="T21" fmla="*/ 2147483646 h 72"/>
                  <a:gd name="T22" fmla="*/ 2147483646 w 181"/>
                  <a:gd name="T23" fmla="*/ 2147483646 h 72"/>
                  <a:gd name="T24" fmla="*/ 2147483646 w 181"/>
                  <a:gd name="T25" fmla="*/ 2147483646 h 72"/>
                  <a:gd name="T26" fmla="*/ 2147483646 w 181"/>
                  <a:gd name="T27" fmla="*/ 0 h 72"/>
                  <a:gd name="T28" fmla="*/ 2147483646 w 181"/>
                  <a:gd name="T29" fmla="*/ 2147483646 h 72"/>
                  <a:gd name="T30" fmla="*/ 2147483646 w 181"/>
                  <a:gd name="T31" fmla="*/ 2147483646 h 72"/>
                  <a:gd name="T32" fmla="*/ 2147483646 w 181"/>
                  <a:gd name="T33" fmla="*/ 2147483646 h 72"/>
                  <a:gd name="T34" fmla="*/ 2147483646 w 181"/>
                  <a:gd name="T35" fmla="*/ 2147483646 h 72"/>
                  <a:gd name="T36" fmla="*/ 2147483646 w 181"/>
                  <a:gd name="T37" fmla="*/ 2147483646 h 72"/>
                  <a:gd name="T38" fmla="*/ 2147483646 w 181"/>
                  <a:gd name="T39" fmla="*/ 2147483646 h 72"/>
                  <a:gd name="T40" fmla="*/ 2147483646 w 181"/>
                  <a:gd name="T41" fmla="*/ 2147483646 h 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0" name="iş1ïďe">
                <a:extLst>
                  <a:ext uri="{FF2B5EF4-FFF2-40B4-BE49-F238E27FC236}">
                    <a16:creationId xmlns:a16="http://schemas.microsoft.com/office/drawing/2014/main" id="{0C0D89DF-D97A-4C61-9953-29C75C8DDA4B}"/>
                  </a:ext>
                </a:extLst>
              </p:cNvPr>
              <p:cNvSpPr>
                <a:spLocks/>
              </p:cNvSpPr>
              <p:nvPr/>
            </p:nvSpPr>
            <p:spPr bwMode="auto">
              <a:xfrm>
                <a:off x="3624263" y="3381375"/>
                <a:ext cx="577850" cy="200025"/>
              </a:xfrm>
              <a:custGeom>
                <a:avLst/>
                <a:gdLst>
                  <a:gd name="T0" fmla="*/ 2147483646 w 175"/>
                  <a:gd name="T1" fmla="*/ 2147483646 h 60"/>
                  <a:gd name="T2" fmla="*/ 2147483646 w 175"/>
                  <a:gd name="T3" fmla="*/ 2147483646 h 60"/>
                  <a:gd name="T4" fmla="*/ 2147483646 w 175"/>
                  <a:gd name="T5" fmla="*/ 2147483646 h 60"/>
                  <a:gd name="T6" fmla="*/ 2147483646 w 175"/>
                  <a:gd name="T7" fmla="*/ 2147483646 h 60"/>
                  <a:gd name="T8" fmla="*/ 2147483646 w 175"/>
                  <a:gd name="T9" fmla="*/ 2147483646 h 60"/>
                  <a:gd name="T10" fmla="*/ 2147483646 w 175"/>
                  <a:gd name="T11" fmla="*/ 2147483646 h 60"/>
                  <a:gd name="T12" fmla="*/ 2147483646 w 175"/>
                  <a:gd name="T13" fmla="*/ 2147483646 h 60"/>
                  <a:gd name="T14" fmla="*/ 2147483646 w 175"/>
                  <a:gd name="T15" fmla="*/ 2147483646 h 60"/>
                  <a:gd name="T16" fmla="*/ 2147483646 w 175"/>
                  <a:gd name="T17" fmla="*/ 2147483646 h 60"/>
                  <a:gd name="T18" fmla="*/ 2147483646 w 175"/>
                  <a:gd name="T19" fmla="*/ 2147483646 h 60"/>
                  <a:gd name="T20" fmla="*/ 0 w 175"/>
                  <a:gd name="T21" fmla="*/ 2147483646 h 60"/>
                  <a:gd name="T22" fmla="*/ 2147483646 w 175"/>
                  <a:gd name="T23" fmla="*/ 0 h 60"/>
                  <a:gd name="T24" fmla="*/ 2147483646 w 175"/>
                  <a:gd name="T25" fmla="*/ 2147483646 h 60"/>
                  <a:gd name="T26" fmla="*/ 2147483646 w 175"/>
                  <a:gd name="T27" fmla="*/ 2147483646 h 60"/>
                  <a:gd name="T28" fmla="*/ 2147483646 w 175"/>
                  <a:gd name="T29" fmla="*/ 2147483646 h 60"/>
                  <a:gd name="T30" fmla="*/ 2147483646 w 175"/>
                  <a:gd name="T31" fmla="*/ 2147483646 h 60"/>
                  <a:gd name="T32" fmla="*/ 2147483646 w 175"/>
                  <a:gd name="T33" fmla="*/ 0 h 60"/>
                  <a:gd name="T34" fmla="*/ 2147483646 w 175"/>
                  <a:gd name="T35" fmla="*/ 2147483646 h 60"/>
                  <a:gd name="T36" fmla="*/ 2147483646 w 175"/>
                  <a:gd name="T37" fmla="*/ 2147483646 h 60"/>
                  <a:gd name="T38" fmla="*/ 2147483646 w 175"/>
                  <a:gd name="T39" fmla="*/ 2147483646 h 60"/>
                  <a:gd name="T40" fmla="*/ 2147483646 w 175"/>
                  <a:gd name="T41" fmla="*/ 2147483646 h 60"/>
                  <a:gd name="T42" fmla="*/ 2147483646 w 175"/>
                  <a:gd name="T43" fmla="*/ 2147483646 h 60"/>
                  <a:gd name="T44" fmla="*/ 2147483646 w 175"/>
                  <a:gd name="T45" fmla="*/ 2147483646 h 60"/>
                  <a:gd name="T46" fmla="*/ 2147483646 w 175"/>
                  <a:gd name="T47" fmla="*/ 2147483646 h 60"/>
                  <a:gd name="T48" fmla="*/ 2147483646 w 175"/>
                  <a:gd name="T49" fmla="*/ 2147483646 h 6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1" name="ïṩḷíḍé">
                <a:extLst>
                  <a:ext uri="{FF2B5EF4-FFF2-40B4-BE49-F238E27FC236}">
                    <a16:creationId xmlns:a16="http://schemas.microsoft.com/office/drawing/2014/main" id="{9C6A1ABB-6026-47C4-9D0A-7E96EDE274AD}"/>
                  </a:ext>
                </a:extLst>
              </p:cNvPr>
              <p:cNvSpPr>
                <a:spLocks noChangeArrowheads="1"/>
              </p:cNvSpPr>
              <p:nvPr/>
            </p:nvSpPr>
            <p:spPr bwMode="auto">
              <a:xfrm>
                <a:off x="4064189"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2" name="ïśľíḍè">
                <a:extLst>
                  <a:ext uri="{FF2B5EF4-FFF2-40B4-BE49-F238E27FC236}">
                    <a16:creationId xmlns:a16="http://schemas.microsoft.com/office/drawing/2014/main" id="{4865167F-C0A2-42CC-8A4A-0AC912F3AE4D}"/>
                  </a:ext>
                </a:extLst>
              </p:cNvPr>
              <p:cNvSpPr>
                <a:spLocks noChangeArrowheads="1"/>
              </p:cNvSpPr>
              <p:nvPr/>
            </p:nvSpPr>
            <p:spPr bwMode="auto">
              <a:xfrm>
                <a:off x="3739822" y="3489710"/>
                <a:ext cx="15087"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3" name="í$ḻîḋè">
                <a:extLst>
                  <a:ext uri="{FF2B5EF4-FFF2-40B4-BE49-F238E27FC236}">
                    <a16:creationId xmlns:a16="http://schemas.microsoft.com/office/drawing/2014/main" id="{8A7017D5-A1DB-476F-AE26-4329680E405E}"/>
                  </a:ext>
                </a:extLst>
              </p:cNvPr>
              <p:cNvSpPr>
                <a:spLocks noChangeArrowheads="1"/>
              </p:cNvSpPr>
              <p:nvPr/>
            </p:nvSpPr>
            <p:spPr bwMode="auto">
              <a:xfrm>
                <a:off x="4124536"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4" name="iṣļíḋe">
                <a:extLst>
                  <a:ext uri="{FF2B5EF4-FFF2-40B4-BE49-F238E27FC236}">
                    <a16:creationId xmlns:a16="http://schemas.microsoft.com/office/drawing/2014/main" id="{09F33E31-E857-4E21-B2F7-6849ACDD0681}"/>
                  </a:ext>
                </a:extLst>
              </p:cNvPr>
              <p:cNvSpPr>
                <a:spLocks noChangeArrowheads="1"/>
              </p:cNvSpPr>
              <p:nvPr/>
            </p:nvSpPr>
            <p:spPr bwMode="auto">
              <a:xfrm>
                <a:off x="3709649" y="3489710"/>
                <a:ext cx="15087"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5" name="iṩḷiḓé">
                <a:extLst>
                  <a:ext uri="{FF2B5EF4-FFF2-40B4-BE49-F238E27FC236}">
                    <a16:creationId xmlns:a16="http://schemas.microsoft.com/office/drawing/2014/main" id="{7EE6AB63-7C2F-4D98-945E-FA3F1658415F}"/>
                  </a:ext>
                </a:extLst>
              </p:cNvPr>
              <p:cNvSpPr>
                <a:spLocks noChangeArrowheads="1"/>
              </p:cNvSpPr>
              <p:nvPr/>
            </p:nvSpPr>
            <p:spPr bwMode="auto">
              <a:xfrm>
                <a:off x="4094363"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6" name="iSľiḍè">
                <a:extLst>
                  <a:ext uri="{FF2B5EF4-FFF2-40B4-BE49-F238E27FC236}">
                    <a16:creationId xmlns:a16="http://schemas.microsoft.com/office/drawing/2014/main" id="{4E9B3F03-F3F5-42CC-ADC1-D06201266B72}"/>
                  </a:ext>
                </a:extLst>
              </p:cNvPr>
              <p:cNvSpPr>
                <a:spLocks noChangeArrowheads="1"/>
              </p:cNvSpPr>
              <p:nvPr/>
            </p:nvSpPr>
            <p:spPr bwMode="auto">
              <a:xfrm>
                <a:off x="3664388" y="3459520"/>
                <a:ext cx="495351" cy="5032"/>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7" name="ïṩḷîḍe">
                <a:extLst>
                  <a:ext uri="{FF2B5EF4-FFF2-40B4-BE49-F238E27FC236}">
                    <a16:creationId xmlns:a16="http://schemas.microsoft.com/office/drawing/2014/main" id="{C6870FFC-EB72-4256-911B-C66646DD6704}"/>
                  </a:ext>
                </a:extLst>
              </p:cNvPr>
              <p:cNvSpPr>
                <a:spLocks noChangeArrowheads="1"/>
              </p:cNvSpPr>
              <p:nvPr/>
            </p:nvSpPr>
            <p:spPr bwMode="auto">
              <a:xfrm>
                <a:off x="3664388" y="3474615"/>
                <a:ext cx="115665"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8" name="íšḻiḑê">
                <a:extLst>
                  <a:ext uri="{FF2B5EF4-FFF2-40B4-BE49-F238E27FC236}">
                    <a16:creationId xmlns:a16="http://schemas.microsoft.com/office/drawing/2014/main" id="{502066DB-D6C6-44B6-A496-598AF8E8AF31}"/>
                  </a:ext>
                </a:extLst>
              </p:cNvPr>
              <p:cNvSpPr>
                <a:spLocks noChangeArrowheads="1"/>
              </p:cNvSpPr>
              <p:nvPr/>
            </p:nvSpPr>
            <p:spPr bwMode="auto">
              <a:xfrm>
                <a:off x="3790111" y="3474615"/>
                <a:ext cx="42747"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9" name="ïṩļïďè">
                <a:extLst>
                  <a:ext uri="{FF2B5EF4-FFF2-40B4-BE49-F238E27FC236}">
                    <a16:creationId xmlns:a16="http://schemas.microsoft.com/office/drawing/2014/main" id="{AC776047-0134-4A70-ADCD-BEB1D4911BDA}"/>
                  </a:ext>
                </a:extLst>
              </p:cNvPr>
              <p:cNvSpPr>
                <a:spLocks noChangeArrowheads="1"/>
              </p:cNvSpPr>
              <p:nvPr/>
            </p:nvSpPr>
            <p:spPr bwMode="auto">
              <a:xfrm>
                <a:off x="3850459" y="3474615"/>
                <a:ext cx="57834"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0" name="îṥlïḋê">
                <a:extLst>
                  <a:ext uri="{FF2B5EF4-FFF2-40B4-BE49-F238E27FC236}">
                    <a16:creationId xmlns:a16="http://schemas.microsoft.com/office/drawing/2014/main" id="{2E528311-27CF-4EB7-B020-DD7BD16DF0E8}"/>
                  </a:ext>
                </a:extLst>
              </p:cNvPr>
              <p:cNvSpPr>
                <a:spLocks noChangeArrowheads="1"/>
              </p:cNvSpPr>
              <p:nvPr/>
            </p:nvSpPr>
            <p:spPr bwMode="auto">
              <a:xfrm>
                <a:off x="3918350" y="3474615"/>
                <a:ext cx="55318"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1" name="îṧľïdè">
                <a:extLst>
                  <a:ext uri="{FF2B5EF4-FFF2-40B4-BE49-F238E27FC236}">
                    <a16:creationId xmlns:a16="http://schemas.microsoft.com/office/drawing/2014/main" id="{3EFC46A8-2C27-45E4-8EFB-7DC9A8802231}"/>
                  </a:ext>
                </a:extLst>
              </p:cNvPr>
              <p:cNvSpPr>
                <a:spLocks noChangeArrowheads="1"/>
              </p:cNvSpPr>
              <p:nvPr/>
            </p:nvSpPr>
            <p:spPr bwMode="auto">
              <a:xfrm>
                <a:off x="3993784" y="3474615"/>
                <a:ext cx="42745"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2" name="iSḷîḓê">
                <a:extLst>
                  <a:ext uri="{FF2B5EF4-FFF2-40B4-BE49-F238E27FC236}">
                    <a16:creationId xmlns:a16="http://schemas.microsoft.com/office/drawing/2014/main" id="{A1C9D38A-0950-45CB-AC4E-9E07ECB8B400}"/>
                  </a:ext>
                </a:extLst>
              </p:cNvPr>
              <p:cNvSpPr>
                <a:spLocks noChangeArrowheads="1"/>
              </p:cNvSpPr>
              <p:nvPr/>
            </p:nvSpPr>
            <p:spPr bwMode="auto">
              <a:xfrm>
                <a:off x="4046587" y="3474615"/>
                <a:ext cx="113152"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3" name="îślíďè">
                <a:extLst>
                  <a:ext uri="{FF2B5EF4-FFF2-40B4-BE49-F238E27FC236}">
                    <a16:creationId xmlns:a16="http://schemas.microsoft.com/office/drawing/2014/main" id="{5FCFDBB1-BC26-4CC5-9E11-D71ACFEB9B7A}"/>
                  </a:ext>
                </a:extLst>
              </p:cNvPr>
              <p:cNvSpPr>
                <a:spLocks noChangeArrowheads="1"/>
              </p:cNvSpPr>
              <p:nvPr/>
            </p:nvSpPr>
            <p:spPr bwMode="auto">
              <a:xfrm>
                <a:off x="3978697" y="3474615"/>
                <a:ext cx="7543"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4" name="iSḻïḍè">
                <a:extLst>
                  <a:ext uri="{FF2B5EF4-FFF2-40B4-BE49-F238E27FC236}">
                    <a16:creationId xmlns:a16="http://schemas.microsoft.com/office/drawing/2014/main" id="{283DC6FD-B7B7-4308-BAAD-57D6AC2CEE5F}"/>
                  </a:ext>
                </a:extLst>
              </p:cNvPr>
              <p:cNvSpPr>
                <a:spLocks noChangeArrowheads="1"/>
              </p:cNvSpPr>
              <p:nvPr/>
            </p:nvSpPr>
            <p:spPr bwMode="auto">
              <a:xfrm>
                <a:off x="3837887" y="3474615"/>
                <a:ext cx="7543"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5" name="ïṡliḑê">
                <a:extLst>
                  <a:ext uri="{FF2B5EF4-FFF2-40B4-BE49-F238E27FC236}">
                    <a16:creationId xmlns:a16="http://schemas.microsoft.com/office/drawing/2014/main" id="{4E0B29F3-98B2-47AC-A272-8D00C3E8CFA1}"/>
                  </a:ext>
                </a:extLst>
              </p:cNvPr>
              <p:cNvSpPr>
                <a:spLocks/>
              </p:cNvSpPr>
              <p:nvPr/>
            </p:nvSpPr>
            <p:spPr bwMode="auto">
              <a:xfrm>
                <a:off x="3851276" y="3384550"/>
                <a:ext cx="26988"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6" name="islïďé">
                <a:extLst>
                  <a:ext uri="{FF2B5EF4-FFF2-40B4-BE49-F238E27FC236}">
                    <a16:creationId xmlns:a16="http://schemas.microsoft.com/office/drawing/2014/main" id="{1BF80F89-B858-4CFB-A726-A6202C2ABD03}"/>
                  </a:ext>
                </a:extLst>
              </p:cNvPr>
              <p:cNvSpPr>
                <a:spLocks/>
              </p:cNvSpPr>
              <p:nvPr/>
            </p:nvSpPr>
            <p:spPr bwMode="auto">
              <a:xfrm>
                <a:off x="3817938" y="3384550"/>
                <a:ext cx="26988" cy="15875"/>
              </a:xfrm>
              <a:custGeom>
                <a:avLst/>
                <a:gdLst>
                  <a:gd name="T0" fmla="*/ 2147483646 w 8"/>
                  <a:gd name="T1" fmla="*/ 0 h 5"/>
                  <a:gd name="T2" fmla="*/ 2147483646 w 8"/>
                  <a:gd name="T3" fmla="*/ 2147483646 h 5"/>
                  <a:gd name="T4" fmla="*/ 2147483646 w 8"/>
                  <a:gd name="T5" fmla="*/ 2147483646 h 5"/>
                  <a:gd name="T6" fmla="*/ 2147483646 w 8"/>
                  <a:gd name="T7" fmla="*/ 0 h 5"/>
                  <a:gd name="T8" fmla="*/ 2147483646 w 8"/>
                  <a:gd name="T9" fmla="*/ 0 h 5"/>
                  <a:gd name="T10" fmla="*/ 2147483646 w 8"/>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7" name="îṥḷîdé">
                <a:extLst>
                  <a:ext uri="{FF2B5EF4-FFF2-40B4-BE49-F238E27FC236}">
                    <a16:creationId xmlns:a16="http://schemas.microsoft.com/office/drawing/2014/main" id="{2507D8A1-6558-4CB1-8AC1-D218D9F96FBA}"/>
                  </a:ext>
                </a:extLst>
              </p:cNvPr>
              <p:cNvSpPr>
                <a:spLocks/>
              </p:cNvSpPr>
              <p:nvPr/>
            </p:nvSpPr>
            <p:spPr bwMode="auto">
              <a:xfrm>
                <a:off x="3983038" y="3384550"/>
                <a:ext cx="26988" cy="15875"/>
              </a:xfrm>
              <a:custGeom>
                <a:avLst/>
                <a:gdLst>
                  <a:gd name="T0" fmla="*/ 2147483646 w 8"/>
                  <a:gd name="T1" fmla="*/ 0 h 5"/>
                  <a:gd name="T2" fmla="*/ 0 w 8"/>
                  <a:gd name="T3" fmla="*/ 2147483646 h 5"/>
                  <a:gd name="T4" fmla="*/ 2147483646 w 8"/>
                  <a:gd name="T5" fmla="*/ 2147483646 h 5"/>
                  <a:gd name="T6" fmla="*/ 2147483646 w 8"/>
                  <a:gd name="T7" fmla="*/ 0 h 5"/>
                  <a:gd name="T8" fmla="*/ 2147483646 w 8"/>
                  <a:gd name="T9" fmla="*/ 0 h 5"/>
                  <a:gd name="T10" fmla="*/ 2147483646 w 8"/>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8" name="isḷîḋé">
                <a:extLst>
                  <a:ext uri="{FF2B5EF4-FFF2-40B4-BE49-F238E27FC236}">
                    <a16:creationId xmlns:a16="http://schemas.microsoft.com/office/drawing/2014/main" id="{6FCD9FD9-3388-452D-A372-17F374E10FA9}"/>
                  </a:ext>
                </a:extLst>
              </p:cNvPr>
              <p:cNvSpPr>
                <a:spLocks/>
              </p:cNvSpPr>
              <p:nvPr/>
            </p:nvSpPr>
            <p:spPr bwMode="auto">
              <a:xfrm>
                <a:off x="3884613" y="3384550"/>
                <a:ext cx="26988"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9" name="iśḷïḑè">
                <a:extLst>
                  <a:ext uri="{FF2B5EF4-FFF2-40B4-BE49-F238E27FC236}">
                    <a16:creationId xmlns:a16="http://schemas.microsoft.com/office/drawing/2014/main" id="{1477782D-9AB4-4011-8087-1A78D4C18157}"/>
                  </a:ext>
                </a:extLst>
              </p:cNvPr>
              <p:cNvSpPr>
                <a:spLocks/>
              </p:cNvSpPr>
              <p:nvPr/>
            </p:nvSpPr>
            <p:spPr bwMode="auto">
              <a:xfrm>
                <a:off x="3917951" y="3384550"/>
                <a:ext cx="25400"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0" name="iṧľiďé">
                <a:extLst>
                  <a:ext uri="{FF2B5EF4-FFF2-40B4-BE49-F238E27FC236}">
                    <a16:creationId xmlns:a16="http://schemas.microsoft.com/office/drawing/2014/main" id="{45C27084-44DA-4FCE-BF04-075601DD0C2D}"/>
                  </a:ext>
                </a:extLst>
              </p:cNvPr>
              <p:cNvSpPr>
                <a:spLocks/>
              </p:cNvSpPr>
              <p:nvPr/>
            </p:nvSpPr>
            <p:spPr bwMode="auto">
              <a:xfrm>
                <a:off x="3951288" y="3384550"/>
                <a:ext cx="25400"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1" name="išľïḍé">
                <a:extLst>
                  <a:ext uri="{FF2B5EF4-FFF2-40B4-BE49-F238E27FC236}">
                    <a16:creationId xmlns:a16="http://schemas.microsoft.com/office/drawing/2014/main" id="{0242CFC0-A5A6-43F1-8020-46F175FC37DD}"/>
                  </a:ext>
                </a:extLst>
              </p:cNvPr>
              <p:cNvSpPr>
                <a:spLocks noChangeArrowheads="1"/>
              </p:cNvSpPr>
              <p:nvPr/>
            </p:nvSpPr>
            <p:spPr bwMode="auto">
              <a:xfrm>
                <a:off x="3772511" y="3484678"/>
                <a:ext cx="7543"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2" name="îŝlîḑè">
                <a:extLst>
                  <a:ext uri="{FF2B5EF4-FFF2-40B4-BE49-F238E27FC236}">
                    <a16:creationId xmlns:a16="http://schemas.microsoft.com/office/drawing/2014/main" id="{5862647D-318A-467A-99A5-3E684C266EE7}"/>
                  </a:ext>
                </a:extLst>
              </p:cNvPr>
              <p:cNvSpPr>
                <a:spLocks/>
              </p:cNvSpPr>
              <p:nvPr/>
            </p:nvSpPr>
            <p:spPr bwMode="auto">
              <a:xfrm>
                <a:off x="3786188" y="3484563"/>
                <a:ext cx="46038" cy="60325"/>
              </a:xfrm>
              <a:custGeom>
                <a:avLst/>
                <a:gdLst>
                  <a:gd name="T0" fmla="*/ 2147483646 w 29"/>
                  <a:gd name="T1" fmla="*/ 0 h 38"/>
                  <a:gd name="T2" fmla="*/ 2147483646 w 29"/>
                  <a:gd name="T3" fmla="*/ 0 h 38"/>
                  <a:gd name="T4" fmla="*/ 2147483646 w 29"/>
                  <a:gd name="T5" fmla="*/ 2147483646 h 38"/>
                  <a:gd name="T6" fmla="*/ 2147483646 w 29"/>
                  <a:gd name="T7" fmla="*/ 2147483646 h 38"/>
                  <a:gd name="T8" fmla="*/ 0 w 29"/>
                  <a:gd name="T9" fmla="*/ 2147483646 h 38"/>
                  <a:gd name="T10" fmla="*/ 0 w 29"/>
                  <a:gd name="T11" fmla="*/ 2147483646 h 38"/>
                  <a:gd name="T12" fmla="*/ 2147483646 w 29"/>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3" name="îṩḻíḓe">
                <a:extLst>
                  <a:ext uri="{FF2B5EF4-FFF2-40B4-BE49-F238E27FC236}">
                    <a16:creationId xmlns:a16="http://schemas.microsoft.com/office/drawing/2014/main" id="{5B782EE5-20FF-4751-8B69-7609DBD1F2B5}"/>
                  </a:ext>
                </a:extLst>
              </p:cNvPr>
              <p:cNvSpPr>
                <a:spLocks/>
              </p:cNvSpPr>
              <p:nvPr/>
            </p:nvSpPr>
            <p:spPr bwMode="auto">
              <a:xfrm>
                <a:off x="3994151" y="3484563"/>
                <a:ext cx="46038" cy="60325"/>
              </a:xfrm>
              <a:custGeom>
                <a:avLst/>
                <a:gdLst>
                  <a:gd name="T0" fmla="*/ 2147483646 w 29"/>
                  <a:gd name="T1" fmla="*/ 0 h 38"/>
                  <a:gd name="T2" fmla="*/ 2147483646 w 29"/>
                  <a:gd name="T3" fmla="*/ 0 h 38"/>
                  <a:gd name="T4" fmla="*/ 2147483646 w 29"/>
                  <a:gd name="T5" fmla="*/ 2147483646 h 38"/>
                  <a:gd name="T6" fmla="*/ 2147483646 w 29"/>
                  <a:gd name="T7" fmla="*/ 2147483646 h 38"/>
                  <a:gd name="T8" fmla="*/ 0 w 29"/>
                  <a:gd name="T9" fmla="*/ 2147483646 h 38"/>
                  <a:gd name="T10" fmla="*/ 0 w 29"/>
                  <a:gd name="T11" fmla="*/ 2147483646 h 38"/>
                  <a:gd name="T12" fmla="*/ 2147483646 w 29"/>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4" name="î$1îdè">
                <a:extLst>
                  <a:ext uri="{FF2B5EF4-FFF2-40B4-BE49-F238E27FC236}">
                    <a16:creationId xmlns:a16="http://schemas.microsoft.com/office/drawing/2014/main" id="{D0D3A81D-1720-45D2-91ED-5A776EA7A2A9}"/>
                  </a:ext>
                </a:extLst>
              </p:cNvPr>
              <p:cNvSpPr>
                <a:spLocks/>
              </p:cNvSpPr>
              <p:nvPr/>
            </p:nvSpPr>
            <p:spPr bwMode="auto">
              <a:xfrm>
                <a:off x="3851276" y="3484563"/>
                <a:ext cx="122238" cy="60325"/>
              </a:xfrm>
              <a:custGeom>
                <a:avLst/>
                <a:gdLst>
                  <a:gd name="T0" fmla="*/ 2147483646 w 77"/>
                  <a:gd name="T1" fmla="*/ 0 h 38"/>
                  <a:gd name="T2" fmla="*/ 2147483646 w 77"/>
                  <a:gd name="T3" fmla="*/ 0 h 38"/>
                  <a:gd name="T4" fmla="*/ 2147483646 w 77"/>
                  <a:gd name="T5" fmla="*/ 2147483646 h 38"/>
                  <a:gd name="T6" fmla="*/ 2147483646 w 77"/>
                  <a:gd name="T7" fmla="*/ 2147483646 h 38"/>
                  <a:gd name="T8" fmla="*/ 0 w 77"/>
                  <a:gd name="T9" fmla="*/ 2147483646 h 38"/>
                  <a:gd name="T10" fmla="*/ 0 w 77"/>
                  <a:gd name="T11" fmla="*/ 2147483646 h 38"/>
                  <a:gd name="T12" fmla="*/ 2147483646 w 77"/>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5" name="iśľïḓe">
                <a:extLst>
                  <a:ext uri="{FF2B5EF4-FFF2-40B4-BE49-F238E27FC236}">
                    <a16:creationId xmlns:a16="http://schemas.microsoft.com/office/drawing/2014/main" id="{91281ED7-FF1F-4989-A4EB-932FD07B917E}"/>
                  </a:ext>
                </a:extLst>
              </p:cNvPr>
              <p:cNvSpPr>
                <a:spLocks noChangeArrowheads="1"/>
              </p:cNvSpPr>
              <p:nvPr/>
            </p:nvSpPr>
            <p:spPr bwMode="auto">
              <a:xfrm>
                <a:off x="4046587" y="3484678"/>
                <a:ext cx="5029"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6" name="iṣļïḑè">
                <a:extLst>
                  <a:ext uri="{FF2B5EF4-FFF2-40B4-BE49-F238E27FC236}">
                    <a16:creationId xmlns:a16="http://schemas.microsoft.com/office/drawing/2014/main" id="{8DAE5B46-1255-4671-9F21-7B95A42736C9}"/>
                  </a:ext>
                </a:extLst>
              </p:cNvPr>
              <p:cNvSpPr>
                <a:spLocks noChangeArrowheads="1"/>
              </p:cNvSpPr>
              <p:nvPr/>
            </p:nvSpPr>
            <p:spPr bwMode="auto">
              <a:xfrm>
                <a:off x="3837887" y="3484678"/>
                <a:ext cx="7543"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7" name="iṡḷidé">
                <a:extLst>
                  <a:ext uri="{FF2B5EF4-FFF2-40B4-BE49-F238E27FC236}">
                    <a16:creationId xmlns:a16="http://schemas.microsoft.com/office/drawing/2014/main" id="{8A202022-BE96-40C4-B575-F31AEFE5CCF2}"/>
                  </a:ext>
                </a:extLst>
              </p:cNvPr>
              <p:cNvSpPr>
                <a:spLocks noChangeArrowheads="1"/>
              </p:cNvSpPr>
              <p:nvPr/>
            </p:nvSpPr>
            <p:spPr bwMode="auto">
              <a:xfrm>
                <a:off x="3978697" y="3484678"/>
                <a:ext cx="5029"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8" name="íṡḷíḋe">
                <a:extLst>
                  <a:ext uri="{FF2B5EF4-FFF2-40B4-BE49-F238E27FC236}">
                    <a16:creationId xmlns:a16="http://schemas.microsoft.com/office/drawing/2014/main" id="{11E81583-B0CE-4C75-97C6-02604122E52E}"/>
                  </a:ext>
                </a:extLst>
              </p:cNvPr>
              <p:cNvSpPr>
                <a:spLocks noChangeArrowheads="1"/>
              </p:cNvSpPr>
              <p:nvPr/>
            </p:nvSpPr>
            <p:spPr bwMode="auto">
              <a:xfrm>
                <a:off x="3810227" y="3550090"/>
                <a:ext cx="206186"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9" name="íŝ1iḑê">
                <a:extLst>
                  <a:ext uri="{FF2B5EF4-FFF2-40B4-BE49-F238E27FC236}">
                    <a16:creationId xmlns:a16="http://schemas.microsoft.com/office/drawing/2014/main" id="{B0FAB13A-9F21-4B1F-A220-A6E39EFF067B}"/>
                  </a:ext>
                </a:extLst>
              </p:cNvPr>
              <p:cNvSpPr>
                <a:spLocks noChangeArrowheads="1"/>
              </p:cNvSpPr>
              <p:nvPr/>
            </p:nvSpPr>
            <p:spPr bwMode="auto">
              <a:xfrm>
                <a:off x="3805198" y="3557637"/>
                <a:ext cx="213730" cy="2517"/>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0" name="îṩḷiḑe">
                <a:extLst>
                  <a:ext uri="{FF2B5EF4-FFF2-40B4-BE49-F238E27FC236}">
                    <a16:creationId xmlns:a16="http://schemas.microsoft.com/office/drawing/2014/main" id="{93AD1D69-1D7E-406C-9F07-C4821FFE2FCC}"/>
                  </a:ext>
                </a:extLst>
              </p:cNvPr>
              <p:cNvSpPr>
                <a:spLocks noChangeArrowheads="1"/>
              </p:cNvSpPr>
              <p:nvPr/>
            </p:nvSpPr>
            <p:spPr bwMode="auto">
              <a:xfrm>
                <a:off x="3802685" y="3567700"/>
                <a:ext cx="218758" cy="0"/>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1" name="iṧḻiḑê">
                <a:extLst>
                  <a:ext uri="{FF2B5EF4-FFF2-40B4-BE49-F238E27FC236}">
                    <a16:creationId xmlns:a16="http://schemas.microsoft.com/office/drawing/2014/main" id="{6003A937-AC12-4F0D-B579-72CDA8060F2D}"/>
                  </a:ext>
                </a:extLst>
              </p:cNvPr>
              <p:cNvSpPr>
                <a:spLocks noChangeArrowheads="1"/>
              </p:cNvSpPr>
              <p:nvPr/>
            </p:nvSpPr>
            <p:spPr bwMode="auto">
              <a:xfrm>
                <a:off x="3802685" y="3570217"/>
                <a:ext cx="223787" cy="2515"/>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2" name="ïṣḻîḋè">
                <a:extLst>
                  <a:ext uri="{FF2B5EF4-FFF2-40B4-BE49-F238E27FC236}">
                    <a16:creationId xmlns:a16="http://schemas.microsoft.com/office/drawing/2014/main" id="{92E772CF-74BE-45C0-82C8-13361198CF1A}"/>
                  </a:ext>
                </a:extLst>
              </p:cNvPr>
              <p:cNvSpPr>
                <a:spLocks noChangeArrowheads="1"/>
              </p:cNvSpPr>
              <p:nvPr/>
            </p:nvSpPr>
            <p:spPr bwMode="auto">
              <a:xfrm>
                <a:off x="3795140" y="3580280"/>
                <a:ext cx="233846"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3" name="îṡ1îḍé">
                <a:extLst>
                  <a:ext uri="{FF2B5EF4-FFF2-40B4-BE49-F238E27FC236}">
                    <a16:creationId xmlns:a16="http://schemas.microsoft.com/office/drawing/2014/main" id="{BE076DD2-2940-40A2-9C3A-5F88D92466D8}"/>
                  </a:ext>
                </a:extLst>
              </p:cNvPr>
              <p:cNvSpPr>
                <a:spLocks/>
              </p:cNvSpPr>
              <p:nvPr/>
            </p:nvSpPr>
            <p:spPr bwMode="auto">
              <a:xfrm>
                <a:off x="3633788" y="3587750"/>
                <a:ext cx="560388" cy="6350"/>
              </a:xfrm>
              <a:custGeom>
                <a:avLst/>
                <a:gdLst>
                  <a:gd name="T0" fmla="*/ 0 w 353"/>
                  <a:gd name="T1" fmla="*/ 0 h 4"/>
                  <a:gd name="T2" fmla="*/ 2147483646 w 353"/>
                  <a:gd name="T3" fmla="*/ 0 h 4"/>
                  <a:gd name="T4" fmla="*/ 2147483646 w 353"/>
                  <a:gd name="T5" fmla="*/ 2147483646 h 4"/>
                  <a:gd name="T6" fmla="*/ 2147483646 w 353"/>
                  <a:gd name="T7" fmla="*/ 2147483646 h 4"/>
                  <a:gd name="T8" fmla="*/ 0 w 353"/>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4" name="îš1íḑe">
                <a:extLst>
                  <a:ext uri="{FF2B5EF4-FFF2-40B4-BE49-F238E27FC236}">
                    <a16:creationId xmlns:a16="http://schemas.microsoft.com/office/drawing/2014/main" id="{3D7A4B3E-9036-40F3-A928-60E7EFB65F1F}"/>
                  </a:ext>
                </a:extLst>
              </p:cNvPr>
              <p:cNvSpPr>
                <a:spLocks/>
              </p:cNvSpPr>
              <p:nvPr/>
            </p:nvSpPr>
            <p:spPr bwMode="auto">
              <a:xfrm>
                <a:off x="3640138" y="3600450"/>
                <a:ext cx="547688" cy="6350"/>
              </a:xfrm>
              <a:custGeom>
                <a:avLst/>
                <a:gdLst>
                  <a:gd name="T0" fmla="*/ 0 w 345"/>
                  <a:gd name="T1" fmla="*/ 0 h 4"/>
                  <a:gd name="T2" fmla="*/ 2147483646 w 345"/>
                  <a:gd name="T3" fmla="*/ 0 h 4"/>
                  <a:gd name="T4" fmla="*/ 2147483646 w 345"/>
                  <a:gd name="T5" fmla="*/ 2147483646 h 4"/>
                  <a:gd name="T6" fmla="*/ 2147483646 w 345"/>
                  <a:gd name="T7" fmla="*/ 2147483646 h 4"/>
                  <a:gd name="T8" fmla="*/ 0 w 345"/>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5" name="iš1ïḍe">
                <a:extLst>
                  <a:ext uri="{FF2B5EF4-FFF2-40B4-BE49-F238E27FC236}">
                    <a16:creationId xmlns:a16="http://schemas.microsoft.com/office/drawing/2014/main" id="{678CEFFB-9D79-4C5D-85EE-D4454E630493}"/>
                  </a:ext>
                </a:extLst>
              </p:cNvPr>
              <p:cNvSpPr>
                <a:spLocks noChangeArrowheads="1"/>
              </p:cNvSpPr>
              <p:nvPr/>
            </p:nvSpPr>
            <p:spPr bwMode="auto">
              <a:xfrm>
                <a:off x="3737308" y="3406687"/>
                <a:ext cx="352025"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6" name="îSḻîde">
                <a:extLst>
                  <a:ext uri="{FF2B5EF4-FFF2-40B4-BE49-F238E27FC236}">
                    <a16:creationId xmlns:a16="http://schemas.microsoft.com/office/drawing/2014/main" id="{C0395777-D2F8-4E7A-A8E3-27B55FAA4546}"/>
                  </a:ext>
                </a:extLst>
              </p:cNvPr>
              <p:cNvSpPr>
                <a:spLocks noChangeArrowheads="1"/>
              </p:cNvSpPr>
              <p:nvPr/>
            </p:nvSpPr>
            <p:spPr bwMode="auto">
              <a:xfrm>
                <a:off x="3747366" y="3416750"/>
                <a:ext cx="32687"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7" name="î$ḻîḑé">
                <a:extLst>
                  <a:ext uri="{FF2B5EF4-FFF2-40B4-BE49-F238E27FC236}">
                    <a16:creationId xmlns:a16="http://schemas.microsoft.com/office/drawing/2014/main" id="{8BBBFEC2-4849-402D-B60A-B4E9C2725AE2}"/>
                  </a:ext>
                </a:extLst>
              </p:cNvPr>
              <p:cNvSpPr>
                <a:spLocks noChangeArrowheads="1"/>
              </p:cNvSpPr>
              <p:nvPr/>
            </p:nvSpPr>
            <p:spPr bwMode="auto">
              <a:xfrm>
                <a:off x="3805198" y="3416750"/>
                <a:ext cx="211215" cy="2517"/>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8" name="íŝļïḓe">
                <a:extLst>
                  <a:ext uri="{FF2B5EF4-FFF2-40B4-BE49-F238E27FC236}">
                    <a16:creationId xmlns:a16="http://schemas.microsoft.com/office/drawing/2014/main" id="{1F138C8D-D3DD-46C6-A94D-9F7B1931622C}"/>
                  </a:ext>
                </a:extLst>
              </p:cNvPr>
              <p:cNvSpPr>
                <a:spLocks noChangeArrowheads="1"/>
              </p:cNvSpPr>
              <p:nvPr/>
            </p:nvSpPr>
            <p:spPr bwMode="auto">
              <a:xfrm>
                <a:off x="3810227"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9" name="îS1iḍé">
                <a:extLst>
                  <a:ext uri="{FF2B5EF4-FFF2-40B4-BE49-F238E27FC236}">
                    <a16:creationId xmlns:a16="http://schemas.microsoft.com/office/drawing/2014/main" id="{D079DE18-15C9-4BEF-8B81-52A730BAB093}"/>
                  </a:ext>
                </a:extLst>
              </p:cNvPr>
              <p:cNvSpPr>
                <a:spLocks noChangeArrowheads="1"/>
              </p:cNvSpPr>
              <p:nvPr/>
            </p:nvSpPr>
            <p:spPr bwMode="auto">
              <a:xfrm>
                <a:off x="3802685" y="3421782"/>
                <a:ext cx="251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0" name="išlïdé">
                <a:extLst>
                  <a:ext uri="{FF2B5EF4-FFF2-40B4-BE49-F238E27FC236}">
                    <a16:creationId xmlns:a16="http://schemas.microsoft.com/office/drawing/2014/main" id="{83792AB6-2FAE-4BF1-A684-1698315E2244}"/>
                  </a:ext>
                </a:extLst>
              </p:cNvPr>
              <p:cNvSpPr>
                <a:spLocks noChangeArrowheads="1"/>
              </p:cNvSpPr>
              <p:nvPr/>
            </p:nvSpPr>
            <p:spPr bwMode="auto">
              <a:xfrm>
                <a:off x="3790111"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1" name="ïSlïde">
                <a:extLst>
                  <a:ext uri="{FF2B5EF4-FFF2-40B4-BE49-F238E27FC236}">
                    <a16:creationId xmlns:a16="http://schemas.microsoft.com/office/drawing/2014/main" id="{361B2B0A-3F4D-4FF8-BD32-CAFC6C24DA92}"/>
                  </a:ext>
                </a:extLst>
              </p:cNvPr>
              <p:cNvSpPr>
                <a:spLocks/>
              </p:cNvSpPr>
              <p:nvPr/>
            </p:nvSpPr>
            <p:spPr bwMode="auto">
              <a:xfrm>
                <a:off x="3822701"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2" name="îşľïďe">
                <a:extLst>
                  <a:ext uri="{FF2B5EF4-FFF2-40B4-BE49-F238E27FC236}">
                    <a16:creationId xmlns:a16="http://schemas.microsoft.com/office/drawing/2014/main" id="{850F9A5C-E4B6-4A97-98D9-8BB3AD80D895}"/>
                  </a:ext>
                </a:extLst>
              </p:cNvPr>
              <p:cNvSpPr>
                <a:spLocks/>
              </p:cNvSpPr>
              <p:nvPr/>
            </p:nvSpPr>
            <p:spPr bwMode="auto">
              <a:xfrm>
                <a:off x="3832226"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3" name="ïşľíďê">
                <a:extLst>
                  <a:ext uri="{FF2B5EF4-FFF2-40B4-BE49-F238E27FC236}">
                    <a16:creationId xmlns:a16="http://schemas.microsoft.com/office/drawing/2014/main" id="{544A1A22-06DB-455F-A9BF-6582BEC34ACB}"/>
                  </a:ext>
                </a:extLst>
              </p:cNvPr>
              <p:cNvSpPr>
                <a:spLocks/>
              </p:cNvSpPr>
              <p:nvPr/>
            </p:nvSpPr>
            <p:spPr bwMode="auto">
              <a:xfrm>
                <a:off x="38449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4" name="íś1ïdè">
                <a:extLst>
                  <a:ext uri="{FF2B5EF4-FFF2-40B4-BE49-F238E27FC236}">
                    <a16:creationId xmlns:a16="http://schemas.microsoft.com/office/drawing/2014/main" id="{F6C5BD6A-E13A-44C1-8E4F-246F6E60F330}"/>
                  </a:ext>
                </a:extLst>
              </p:cNvPr>
              <p:cNvSpPr>
                <a:spLocks/>
              </p:cNvSpPr>
              <p:nvPr/>
            </p:nvSpPr>
            <p:spPr bwMode="auto">
              <a:xfrm>
                <a:off x="3854451"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5" name="iṩḷiḍe">
                <a:extLst>
                  <a:ext uri="{FF2B5EF4-FFF2-40B4-BE49-F238E27FC236}">
                    <a16:creationId xmlns:a16="http://schemas.microsoft.com/office/drawing/2014/main" id="{67B46C38-A1E4-4B03-B99C-AB6546969BAD}"/>
                  </a:ext>
                </a:extLst>
              </p:cNvPr>
              <p:cNvSpPr>
                <a:spLocks/>
              </p:cNvSpPr>
              <p:nvPr/>
            </p:nvSpPr>
            <p:spPr bwMode="auto">
              <a:xfrm>
                <a:off x="3865563"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6" name="ïŝ1iďè">
                <a:extLst>
                  <a:ext uri="{FF2B5EF4-FFF2-40B4-BE49-F238E27FC236}">
                    <a16:creationId xmlns:a16="http://schemas.microsoft.com/office/drawing/2014/main" id="{650E461F-78E6-45D9-8C9D-955FB7F070CF}"/>
                  </a:ext>
                </a:extLst>
              </p:cNvPr>
              <p:cNvSpPr>
                <a:spLocks/>
              </p:cNvSpPr>
              <p:nvPr/>
            </p:nvSpPr>
            <p:spPr bwMode="auto">
              <a:xfrm>
                <a:off x="3878263"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7" name="íṩļíḋê">
                <a:extLst>
                  <a:ext uri="{FF2B5EF4-FFF2-40B4-BE49-F238E27FC236}">
                    <a16:creationId xmlns:a16="http://schemas.microsoft.com/office/drawing/2014/main" id="{E55D56E0-6CC5-410F-9649-E607DA29FEDB}"/>
                  </a:ext>
                </a:extLst>
              </p:cNvPr>
              <p:cNvSpPr>
                <a:spLocks/>
              </p:cNvSpPr>
              <p:nvPr/>
            </p:nvSpPr>
            <p:spPr bwMode="auto">
              <a:xfrm>
                <a:off x="3887788"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8" name="ïṧ1ïdè">
                <a:extLst>
                  <a:ext uri="{FF2B5EF4-FFF2-40B4-BE49-F238E27FC236}">
                    <a16:creationId xmlns:a16="http://schemas.microsoft.com/office/drawing/2014/main" id="{0F277694-90C4-457B-A72D-CBDE06BF6700}"/>
                  </a:ext>
                </a:extLst>
              </p:cNvPr>
              <p:cNvSpPr>
                <a:spLocks/>
              </p:cNvSpPr>
              <p:nvPr/>
            </p:nvSpPr>
            <p:spPr bwMode="auto">
              <a:xfrm>
                <a:off x="3897313"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9" name="íŝḻîḍé">
                <a:extLst>
                  <a:ext uri="{FF2B5EF4-FFF2-40B4-BE49-F238E27FC236}">
                    <a16:creationId xmlns:a16="http://schemas.microsoft.com/office/drawing/2014/main" id="{C09EE7C3-0217-438A-BAC5-80589F50ECC2}"/>
                  </a:ext>
                </a:extLst>
              </p:cNvPr>
              <p:cNvSpPr>
                <a:spLocks/>
              </p:cNvSpPr>
              <p:nvPr/>
            </p:nvSpPr>
            <p:spPr bwMode="auto">
              <a:xfrm>
                <a:off x="3908426"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0" name="îşḻïḓé">
                <a:extLst>
                  <a:ext uri="{FF2B5EF4-FFF2-40B4-BE49-F238E27FC236}">
                    <a16:creationId xmlns:a16="http://schemas.microsoft.com/office/drawing/2014/main" id="{857E1A8D-EDE4-45EF-AA27-E8602E6BEABD}"/>
                  </a:ext>
                </a:extLst>
              </p:cNvPr>
              <p:cNvSpPr>
                <a:spLocks/>
              </p:cNvSpPr>
              <p:nvPr/>
            </p:nvSpPr>
            <p:spPr bwMode="auto">
              <a:xfrm>
                <a:off x="39211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1" name="íśļíďè">
                <a:extLst>
                  <a:ext uri="{FF2B5EF4-FFF2-40B4-BE49-F238E27FC236}">
                    <a16:creationId xmlns:a16="http://schemas.microsoft.com/office/drawing/2014/main" id="{7E2D6A21-5FCF-48B2-B28B-38B7C2E91DB8}"/>
                  </a:ext>
                </a:extLst>
              </p:cNvPr>
              <p:cNvSpPr>
                <a:spLocks/>
              </p:cNvSpPr>
              <p:nvPr/>
            </p:nvSpPr>
            <p:spPr bwMode="auto">
              <a:xfrm>
                <a:off x="3930651"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2" name="iŝ1ïdé">
                <a:extLst>
                  <a:ext uri="{FF2B5EF4-FFF2-40B4-BE49-F238E27FC236}">
                    <a16:creationId xmlns:a16="http://schemas.microsoft.com/office/drawing/2014/main" id="{7F3AD5D6-FD04-4B6F-9B56-C78771D1360F}"/>
                  </a:ext>
                </a:extLst>
              </p:cNvPr>
              <p:cNvSpPr>
                <a:spLocks/>
              </p:cNvSpPr>
              <p:nvPr/>
            </p:nvSpPr>
            <p:spPr bwMode="auto">
              <a:xfrm>
                <a:off x="3940176"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3" name="is1ídè">
                <a:extLst>
                  <a:ext uri="{FF2B5EF4-FFF2-40B4-BE49-F238E27FC236}">
                    <a16:creationId xmlns:a16="http://schemas.microsoft.com/office/drawing/2014/main" id="{DD6164AF-6C8B-4F71-905B-F07FBF69E0CA}"/>
                  </a:ext>
                </a:extLst>
              </p:cNvPr>
              <p:cNvSpPr>
                <a:spLocks/>
              </p:cNvSpPr>
              <p:nvPr/>
            </p:nvSpPr>
            <p:spPr bwMode="auto">
              <a:xfrm>
                <a:off x="3951288"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4" name="islíďê">
                <a:extLst>
                  <a:ext uri="{FF2B5EF4-FFF2-40B4-BE49-F238E27FC236}">
                    <a16:creationId xmlns:a16="http://schemas.microsoft.com/office/drawing/2014/main" id="{26C51078-12CA-46BA-AB2C-C98B789AF082}"/>
                  </a:ext>
                </a:extLst>
              </p:cNvPr>
              <p:cNvSpPr>
                <a:spLocks/>
              </p:cNvSpPr>
              <p:nvPr/>
            </p:nvSpPr>
            <p:spPr bwMode="auto">
              <a:xfrm>
                <a:off x="3963988"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5" name="iṩlíḑê">
                <a:extLst>
                  <a:ext uri="{FF2B5EF4-FFF2-40B4-BE49-F238E27FC236}">
                    <a16:creationId xmlns:a16="http://schemas.microsoft.com/office/drawing/2014/main" id="{E6BE3E09-5421-472C-B958-CF20B98498D3}"/>
                  </a:ext>
                </a:extLst>
              </p:cNvPr>
              <p:cNvSpPr>
                <a:spLocks/>
              </p:cNvSpPr>
              <p:nvPr/>
            </p:nvSpPr>
            <p:spPr bwMode="auto">
              <a:xfrm>
                <a:off x="3973513"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6" name="îṥḷïďê">
                <a:extLst>
                  <a:ext uri="{FF2B5EF4-FFF2-40B4-BE49-F238E27FC236}">
                    <a16:creationId xmlns:a16="http://schemas.microsoft.com/office/drawing/2014/main" id="{7636B268-3C23-43C1-BCFD-7E26DF6D3F38}"/>
                  </a:ext>
                </a:extLst>
              </p:cNvPr>
              <p:cNvSpPr>
                <a:spLocks/>
              </p:cNvSpPr>
              <p:nvPr/>
            </p:nvSpPr>
            <p:spPr bwMode="auto">
              <a:xfrm>
                <a:off x="3983038"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7" name="íṥḻïďè">
                <a:extLst>
                  <a:ext uri="{FF2B5EF4-FFF2-40B4-BE49-F238E27FC236}">
                    <a16:creationId xmlns:a16="http://schemas.microsoft.com/office/drawing/2014/main" id="{9B4C5E4C-E5AA-4A3D-B53F-0A3998A32BC7}"/>
                  </a:ext>
                </a:extLst>
              </p:cNvPr>
              <p:cNvSpPr>
                <a:spLocks/>
              </p:cNvSpPr>
              <p:nvPr/>
            </p:nvSpPr>
            <p:spPr bwMode="auto">
              <a:xfrm>
                <a:off x="39973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8" name="íṡḷíḍè">
                <a:extLst>
                  <a:ext uri="{FF2B5EF4-FFF2-40B4-BE49-F238E27FC236}">
                    <a16:creationId xmlns:a16="http://schemas.microsoft.com/office/drawing/2014/main" id="{F2A68E3E-8642-4412-B754-3E2324801310}"/>
                  </a:ext>
                </a:extLst>
              </p:cNvPr>
              <p:cNvSpPr>
                <a:spLocks noChangeArrowheads="1"/>
              </p:cNvSpPr>
              <p:nvPr/>
            </p:nvSpPr>
            <p:spPr bwMode="auto">
              <a:xfrm>
                <a:off x="4006356" y="3421782"/>
                <a:ext cx="2515"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99" name="î$ḷîḑé">
                <a:extLst>
                  <a:ext uri="{FF2B5EF4-FFF2-40B4-BE49-F238E27FC236}">
                    <a16:creationId xmlns:a16="http://schemas.microsoft.com/office/drawing/2014/main" id="{CF2CB353-3900-42BE-B959-5D28293068EF}"/>
                  </a:ext>
                </a:extLst>
              </p:cNvPr>
              <p:cNvSpPr>
                <a:spLocks noChangeArrowheads="1"/>
              </p:cNvSpPr>
              <p:nvPr/>
            </p:nvSpPr>
            <p:spPr bwMode="auto">
              <a:xfrm>
                <a:off x="4016413"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0" name="í$ľîdè">
                <a:extLst>
                  <a:ext uri="{FF2B5EF4-FFF2-40B4-BE49-F238E27FC236}">
                    <a16:creationId xmlns:a16="http://schemas.microsoft.com/office/drawing/2014/main" id="{1016E216-D6FD-43D4-B09F-3BD33CD6FEC7}"/>
                  </a:ext>
                </a:extLst>
              </p:cNvPr>
              <p:cNvSpPr>
                <a:spLocks noChangeArrowheads="1"/>
              </p:cNvSpPr>
              <p:nvPr/>
            </p:nvSpPr>
            <p:spPr bwMode="auto">
              <a:xfrm>
                <a:off x="4026471" y="3421782"/>
                <a:ext cx="754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1" name="iṥ1iḍè">
                <a:extLst>
                  <a:ext uri="{FF2B5EF4-FFF2-40B4-BE49-F238E27FC236}">
                    <a16:creationId xmlns:a16="http://schemas.microsoft.com/office/drawing/2014/main" id="{1CC02F77-1BF1-4ED3-BC71-F04457CE9521}"/>
                  </a:ext>
                </a:extLst>
              </p:cNvPr>
              <p:cNvSpPr>
                <a:spLocks noChangeArrowheads="1"/>
              </p:cNvSpPr>
              <p:nvPr/>
            </p:nvSpPr>
            <p:spPr bwMode="auto">
              <a:xfrm>
                <a:off x="4039044" y="3416750"/>
                <a:ext cx="40231"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2" name="ïslidé">
                <a:extLst>
                  <a:ext uri="{FF2B5EF4-FFF2-40B4-BE49-F238E27FC236}">
                    <a16:creationId xmlns:a16="http://schemas.microsoft.com/office/drawing/2014/main" id="{C78F17E9-E219-4807-94DA-320A6CE681F1}"/>
                  </a:ext>
                </a:extLst>
              </p:cNvPr>
              <p:cNvSpPr>
                <a:spLocks noChangeArrowheads="1"/>
              </p:cNvSpPr>
              <p:nvPr/>
            </p:nvSpPr>
            <p:spPr bwMode="auto">
              <a:xfrm>
                <a:off x="3679475" y="3489710"/>
                <a:ext cx="17602"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3" name="íṡlïďè">
                <a:extLst>
                  <a:ext uri="{FF2B5EF4-FFF2-40B4-BE49-F238E27FC236}">
                    <a16:creationId xmlns:a16="http://schemas.microsoft.com/office/drawing/2014/main" id="{DB47FA98-A512-4914-B699-F03075A9372A}"/>
                  </a:ext>
                </a:extLst>
              </p:cNvPr>
              <p:cNvSpPr>
                <a:spLocks/>
              </p:cNvSpPr>
              <p:nvPr/>
            </p:nvSpPr>
            <p:spPr bwMode="auto">
              <a:xfrm>
                <a:off x="3884613" y="3490913"/>
                <a:ext cx="55563" cy="53975"/>
              </a:xfrm>
              <a:custGeom>
                <a:avLst/>
                <a:gdLst>
                  <a:gd name="T0" fmla="*/ 0 w 35"/>
                  <a:gd name="T1" fmla="*/ 0 h 34"/>
                  <a:gd name="T2" fmla="*/ 2147483646 w 35"/>
                  <a:gd name="T3" fmla="*/ 0 h 34"/>
                  <a:gd name="T4" fmla="*/ 2147483646 w 35"/>
                  <a:gd name="T5" fmla="*/ 2147483646 h 34"/>
                  <a:gd name="T6" fmla="*/ 0 w 35"/>
                  <a:gd name="T7" fmla="*/ 2147483646 h 34"/>
                  <a:gd name="T8" fmla="*/ 0 w 35"/>
                  <a:gd name="T9" fmla="*/ 0 h 34"/>
                  <a:gd name="T10" fmla="*/ 0 w 35"/>
                  <a:gd name="T11" fmla="*/ 0 h 34"/>
                  <a:gd name="T12" fmla="*/ 2147483646 w 35"/>
                  <a:gd name="T13" fmla="*/ 2147483646 h 34"/>
                  <a:gd name="T14" fmla="*/ 2147483646 w 35"/>
                  <a:gd name="T15" fmla="*/ 2147483646 h 34"/>
                  <a:gd name="T16" fmla="*/ 2147483646 w 35"/>
                  <a:gd name="T17" fmla="*/ 2147483646 h 34"/>
                  <a:gd name="T18" fmla="*/ 2147483646 w 35"/>
                  <a:gd name="T19" fmla="*/ 2147483646 h 34"/>
                  <a:gd name="T20" fmla="*/ 2147483646 w 35"/>
                  <a:gd name="T21" fmla="*/ 2147483646 h 34"/>
                  <a:gd name="T22" fmla="*/ 2147483646 w 35"/>
                  <a:gd name="T23" fmla="*/ 2147483646 h 34"/>
                  <a:gd name="T24" fmla="*/ 2147483646 w 35"/>
                  <a:gd name="T25" fmla="*/ 2147483646 h 34"/>
                  <a:gd name="T26" fmla="*/ 2147483646 w 35"/>
                  <a:gd name="T27" fmla="*/ 2147483646 h 34"/>
                  <a:gd name="T28" fmla="*/ 2147483646 w 35"/>
                  <a:gd name="T29" fmla="*/ 2147483646 h 34"/>
                  <a:gd name="T30" fmla="*/ 2147483646 w 35"/>
                  <a:gd name="T31" fmla="*/ 2147483646 h 34"/>
                  <a:gd name="T32" fmla="*/ 2147483646 w 35"/>
                  <a:gd name="T33" fmla="*/ 2147483646 h 3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5" h="34">
                    <a:moveTo>
                      <a:pt x="0" y="0"/>
                    </a:moveTo>
                    <a:lnTo>
                      <a:pt x="35" y="0"/>
                    </a:lnTo>
                    <a:lnTo>
                      <a:pt x="35" y="34"/>
                    </a:lnTo>
                    <a:lnTo>
                      <a:pt x="0" y="34"/>
                    </a:lnTo>
                    <a:lnTo>
                      <a:pt x="0" y="0"/>
                    </a:lnTo>
                    <a:close/>
                    <a:moveTo>
                      <a:pt x="4" y="8"/>
                    </a:moveTo>
                    <a:lnTo>
                      <a:pt x="4" y="27"/>
                    </a:lnTo>
                    <a:lnTo>
                      <a:pt x="8" y="27"/>
                    </a:lnTo>
                    <a:lnTo>
                      <a:pt x="8"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4" name="iṧ1ïḓè">
                <a:extLst>
                  <a:ext uri="{FF2B5EF4-FFF2-40B4-BE49-F238E27FC236}">
                    <a16:creationId xmlns:a16="http://schemas.microsoft.com/office/drawing/2014/main" id="{C1257304-F4BD-41E5-BF85-396A149C659D}"/>
                  </a:ext>
                </a:extLst>
              </p:cNvPr>
              <p:cNvSpPr>
                <a:spLocks/>
              </p:cNvSpPr>
              <p:nvPr/>
            </p:nvSpPr>
            <p:spPr bwMode="auto">
              <a:xfrm>
                <a:off x="3551238" y="3067050"/>
                <a:ext cx="722313" cy="727075"/>
              </a:xfrm>
              <a:custGeom>
                <a:avLst/>
                <a:gdLst>
                  <a:gd name="T0" fmla="*/ 2147483646 w 219"/>
                  <a:gd name="T1" fmla="*/ 0 h 218"/>
                  <a:gd name="T2" fmla="*/ 2147483646 w 219"/>
                  <a:gd name="T3" fmla="*/ 2147483646 h 218"/>
                  <a:gd name="T4" fmla="*/ 2147483646 w 219"/>
                  <a:gd name="T5" fmla="*/ 2147483646 h 218"/>
                  <a:gd name="T6" fmla="*/ 0 w 219"/>
                  <a:gd name="T7" fmla="*/ 2147483646 h 218"/>
                  <a:gd name="T8" fmla="*/ 2147483646 w 219"/>
                  <a:gd name="T9" fmla="*/ 0 h 218"/>
                  <a:gd name="T10" fmla="*/ 2147483646 w 219"/>
                  <a:gd name="T11" fmla="*/ 2147483646 h 218"/>
                  <a:gd name="T12" fmla="*/ 2147483646 w 219"/>
                  <a:gd name="T13" fmla="*/ 2147483646 h 218"/>
                  <a:gd name="T14" fmla="*/ 2147483646 w 219"/>
                  <a:gd name="T15" fmla="*/ 2147483646 h 218"/>
                  <a:gd name="T16" fmla="*/ 2147483646 w 219"/>
                  <a:gd name="T17" fmla="*/ 2147483646 h 218"/>
                  <a:gd name="T18" fmla="*/ 2147483646 w 219"/>
                  <a:gd name="T19" fmla="*/ 2147483646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6" name="íşḷïḑe">
              <a:extLst>
                <a:ext uri="{FF2B5EF4-FFF2-40B4-BE49-F238E27FC236}">
                  <a16:creationId xmlns:a16="http://schemas.microsoft.com/office/drawing/2014/main" id="{217486D6-B7CF-4882-8B98-D4DE74559F0D}"/>
                </a:ext>
              </a:extLst>
            </p:cNvPr>
            <p:cNvGrpSpPr>
              <a:grpSpLocks/>
            </p:cNvGrpSpPr>
            <p:nvPr userDrawn="1"/>
          </p:nvGrpSpPr>
          <p:grpSpPr bwMode="auto">
            <a:xfrm>
              <a:off x="4894762" y="471192"/>
              <a:ext cx="4437911" cy="1614111"/>
              <a:chOff x="4412452" y="3106738"/>
              <a:chExt cx="2312689" cy="841148"/>
            </a:xfrm>
          </p:grpSpPr>
          <p:grpSp>
            <p:nvGrpSpPr>
              <p:cNvPr id="7" name="îṥľíḑé">
                <a:extLst>
                  <a:ext uri="{FF2B5EF4-FFF2-40B4-BE49-F238E27FC236}">
                    <a16:creationId xmlns:a16="http://schemas.microsoft.com/office/drawing/2014/main" id="{0422A98A-A8F6-470C-88FB-3620E3EA06F0}"/>
                  </a:ext>
                </a:extLst>
              </p:cNvPr>
              <p:cNvGrpSpPr>
                <a:grpSpLocks/>
              </p:cNvGrpSpPr>
              <p:nvPr/>
            </p:nvGrpSpPr>
            <p:grpSpPr bwMode="auto">
              <a:xfrm>
                <a:off x="4422776" y="3106738"/>
                <a:ext cx="2293937" cy="617538"/>
                <a:chOff x="4422776" y="3106738"/>
                <a:chExt cx="2293937" cy="617538"/>
              </a:xfrm>
            </p:grpSpPr>
            <p:sp>
              <p:nvSpPr>
                <p:cNvPr id="24" name="išḻiḑé">
                  <a:extLst>
                    <a:ext uri="{FF2B5EF4-FFF2-40B4-BE49-F238E27FC236}">
                      <a16:creationId xmlns:a16="http://schemas.microsoft.com/office/drawing/2014/main" id="{F8E39B2F-6A26-454A-B8F1-DAB7EEA6E1F5}"/>
                    </a:ext>
                  </a:extLst>
                </p:cNvPr>
                <p:cNvSpPr>
                  <a:spLocks/>
                </p:cNvSpPr>
                <p:nvPr/>
              </p:nvSpPr>
              <p:spPr bwMode="auto">
                <a:xfrm>
                  <a:off x="4811713" y="3200400"/>
                  <a:ext cx="49213" cy="100013"/>
                </a:xfrm>
                <a:custGeom>
                  <a:avLst/>
                  <a:gdLst>
                    <a:gd name="T0" fmla="*/ 0 w 15"/>
                    <a:gd name="T1" fmla="*/ 2147483646 h 30"/>
                    <a:gd name="T2" fmla="*/ 2147483646 w 15"/>
                    <a:gd name="T3" fmla="*/ 2147483646 h 30"/>
                    <a:gd name="T4" fmla="*/ 0 w 15"/>
                    <a:gd name="T5" fmla="*/ 2147483646 h 30"/>
                    <a:gd name="T6" fmla="*/ 2147483646 w 15"/>
                    <a:gd name="T7" fmla="*/ 2147483646 h 30"/>
                    <a:gd name="T8" fmla="*/ 2147483646 w 15"/>
                    <a:gd name="T9" fmla="*/ 2147483646 h 30"/>
                    <a:gd name="T10" fmla="*/ 2147483646 w 15"/>
                    <a:gd name="T11" fmla="*/ 2147483646 h 30"/>
                    <a:gd name="T12" fmla="*/ 2147483646 w 15"/>
                    <a:gd name="T13" fmla="*/ 2147483646 h 30"/>
                    <a:gd name="T14" fmla="*/ 2147483646 w 15"/>
                    <a:gd name="T15" fmla="*/ 0 h 30"/>
                    <a:gd name="T16" fmla="*/ 0 w 15"/>
                    <a:gd name="T17" fmla="*/ 2147483646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5" name="íṥľíďè">
                  <a:extLst>
                    <a:ext uri="{FF2B5EF4-FFF2-40B4-BE49-F238E27FC236}">
                      <a16:creationId xmlns:a16="http://schemas.microsoft.com/office/drawing/2014/main" id="{2C0E5E66-6D66-440D-B7B1-AA5DD3557593}"/>
                    </a:ext>
                  </a:extLst>
                </p:cNvPr>
                <p:cNvSpPr>
                  <a:spLocks/>
                </p:cNvSpPr>
                <p:nvPr/>
              </p:nvSpPr>
              <p:spPr bwMode="auto">
                <a:xfrm>
                  <a:off x="5221288" y="3184525"/>
                  <a:ext cx="36513" cy="122238"/>
                </a:xfrm>
                <a:custGeom>
                  <a:avLst/>
                  <a:gdLst>
                    <a:gd name="T0" fmla="*/ 0 w 11"/>
                    <a:gd name="T1" fmla="*/ 2147483646 h 37"/>
                    <a:gd name="T2" fmla="*/ 2147483646 w 11"/>
                    <a:gd name="T3" fmla="*/ 2147483646 h 37"/>
                    <a:gd name="T4" fmla="*/ 0 w 11"/>
                    <a:gd name="T5" fmla="*/ 2147483646 h 37"/>
                    <a:gd name="T6" fmla="*/ 0 w 11"/>
                    <a:gd name="T7" fmla="*/ 2147483646 h 37"/>
                    <a:gd name="T8" fmla="*/ 2147483646 w 11"/>
                    <a:gd name="T9" fmla="*/ 2147483646 h 37"/>
                    <a:gd name="T10" fmla="*/ 2147483646 w 11"/>
                    <a:gd name="T11" fmla="*/ 2147483646 h 37"/>
                    <a:gd name="T12" fmla="*/ 2147483646 w 11"/>
                    <a:gd name="T13" fmla="*/ 2147483646 h 37"/>
                    <a:gd name="T14" fmla="*/ 2147483646 w 11"/>
                    <a:gd name="T15" fmla="*/ 2147483646 h 37"/>
                    <a:gd name="T16" fmla="*/ 2147483646 w 11"/>
                    <a:gd name="T17" fmla="*/ 2147483646 h 37"/>
                    <a:gd name="T18" fmla="*/ 2147483646 w 11"/>
                    <a:gd name="T19" fmla="*/ 0 h 37"/>
                    <a:gd name="T20" fmla="*/ 0 w 11"/>
                    <a:gd name="T21" fmla="*/ 2147483646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6" name="íś1iḑe">
                  <a:extLst>
                    <a:ext uri="{FF2B5EF4-FFF2-40B4-BE49-F238E27FC236}">
                      <a16:creationId xmlns:a16="http://schemas.microsoft.com/office/drawing/2014/main" id="{918455BB-A3FC-4344-B32F-2B0D46F0AB47}"/>
                    </a:ext>
                  </a:extLst>
                </p:cNvPr>
                <p:cNvSpPr>
                  <a:spLocks/>
                </p:cNvSpPr>
                <p:nvPr/>
              </p:nvSpPr>
              <p:spPr bwMode="auto">
                <a:xfrm>
                  <a:off x="4554538" y="3251200"/>
                  <a:ext cx="119063" cy="58738"/>
                </a:xfrm>
                <a:custGeom>
                  <a:avLst/>
                  <a:gdLst>
                    <a:gd name="T0" fmla="*/ 0 w 36"/>
                    <a:gd name="T1" fmla="*/ 2147483646 h 18"/>
                    <a:gd name="T2" fmla="*/ 2147483646 w 36"/>
                    <a:gd name="T3" fmla="*/ 2147483646 h 18"/>
                    <a:gd name="T4" fmla="*/ 2147483646 w 36"/>
                    <a:gd name="T5" fmla="*/ 2147483646 h 18"/>
                    <a:gd name="T6" fmla="*/ 2147483646 w 36"/>
                    <a:gd name="T7" fmla="*/ 2147483646 h 18"/>
                    <a:gd name="T8" fmla="*/ 2147483646 w 36"/>
                    <a:gd name="T9" fmla="*/ 2147483646 h 18"/>
                    <a:gd name="T10" fmla="*/ 2147483646 w 36"/>
                    <a:gd name="T11" fmla="*/ 2147483646 h 18"/>
                    <a:gd name="T12" fmla="*/ 2147483646 w 36"/>
                    <a:gd name="T13" fmla="*/ 2147483646 h 18"/>
                    <a:gd name="T14" fmla="*/ 2147483646 w 36"/>
                    <a:gd name="T15" fmla="*/ 2147483646 h 18"/>
                    <a:gd name="T16" fmla="*/ 2147483646 w 36"/>
                    <a:gd name="T17" fmla="*/ 2147483646 h 18"/>
                    <a:gd name="T18" fmla="*/ 2147483646 w 36"/>
                    <a:gd name="T19" fmla="*/ 2147483646 h 18"/>
                    <a:gd name="T20" fmla="*/ 2147483646 w 36"/>
                    <a:gd name="T21" fmla="*/ 0 h 18"/>
                    <a:gd name="T22" fmla="*/ 2147483646 w 36"/>
                    <a:gd name="T23" fmla="*/ 2147483646 h 18"/>
                    <a:gd name="T24" fmla="*/ 2147483646 w 36"/>
                    <a:gd name="T25" fmla="*/ 2147483646 h 18"/>
                    <a:gd name="T26" fmla="*/ 0 w 36"/>
                    <a:gd name="T27" fmla="*/ 2147483646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7" name="iṩ1iḋè">
                  <a:extLst>
                    <a:ext uri="{FF2B5EF4-FFF2-40B4-BE49-F238E27FC236}">
                      <a16:creationId xmlns:a16="http://schemas.microsoft.com/office/drawing/2014/main" id="{5FA4BAF0-3979-4894-83C3-DC5A881F8B44}"/>
                    </a:ext>
                  </a:extLst>
                </p:cNvPr>
                <p:cNvSpPr>
                  <a:spLocks/>
                </p:cNvSpPr>
                <p:nvPr/>
              </p:nvSpPr>
              <p:spPr bwMode="auto">
                <a:xfrm>
                  <a:off x="6359526" y="3263900"/>
                  <a:ext cx="93663" cy="139700"/>
                </a:xfrm>
                <a:custGeom>
                  <a:avLst/>
                  <a:gdLst>
                    <a:gd name="T0" fmla="*/ 2147483646 w 28"/>
                    <a:gd name="T1" fmla="*/ 2147483646 h 42"/>
                    <a:gd name="T2" fmla="*/ 2147483646 w 28"/>
                    <a:gd name="T3" fmla="*/ 2147483646 h 42"/>
                    <a:gd name="T4" fmla="*/ 2147483646 w 28"/>
                    <a:gd name="T5" fmla="*/ 2147483646 h 42"/>
                    <a:gd name="T6" fmla="*/ 2147483646 w 28"/>
                    <a:gd name="T7" fmla="*/ 2147483646 h 42"/>
                    <a:gd name="T8" fmla="*/ 2147483646 w 28"/>
                    <a:gd name="T9" fmla="*/ 2147483646 h 42"/>
                    <a:gd name="T10" fmla="*/ 2147483646 w 28"/>
                    <a:gd name="T11" fmla="*/ 2147483646 h 42"/>
                    <a:gd name="T12" fmla="*/ 0 w 28"/>
                    <a:gd name="T13" fmla="*/ 2147483646 h 42"/>
                    <a:gd name="T14" fmla="*/ 0 w 28"/>
                    <a:gd name="T15" fmla="*/ 2147483646 h 42"/>
                    <a:gd name="T16" fmla="*/ 2147483646 w 28"/>
                    <a:gd name="T17" fmla="*/ 2147483646 h 42"/>
                    <a:gd name="T18" fmla="*/ 2147483646 w 28"/>
                    <a:gd name="T19" fmla="*/ 2147483646 h 42"/>
                    <a:gd name="T20" fmla="*/ 2147483646 w 28"/>
                    <a:gd name="T21" fmla="*/ 2147483646 h 42"/>
                    <a:gd name="T22" fmla="*/ 2147483646 w 28"/>
                    <a:gd name="T23" fmla="*/ 2147483646 h 42"/>
                    <a:gd name="T24" fmla="*/ 2147483646 w 28"/>
                    <a:gd name="T25" fmla="*/ 2147483646 h 42"/>
                    <a:gd name="T26" fmla="*/ 2147483646 w 28"/>
                    <a:gd name="T27" fmla="*/ 2147483646 h 42"/>
                    <a:gd name="T28" fmla="*/ 2147483646 w 28"/>
                    <a:gd name="T29" fmla="*/ 2147483646 h 42"/>
                    <a:gd name="T30" fmla="*/ 2147483646 w 28"/>
                    <a:gd name="T31" fmla="*/ 2147483646 h 42"/>
                    <a:gd name="T32" fmla="*/ 2147483646 w 28"/>
                    <a:gd name="T33" fmla="*/ 2147483646 h 42"/>
                    <a:gd name="T34" fmla="*/ 2147483646 w 28"/>
                    <a:gd name="T35" fmla="*/ 2147483646 h 42"/>
                    <a:gd name="T36" fmla="*/ 2147483646 w 28"/>
                    <a:gd name="T37" fmla="*/ 2147483646 h 42"/>
                    <a:gd name="T38" fmla="*/ 2147483646 w 28"/>
                    <a:gd name="T39" fmla="*/ 2147483646 h 42"/>
                    <a:gd name="T40" fmla="*/ 2147483646 w 28"/>
                    <a:gd name="T41" fmla="*/ 0 h 42"/>
                    <a:gd name="T42" fmla="*/ 2147483646 w 28"/>
                    <a:gd name="T43" fmla="*/ 2147483646 h 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8" name="íṩlïḓè">
                  <a:extLst>
                    <a:ext uri="{FF2B5EF4-FFF2-40B4-BE49-F238E27FC236}">
                      <a16:creationId xmlns:a16="http://schemas.microsoft.com/office/drawing/2014/main" id="{C104703C-5206-4E8F-A3B0-23C9188AAA49}"/>
                    </a:ext>
                  </a:extLst>
                </p:cNvPr>
                <p:cNvSpPr>
                  <a:spLocks/>
                </p:cNvSpPr>
                <p:nvPr/>
              </p:nvSpPr>
              <p:spPr bwMode="auto">
                <a:xfrm>
                  <a:off x="5826126" y="3273425"/>
                  <a:ext cx="223838" cy="293688"/>
                </a:xfrm>
                <a:custGeom>
                  <a:avLst/>
                  <a:gdLst>
                    <a:gd name="T0" fmla="*/ 2147483646 w 68"/>
                    <a:gd name="T1" fmla="*/ 2147483646 h 88"/>
                    <a:gd name="T2" fmla="*/ 2147483646 w 68"/>
                    <a:gd name="T3" fmla="*/ 2147483646 h 88"/>
                    <a:gd name="T4" fmla="*/ 2147483646 w 68"/>
                    <a:gd name="T5" fmla="*/ 2147483646 h 88"/>
                    <a:gd name="T6" fmla="*/ 2147483646 w 68"/>
                    <a:gd name="T7" fmla="*/ 2147483646 h 88"/>
                    <a:gd name="T8" fmla="*/ 2147483646 w 68"/>
                    <a:gd name="T9" fmla="*/ 0 h 88"/>
                    <a:gd name="T10" fmla="*/ 2147483646 w 68"/>
                    <a:gd name="T11" fmla="*/ 2147483646 h 88"/>
                    <a:gd name="T12" fmla="*/ 2147483646 w 68"/>
                    <a:gd name="T13" fmla="*/ 2147483646 h 88"/>
                    <a:gd name="T14" fmla="*/ 2147483646 w 68"/>
                    <a:gd name="T15" fmla="*/ 2147483646 h 88"/>
                    <a:gd name="T16" fmla="*/ 2147483646 w 68"/>
                    <a:gd name="T17" fmla="*/ 2147483646 h 88"/>
                    <a:gd name="T18" fmla="*/ 2147483646 w 68"/>
                    <a:gd name="T19" fmla="*/ 2147483646 h 88"/>
                    <a:gd name="T20" fmla="*/ 2147483646 w 68"/>
                    <a:gd name="T21" fmla="*/ 2147483646 h 88"/>
                    <a:gd name="T22" fmla="*/ 2147483646 w 68"/>
                    <a:gd name="T23" fmla="*/ 2147483646 h 88"/>
                    <a:gd name="T24" fmla="*/ 2147483646 w 68"/>
                    <a:gd name="T25" fmla="*/ 2147483646 h 88"/>
                    <a:gd name="T26" fmla="*/ 2147483646 w 68"/>
                    <a:gd name="T27" fmla="*/ 2147483646 h 88"/>
                    <a:gd name="T28" fmla="*/ 0 w 68"/>
                    <a:gd name="T29" fmla="*/ 2147483646 h 88"/>
                    <a:gd name="T30" fmla="*/ 2147483646 w 68"/>
                    <a:gd name="T31" fmla="*/ 2147483646 h 88"/>
                    <a:gd name="T32" fmla="*/ 2147483646 w 68"/>
                    <a:gd name="T33" fmla="*/ 2147483646 h 88"/>
                    <a:gd name="T34" fmla="*/ 2147483646 w 68"/>
                    <a:gd name="T35" fmla="*/ 2147483646 h 88"/>
                    <a:gd name="T36" fmla="*/ 2147483646 w 68"/>
                    <a:gd name="T37" fmla="*/ 2147483646 h 88"/>
                    <a:gd name="T38" fmla="*/ 2147483646 w 68"/>
                    <a:gd name="T39" fmla="*/ 2147483646 h 88"/>
                    <a:gd name="T40" fmla="*/ 2147483646 w 68"/>
                    <a:gd name="T41" fmla="*/ 2147483646 h 88"/>
                    <a:gd name="T42" fmla="*/ 2147483646 w 68"/>
                    <a:gd name="T43" fmla="*/ 2147483646 h 88"/>
                    <a:gd name="T44" fmla="*/ 2147483646 w 68"/>
                    <a:gd name="T45" fmla="*/ 2147483646 h 88"/>
                    <a:gd name="T46" fmla="*/ 2147483646 w 68"/>
                    <a:gd name="T47" fmla="*/ 2147483646 h 88"/>
                    <a:gd name="T48" fmla="*/ 2147483646 w 68"/>
                    <a:gd name="T49" fmla="*/ 2147483646 h 88"/>
                    <a:gd name="T50" fmla="*/ 2147483646 w 68"/>
                    <a:gd name="T51" fmla="*/ 2147483646 h 88"/>
                    <a:gd name="T52" fmla="*/ 2147483646 w 68"/>
                    <a:gd name="T53" fmla="*/ 2147483646 h 88"/>
                    <a:gd name="T54" fmla="*/ 2147483646 w 68"/>
                    <a:gd name="T55" fmla="*/ 2147483646 h 88"/>
                    <a:gd name="T56" fmla="*/ 2147483646 w 68"/>
                    <a:gd name="T57" fmla="*/ 2147483646 h 88"/>
                    <a:gd name="T58" fmla="*/ 2147483646 w 68"/>
                    <a:gd name="T59" fmla="*/ 2147483646 h 88"/>
                    <a:gd name="T60" fmla="*/ 2147483646 w 68"/>
                    <a:gd name="T61" fmla="*/ 2147483646 h 88"/>
                    <a:gd name="T62" fmla="*/ 2147483646 w 68"/>
                    <a:gd name="T63" fmla="*/ 2147483646 h 88"/>
                    <a:gd name="T64" fmla="*/ 2147483646 w 68"/>
                    <a:gd name="T65" fmla="*/ 2147483646 h 88"/>
                    <a:gd name="T66" fmla="*/ 2147483646 w 68"/>
                    <a:gd name="T67" fmla="*/ 2147483646 h 88"/>
                    <a:gd name="T68" fmla="*/ 2147483646 w 68"/>
                    <a:gd name="T69" fmla="*/ 2147483646 h 88"/>
                    <a:gd name="T70" fmla="*/ 2147483646 w 68"/>
                    <a:gd name="T71" fmla="*/ 2147483646 h 88"/>
                    <a:gd name="T72" fmla="*/ 2147483646 w 68"/>
                    <a:gd name="T73" fmla="*/ 2147483646 h 88"/>
                    <a:gd name="T74" fmla="*/ 2147483646 w 68"/>
                    <a:gd name="T75" fmla="*/ 2147483646 h 88"/>
                    <a:gd name="T76" fmla="*/ 2147483646 w 68"/>
                    <a:gd name="T77" fmla="*/ 2147483646 h 88"/>
                    <a:gd name="T78" fmla="*/ 2147483646 w 68"/>
                    <a:gd name="T79" fmla="*/ 2147483646 h 88"/>
                    <a:gd name="T80" fmla="*/ 2147483646 w 68"/>
                    <a:gd name="T81" fmla="*/ 2147483646 h 88"/>
                    <a:gd name="T82" fmla="*/ 2147483646 w 68"/>
                    <a:gd name="T83" fmla="*/ 2147483646 h 88"/>
                    <a:gd name="T84" fmla="*/ 2147483646 w 68"/>
                    <a:gd name="T85" fmla="*/ 2147483646 h 88"/>
                    <a:gd name="T86" fmla="*/ 2147483646 w 68"/>
                    <a:gd name="T87" fmla="*/ 2147483646 h 88"/>
                    <a:gd name="T88" fmla="*/ 2147483646 w 68"/>
                    <a:gd name="T89" fmla="*/ 2147483646 h 88"/>
                    <a:gd name="T90" fmla="*/ 2147483646 w 68"/>
                    <a:gd name="T91" fmla="*/ 2147483646 h 88"/>
                    <a:gd name="T92" fmla="*/ 2147483646 w 68"/>
                    <a:gd name="T93" fmla="*/ 2147483646 h 8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9" name="ísḷïďè">
                  <a:extLst>
                    <a:ext uri="{FF2B5EF4-FFF2-40B4-BE49-F238E27FC236}">
                      <a16:creationId xmlns:a16="http://schemas.microsoft.com/office/drawing/2014/main" id="{358A77C4-0A5D-47D7-9DB8-03D23A749D4C}"/>
                    </a:ext>
                  </a:extLst>
                </p:cNvPr>
                <p:cNvSpPr>
                  <a:spLocks/>
                </p:cNvSpPr>
                <p:nvPr/>
              </p:nvSpPr>
              <p:spPr bwMode="auto">
                <a:xfrm>
                  <a:off x="4518026" y="3506788"/>
                  <a:ext cx="53975" cy="71438"/>
                </a:xfrm>
                <a:custGeom>
                  <a:avLst/>
                  <a:gdLst>
                    <a:gd name="T0" fmla="*/ 2147483646 w 16"/>
                    <a:gd name="T1" fmla="*/ 2147483646 h 21"/>
                    <a:gd name="T2" fmla="*/ 2147483646 w 16"/>
                    <a:gd name="T3" fmla="*/ 2147483646 h 21"/>
                    <a:gd name="T4" fmla="*/ 2147483646 w 16"/>
                    <a:gd name="T5" fmla="*/ 2147483646 h 21"/>
                    <a:gd name="T6" fmla="*/ 2147483646 w 16"/>
                    <a:gd name="T7" fmla="*/ 0 h 21"/>
                    <a:gd name="T8" fmla="*/ 2147483646 w 16"/>
                    <a:gd name="T9" fmla="*/ 2147483646 h 21"/>
                    <a:gd name="T10" fmla="*/ 2147483646 w 16"/>
                    <a:gd name="T11" fmla="*/ 2147483646 h 21"/>
                    <a:gd name="T12" fmla="*/ 2147483646 w 16"/>
                    <a:gd name="T13" fmla="*/ 2147483646 h 21"/>
                    <a:gd name="T14" fmla="*/ 2147483646 w 16"/>
                    <a:gd name="T15" fmla="*/ 2147483646 h 21"/>
                    <a:gd name="T16" fmla="*/ 0 w 16"/>
                    <a:gd name="T17" fmla="*/ 2147483646 h 21"/>
                    <a:gd name="T18" fmla="*/ 2147483646 w 16"/>
                    <a:gd name="T19" fmla="*/ 2147483646 h 21"/>
                    <a:gd name="T20" fmla="*/ 2147483646 w 16"/>
                    <a:gd name="T21" fmla="*/ 2147483646 h 21"/>
                    <a:gd name="T22" fmla="*/ 2147483646 w 16"/>
                    <a:gd name="T23" fmla="*/ 2147483646 h 21"/>
                    <a:gd name="T24" fmla="*/ 2147483646 w 16"/>
                    <a:gd name="T25" fmla="*/ 2147483646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0" name="îṧļîḓé">
                  <a:extLst>
                    <a:ext uri="{FF2B5EF4-FFF2-40B4-BE49-F238E27FC236}">
                      <a16:creationId xmlns:a16="http://schemas.microsoft.com/office/drawing/2014/main" id="{C2A9397F-1B20-4E1E-A0D2-895089147E66}"/>
                    </a:ext>
                  </a:extLst>
                </p:cNvPr>
                <p:cNvSpPr>
                  <a:spLocks/>
                </p:cNvSpPr>
                <p:nvPr/>
              </p:nvSpPr>
              <p:spPr bwMode="auto">
                <a:xfrm>
                  <a:off x="5319713" y="3133725"/>
                  <a:ext cx="222250" cy="500063"/>
                </a:xfrm>
                <a:custGeom>
                  <a:avLst/>
                  <a:gdLst>
                    <a:gd name="T0" fmla="*/ 2147483646 w 67"/>
                    <a:gd name="T1" fmla="*/ 2147483646 h 150"/>
                    <a:gd name="T2" fmla="*/ 2147483646 w 67"/>
                    <a:gd name="T3" fmla="*/ 2147483646 h 150"/>
                    <a:gd name="T4" fmla="*/ 2147483646 w 67"/>
                    <a:gd name="T5" fmla="*/ 2147483646 h 150"/>
                    <a:gd name="T6" fmla="*/ 2147483646 w 67"/>
                    <a:gd name="T7" fmla="*/ 2147483646 h 150"/>
                    <a:gd name="T8" fmla="*/ 2147483646 w 67"/>
                    <a:gd name="T9" fmla="*/ 2147483646 h 150"/>
                    <a:gd name="T10" fmla="*/ 2147483646 w 67"/>
                    <a:gd name="T11" fmla="*/ 2147483646 h 150"/>
                    <a:gd name="T12" fmla="*/ 2147483646 w 67"/>
                    <a:gd name="T13" fmla="*/ 2147483646 h 150"/>
                    <a:gd name="T14" fmla="*/ 2147483646 w 67"/>
                    <a:gd name="T15" fmla="*/ 2147483646 h 150"/>
                    <a:gd name="T16" fmla="*/ 2147483646 w 67"/>
                    <a:gd name="T17" fmla="*/ 2147483646 h 150"/>
                    <a:gd name="T18" fmla="*/ 2147483646 w 67"/>
                    <a:gd name="T19" fmla="*/ 2147483646 h 150"/>
                    <a:gd name="T20" fmla="*/ 2147483646 w 67"/>
                    <a:gd name="T21" fmla="*/ 2147483646 h 150"/>
                    <a:gd name="T22" fmla="*/ 2147483646 w 67"/>
                    <a:gd name="T23" fmla="*/ 2147483646 h 150"/>
                    <a:gd name="T24" fmla="*/ 2147483646 w 67"/>
                    <a:gd name="T25" fmla="*/ 2147483646 h 150"/>
                    <a:gd name="T26" fmla="*/ 2147483646 w 67"/>
                    <a:gd name="T27" fmla="*/ 2147483646 h 150"/>
                    <a:gd name="T28" fmla="*/ 2147483646 w 67"/>
                    <a:gd name="T29" fmla="*/ 2147483646 h 150"/>
                    <a:gd name="T30" fmla="*/ 2147483646 w 67"/>
                    <a:gd name="T31" fmla="*/ 2147483646 h 150"/>
                    <a:gd name="T32" fmla="*/ 2147483646 w 67"/>
                    <a:gd name="T33" fmla="*/ 2147483646 h 150"/>
                    <a:gd name="T34" fmla="*/ 2147483646 w 67"/>
                    <a:gd name="T35" fmla="*/ 2147483646 h 150"/>
                    <a:gd name="T36" fmla="*/ 2147483646 w 67"/>
                    <a:gd name="T37" fmla="*/ 2147483646 h 150"/>
                    <a:gd name="T38" fmla="*/ 2147483646 w 67"/>
                    <a:gd name="T39" fmla="*/ 2147483646 h 150"/>
                    <a:gd name="T40" fmla="*/ 2147483646 w 67"/>
                    <a:gd name="T41" fmla="*/ 2147483646 h 150"/>
                    <a:gd name="T42" fmla="*/ 2147483646 w 67"/>
                    <a:gd name="T43" fmla="*/ 2147483646 h 150"/>
                    <a:gd name="T44" fmla="*/ 2147483646 w 67"/>
                    <a:gd name="T45" fmla="*/ 2147483646 h 150"/>
                    <a:gd name="T46" fmla="*/ 2147483646 w 67"/>
                    <a:gd name="T47" fmla="*/ 2147483646 h 150"/>
                    <a:gd name="T48" fmla="*/ 2147483646 w 67"/>
                    <a:gd name="T49" fmla="*/ 2147483646 h 150"/>
                    <a:gd name="T50" fmla="*/ 2147483646 w 67"/>
                    <a:gd name="T51" fmla="*/ 2147483646 h 150"/>
                    <a:gd name="T52" fmla="*/ 2147483646 w 67"/>
                    <a:gd name="T53" fmla="*/ 2147483646 h 150"/>
                    <a:gd name="T54" fmla="*/ 2147483646 w 67"/>
                    <a:gd name="T55" fmla="*/ 2147483646 h 150"/>
                    <a:gd name="T56" fmla="*/ 2147483646 w 67"/>
                    <a:gd name="T57" fmla="*/ 2147483646 h 150"/>
                    <a:gd name="T58" fmla="*/ 2147483646 w 67"/>
                    <a:gd name="T59" fmla="*/ 2147483646 h 150"/>
                    <a:gd name="T60" fmla="*/ 2147483646 w 67"/>
                    <a:gd name="T61" fmla="*/ 2147483646 h 150"/>
                    <a:gd name="T62" fmla="*/ 2147483646 w 67"/>
                    <a:gd name="T63" fmla="*/ 2147483646 h 150"/>
                    <a:gd name="T64" fmla="*/ 2147483646 w 67"/>
                    <a:gd name="T65" fmla="*/ 2147483646 h 150"/>
                    <a:gd name="T66" fmla="*/ 2147483646 w 67"/>
                    <a:gd name="T67" fmla="*/ 2147483646 h 150"/>
                    <a:gd name="T68" fmla="*/ 2147483646 w 67"/>
                    <a:gd name="T69" fmla="*/ 2147483646 h 150"/>
                    <a:gd name="T70" fmla="*/ 2147483646 w 67"/>
                    <a:gd name="T71" fmla="*/ 2147483646 h 150"/>
                    <a:gd name="T72" fmla="*/ 2147483646 w 67"/>
                    <a:gd name="T73" fmla="*/ 2147483646 h 150"/>
                    <a:gd name="T74" fmla="*/ 2147483646 w 67"/>
                    <a:gd name="T75" fmla="*/ 2147483646 h 150"/>
                    <a:gd name="T76" fmla="*/ 2147483646 w 67"/>
                    <a:gd name="T77" fmla="*/ 2147483646 h 150"/>
                    <a:gd name="T78" fmla="*/ 2147483646 w 67"/>
                    <a:gd name="T79" fmla="*/ 2147483646 h 150"/>
                    <a:gd name="T80" fmla="*/ 2147483646 w 67"/>
                    <a:gd name="T81" fmla="*/ 2147483646 h 150"/>
                    <a:gd name="T82" fmla="*/ 2147483646 w 67"/>
                    <a:gd name="T83" fmla="*/ 2147483646 h 150"/>
                    <a:gd name="T84" fmla="*/ 2147483646 w 67"/>
                    <a:gd name="T85" fmla="*/ 2147483646 h 150"/>
                    <a:gd name="T86" fmla="*/ 2147483646 w 67"/>
                    <a:gd name="T87" fmla="*/ 2147483646 h 150"/>
                    <a:gd name="T88" fmla="*/ 2147483646 w 67"/>
                    <a:gd name="T89" fmla="*/ 2147483646 h 150"/>
                    <a:gd name="T90" fmla="*/ 2147483646 w 67"/>
                    <a:gd name="T91" fmla="*/ 2147483646 h 150"/>
                    <a:gd name="T92" fmla="*/ 2147483646 w 67"/>
                    <a:gd name="T93" fmla="*/ 2147483646 h 150"/>
                    <a:gd name="T94" fmla="*/ 2147483646 w 67"/>
                    <a:gd name="T95" fmla="*/ 2147483646 h 150"/>
                    <a:gd name="T96" fmla="*/ 2147483646 w 67"/>
                    <a:gd name="T97" fmla="*/ 2147483646 h 150"/>
                    <a:gd name="T98" fmla="*/ 2147483646 w 67"/>
                    <a:gd name="T99" fmla="*/ 2147483646 h 150"/>
                    <a:gd name="T100" fmla="*/ 2147483646 w 67"/>
                    <a:gd name="T101" fmla="*/ 2147483646 h 150"/>
                    <a:gd name="T102" fmla="*/ 2147483646 w 67"/>
                    <a:gd name="T103" fmla="*/ 2147483646 h 1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1" name="iSļïḑé">
                  <a:extLst>
                    <a:ext uri="{FF2B5EF4-FFF2-40B4-BE49-F238E27FC236}">
                      <a16:creationId xmlns:a16="http://schemas.microsoft.com/office/drawing/2014/main" id="{20A1DF58-7895-48B8-BF2C-4AF33EFB179D}"/>
                    </a:ext>
                  </a:extLst>
                </p:cNvPr>
                <p:cNvSpPr>
                  <a:spLocks/>
                </p:cNvSpPr>
                <p:nvPr/>
              </p:nvSpPr>
              <p:spPr bwMode="auto">
                <a:xfrm>
                  <a:off x="4422776" y="3106738"/>
                  <a:ext cx="412750" cy="596900"/>
                </a:xfrm>
                <a:custGeom>
                  <a:avLst/>
                  <a:gdLst>
                    <a:gd name="T0" fmla="*/ 2147483646 w 125"/>
                    <a:gd name="T1" fmla="*/ 2147483646 h 179"/>
                    <a:gd name="T2" fmla="*/ 2147483646 w 125"/>
                    <a:gd name="T3" fmla="*/ 2147483646 h 179"/>
                    <a:gd name="T4" fmla="*/ 2147483646 w 125"/>
                    <a:gd name="T5" fmla="*/ 2147483646 h 179"/>
                    <a:gd name="T6" fmla="*/ 2147483646 w 125"/>
                    <a:gd name="T7" fmla="*/ 2147483646 h 179"/>
                    <a:gd name="T8" fmla="*/ 2147483646 w 125"/>
                    <a:gd name="T9" fmla="*/ 2147483646 h 179"/>
                    <a:gd name="T10" fmla="*/ 2147483646 w 125"/>
                    <a:gd name="T11" fmla="*/ 2147483646 h 179"/>
                    <a:gd name="T12" fmla="*/ 2147483646 w 125"/>
                    <a:gd name="T13" fmla="*/ 2147483646 h 179"/>
                    <a:gd name="T14" fmla="*/ 2147483646 w 125"/>
                    <a:gd name="T15" fmla="*/ 2147483646 h 179"/>
                    <a:gd name="T16" fmla="*/ 2147483646 w 125"/>
                    <a:gd name="T17" fmla="*/ 2147483646 h 179"/>
                    <a:gd name="T18" fmla="*/ 2147483646 w 125"/>
                    <a:gd name="T19" fmla="*/ 2147483646 h 179"/>
                    <a:gd name="T20" fmla="*/ 2147483646 w 125"/>
                    <a:gd name="T21" fmla="*/ 2147483646 h 179"/>
                    <a:gd name="T22" fmla="*/ 2147483646 w 125"/>
                    <a:gd name="T23" fmla="*/ 0 h 179"/>
                    <a:gd name="T24" fmla="*/ 2147483646 w 125"/>
                    <a:gd name="T25" fmla="*/ 0 h 179"/>
                    <a:gd name="T26" fmla="*/ 2147483646 w 125"/>
                    <a:gd name="T27" fmla="*/ 2147483646 h 179"/>
                    <a:gd name="T28" fmla="*/ 2147483646 w 125"/>
                    <a:gd name="T29" fmla="*/ 2147483646 h 179"/>
                    <a:gd name="T30" fmla="*/ 2147483646 w 125"/>
                    <a:gd name="T31" fmla="*/ 2147483646 h 179"/>
                    <a:gd name="T32" fmla="*/ 2147483646 w 125"/>
                    <a:gd name="T33" fmla="*/ 2147483646 h 179"/>
                    <a:gd name="T34" fmla="*/ 0 w 125"/>
                    <a:gd name="T35" fmla="*/ 2147483646 h 179"/>
                    <a:gd name="T36" fmla="*/ 2147483646 w 125"/>
                    <a:gd name="T37" fmla="*/ 2147483646 h 179"/>
                    <a:gd name="T38" fmla="*/ 2147483646 w 125"/>
                    <a:gd name="T39" fmla="*/ 2147483646 h 179"/>
                    <a:gd name="T40" fmla="*/ 2147483646 w 125"/>
                    <a:gd name="T41" fmla="*/ 2147483646 h 179"/>
                    <a:gd name="T42" fmla="*/ 2147483646 w 125"/>
                    <a:gd name="T43" fmla="*/ 2147483646 h 179"/>
                    <a:gd name="T44" fmla="*/ 2147483646 w 125"/>
                    <a:gd name="T45" fmla="*/ 2147483646 h 179"/>
                    <a:gd name="T46" fmla="*/ 2147483646 w 125"/>
                    <a:gd name="T47" fmla="*/ 2147483646 h 179"/>
                    <a:gd name="T48" fmla="*/ 2147483646 w 125"/>
                    <a:gd name="T49" fmla="*/ 2147483646 h 179"/>
                    <a:gd name="T50" fmla="*/ 2147483646 w 125"/>
                    <a:gd name="T51" fmla="*/ 2147483646 h 179"/>
                    <a:gd name="T52" fmla="*/ 2147483646 w 125"/>
                    <a:gd name="T53" fmla="*/ 2147483646 h 179"/>
                    <a:gd name="T54" fmla="*/ 2147483646 w 125"/>
                    <a:gd name="T55" fmla="*/ 2147483646 h 179"/>
                    <a:gd name="T56" fmla="*/ 2147483646 w 125"/>
                    <a:gd name="T57" fmla="*/ 2147483646 h 179"/>
                    <a:gd name="T58" fmla="*/ 2147483646 w 125"/>
                    <a:gd name="T59" fmla="*/ 2147483646 h 179"/>
                    <a:gd name="T60" fmla="*/ 2147483646 w 125"/>
                    <a:gd name="T61" fmla="*/ 2147483646 h 179"/>
                    <a:gd name="T62" fmla="*/ 2147483646 w 125"/>
                    <a:gd name="T63" fmla="*/ 2147483646 h 179"/>
                    <a:gd name="T64" fmla="*/ 2147483646 w 125"/>
                    <a:gd name="T65" fmla="*/ 2147483646 h 179"/>
                    <a:gd name="T66" fmla="*/ 2147483646 w 125"/>
                    <a:gd name="T67" fmla="*/ 2147483646 h 179"/>
                    <a:gd name="T68" fmla="*/ 2147483646 w 125"/>
                    <a:gd name="T69" fmla="*/ 2147483646 h 179"/>
                    <a:gd name="T70" fmla="*/ 2147483646 w 125"/>
                    <a:gd name="T71" fmla="*/ 2147483646 h 179"/>
                    <a:gd name="T72" fmla="*/ 2147483646 w 125"/>
                    <a:gd name="T73" fmla="*/ 2147483646 h 179"/>
                    <a:gd name="T74" fmla="*/ 2147483646 w 125"/>
                    <a:gd name="T75" fmla="*/ 2147483646 h 179"/>
                    <a:gd name="T76" fmla="*/ 2147483646 w 125"/>
                    <a:gd name="T77" fmla="*/ 2147483646 h 179"/>
                    <a:gd name="T78" fmla="*/ 2147483646 w 125"/>
                    <a:gd name="T79" fmla="*/ 2147483646 h 179"/>
                    <a:gd name="T80" fmla="*/ 2147483646 w 125"/>
                    <a:gd name="T81" fmla="*/ 2147483646 h 179"/>
                    <a:gd name="T82" fmla="*/ 2147483646 w 125"/>
                    <a:gd name="T83" fmla="*/ 2147483646 h 179"/>
                    <a:gd name="T84" fmla="*/ 2147483646 w 125"/>
                    <a:gd name="T85" fmla="*/ 2147483646 h 179"/>
                    <a:gd name="T86" fmla="*/ 2147483646 w 125"/>
                    <a:gd name="T87" fmla="*/ 2147483646 h 179"/>
                    <a:gd name="T88" fmla="*/ 2147483646 w 125"/>
                    <a:gd name="T89" fmla="*/ 2147483646 h 179"/>
                    <a:gd name="T90" fmla="*/ 2147483646 w 125"/>
                    <a:gd name="T91" fmla="*/ 2147483646 h 179"/>
                    <a:gd name="T92" fmla="*/ 2147483646 w 125"/>
                    <a:gd name="T93" fmla="*/ 2147483646 h 179"/>
                    <a:gd name="T94" fmla="*/ 2147483646 w 125"/>
                    <a:gd name="T95" fmla="*/ 2147483646 h 179"/>
                    <a:gd name="T96" fmla="*/ 2147483646 w 125"/>
                    <a:gd name="T97" fmla="*/ 2147483646 h 179"/>
                    <a:gd name="T98" fmla="*/ 2147483646 w 125"/>
                    <a:gd name="T99" fmla="*/ 2147483646 h 179"/>
                    <a:gd name="T100" fmla="*/ 2147483646 w 125"/>
                    <a:gd name="T101" fmla="*/ 2147483646 h 17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2" name="íšlïďè">
                  <a:extLst>
                    <a:ext uri="{FF2B5EF4-FFF2-40B4-BE49-F238E27FC236}">
                      <a16:creationId xmlns:a16="http://schemas.microsoft.com/office/drawing/2014/main" id="{8F491F6E-3C5E-46E2-82A7-6EEFA6FB86D7}"/>
                    </a:ext>
                  </a:extLst>
                </p:cNvPr>
                <p:cNvSpPr>
                  <a:spLocks/>
                </p:cNvSpPr>
                <p:nvPr/>
              </p:nvSpPr>
              <p:spPr bwMode="auto">
                <a:xfrm>
                  <a:off x="5478463" y="3581400"/>
                  <a:ext cx="46038" cy="76200"/>
                </a:xfrm>
                <a:custGeom>
                  <a:avLst/>
                  <a:gdLst>
                    <a:gd name="T0" fmla="*/ 2147483646 w 14"/>
                    <a:gd name="T1" fmla="*/ 2147483646 h 23"/>
                    <a:gd name="T2" fmla="*/ 2147483646 w 14"/>
                    <a:gd name="T3" fmla="*/ 2147483646 h 23"/>
                    <a:gd name="T4" fmla="*/ 2147483646 w 14"/>
                    <a:gd name="T5" fmla="*/ 0 h 23"/>
                    <a:gd name="T6" fmla="*/ 0 w 14"/>
                    <a:gd name="T7" fmla="*/ 2147483646 h 23"/>
                    <a:gd name="T8" fmla="*/ 2147483646 w 14"/>
                    <a:gd name="T9" fmla="*/ 2147483646 h 23"/>
                    <a:gd name="T10" fmla="*/ 2147483646 w 14"/>
                    <a:gd name="T11" fmla="*/ 2147483646 h 23"/>
                    <a:gd name="T12" fmla="*/ 2147483646 w 14"/>
                    <a:gd name="T13" fmla="*/ 2147483646 h 23"/>
                    <a:gd name="T14" fmla="*/ 2147483646 w 14"/>
                    <a:gd name="T15" fmla="*/ 2147483646 h 23"/>
                    <a:gd name="T16" fmla="*/ 2147483646 w 14"/>
                    <a:gd name="T17" fmla="*/ 2147483646 h 23"/>
                    <a:gd name="T18" fmla="*/ 2147483646 w 14"/>
                    <a:gd name="T19" fmla="*/ 2147483646 h 23"/>
                    <a:gd name="T20" fmla="*/ 2147483646 w 14"/>
                    <a:gd name="T21" fmla="*/ 2147483646 h 23"/>
                    <a:gd name="T22" fmla="*/ 2147483646 w 14"/>
                    <a:gd name="T23" fmla="*/ 2147483646 h 23"/>
                    <a:gd name="T24" fmla="*/ 2147483646 w 14"/>
                    <a:gd name="T25" fmla="*/ 2147483646 h 23"/>
                    <a:gd name="T26" fmla="*/ 2147483646 w 14"/>
                    <a:gd name="T27" fmla="*/ 2147483646 h 2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3" name="işḷîḑe">
                  <a:extLst>
                    <a:ext uri="{FF2B5EF4-FFF2-40B4-BE49-F238E27FC236}">
                      <a16:creationId xmlns:a16="http://schemas.microsoft.com/office/drawing/2014/main" id="{95BD21A8-D0A9-4CCC-9B7E-D4D97A29D518}"/>
                    </a:ext>
                  </a:extLst>
                </p:cNvPr>
                <p:cNvSpPr>
                  <a:spLocks/>
                </p:cNvSpPr>
                <p:nvPr/>
              </p:nvSpPr>
              <p:spPr bwMode="auto">
                <a:xfrm>
                  <a:off x="6310313" y="3136900"/>
                  <a:ext cx="406400" cy="554038"/>
                </a:xfrm>
                <a:custGeom>
                  <a:avLst/>
                  <a:gdLst>
                    <a:gd name="T0" fmla="*/ 2147483646 w 123"/>
                    <a:gd name="T1" fmla="*/ 2147483646 h 166"/>
                    <a:gd name="T2" fmla="*/ 2147483646 w 123"/>
                    <a:gd name="T3" fmla="*/ 0 h 166"/>
                    <a:gd name="T4" fmla="*/ 2147483646 w 123"/>
                    <a:gd name="T5" fmla="*/ 2147483646 h 166"/>
                    <a:gd name="T6" fmla="*/ 2147483646 w 123"/>
                    <a:gd name="T7" fmla="*/ 2147483646 h 166"/>
                    <a:gd name="T8" fmla="*/ 2147483646 w 123"/>
                    <a:gd name="T9" fmla="*/ 2147483646 h 166"/>
                    <a:gd name="T10" fmla="*/ 2147483646 w 123"/>
                    <a:gd name="T11" fmla="*/ 2147483646 h 166"/>
                    <a:gd name="T12" fmla="*/ 2147483646 w 123"/>
                    <a:gd name="T13" fmla="*/ 2147483646 h 166"/>
                    <a:gd name="T14" fmla="*/ 2147483646 w 123"/>
                    <a:gd name="T15" fmla="*/ 2147483646 h 166"/>
                    <a:gd name="T16" fmla="*/ 2147483646 w 123"/>
                    <a:gd name="T17" fmla="*/ 2147483646 h 166"/>
                    <a:gd name="T18" fmla="*/ 2147483646 w 123"/>
                    <a:gd name="T19" fmla="*/ 2147483646 h 166"/>
                    <a:gd name="T20" fmla="*/ 2147483646 w 123"/>
                    <a:gd name="T21" fmla="*/ 2147483646 h 166"/>
                    <a:gd name="T22" fmla="*/ 2147483646 w 123"/>
                    <a:gd name="T23" fmla="*/ 2147483646 h 166"/>
                    <a:gd name="T24" fmla="*/ 2147483646 w 123"/>
                    <a:gd name="T25" fmla="*/ 2147483646 h 166"/>
                    <a:gd name="T26" fmla="*/ 2147483646 w 123"/>
                    <a:gd name="T27" fmla="*/ 2147483646 h 166"/>
                    <a:gd name="T28" fmla="*/ 2147483646 w 123"/>
                    <a:gd name="T29" fmla="*/ 2147483646 h 166"/>
                    <a:gd name="T30" fmla="*/ 2147483646 w 123"/>
                    <a:gd name="T31" fmla="*/ 2147483646 h 166"/>
                    <a:gd name="T32" fmla="*/ 2147483646 w 123"/>
                    <a:gd name="T33" fmla="*/ 2147483646 h 166"/>
                    <a:gd name="T34" fmla="*/ 2147483646 w 123"/>
                    <a:gd name="T35" fmla="*/ 2147483646 h 166"/>
                    <a:gd name="T36" fmla="*/ 2147483646 w 123"/>
                    <a:gd name="T37" fmla="*/ 2147483646 h 166"/>
                    <a:gd name="T38" fmla="*/ 2147483646 w 123"/>
                    <a:gd name="T39" fmla="*/ 2147483646 h 166"/>
                    <a:gd name="T40" fmla="*/ 2147483646 w 123"/>
                    <a:gd name="T41" fmla="*/ 2147483646 h 166"/>
                    <a:gd name="T42" fmla="*/ 2147483646 w 123"/>
                    <a:gd name="T43" fmla="*/ 2147483646 h 166"/>
                    <a:gd name="T44" fmla="*/ 2147483646 w 123"/>
                    <a:gd name="T45" fmla="*/ 2147483646 h 166"/>
                    <a:gd name="T46" fmla="*/ 2147483646 w 123"/>
                    <a:gd name="T47" fmla="*/ 2147483646 h 166"/>
                    <a:gd name="T48" fmla="*/ 2147483646 w 123"/>
                    <a:gd name="T49" fmla="*/ 2147483646 h 166"/>
                    <a:gd name="T50" fmla="*/ 2147483646 w 123"/>
                    <a:gd name="T51" fmla="*/ 2147483646 h 166"/>
                    <a:gd name="T52" fmla="*/ 2147483646 w 123"/>
                    <a:gd name="T53" fmla="*/ 2147483646 h 166"/>
                    <a:gd name="T54" fmla="*/ 2147483646 w 123"/>
                    <a:gd name="T55" fmla="*/ 2147483646 h 166"/>
                    <a:gd name="T56" fmla="*/ 2147483646 w 123"/>
                    <a:gd name="T57" fmla="*/ 2147483646 h 166"/>
                    <a:gd name="T58" fmla="*/ 2147483646 w 123"/>
                    <a:gd name="T59" fmla="*/ 2147483646 h 166"/>
                    <a:gd name="T60" fmla="*/ 2147483646 w 123"/>
                    <a:gd name="T61" fmla="*/ 2147483646 h 166"/>
                    <a:gd name="T62" fmla="*/ 2147483646 w 123"/>
                    <a:gd name="T63" fmla="*/ 2147483646 h 166"/>
                    <a:gd name="T64" fmla="*/ 2147483646 w 123"/>
                    <a:gd name="T65" fmla="*/ 2147483646 h 166"/>
                    <a:gd name="T66" fmla="*/ 2147483646 w 123"/>
                    <a:gd name="T67" fmla="*/ 2147483646 h 166"/>
                    <a:gd name="T68" fmla="*/ 2147483646 w 123"/>
                    <a:gd name="T69" fmla="*/ 2147483646 h 166"/>
                    <a:gd name="T70" fmla="*/ 2147483646 w 123"/>
                    <a:gd name="T71" fmla="*/ 2147483646 h 166"/>
                    <a:gd name="T72" fmla="*/ 2147483646 w 123"/>
                    <a:gd name="T73" fmla="*/ 2147483646 h 166"/>
                    <a:gd name="T74" fmla="*/ 2147483646 w 123"/>
                    <a:gd name="T75" fmla="*/ 2147483646 h 166"/>
                    <a:gd name="T76" fmla="*/ 2147483646 w 123"/>
                    <a:gd name="T77" fmla="*/ 2147483646 h 166"/>
                    <a:gd name="T78" fmla="*/ 2147483646 w 123"/>
                    <a:gd name="T79" fmla="*/ 2147483646 h 166"/>
                    <a:gd name="T80" fmla="*/ 2147483646 w 123"/>
                    <a:gd name="T81" fmla="*/ 2147483646 h 166"/>
                    <a:gd name="T82" fmla="*/ 2147483646 w 123"/>
                    <a:gd name="T83" fmla="*/ 2147483646 h 166"/>
                    <a:gd name="T84" fmla="*/ 2147483646 w 123"/>
                    <a:gd name="T85" fmla="*/ 2147483646 h 166"/>
                    <a:gd name="T86" fmla="*/ 2147483646 w 123"/>
                    <a:gd name="T87" fmla="*/ 2147483646 h 166"/>
                    <a:gd name="T88" fmla="*/ 2147483646 w 123"/>
                    <a:gd name="T89" fmla="*/ 2147483646 h 166"/>
                    <a:gd name="T90" fmla="*/ 2147483646 w 123"/>
                    <a:gd name="T91" fmla="*/ 2147483646 h 166"/>
                    <a:gd name="T92" fmla="*/ 2147483646 w 123"/>
                    <a:gd name="T93" fmla="*/ 2147483646 h 166"/>
                    <a:gd name="T94" fmla="*/ 2147483646 w 123"/>
                    <a:gd name="T95" fmla="*/ 2147483646 h 166"/>
                    <a:gd name="T96" fmla="*/ 2147483646 w 123"/>
                    <a:gd name="T97" fmla="*/ 2147483646 h 166"/>
                    <a:gd name="T98" fmla="*/ 2147483646 w 123"/>
                    <a:gd name="T99" fmla="*/ 2147483646 h 166"/>
                    <a:gd name="T100" fmla="*/ 2147483646 w 123"/>
                    <a:gd name="T101" fmla="*/ 2147483646 h 166"/>
                    <a:gd name="T102" fmla="*/ 2147483646 w 123"/>
                    <a:gd name="T103" fmla="*/ 2147483646 h 166"/>
                    <a:gd name="T104" fmla="*/ 2147483646 w 123"/>
                    <a:gd name="T105" fmla="*/ 2147483646 h 166"/>
                    <a:gd name="T106" fmla="*/ 2147483646 w 123"/>
                    <a:gd name="T107" fmla="*/ 2147483646 h 166"/>
                    <a:gd name="T108" fmla="*/ 2147483646 w 123"/>
                    <a:gd name="T109" fmla="*/ 2147483646 h 166"/>
                    <a:gd name="T110" fmla="*/ 2147483646 w 123"/>
                    <a:gd name="T111" fmla="*/ 2147483646 h 166"/>
                    <a:gd name="T112" fmla="*/ 2147483646 w 123"/>
                    <a:gd name="T113" fmla="*/ 2147483646 h 166"/>
                    <a:gd name="T114" fmla="*/ 2147483646 w 123"/>
                    <a:gd name="T115" fmla="*/ 2147483646 h 166"/>
                    <a:gd name="T116" fmla="*/ 2147483646 w 123"/>
                    <a:gd name="T117" fmla="*/ 2147483646 h 166"/>
                    <a:gd name="T118" fmla="*/ 2147483646 w 123"/>
                    <a:gd name="T119" fmla="*/ 2147483646 h 166"/>
                    <a:gd name="T120" fmla="*/ 2147483646 w 123"/>
                    <a:gd name="T121" fmla="*/ 2147483646 h 16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4" name="íṥḻiďê">
                  <a:extLst>
                    <a:ext uri="{FF2B5EF4-FFF2-40B4-BE49-F238E27FC236}">
                      <a16:creationId xmlns:a16="http://schemas.microsoft.com/office/drawing/2014/main" id="{A8C4D53D-ABA6-4649-8EB2-243E70E32EF7}"/>
                    </a:ext>
                  </a:extLst>
                </p:cNvPr>
                <p:cNvSpPr>
                  <a:spLocks/>
                </p:cNvSpPr>
                <p:nvPr/>
              </p:nvSpPr>
              <p:spPr bwMode="auto">
                <a:xfrm>
                  <a:off x="5159376" y="3357563"/>
                  <a:ext cx="117475" cy="366713"/>
                </a:xfrm>
                <a:custGeom>
                  <a:avLst/>
                  <a:gdLst>
                    <a:gd name="T0" fmla="*/ 2147483646 w 36"/>
                    <a:gd name="T1" fmla="*/ 2147483646 h 110"/>
                    <a:gd name="T2" fmla="*/ 2147483646 w 36"/>
                    <a:gd name="T3" fmla="*/ 2147483646 h 110"/>
                    <a:gd name="T4" fmla="*/ 2147483646 w 36"/>
                    <a:gd name="T5" fmla="*/ 2147483646 h 110"/>
                    <a:gd name="T6" fmla="*/ 2147483646 w 36"/>
                    <a:gd name="T7" fmla="*/ 0 h 110"/>
                    <a:gd name="T8" fmla="*/ 2147483646 w 36"/>
                    <a:gd name="T9" fmla="*/ 2147483646 h 110"/>
                    <a:gd name="T10" fmla="*/ 2147483646 w 36"/>
                    <a:gd name="T11" fmla="*/ 2147483646 h 110"/>
                    <a:gd name="T12" fmla="*/ 2147483646 w 36"/>
                    <a:gd name="T13" fmla="*/ 2147483646 h 110"/>
                    <a:gd name="T14" fmla="*/ 2147483646 w 36"/>
                    <a:gd name="T15" fmla="*/ 2147483646 h 110"/>
                    <a:gd name="T16" fmla="*/ 2147483646 w 36"/>
                    <a:gd name="T17" fmla="*/ 2147483646 h 110"/>
                    <a:gd name="T18" fmla="*/ 0 w 36"/>
                    <a:gd name="T19" fmla="*/ 2147483646 h 110"/>
                    <a:gd name="T20" fmla="*/ 0 w 36"/>
                    <a:gd name="T21" fmla="*/ 2147483646 h 110"/>
                    <a:gd name="T22" fmla="*/ 0 w 36"/>
                    <a:gd name="T23" fmla="*/ 2147483646 h 110"/>
                    <a:gd name="T24" fmla="*/ 2147483646 w 36"/>
                    <a:gd name="T25" fmla="*/ 2147483646 h 110"/>
                    <a:gd name="T26" fmla="*/ 2147483646 w 36"/>
                    <a:gd name="T27" fmla="*/ 2147483646 h 110"/>
                    <a:gd name="T28" fmla="*/ 2147483646 w 36"/>
                    <a:gd name="T29" fmla="*/ 2147483646 h 110"/>
                    <a:gd name="T30" fmla="*/ 2147483646 w 36"/>
                    <a:gd name="T31" fmla="*/ 2147483646 h 110"/>
                    <a:gd name="T32" fmla="*/ 2147483646 w 36"/>
                    <a:gd name="T33" fmla="*/ 2147483646 h 110"/>
                    <a:gd name="T34" fmla="*/ 2147483646 w 36"/>
                    <a:gd name="T35" fmla="*/ 2147483646 h 110"/>
                    <a:gd name="T36" fmla="*/ 2147483646 w 36"/>
                    <a:gd name="T37" fmla="*/ 2147483646 h 110"/>
                    <a:gd name="T38" fmla="*/ 2147483646 w 36"/>
                    <a:gd name="T39" fmla="*/ 2147483646 h 110"/>
                    <a:gd name="T40" fmla="*/ 2147483646 w 36"/>
                    <a:gd name="T41" fmla="*/ 2147483646 h 110"/>
                    <a:gd name="T42" fmla="*/ 2147483646 w 36"/>
                    <a:gd name="T43" fmla="*/ 2147483646 h 110"/>
                    <a:gd name="T44" fmla="*/ 2147483646 w 36"/>
                    <a:gd name="T45" fmla="*/ 2147483646 h 110"/>
                    <a:gd name="T46" fmla="*/ 2147483646 w 36"/>
                    <a:gd name="T47" fmla="*/ 2147483646 h 110"/>
                    <a:gd name="T48" fmla="*/ 2147483646 w 36"/>
                    <a:gd name="T49" fmla="*/ 2147483646 h 110"/>
                    <a:gd name="T50" fmla="*/ 2147483646 w 36"/>
                    <a:gd name="T51" fmla="*/ 2147483646 h 1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8" name="ïšľîḍê">
                <a:extLst>
                  <a:ext uri="{FF2B5EF4-FFF2-40B4-BE49-F238E27FC236}">
                    <a16:creationId xmlns:a16="http://schemas.microsoft.com/office/drawing/2014/main" id="{8DEB0ECA-71A5-4995-A091-CB20B05A629A}"/>
                  </a:ext>
                </a:extLst>
              </p:cNvPr>
              <p:cNvGrpSpPr>
                <a:grpSpLocks/>
              </p:cNvGrpSpPr>
              <p:nvPr/>
            </p:nvGrpSpPr>
            <p:grpSpPr bwMode="auto">
              <a:xfrm>
                <a:off x="4412452" y="3781425"/>
                <a:ext cx="2312689" cy="166461"/>
                <a:chOff x="6986588" y="3521075"/>
                <a:chExt cx="1654176" cy="119063"/>
              </a:xfrm>
            </p:grpSpPr>
            <p:sp>
              <p:nvSpPr>
                <p:cNvPr id="9" name="îṩľîḑê">
                  <a:extLst>
                    <a:ext uri="{FF2B5EF4-FFF2-40B4-BE49-F238E27FC236}">
                      <a16:creationId xmlns:a16="http://schemas.microsoft.com/office/drawing/2014/main" id="{9C4A7CED-94BB-4965-8D69-6BABF352A9C1}"/>
                    </a:ext>
                  </a:extLst>
                </p:cNvPr>
                <p:cNvSpPr>
                  <a:spLocks/>
                </p:cNvSpPr>
                <p:nvPr/>
              </p:nvSpPr>
              <p:spPr bwMode="auto">
                <a:xfrm>
                  <a:off x="6986588" y="3521075"/>
                  <a:ext cx="155575" cy="119063"/>
                </a:xfrm>
                <a:custGeom>
                  <a:avLst/>
                  <a:gdLst>
                    <a:gd name="T0" fmla="*/ 2147483646 w 98"/>
                    <a:gd name="T1" fmla="*/ 0 h 75"/>
                    <a:gd name="T2" fmla="*/ 2147483646 w 98"/>
                    <a:gd name="T3" fmla="*/ 2147483646 h 75"/>
                    <a:gd name="T4" fmla="*/ 2147483646 w 98"/>
                    <a:gd name="T5" fmla="*/ 0 h 75"/>
                    <a:gd name="T6" fmla="*/ 2147483646 w 98"/>
                    <a:gd name="T7" fmla="*/ 0 h 75"/>
                    <a:gd name="T8" fmla="*/ 2147483646 w 98"/>
                    <a:gd name="T9" fmla="*/ 2147483646 h 75"/>
                    <a:gd name="T10" fmla="*/ 2147483646 w 98"/>
                    <a:gd name="T11" fmla="*/ 0 h 75"/>
                    <a:gd name="T12" fmla="*/ 0 w 98"/>
                    <a:gd name="T13" fmla="*/ 0 h 75"/>
                    <a:gd name="T14" fmla="*/ 2147483646 w 98"/>
                    <a:gd name="T15" fmla="*/ 2147483646 h 75"/>
                    <a:gd name="T16" fmla="*/ 2147483646 w 98"/>
                    <a:gd name="T17" fmla="*/ 2147483646 h 75"/>
                    <a:gd name="T18" fmla="*/ 2147483646 w 98"/>
                    <a:gd name="T19" fmla="*/ 2147483646 h 75"/>
                    <a:gd name="T20" fmla="*/ 2147483646 w 98"/>
                    <a:gd name="T21" fmla="*/ 2147483646 h 75"/>
                    <a:gd name="T22" fmla="*/ 2147483646 w 98"/>
                    <a:gd name="T23" fmla="*/ 2147483646 h 75"/>
                    <a:gd name="T24" fmla="*/ 2147483646 w 98"/>
                    <a:gd name="T25" fmla="*/ 0 h 75"/>
                    <a:gd name="T26" fmla="*/ 2147483646 w 98"/>
                    <a:gd name="T27" fmla="*/ 0 h 7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 name="îṩḷîde">
                  <a:extLst>
                    <a:ext uri="{FF2B5EF4-FFF2-40B4-BE49-F238E27FC236}">
                      <a16:creationId xmlns:a16="http://schemas.microsoft.com/office/drawing/2014/main" id="{A0A3BA82-0CCD-49E8-BD87-9F668CD7096D}"/>
                    </a:ext>
                  </a:extLst>
                </p:cNvPr>
                <p:cNvSpPr>
                  <a:spLocks/>
                </p:cNvSpPr>
                <p:nvPr/>
              </p:nvSpPr>
              <p:spPr bwMode="auto">
                <a:xfrm>
                  <a:off x="7135813" y="3521075"/>
                  <a:ext cx="112713" cy="119063"/>
                </a:xfrm>
                <a:custGeom>
                  <a:avLst/>
                  <a:gdLst>
                    <a:gd name="T0" fmla="*/ 2147483646 w 34"/>
                    <a:gd name="T1" fmla="*/ 2147483646 h 36"/>
                    <a:gd name="T2" fmla="*/ 2147483646 w 34"/>
                    <a:gd name="T3" fmla="*/ 2147483646 h 36"/>
                    <a:gd name="T4" fmla="*/ 2147483646 w 34"/>
                    <a:gd name="T5" fmla="*/ 2147483646 h 36"/>
                    <a:gd name="T6" fmla="*/ 2147483646 w 34"/>
                    <a:gd name="T7" fmla="*/ 2147483646 h 36"/>
                    <a:gd name="T8" fmla="*/ 2147483646 w 34"/>
                    <a:gd name="T9" fmla="*/ 2147483646 h 36"/>
                    <a:gd name="T10" fmla="*/ 2147483646 w 34"/>
                    <a:gd name="T11" fmla="*/ 2147483646 h 36"/>
                    <a:gd name="T12" fmla="*/ 2147483646 w 34"/>
                    <a:gd name="T13" fmla="*/ 2147483646 h 36"/>
                    <a:gd name="T14" fmla="*/ 2147483646 w 34"/>
                    <a:gd name="T15" fmla="*/ 2147483646 h 36"/>
                    <a:gd name="T16" fmla="*/ 2147483646 w 34"/>
                    <a:gd name="T17" fmla="*/ 0 h 36"/>
                    <a:gd name="T18" fmla="*/ 2147483646 w 34"/>
                    <a:gd name="T19" fmla="*/ 0 h 36"/>
                    <a:gd name="T20" fmla="*/ 2147483646 w 34"/>
                    <a:gd name="T21" fmla="*/ 2147483646 h 36"/>
                    <a:gd name="T22" fmla="*/ 0 w 34"/>
                    <a:gd name="T23" fmla="*/ 2147483646 h 36"/>
                    <a:gd name="T24" fmla="*/ 0 w 34"/>
                    <a:gd name="T25" fmla="*/ 2147483646 h 36"/>
                    <a:gd name="T26" fmla="*/ 2147483646 w 34"/>
                    <a:gd name="T27" fmla="*/ 2147483646 h 36"/>
                    <a:gd name="T28" fmla="*/ 2147483646 w 34"/>
                    <a:gd name="T29" fmla="*/ 2147483646 h 36"/>
                    <a:gd name="T30" fmla="*/ 2147483646 w 34"/>
                    <a:gd name="T31" fmla="*/ 2147483646 h 36"/>
                    <a:gd name="T32" fmla="*/ 2147483646 w 34"/>
                    <a:gd name="T33" fmla="*/ 2147483646 h 36"/>
                    <a:gd name="T34" fmla="*/ 2147483646 w 34"/>
                    <a:gd name="T35" fmla="*/ 2147483646 h 36"/>
                    <a:gd name="T36" fmla="*/ 2147483646 w 34"/>
                    <a:gd name="T37" fmla="*/ 0 h 36"/>
                    <a:gd name="T38" fmla="*/ 2147483646 w 34"/>
                    <a:gd name="T39" fmla="*/ 0 h 36"/>
                    <a:gd name="T40" fmla="*/ 2147483646 w 34"/>
                    <a:gd name="T41" fmla="*/ 2147483646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1" name="îṣḻîḑê">
                  <a:extLst>
                    <a:ext uri="{FF2B5EF4-FFF2-40B4-BE49-F238E27FC236}">
                      <a16:creationId xmlns:a16="http://schemas.microsoft.com/office/drawing/2014/main" id="{2B4C8971-900E-49C2-959D-6B52064988D1}"/>
                    </a:ext>
                  </a:extLst>
                </p:cNvPr>
                <p:cNvSpPr>
                  <a:spLocks/>
                </p:cNvSpPr>
                <p:nvPr/>
              </p:nvSpPr>
              <p:spPr bwMode="auto">
                <a:xfrm>
                  <a:off x="7248526" y="3521075"/>
                  <a:ext cx="114300" cy="119063"/>
                </a:xfrm>
                <a:custGeom>
                  <a:avLst/>
                  <a:gdLst>
                    <a:gd name="T0" fmla="*/ 2147483646 w 72"/>
                    <a:gd name="T1" fmla="*/ 0 h 75"/>
                    <a:gd name="T2" fmla="*/ 2147483646 w 72"/>
                    <a:gd name="T3" fmla="*/ 2147483646 h 75"/>
                    <a:gd name="T4" fmla="*/ 2147483646 w 72"/>
                    <a:gd name="T5" fmla="*/ 2147483646 h 75"/>
                    <a:gd name="T6" fmla="*/ 2147483646 w 72"/>
                    <a:gd name="T7" fmla="*/ 0 h 75"/>
                    <a:gd name="T8" fmla="*/ 2147483646 w 72"/>
                    <a:gd name="T9" fmla="*/ 0 h 75"/>
                    <a:gd name="T10" fmla="*/ 0 w 72"/>
                    <a:gd name="T11" fmla="*/ 2147483646 h 75"/>
                    <a:gd name="T12" fmla="*/ 2147483646 w 72"/>
                    <a:gd name="T13" fmla="*/ 2147483646 h 75"/>
                    <a:gd name="T14" fmla="*/ 2147483646 w 72"/>
                    <a:gd name="T15" fmla="*/ 2147483646 h 75"/>
                    <a:gd name="T16" fmla="*/ 2147483646 w 72"/>
                    <a:gd name="T17" fmla="*/ 2147483646 h 75"/>
                    <a:gd name="T18" fmla="*/ 2147483646 w 72"/>
                    <a:gd name="T19" fmla="*/ 2147483646 h 75"/>
                    <a:gd name="T20" fmla="*/ 2147483646 w 72"/>
                    <a:gd name="T21" fmla="*/ 2147483646 h 75"/>
                    <a:gd name="T22" fmla="*/ 2147483646 w 72"/>
                    <a:gd name="T23" fmla="*/ 0 h 75"/>
                    <a:gd name="T24" fmla="*/ 2147483646 w 72"/>
                    <a:gd name="T25" fmla="*/ 0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2" name="ïṥlíḑê">
                  <a:extLst>
                    <a:ext uri="{FF2B5EF4-FFF2-40B4-BE49-F238E27FC236}">
                      <a16:creationId xmlns:a16="http://schemas.microsoft.com/office/drawing/2014/main" id="{B1F669D7-5463-4454-8A66-ABE8D614178A}"/>
                    </a:ext>
                  </a:extLst>
                </p:cNvPr>
                <p:cNvSpPr>
                  <a:spLocks/>
                </p:cNvSpPr>
                <p:nvPr/>
              </p:nvSpPr>
              <p:spPr bwMode="auto">
                <a:xfrm>
                  <a:off x="7356476" y="3521075"/>
                  <a:ext cx="112713" cy="119063"/>
                </a:xfrm>
                <a:custGeom>
                  <a:avLst/>
                  <a:gdLst>
                    <a:gd name="T0" fmla="*/ 2147483646 w 71"/>
                    <a:gd name="T1" fmla="*/ 0 h 75"/>
                    <a:gd name="T2" fmla="*/ 0 w 71"/>
                    <a:gd name="T3" fmla="*/ 2147483646 h 75"/>
                    <a:gd name="T4" fmla="*/ 2147483646 w 71"/>
                    <a:gd name="T5" fmla="*/ 2147483646 h 75"/>
                    <a:gd name="T6" fmla="*/ 2147483646 w 71"/>
                    <a:gd name="T7" fmla="*/ 2147483646 h 75"/>
                    <a:gd name="T8" fmla="*/ 2147483646 w 71"/>
                    <a:gd name="T9" fmla="*/ 2147483646 h 75"/>
                    <a:gd name="T10" fmla="*/ 2147483646 w 71"/>
                    <a:gd name="T11" fmla="*/ 2147483646 h 75"/>
                    <a:gd name="T12" fmla="*/ 2147483646 w 71"/>
                    <a:gd name="T13" fmla="*/ 2147483646 h 75"/>
                    <a:gd name="T14" fmla="*/ 2147483646 w 71"/>
                    <a:gd name="T15" fmla="*/ 0 h 75"/>
                    <a:gd name="T16" fmla="*/ 2147483646 w 71"/>
                    <a:gd name="T17" fmla="*/ 0 h 75"/>
                    <a:gd name="T18" fmla="*/ 2147483646 w 71"/>
                    <a:gd name="T19" fmla="*/ 2147483646 h 75"/>
                    <a:gd name="T20" fmla="*/ 2147483646 w 71"/>
                    <a:gd name="T21" fmla="*/ 2147483646 h 75"/>
                    <a:gd name="T22" fmla="*/ 2147483646 w 71"/>
                    <a:gd name="T23" fmla="*/ 2147483646 h 75"/>
                    <a:gd name="T24" fmla="*/ 2147483646 w 71"/>
                    <a:gd name="T25" fmla="*/ 2147483646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3" name="îş1íḋe">
                  <a:extLst>
                    <a:ext uri="{FF2B5EF4-FFF2-40B4-BE49-F238E27FC236}">
                      <a16:creationId xmlns:a16="http://schemas.microsoft.com/office/drawing/2014/main" id="{22FA66B9-C883-428D-9567-3F15C4F7A342}"/>
                    </a:ext>
                  </a:extLst>
                </p:cNvPr>
                <p:cNvSpPr>
                  <a:spLocks/>
                </p:cNvSpPr>
                <p:nvPr/>
              </p:nvSpPr>
              <p:spPr bwMode="auto">
                <a:xfrm>
                  <a:off x="7481888" y="3521075"/>
                  <a:ext cx="119063" cy="119063"/>
                </a:xfrm>
                <a:custGeom>
                  <a:avLst/>
                  <a:gdLst>
                    <a:gd name="T0" fmla="*/ 2147483646 w 75"/>
                    <a:gd name="T1" fmla="*/ 2147483646 h 75"/>
                    <a:gd name="T2" fmla="*/ 2147483646 w 75"/>
                    <a:gd name="T3" fmla="*/ 0 h 75"/>
                    <a:gd name="T4" fmla="*/ 2147483646 w 75"/>
                    <a:gd name="T5" fmla="*/ 0 h 75"/>
                    <a:gd name="T6" fmla="*/ 0 w 75"/>
                    <a:gd name="T7" fmla="*/ 2147483646 h 75"/>
                    <a:gd name="T8" fmla="*/ 2147483646 w 75"/>
                    <a:gd name="T9" fmla="*/ 2147483646 h 75"/>
                    <a:gd name="T10" fmla="*/ 2147483646 w 75"/>
                    <a:gd name="T11" fmla="*/ 2147483646 h 75"/>
                    <a:gd name="T12" fmla="*/ 2147483646 w 75"/>
                    <a:gd name="T13" fmla="*/ 2147483646 h 75"/>
                    <a:gd name="T14" fmla="*/ 2147483646 w 75"/>
                    <a:gd name="T15" fmla="*/ 2147483646 h 75"/>
                    <a:gd name="T16" fmla="*/ 2147483646 w 75"/>
                    <a:gd name="T17" fmla="*/ 0 h 75"/>
                    <a:gd name="T18" fmla="*/ 2147483646 w 75"/>
                    <a:gd name="T19" fmla="*/ 0 h 75"/>
                    <a:gd name="T20" fmla="*/ 2147483646 w 75"/>
                    <a:gd name="T21" fmla="*/ 2147483646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4" name="îş1ïḋe">
                  <a:extLst>
                    <a:ext uri="{FF2B5EF4-FFF2-40B4-BE49-F238E27FC236}">
                      <a16:creationId xmlns:a16="http://schemas.microsoft.com/office/drawing/2014/main" id="{DDCBCADD-E3BE-4F5D-9601-6310F8369083}"/>
                    </a:ext>
                  </a:extLst>
                </p:cNvPr>
                <p:cNvSpPr>
                  <a:spLocks/>
                </p:cNvSpPr>
                <p:nvPr/>
              </p:nvSpPr>
              <p:spPr bwMode="auto">
                <a:xfrm>
                  <a:off x="7653338" y="3521075"/>
                  <a:ext cx="112713" cy="119063"/>
                </a:xfrm>
                <a:custGeom>
                  <a:avLst/>
                  <a:gdLst>
                    <a:gd name="T0" fmla="*/ 2147483646 w 34"/>
                    <a:gd name="T1" fmla="*/ 2147483646 h 36"/>
                    <a:gd name="T2" fmla="*/ 2147483646 w 34"/>
                    <a:gd name="T3" fmla="*/ 2147483646 h 36"/>
                    <a:gd name="T4" fmla="*/ 2147483646 w 34"/>
                    <a:gd name="T5" fmla="*/ 2147483646 h 36"/>
                    <a:gd name="T6" fmla="*/ 2147483646 w 34"/>
                    <a:gd name="T7" fmla="*/ 2147483646 h 36"/>
                    <a:gd name="T8" fmla="*/ 2147483646 w 34"/>
                    <a:gd name="T9" fmla="*/ 2147483646 h 36"/>
                    <a:gd name="T10" fmla="*/ 2147483646 w 34"/>
                    <a:gd name="T11" fmla="*/ 2147483646 h 36"/>
                    <a:gd name="T12" fmla="*/ 2147483646 w 34"/>
                    <a:gd name="T13" fmla="*/ 2147483646 h 36"/>
                    <a:gd name="T14" fmla="*/ 2147483646 w 34"/>
                    <a:gd name="T15" fmla="*/ 2147483646 h 36"/>
                    <a:gd name="T16" fmla="*/ 2147483646 w 34"/>
                    <a:gd name="T17" fmla="*/ 0 h 36"/>
                    <a:gd name="T18" fmla="*/ 2147483646 w 34"/>
                    <a:gd name="T19" fmla="*/ 0 h 36"/>
                    <a:gd name="T20" fmla="*/ 2147483646 w 34"/>
                    <a:gd name="T21" fmla="*/ 2147483646 h 36"/>
                    <a:gd name="T22" fmla="*/ 0 w 34"/>
                    <a:gd name="T23" fmla="*/ 2147483646 h 36"/>
                    <a:gd name="T24" fmla="*/ 0 w 34"/>
                    <a:gd name="T25" fmla="*/ 2147483646 h 36"/>
                    <a:gd name="T26" fmla="*/ 2147483646 w 34"/>
                    <a:gd name="T27" fmla="*/ 2147483646 h 36"/>
                    <a:gd name="T28" fmla="*/ 2147483646 w 34"/>
                    <a:gd name="T29" fmla="*/ 2147483646 h 36"/>
                    <a:gd name="T30" fmla="*/ 2147483646 w 34"/>
                    <a:gd name="T31" fmla="*/ 2147483646 h 36"/>
                    <a:gd name="T32" fmla="*/ 2147483646 w 34"/>
                    <a:gd name="T33" fmla="*/ 2147483646 h 36"/>
                    <a:gd name="T34" fmla="*/ 2147483646 w 34"/>
                    <a:gd name="T35" fmla="*/ 2147483646 h 36"/>
                    <a:gd name="T36" fmla="*/ 2147483646 w 34"/>
                    <a:gd name="T37" fmla="*/ 0 h 36"/>
                    <a:gd name="T38" fmla="*/ 2147483646 w 34"/>
                    <a:gd name="T39" fmla="*/ 0 h 36"/>
                    <a:gd name="T40" fmla="*/ 2147483646 w 34"/>
                    <a:gd name="T41" fmla="*/ 2147483646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5" name="íšlídè">
                  <a:extLst>
                    <a:ext uri="{FF2B5EF4-FFF2-40B4-BE49-F238E27FC236}">
                      <a16:creationId xmlns:a16="http://schemas.microsoft.com/office/drawing/2014/main" id="{0559774D-B1A7-41AA-87A1-7183C61F364D}"/>
                    </a:ext>
                  </a:extLst>
                </p:cNvPr>
                <p:cNvSpPr>
                  <a:spLocks/>
                </p:cNvSpPr>
                <p:nvPr/>
              </p:nvSpPr>
              <p:spPr bwMode="auto">
                <a:xfrm>
                  <a:off x="7766051" y="3521075"/>
                  <a:ext cx="115888" cy="119063"/>
                </a:xfrm>
                <a:custGeom>
                  <a:avLst/>
                  <a:gdLst>
                    <a:gd name="T0" fmla="*/ 2147483646 w 73"/>
                    <a:gd name="T1" fmla="*/ 0 h 75"/>
                    <a:gd name="T2" fmla="*/ 2147483646 w 73"/>
                    <a:gd name="T3" fmla="*/ 2147483646 h 75"/>
                    <a:gd name="T4" fmla="*/ 2147483646 w 73"/>
                    <a:gd name="T5" fmla="*/ 0 h 75"/>
                    <a:gd name="T6" fmla="*/ 2147483646 w 73"/>
                    <a:gd name="T7" fmla="*/ 0 h 75"/>
                    <a:gd name="T8" fmla="*/ 0 w 73"/>
                    <a:gd name="T9" fmla="*/ 2147483646 h 75"/>
                    <a:gd name="T10" fmla="*/ 2147483646 w 73"/>
                    <a:gd name="T11" fmla="*/ 2147483646 h 75"/>
                    <a:gd name="T12" fmla="*/ 2147483646 w 73"/>
                    <a:gd name="T13" fmla="*/ 2147483646 h 75"/>
                    <a:gd name="T14" fmla="*/ 2147483646 w 73"/>
                    <a:gd name="T15" fmla="*/ 2147483646 h 75"/>
                    <a:gd name="T16" fmla="*/ 2147483646 w 73"/>
                    <a:gd name="T17" fmla="*/ 2147483646 h 75"/>
                    <a:gd name="T18" fmla="*/ 2147483646 w 73"/>
                    <a:gd name="T19" fmla="*/ 0 h 75"/>
                    <a:gd name="T20" fmla="*/ 2147483646 w 73"/>
                    <a:gd name="T21" fmla="*/ 0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6" name="îṣḻîďe">
                  <a:extLst>
                    <a:ext uri="{FF2B5EF4-FFF2-40B4-BE49-F238E27FC236}">
                      <a16:creationId xmlns:a16="http://schemas.microsoft.com/office/drawing/2014/main" id="{4EBCE55F-1184-4128-938F-3628520ECAB0}"/>
                    </a:ext>
                  </a:extLst>
                </p:cNvPr>
                <p:cNvSpPr>
                  <a:spLocks/>
                </p:cNvSpPr>
                <p:nvPr/>
              </p:nvSpPr>
              <p:spPr bwMode="auto">
                <a:xfrm>
                  <a:off x="7881938" y="3521075"/>
                  <a:ext cx="49213" cy="119063"/>
                </a:xfrm>
                <a:custGeom>
                  <a:avLst/>
                  <a:gdLst>
                    <a:gd name="T0" fmla="*/ 0 w 31"/>
                    <a:gd name="T1" fmla="*/ 2147483646 h 75"/>
                    <a:gd name="T2" fmla="*/ 2147483646 w 31"/>
                    <a:gd name="T3" fmla="*/ 2147483646 h 75"/>
                    <a:gd name="T4" fmla="*/ 2147483646 w 31"/>
                    <a:gd name="T5" fmla="*/ 0 h 75"/>
                    <a:gd name="T6" fmla="*/ 2147483646 w 31"/>
                    <a:gd name="T7" fmla="*/ 0 h 75"/>
                    <a:gd name="T8" fmla="*/ 0 w 31"/>
                    <a:gd name="T9" fmla="*/ 2147483646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7" name="íŝḻiḋè">
                  <a:extLst>
                    <a:ext uri="{FF2B5EF4-FFF2-40B4-BE49-F238E27FC236}">
                      <a16:creationId xmlns:a16="http://schemas.microsoft.com/office/drawing/2014/main" id="{8851C989-EC1A-40B3-B176-F2AB8F2E2F17}"/>
                    </a:ext>
                  </a:extLst>
                </p:cNvPr>
                <p:cNvSpPr>
                  <a:spLocks/>
                </p:cNvSpPr>
                <p:nvPr/>
              </p:nvSpPr>
              <p:spPr bwMode="auto">
                <a:xfrm>
                  <a:off x="7940676" y="3521075"/>
                  <a:ext cx="109538" cy="119063"/>
                </a:xfrm>
                <a:custGeom>
                  <a:avLst/>
                  <a:gdLst>
                    <a:gd name="T0" fmla="*/ 2147483646 w 69"/>
                    <a:gd name="T1" fmla="*/ 0 h 75"/>
                    <a:gd name="T2" fmla="*/ 2147483646 w 69"/>
                    <a:gd name="T3" fmla="*/ 2147483646 h 75"/>
                    <a:gd name="T4" fmla="*/ 2147483646 w 69"/>
                    <a:gd name="T5" fmla="*/ 0 h 75"/>
                    <a:gd name="T6" fmla="*/ 0 w 69"/>
                    <a:gd name="T7" fmla="*/ 0 h 75"/>
                    <a:gd name="T8" fmla="*/ 2147483646 w 69"/>
                    <a:gd name="T9" fmla="*/ 2147483646 h 75"/>
                    <a:gd name="T10" fmla="*/ 2147483646 w 69"/>
                    <a:gd name="T11" fmla="*/ 2147483646 h 75"/>
                    <a:gd name="T12" fmla="*/ 2147483646 w 69"/>
                    <a:gd name="T13" fmla="*/ 0 h 75"/>
                    <a:gd name="T14" fmla="*/ 2147483646 w 69"/>
                    <a:gd name="T15" fmla="*/ 0 h 7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8" name="î$ḷíďé">
                  <a:extLst>
                    <a:ext uri="{FF2B5EF4-FFF2-40B4-BE49-F238E27FC236}">
                      <a16:creationId xmlns:a16="http://schemas.microsoft.com/office/drawing/2014/main" id="{42516952-0793-45EF-9BAA-69932A561A82}"/>
                    </a:ext>
                  </a:extLst>
                </p:cNvPr>
                <p:cNvSpPr>
                  <a:spLocks/>
                </p:cNvSpPr>
                <p:nvPr/>
              </p:nvSpPr>
              <p:spPr bwMode="auto">
                <a:xfrm>
                  <a:off x="8037513" y="3521075"/>
                  <a:ext cx="111125" cy="119063"/>
                </a:xfrm>
                <a:custGeom>
                  <a:avLst/>
                  <a:gdLst>
                    <a:gd name="T0" fmla="*/ 2147483646 w 70"/>
                    <a:gd name="T1" fmla="*/ 2147483646 h 75"/>
                    <a:gd name="T2" fmla="*/ 2147483646 w 70"/>
                    <a:gd name="T3" fmla="*/ 0 h 75"/>
                    <a:gd name="T4" fmla="*/ 2147483646 w 70"/>
                    <a:gd name="T5" fmla="*/ 0 h 75"/>
                    <a:gd name="T6" fmla="*/ 0 w 70"/>
                    <a:gd name="T7" fmla="*/ 2147483646 h 75"/>
                    <a:gd name="T8" fmla="*/ 2147483646 w 70"/>
                    <a:gd name="T9" fmla="*/ 2147483646 h 75"/>
                    <a:gd name="T10" fmla="*/ 2147483646 w 70"/>
                    <a:gd name="T11" fmla="*/ 2147483646 h 75"/>
                    <a:gd name="T12" fmla="*/ 2147483646 w 70"/>
                    <a:gd name="T13" fmla="*/ 2147483646 h 75"/>
                    <a:gd name="T14" fmla="*/ 2147483646 w 70"/>
                    <a:gd name="T15" fmla="*/ 2147483646 h 75"/>
                    <a:gd name="T16" fmla="*/ 2147483646 w 70"/>
                    <a:gd name="T17" fmla="*/ 2147483646 h 75"/>
                    <a:gd name="T18" fmla="*/ 2147483646 w 70"/>
                    <a:gd name="T19" fmla="*/ 2147483646 h 75"/>
                    <a:gd name="T20" fmla="*/ 2147483646 w 70"/>
                    <a:gd name="T21" fmla="*/ 2147483646 h 75"/>
                    <a:gd name="T22" fmla="*/ 2147483646 w 70"/>
                    <a:gd name="T23" fmla="*/ 2147483646 h 75"/>
                    <a:gd name="T24" fmla="*/ 2147483646 w 70"/>
                    <a:gd name="T25" fmla="*/ 2147483646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9" name="îṡlîďe">
                  <a:extLst>
                    <a:ext uri="{FF2B5EF4-FFF2-40B4-BE49-F238E27FC236}">
                      <a16:creationId xmlns:a16="http://schemas.microsoft.com/office/drawing/2014/main" id="{3AB2D390-642B-4446-9E32-72F0B319D1BC}"/>
                    </a:ext>
                  </a:extLst>
                </p:cNvPr>
                <p:cNvSpPr>
                  <a:spLocks/>
                </p:cNvSpPr>
                <p:nvPr/>
              </p:nvSpPr>
              <p:spPr bwMode="auto">
                <a:xfrm>
                  <a:off x="8145463" y="3521075"/>
                  <a:ext cx="115888" cy="119063"/>
                </a:xfrm>
                <a:custGeom>
                  <a:avLst/>
                  <a:gdLst>
                    <a:gd name="T0" fmla="*/ 2147483646 w 35"/>
                    <a:gd name="T1" fmla="*/ 2147483646 h 36"/>
                    <a:gd name="T2" fmla="*/ 2147483646 w 35"/>
                    <a:gd name="T3" fmla="*/ 0 h 36"/>
                    <a:gd name="T4" fmla="*/ 2147483646 w 35"/>
                    <a:gd name="T5" fmla="*/ 0 h 36"/>
                    <a:gd name="T6" fmla="*/ 0 w 35"/>
                    <a:gd name="T7" fmla="*/ 2147483646 h 36"/>
                    <a:gd name="T8" fmla="*/ 2147483646 w 35"/>
                    <a:gd name="T9" fmla="*/ 2147483646 h 36"/>
                    <a:gd name="T10" fmla="*/ 2147483646 w 35"/>
                    <a:gd name="T11" fmla="*/ 2147483646 h 36"/>
                    <a:gd name="T12" fmla="*/ 2147483646 w 35"/>
                    <a:gd name="T13" fmla="*/ 2147483646 h 36"/>
                    <a:gd name="T14" fmla="*/ 2147483646 w 35"/>
                    <a:gd name="T15" fmla="*/ 2147483646 h 36"/>
                    <a:gd name="T16" fmla="*/ 2147483646 w 35"/>
                    <a:gd name="T17" fmla="*/ 2147483646 h 36"/>
                    <a:gd name="T18" fmla="*/ 2147483646 w 35"/>
                    <a:gd name="T19" fmla="*/ 2147483646 h 36"/>
                    <a:gd name="T20" fmla="*/ 2147483646 w 35"/>
                    <a:gd name="T21" fmla="*/ 2147483646 h 36"/>
                    <a:gd name="T22" fmla="*/ 2147483646 w 35"/>
                    <a:gd name="T23" fmla="*/ 2147483646 h 36"/>
                    <a:gd name="T24" fmla="*/ 2147483646 w 35"/>
                    <a:gd name="T25" fmla="*/ 2147483646 h 36"/>
                    <a:gd name="T26" fmla="*/ 2147483646 w 35"/>
                    <a:gd name="T27" fmla="*/ 2147483646 h 36"/>
                    <a:gd name="T28" fmla="*/ 2147483646 w 35"/>
                    <a:gd name="T29" fmla="*/ 2147483646 h 36"/>
                    <a:gd name="T30" fmla="*/ 2147483646 w 35"/>
                    <a:gd name="T31" fmla="*/ 2147483646 h 36"/>
                    <a:gd name="T32" fmla="*/ 2147483646 w 35"/>
                    <a:gd name="T33" fmla="*/ 2147483646 h 36"/>
                    <a:gd name="T34" fmla="*/ 2147483646 w 35"/>
                    <a:gd name="T35" fmla="*/ 2147483646 h 36"/>
                    <a:gd name="T36" fmla="*/ 2147483646 w 35"/>
                    <a:gd name="T37" fmla="*/ 2147483646 h 36"/>
                    <a:gd name="T38" fmla="*/ 2147483646 w 35"/>
                    <a:gd name="T39" fmla="*/ 2147483646 h 36"/>
                    <a:gd name="T40" fmla="*/ 2147483646 w 35"/>
                    <a:gd name="T41" fmla="*/ 2147483646 h 36"/>
                    <a:gd name="T42" fmla="*/ 2147483646 w 35"/>
                    <a:gd name="T43" fmla="*/ 2147483646 h 36"/>
                    <a:gd name="T44" fmla="*/ 2147483646 w 35"/>
                    <a:gd name="T45" fmla="*/ 2147483646 h 36"/>
                    <a:gd name="T46" fmla="*/ 2147483646 w 35"/>
                    <a:gd name="T47" fmla="*/ 2147483646 h 36"/>
                    <a:gd name="T48" fmla="*/ 2147483646 w 35"/>
                    <a:gd name="T49" fmla="*/ 2147483646 h 36"/>
                    <a:gd name="T50" fmla="*/ 2147483646 w 35"/>
                    <a:gd name="T51" fmla="*/ 2147483646 h 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0" name="ïşľîḍé">
                  <a:extLst>
                    <a:ext uri="{FF2B5EF4-FFF2-40B4-BE49-F238E27FC236}">
                      <a16:creationId xmlns:a16="http://schemas.microsoft.com/office/drawing/2014/main" id="{A4BEDACC-2B10-44AE-817C-72D33505D5A9}"/>
                    </a:ext>
                  </a:extLst>
                </p:cNvPr>
                <p:cNvSpPr>
                  <a:spLocks/>
                </p:cNvSpPr>
                <p:nvPr/>
              </p:nvSpPr>
              <p:spPr bwMode="auto">
                <a:xfrm>
                  <a:off x="8267701" y="3521075"/>
                  <a:ext cx="98425" cy="119063"/>
                </a:xfrm>
                <a:custGeom>
                  <a:avLst/>
                  <a:gdLst>
                    <a:gd name="T0" fmla="*/ 2147483646 w 30"/>
                    <a:gd name="T1" fmla="*/ 2147483646 h 36"/>
                    <a:gd name="T2" fmla="*/ 2147483646 w 30"/>
                    <a:gd name="T3" fmla="*/ 2147483646 h 36"/>
                    <a:gd name="T4" fmla="*/ 2147483646 w 30"/>
                    <a:gd name="T5" fmla="*/ 2147483646 h 36"/>
                    <a:gd name="T6" fmla="*/ 2147483646 w 30"/>
                    <a:gd name="T7" fmla="*/ 2147483646 h 36"/>
                    <a:gd name="T8" fmla="*/ 2147483646 w 30"/>
                    <a:gd name="T9" fmla="*/ 2147483646 h 36"/>
                    <a:gd name="T10" fmla="*/ 2147483646 w 30"/>
                    <a:gd name="T11" fmla="*/ 0 h 36"/>
                    <a:gd name="T12" fmla="*/ 2147483646 w 30"/>
                    <a:gd name="T13" fmla="*/ 2147483646 h 36"/>
                    <a:gd name="T14" fmla="*/ 2147483646 w 30"/>
                    <a:gd name="T15" fmla="*/ 2147483646 h 36"/>
                    <a:gd name="T16" fmla="*/ 2147483646 w 30"/>
                    <a:gd name="T17" fmla="*/ 2147483646 h 36"/>
                    <a:gd name="T18" fmla="*/ 2147483646 w 30"/>
                    <a:gd name="T19" fmla="*/ 2147483646 h 36"/>
                    <a:gd name="T20" fmla="*/ 2147483646 w 30"/>
                    <a:gd name="T21" fmla="*/ 2147483646 h 36"/>
                    <a:gd name="T22" fmla="*/ 2147483646 w 30"/>
                    <a:gd name="T23" fmla="*/ 2147483646 h 36"/>
                    <a:gd name="T24" fmla="*/ 2147483646 w 30"/>
                    <a:gd name="T25" fmla="*/ 2147483646 h 36"/>
                    <a:gd name="T26" fmla="*/ 2147483646 w 30"/>
                    <a:gd name="T27" fmla="*/ 2147483646 h 36"/>
                    <a:gd name="T28" fmla="*/ 2147483646 w 30"/>
                    <a:gd name="T29" fmla="*/ 2147483646 h 36"/>
                    <a:gd name="T30" fmla="*/ 2147483646 w 30"/>
                    <a:gd name="T31" fmla="*/ 2147483646 h 36"/>
                    <a:gd name="T32" fmla="*/ 2147483646 w 30"/>
                    <a:gd name="T33" fmla="*/ 2147483646 h 36"/>
                    <a:gd name="T34" fmla="*/ 0 w 30"/>
                    <a:gd name="T35" fmla="*/ 2147483646 h 36"/>
                    <a:gd name="T36" fmla="*/ 2147483646 w 30"/>
                    <a:gd name="T37" fmla="*/ 2147483646 h 36"/>
                    <a:gd name="T38" fmla="*/ 2147483646 w 30"/>
                    <a:gd name="T39" fmla="*/ 2147483646 h 36"/>
                    <a:gd name="T40" fmla="*/ 2147483646 w 30"/>
                    <a:gd name="T41" fmla="*/ 2147483646 h 36"/>
                    <a:gd name="T42" fmla="*/ 2147483646 w 30"/>
                    <a:gd name="T43" fmla="*/ 2147483646 h 36"/>
                    <a:gd name="T44" fmla="*/ 2147483646 w 30"/>
                    <a:gd name="T45" fmla="*/ 2147483646 h 36"/>
                    <a:gd name="T46" fmla="*/ 2147483646 w 30"/>
                    <a:gd name="T47" fmla="*/ 2147483646 h 36"/>
                    <a:gd name="T48" fmla="*/ 2147483646 w 30"/>
                    <a:gd name="T49" fmla="*/ 2147483646 h 36"/>
                    <a:gd name="T50" fmla="*/ 2147483646 w 30"/>
                    <a:gd name="T51" fmla="*/ 2147483646 h 36"/>
                    <a:gd name="T52" fmla="*/ 2147483646 w 30"/>
                    <a:gd name="T53" fmla="*/ 2147483646 h 36"/>
                    <a:gd name="T54" fmla="*/ 2147483646 w 30"/>
                    <a:gd name="T55" fmla="*/ 2147483646 h 36"/>
                    <a:gd name="T56" fmla="*/ 2147483646 w 30"/>
                    <a:gd name="T57" fmla="*/ 2147483646 h 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1" name="îṩľîďe">
                  <a:extLst>
                    <a:ext uri="{FF2B5EF4-FFF2-40B4-BE49-F238E27FC236}">
                      <a16:creationId xmlns:a16="http://schemas.microsoft.com/office/drawing/2014/main" id="{A22ABFC4-79CB-41FA-9326-2C970A5DB531}"/>
                    </a:ext>
                  </a:extLst>
                </p:cNvPr>
                <p:cNvSpPr>
                  <a:spLocks/>
                </p:cNvSpPr>
                <p:nvPr/>
              </p:nvSpPr>
              <p:spPr bwMode="auto">
                <a:xfrm>
                  <a:off x="8374063" y="3521075"/>
                  <a:ext cx="46038" cy="119063"/>
                </a:xfrm>
                <a:custGeom>
                  <a:avLst/>
                  <a:gdLst>
                    <a:gd name="T0" fmla="*/ 0 w 29"/>
                    <a:gd name="T1" fmla="*/ 2147483646 h 75"/>
                    <a:gd name="T2" fmla="*/ 2147483646 w 29"/>
                    <a:gd name="T3" fmla="*/ 2147483646 h 75"/>
                    <a:gd name="T4" fmla="*/ 2147483646 w 29"/>
                    <a:gd name="T5" fmla="*/ 0 h 75"/>
                    <a:gd name="T6" fmla="*/ 2147483646 w 29"/>
                    <a:gd name="T7" fmla="*/ 0 h 75"/>
                    <a:gd name="T8" fmla="*/ 0 w 29"/>
                    <a:gd name="T9" fmla="*/ 2147483646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2" name="iS1idè">
                  <a:extLst>
                    <a:ext uri="{FF2B5EF4-FFF2-40B4-BE49-F238E27FC236}">
                      <a16:creationId xmlns:a16="http://schemas.microsoft.com/office/drawing/2014/main" id="{AA2E3241-07D4-487D-9BFD-DF621FCCB3F7}"/>
                    </a:ext>
                  </a:extLst>
                </p:cNvPr>
                <p:cNvSpPr>
                  <a:spLocks/>
                </p:cNvSpPr>
                <p:nvPr/>
              </p:nvSpPr>
              <p:spPr bwMode="auto">
                <a:xfrm>
                  <a:off x="8432801" y="3521075"/>
                  <a:ext cx="95250" cy="119063"/>
                </a:xfrm>
                <a:custGeom>
                  <a:avLst/>
                  <a:gdLst>
                    <a:gd name="T0" fmla="*/ 0 w 60"/>
                    <a:gd name="T1" fmla="*/ 2147483646 h 75"/>
                    <a:gd name="T2" fmla="*/ 2147483646 w 60"/>
                    <a:gd name="T3" fmla="*/ 2147483646 h 75"/>
                    <a:gd name="T4" fmla="*/ 2147483646 w 60"/>
                    <a:gd name="T5" fmla="*/ 2147483646 h 75"/>
                    <a:gd name="T6" fmla="*/ 2147483646 w 60"/>
                    <a:gd name="T7" fmla="*/ 2147483646 h 75"/>
                    <a:gd name="T8" fmla="*/ 2147483646 w 60"/>
                    <a:gd name="T9" fmla="*/ 2147483646 h 75"/>
                    <a:gd name="T10" fmla="*/ 2147483646 w 60"/>
                    <a:gd name="T11" fmla="*/ 2147483646 h 75"/>
                    <a:gd name="T12" fmla="*/ 2147483646 w 60"/>
                    <a:gd name="T13" fmla="*/ 0 h 75"/>
                    <a:gd name="T14" fmla="*/ 2147483646 w 60"/>
                    <a:gd name="T15" fmla="*/ 0 h 75"/>
                    <a:gd name="T16" fmla="*/ 0 w 60"/>
                    <a:gd name="T17" fmla="*/ 2147483646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3" name="iṣḷîḋe">
                  <a:extLst>
                    <a:ext uri="{FF2B5EF4-FFF2-40B4-BE49-F238E27FC236}">
                      <a16:creationId xmlns:a16="http://schemas.microsoft.com/office/drawing/2014/main" id="{CC8CA831-24BA-49CF-94B4-D1B08E481708}"/>
                    </a:ext>
                  </a:extLst>
                </p:cNvPr>
                <p:cNvSpPr>
                  <a:spLocks/>
                </p:cNvSpPr>
                <p:nvPr/>
              </p:nvSpPr>
              <p:spPr bwMode="auto">
                <a:xfrm>
                  <a:off x="8531226" y="3521075"/>
                  <a:ext cx="109538" cy="119063"/>
                </a:xfrm>
                <a:custGeom>
                  <a:avLst/>
                  <a:gdLst>
                    <a:gd name="T0" fmla="*/ 2147483646 w 33"/>
                    <a:gd name="T1" fmla="*/ 0 h 36"/>
                    <a:gd name="T2" fmla="*/ 2147483646 w 33"/>
                    <a:gd name="T3" fmla="*/ 2147483646 h 36"/>
                    <a:gd name="T4" fmla="*/ 2147483646 w 33"/>
                    <a:gd name="T5" fmla="*/ 2147483646 h 36"/>
                    <a:gd name="T6" fmla="*/ 2147483646 w 33"/>
                    <a:gd name="T7" fmla="*/ 2147483646 h 36"/>
                    <a:gd name="T8" fmla="*/ 2147483646 w 33"/>
                    <a:gd name="T9" fmla="*/ 2147483646 h 36"/>
                    <a:gd name="T10" fmla="*/ 2147483646 w 33"/>
                    <a:gd name="T11" fmla="*/ 0 h 36"/>
                    <a:gd name="T12" fmla="*/ 0 w 33"/>
                    <a:gd name="T13" fmla="*/ 0 h 36"/>
                    <a:gd name="T14" fmla="*/ 2147483646 w 33"/>
                    <a:gd name="T15" fmla="*/ 2147483646 h 36"/>
                    <a:gd name="T16" fmla="*/ 2147483646 w 33"/>
                    <a:gd name="T17" fmla="*/ 2147483646 h 36"/>
                    <a:gd name="T18" fmla="*/ 2147483646 w 33"/>
                    <a:gd name="T19" fmla="*/ 2147483646 h 36"/>
                    <a:gd name="T20" fmla="*/ 2147483646 w 33"/>
                    <a:gd name="T21" fmla="*/ 2147483646 h 36"/>
                    <a:gd name="T22" fmla="*/ 2147483646 w 33"/>
                    <a:gd name="T23" fmla="*/ 0 h 36"/>
                    <a:gd name="T24" fmla="*/ 2147483646 w 33"/>
                    <a:gd name="T25" fmla="*/ 0 h 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grpSp>
      <p:cxnSp>
        <p:nvCxnSpPr>
          <p:cNvPr id="105" name="直线连接符 3">
            <a:extLst>
              <a:ext uri="{FF2B5EF4-FFF2-40B4-BE49-F238E27FC236}">
                <a16:creationId xmlns:a16="http://schemas.microsoft.com/office/drawing/2014/main" id="{DD06E0A1-0544-4319-B1DF-B2EDE91BFD0A}"/>
              </a:ext>
            </a:extLst>
          </p:cNvPr>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6" name="图片 106" descr="图片包含 天空, 户外, 建筑物, 日落&#10;&#10;描述已自动生成">
            <a:extLst>
              <a:ext uri="{FF2B5EF4-FFF2-40B4-BE49-F238E27FC236}">
                <a16:creationId xmlns:a16="http://schemas.microsoft.com/office/drawing/2014/main" id="{2D9405E0-063F-4033-9C5A-28D8AB973A5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8414" r="38744"/>
          <a:stretch>
            <a:fillRect/>
          </a:stretch>
        </p:blipFill>
        <p:spPr bwMode="auto">
          <a:xfrm>
            <a:off x="0" y="60325"/>
            <a:ext cx="9588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7" name="组合 107">
            <a:extLst>
              <a:ext uri="{FF2B5EF4-FFF2-40B4-BE49-F238E27FC236}">
                <a16:creationId xmlns:a16="http://schemas.microsoft.com/office/drawing/2014/main" id="{73ED3797-8134-4C7F-82B4-0DA037BCE100}"/>
              </a:ext>
            </a:extLst>
          </p:cNvPr>
          <p:cNvGrpSpPr>
            <a:grpSpLocks/>
          </p:cNvGrpSpPr>
          <p:nvPr userDrawn="1"/>
        </p:nvGrpSpPr>
        <p:grpSpPr bwMode="auto">
          <a:xfrm flipH="1">
            <a:off x="7081838" y="1543050"/>
            <a:ext cx="3346450" cy="2744788"/>
            <a:chOff x="5391486" y="1250127"/>
            <a:chExt cx="1521247" cy="1247642"/>
          </a:xfrm>
        </p:grpSpPr>
        <p:sp>
          <p:nvSpPr>
            <p:cNvPr id="108" name="任意形状 108">
              <a:extLst>
                <a:ext uri="{FF2B5EF4-FFF2-40B4-BE49-F238E27FC236}">
                  <a16:creationId xmlns:a16="http://schemas.microsoft.com/office/drawing/2014/main" id="{FD8FF9F1-0B09-468D-9E4B-E0DEFD751E08}"/>
                </a:ext>
              </a:extLst>
            </p:cNvPr>
            <p:cNvSpPr/>
            <p:nvPr/>
          </p:nvSpPr>
          <p:spPr>
            <a:xfrm>
              <a:off x="5391486" y="1250127"/>
              <a:ext cx="635056" cy="1247642"/>
            </a:xfrm>
            <a:custGeom>
              <a:avLst/>
              <a:gdLst/>
              <a:ahLst/>
              <a:cxnLst/>
              <a:rect l="l" t="t" r="r" b="b"/>
              <a:pathLst>
                <a:path w="634765" h="1247642">
                  <a:moveTo>
                    <a:pt x="353863" y="0"/>
                  </a:moveTo>
                  <a:lnTo>
                    <a:pt x="598284" y="0"/>
                  </a:lnTo>
                  <a:lnTo>
                    <a:pt x="324678" y="612877"/>
                  </a:lnTo>
                  <a:lnTo>
                    <a:pt x="634765" y="612877"/>
                  </a:lnTo>
                  <a:lnTo>
                    <a:pt x="634765" y="1247642"/>
                  </a:lnTo>
                  <a:lnTo>
                    <a:pt x="0" y="1247642"/>
                  </a:lnTo>
                  <a:lnTo>
                    <a:pt x="0" y="609229"/>
                  </a:lnTo>
                  <a:lnTo>
                    <a:pt x="353863" y="0"/>
                  </a:lnTo>
                  <a:close/>
                </a:path>
              </a:pathLst>
            </a:custGeom>
            <a:solidFill>
              <a:schemeClr val="tx2">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109" name="任意形状 110">
              <a:extLst>
                <a:ext uri="{FF2B5EF4-FFF2-40B4-BE49-F238E27FC236}">
                  <a16:creationId xmlns:a16="http://schemas.microsoft.com/office/drawing/2014/main" id="{A615315D-BB78-41B6-AB94-4CED9C815113}"/>
                </a:ext>
              </a:extLst>
            </p:cNvPr>
            <p:cNvSpPr/>
            <p:nvPr/>
          </p:nvSpPr>
          <p:spPr>
            <a:xfrm>
              <a:off x="6277677" y="1250127"/>
              <a:ext cx="635056" cy="1247642"/>
            </a:xfrm>
            <a:custGeom>
              <a:avLst/>
              <a:gdLst/>
              <a:ahLst/>
              <a:cxnLst/>
              <a:rect l="l" t="t" r="r" b="b"/>
              <a:pathLst>
                <a:path w="634765" h="1247642">
                  <a:moveTo>
                    <a:pt x="353863" y="0"/>
                  </a:moveTo>
                  <a:lnTo>
                    <a:pt x="598284" y="0"/>
                  </a:lnTo>
                  <a:lnTo>
                    <a:pt x="324678" y="612877"/>
                  </a:lnTo>
                  <a:lnTo>
                    <a:pt x="634765" y="612877"/>
                  </a:lnTo>
                  <a:lnTo>
                    <a:pt x="634765" y="1247642"/>
                  </a:lnTo>
                  <a:lnTo>
                    <a:pt x="0" y="1247642"/>
                  </a:lnTo>
                  <a:lnTo>
                    <a:pt x="0" y="609229"/>
                  </a:lnTo>
                  <a:lnTo>
                    <a:pt x="353863" y="0"/>
                  </a:lnTo>
                  <a:close/>
                </a:path>
              </a:pathLst>
            </a:custGeom>
            <a:solidFill>
              <a:schemeClr val="tx2">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grpSp>
      <p:sp>
        <p:nvSpPr>
          <p:cNvPr id="110" name="矩形标注 112">
            <a:extLst>
              <a:ext uri="{FF2B5EF4-FFF2-40B4-BE49-F238E27FC236}">
                <a16:creationId xmlns:a16="http://schemas.microsoft.com/office/drawing/2014/main" id="{05E1B074-80D7-4041-AAEE-07061269D2FF}"/>
              </a:ext>
            </a:extLst>
          </p:cNvPr>
          <p:cNvSpPr/>
          <p:nvPr userDrawn="1"/>
        </p:nvSpPr>
        <p:spPr>
          <a:xfrm>
            <a:off x="4295775" y="1792288"/>
            <a:ext cx="7092950" cy="3984625"/>
          </a:xfrm>
          <a:prstGeom prst="wedgeRectCallout">
            <a:avLst>
              <a:gd name="adj1" fmla="val -57128"/>
              <a:gd name="adj2" fmla="val -8009"/>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en-US" altLang="zh-CN" sz="2000" dirty="0">
              <a:solidFill>
                <a:schemeClr val="tx1">
                  <a:lumMod val="75000"/>
                  <a:lumOff val="25000"/>
                </a:schemeClr>
              </a:solidFill>
            </a:endParaRPr>
          </a:p>
          <a:p>
            <a:pPr eaLnBrk="1" fontAlgn="auto" hangingPunct="1">
              <a:lnSpc>
                <a:spcPct val="130000"/>
              </a:lnSpc>
              <a:spcBef>
                <a:spcPts val="0"/>
              </a:spcBef>
              <a:spcAft>
                <a:spcPts val="0"/>
              </a:spcAft>
              <a:defRPr/>
            </a:pPr>
            <a:endParaRPr kumimoji="1" lang="en-US" altLang="zh-CN" sz="2000" dirty="0">
              <a:solidFill>
                <a:schemeClr val="tx1">
                  <a:lumMod val="75000"/>
                  <a:lumOff val="25000"/>
                </a:schemeClr>
              </a:solidFill>
            </a:endParaRPr>
          </a:p>
          <a:p>
            <a:pPr eaLnBrk="1" fontAlgn="auto" hangingPunct="1">
              <a:lnSpc>
                <a:spcPct val="130000"/>
              </a:lnSpc>
              <a:spcBef>
                <a:spcPts val="0"/>
              </a:spcBef>
              <a:spcAft>
                <a:spcPts val="0"/>
              </a:spcAft>
              <a:defRPr/>
            </a:pPr>
            <a:endParaRPr kumimoji="1" lang="en-US" altLang="zh-CN" sz="2000" dirty="0">
              <a:solidFill>
                <a:schemeClr val="tx1">
                  <a:lumMod val="75000"/>
                  <a:lumOff val="25000"/>
                </a:schemeClr>
              </a:solidFill>
            </a:endParaRPr>
          </a:p>
        </p:txBody>
      </p:sp>
      <p:sp>
        <p:nvSpPr>
          <p:cNvPr id="111" name="椭圆 110">
            <a:extLst>
              <a:ext uri="{FF2B5EF4-FFF2-40B4-BE49-F238E27FC236}">
                <a16:creationId xmlns:a16="http://schemas.microsoft.com/office/drawing/2014/main" id="{4D5C2765-C76D-481C-B057-4AC205A31E9F}"/>
              </a:ext>
            </a:extLst>
          </p:cNvPr>
          <p:cNvSpPr/>
          <p:nvPr userDrawn="1"/>
        </p:nvSpPr>
        <p:spPr>
          <a:xfrm>
            <a:off x="995363" y="1801813"/>
            <a:ext cx="2586037" cy="2586037"/>
          </a:xfrm>
          <a:prstGeom prst="ellipse">
            <a:avLst/>
          </a:prstGeom>
          <a:noFill/>
          <a:ln cmpd="thickThin">
            <a:solidFill>
              <a:schemeClr val="accent2"/>
            </a:solidFill>
            <a:prstDash val="dash"/>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2" name="标题 1"/>
          <p:cNvSpPr>
            <a:spLocks noGrp="1"/>
          </p:cNvSpPr>
          <p:nvPr>
            <p:ph type="title"/>
          </p:nvPr>
        </p:nvSpPr>
        <p:spPr>
          <a:xfrm>
            <a:off x="803275" y="393486"/>
            <a:ext cx="8970989" cy="663575"/>
          </a:xfrm>
        </p:spPr>
        <p:txBody>
          <a:bodyPr/>
          <a:lstStyle>
            <a:lvl1pPr>
              <a:defRPr b="1">
                <a:solidFill>
                  <a:schemeClr val="accent2"/>
                </a:solidFill>
              </a:defRPr>
            </a:lvl1pPr>
          </a:lstStyle>
          <a:p>
            <a:r>
              <a:rPr lang="zh-CN" altLang="en-US" dirty="0"/>
              <a:t>单击此处编辑母版标题样式</a:t>
            </a:r>
          </a:p>
        </p:txBody>
      </p:sp>
      <p:sp>
        <p:nvSpPr>
          <p:cNvPr id="117" name="图片占位符 116"/>
          <p:cNvSpPr>
            <a:spLocks noGrp="1"/>
          </p:cNvSpPr>
          <p:nvPr>
            <p:ph type="pic" sz="quarter" idx="10"/>
          </p:nvPr>
        </p:nvSpPr>
        <p:spPr>
          <a:xfrm>
            <a:off x="1139471" y="1946004"/>
            <a:ext cx="2297332" cy="2297332"/>
          </a:xfrm>
          <a:custGeom>
            <a:avLst/>
            <a:gdLst>
              <a:gd name="connsiteX0" fmla="*/ 1148666 w 2297332"/>
              <a:gd name="connsiteY0" fmla="*/ 0 h 2297332"/>
              <a:gd name="connsiteX1" fmla="*/ 2297332 w 2297332"/>
              <a:gd name="connsiteY1" fmla="*/ 1148666 h 2297332"/>
              <a:gd name="connsiteX2" fmla="*/ 1148666 w 2297332"/>
              <a:gd name="connsiteY2" fmla="*/ 2297332 h 2297332"/>
              <a:gd name="connsiteX3" fmla="*/ 0 w 2297332"/>
              <a:gd name="connsiteY3" fmla="*/ 1148666 h 2297332"/>
              <a:gd name="connsiteX4" fmla="*/ 1148666 w 2297332"/>
              <a:gd name="connsiteY4" fmla="*/ 0 h 229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332" h="2297332">
                <a:moveTo>
                  <a:pt x="1148666" y="0"/>
                </a:moveTo>
                <a:cubicBezTo>
                  <a:pt x="1783057" y="0"/>
                  <a:pt x="2297332" y="514275"/>
                  <a:pt x="2297332" y="1148666"/>
                </a:cubicBezTo>
                <a:cubicBezTo>
                  <a:pt x="2297332" y="1783057"/>
                  <a:pt x="1783057" y="2297332"/>
                  <a:pt x="1148666" y="2297332"/>
                </a:cubicBezTo>
                <a:cubicBezTo>
                  <a:pt x="514275" y="2297332"/>
                  <a:pt x="0" y="1783057"/>
                  <a:pt x="0" y="1148666"/>
                </a:cubicBezTo>
                <a:cubicBezTo>
                  <a:pt x="0" y="514275"/>
                  <a:pt x="514275" y="0"/>
                  <a:pt x="1148666" y="0"/>
                </a:cubicBezTo>
                <a:close/>
              </a:path>
            </a:pathLst>
          </a:custGeom>
          <a:ln w="12700">
            <a:solidFill>
              <a:schemeClr val="accent2"/>
            </a:solidFill>
          </a:ln>
        </p:spPr>
        <p:txBody>
          <a:bodyPr rtlCol="0">
            <a:noAutofit/>
          </a:bodyPr>
          <a:lstStyle/>
          <a:p>
            <a:pPr lvl="0"/>
            <a:endParaRPr lang="zh-CN" altLang="en-US" noProof="0"/>
          </a:p>
        </p:txBody>
      </p:sp>
    </p:spTree>
    <p:extLst>
      <p:ext uri="{BB962C8B-B14F-4D97-AF65-F5344CB8AC3E}">
        <p14:creationId xmlns:p14="http://schemas.microsoft.com/office/powerpoint/2010/main" val="30190076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单张图片1">
    <p:spTree>
      <p:nvGrpSpPr>
        <p:cNvPr id="1" name=""/>
        <p:cNvGrpSpPr/>
        <p:nvPr/>
      </p:nvGrpSpPr>
      <p:grpSpPr>
        <a:xfrm>
          <a:off x="0" y="0"/>
          <a:ext cx="0" cy="0"/>
          <a:chOff x="0" y="0"/>
          <a:chExt cx="0" cy="0"/>
        </a:xfrm>
      </p:grpSpPr>
      <p:grpSp>
        <p:nvGrpSpPr>
          <p:cNvPr id="4" name="组合 4">
            <a:extLst>
              <a:ext uri="{FF2B5EF4-FFF2-40B4-BE49-F238E27FC236}">
                <a16:creationId xmlns:a16="http://schemas.microsoft.com/office/drawing/2014/main" id="{C76B4CA3-2CF8-4610-9F25-B9E5A929894A}"/>
              </a:ext>
            </a:extLst>
          </p:cNvPr>
          <p:cNvGrpSpPr>
            <a:grpSpLocks/>
          </p:cNvGrpSpPr>
          <p:nvPr userDrawn="1"/>
        </p:nvGrpSpPr>
        <p:grpSpPr bwMode="auto">
          <a:xfrm>
            <a:off x="9894888" y="468313"/>
            <a:ext cx="1481137" cy="458787"/>
            <a:chOff x="2558030" y="228446"/>
            <a:chExt cx="6774643" cy="2099603"/>
          </a:xfrm>
        </p:grpSpPr>
        <p:grpSp>
          <p:nvGrpSpPr>
            <p:cNvPr id="6" name="íšḻîďê">
              <a:extLst>
                <a:ext uri="{FF2B5EF4-FFF2-40B4-BE49-F238E27FC236}">
                  <a16:creationId xmlns:a16="http://schemas.microsoft.com/office/drawing/2014/main" id="{A2AC8A4E-8D6E-42AD-9BFC-7C4B5DB9CF53}"/>
                </a:ext>
              </a:extLst>
            </p:cNvPr>
            <p:cNvGrpSpPr>
              <a:grpSpLocks/>
            </p:cNvGrpSpPr>
            <p:nvPr userDrawn="1"/>
          </p:nvGrpSpPr>
          <p:grpSpPr bwMode="auto">
            <a:xfrm>
              <a:off x="2558030" y="228446"/>
              <a:ext cx="2085857" cy="2099603"/>
              <a:chOff x="3551238" y="3067050"/>
              <a:chExt cx="722313" cy="727075"/>
            </a:xfrm>
          </p:grpSpPr>
          <p:sp>
            <p:nvSpPr>
              <p:cNvPr id="36" name="ïş1íḍê">
                <a:extLst>
                  <a:ext uri="{FF2B5EF4-FFF2-40B4-BE49-F238E27FC236}">
                    <a16:creationId xmlns:a16="http://schemas.microsoft.com/office/drawing/2014/main" id="{F7E5B272-B913-4A31-AD9C-79D9EA913ACE}"/>
                  </a:ext>
                </a:extLst>
              </p:cNvPr>
              <p:cNvSpPr>
                <a:spLocks/>
              </p:cNvSpPr>
              <p:nvPr/>
            </p:nvSpPr>
            <p:spPr bwMode="auto">
              <a:xfrm>
                <a:off x="3575051" y="3087688"/>
                <a:ext cx="673100" cy="679450"/>
              </a:xfrm>
              <a:custGeom>
                <a:avLst/>
                <a:gdLst>
                  <a:gd name="T0" fmla="*/ 2147483646 w 204"/>
                  <a:gd name="T1" fmla="*/ 0 h 204"/>
                  <a:gd name="T2" fmla="*/ 2147483646 w 204"/>
                  <a:gd name="T3" fmla="*/ 2147483646 h 204"/>
                  <a:gd name="T4" fmla="*/ 2147483646 w 204"/>
                  <a:gd name="T5" fmla="*/ 2147483646 h 204"/>
                  <a:gd name="T6" fmla="*/ 0 w 204"/>
                  <a:gd name="T7" fmla="*/ 2147483646 h 204"/>
                  <a:gd name="T8" fmla="*/ 2147483646 w 204"/>
                  <a:gd name="T9" fmla="*/ 0 h 204"/>
                  <a:gd name="T10" fmla="*/ 2147483646 w 204"/>
                  <a:gd name="T11" fmla="*/ 2147483646 h 204"/>
                  <a:gd name="T12" fmla="*/ 2147483646 w 204"/>
                  <a:gd name="T13" fmla="*/ 2147483646 h 204"/>
                  <a:gd name="T14" fmla="*/ 2147483646 w 204"/>
                  <a:gd name="T15" fmla="*/ 2147483646 h 204"/>
                  <a:gd name="T16" fmla="*/ 2147483646 w 204"/>
                  <a:gd name="T17" fmla="*/ 2147483646 h 204"/>
                  <a:gd name="T18" fmla="*/ 2147483646 w 204"/>
                  <a:gd name="T19" fmla="*/ 2147483646 h 2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7" name="íšḻïḍè">
                <a:extLst>
                  <a:ext uri="{FF2B5EF4-FFF2-40B4-BE49-F238E27FC236}">
                    <a16:creationId xmlns:a16="http://schemas.microsoft.com/office/drawing/2014/main" id="{254E73CA-4E25-4511-959F-DB0DEE643E8D}"/>
                  </a:ext>
                </a:extLst>
              </p:cNvPr>
              <p:cNvSpPr>
                <a:spLocks/>
              </p:cNvSpPr>
              <p:nvPr/>
            </p:nvSpPr>
            <p:spPr bwMode="auto">
              <a:xfrm>
                <a:off x="3621088" y="3103563"/>
                <a:ext cx="584200" cy="203200"/>
              </a:xfrm>
              <a:custGeom>
                <a:avLst/>
                <a:gdLst>
                  <a:gd name="T0" fmla="*/ 2147483646 w 177"/>
                  <a:gd name="T1" fmla="*/ 2147483646 h 61"/>
                  <a:gd name="T2" fmla="*/ 0 w 177"/>
                  <a:gd name="T3" fmla="*/ 2147483646 h 61"/>
                  <a:gd name="T4" fmla="*/ 2147483646 w 177"/>
                  <a:gd name="T5" fmla="*/ 2147483646 h 61"/>
                  <a:gd name="T6" fmla="*/ 2147483646 w 177"/>
                  <a:gd name="T7" fmla="*/ 2147483646 h 61"/>
                  <a:gd name="T8" fmla="*/ 2147483646 w 177"/>
                  <a:gd name="T9" fmla="*/ 2147483646 h 61"/>
                  <a:gd name="T10" fmla="*/ 2147483646 w 177"/>
                  <a:gd name="T11" fmla="*/ 2147483646 h 61"/>
                  <a:gd name="T12" fmla="*/ 2147483646 w 177"/>
                  <a:gd name="T13" fmla="*/ 2147483646 h 61"/>
                  <a:gd name="T14" fmla="*/ 2147483646 w 177"/>
                  <a:gd name="T15" fmla="*/ 2147483646 h 61"/>
                  <a:gd name="T16" fmla="*/ 2147483646 w 177"/>
                  <a:gd name="T17" fmla="*/ 2147483646 h 61"/>
                  <a:gd name="T18" fmla="*/ 2147483646 w 177"/>
                  <a:gd name="T19" fmla="*/ 2147483646 h 61"/>
                  <a:gd name="T20" fmla="*/ 2147483646 w 177"/>
                  <a:gd name="T21" fmla="*/ 2147483646 h 61"/>
                  <a:gd name="T22" fmla="*/ 2147483646 w 177"/>
                  <a:gd name="T23" fmla="*/ 2147483646 h 61"/>
                  <a:gd name="T24" fmla="*/ 2147483646 w 177"/>
                  <a:gd name="T25" fmla="*/ 2147483646 h 61"/>
                  <a:gd name="T26" fmla="*/ 2147483646 w 177"/>
                  <a:gd name="T27" fmla="*/ 2147483646 h 61"/>
                  <a:gd name="T28" fmla="*/ 2147483646 w 177"/>
                  <a:gd name="T29" fmla="*/ 2147483646 h 61"/>
                  <a:gd name="T30" fmla="*/ 2147483646 w 177"/>
                  <a:gd name="T31" fmla="*/ 2147483646 h 61"/>
                  <a:gd name="T32" fmla="*/ 2147483646 w 177"/>
                  <a:gd name="T33" fmla="*/ 2147483646 h 61"/>
                  <a:gd name="T34" fmla="*/ 2147483646 w 177"/>
                  <a:gd name="T35" fmla="*/ 2147483646 h 61"/>
                  <a:gd name="T36" fmla="*/ 2147483646 w 177"/>
                  <a:gd name="T37" fmla="*/ 2147483646 h 61"/>
                  <a:gd name="T38" fmla="*/ 2147483646 w 177"/>
                  <a:gd name="T39" fmla="*/ 2147483646 h 61"/>
                  <a:gd name="T40" fmla="*/ 2147483646 w 177"/>
                  <a:gd name="T41" fmla="*/ 2147483646 h 61"/>
                  <a:gd name="T42" fmla="*/ 2147483646 w 177"/>
                  <a:gd name="T43" fmla="*/ 2147483646 h 61"/>
                  <a:gd name="T44" fmla="*/ 2147483646 w 177"/>
                  <a:gd name="T45" fmla="*/ 2147483646 h 61"/>
                  <a:gd name="T46" fmla="*/ 2147483646 w 177"/>
                  <a:gd name="T47" fmla="*/ 2147483646 h 61"/>
                  <a:gd name="T48" fmla="*/ 2147483646 w 177"/>
                  <a:gd name="T49" fmla="*/ 2147483646 h 61"/>
                  <a:gd name="T50" fmla="*/ 2147483646 w 177"/>
                  <a:gd name="T51" fmla="*/ 2147483646 h 61"/>
                  <a:gd name="T52" fmla="*/ 2147483646 w 177"/>
                  <a:gd name="T53" fmla="*/ 2147483646 h 61"/>
                  <a:gd name="T54" fmla="*/ 2147483646 w 177"/>
                  <a:gd name="T55" fmla="*/ 2147483646 h 61"/>
                  <a:gd name="T56" fmla="*/ 2147483646 w 177"/>
                  <a:gd name="T57" fmla="*/ 2147483646 h 61"/>
                  <a:gd name="T58" fmla="*/ 2147483646 w 177"/>
                  <a:gd name="T59" fmla="*/ 2147483646 h 61"/>
                  <a:gd name="T60" fmla="*/ 2147483646 w 177"/>
                  <a:gd name="T61" fmla="*/ 2147483646 h 61"/>
                  <a:gd name="T62" fmla="*/ 2147483646 w 177"/>
                  <a:gd name="T63" fmla="*/ 2147483646 h 61"/>
                  <a:gd name="T64" fmla="*/ 2147483646 w 177"/>
                  <a:gd name="T65" fmla="*/ 2147483646 h 61"/>
                  <a:gd name="T66" fmla="*/ 2147483646 w 177"/>
                  <a:gd name="T67" fmla="*/ 2147483646 h 61"/>
                  <a:gd name="T68" fmla="*/ 2147483646 w 177"/>
                  <a:gd name="T69" fmla="*/ 2147483646 h 61"/>
                  <a:gd name="T70" fmla="*/ 2147483646 w 177"/>
                  <a:gd name="T71" fmla="*/ 2147483646 h 61"/>
                  <a:gd name="T72" fmla="*/ 2147483646 w 177"/>
                  <a:gd name="T73" fmla="*/ 2147483646 h 61"/>
                  <a:gd name="T74" fmla="*/ 2147483646 w 177"/>
                  <a:gd name="T75" fmla="*/ 2147483646 h 61"/>
                  <a:gd name="T76" fmla="*/ 2147483646 w 177"/>
                  <a:gd name="T77" fmla="*/ 2147483646 h 61"/>
                  <a:gd name="T78" fmla="*/ 2147483646 w 177"/>
                  <a:gd name="T79" fmla="*/ 2147483646 h 61"/>
                  <a:gd name="T80" fmla="*/ 2147483646 w 177"/>
                  <a:gd name="T81" fmla="*/ 2147483646 h 61"/>
                  <a:gd name="T82" fmla="*/ 2147483646 w 177"/>
                  <a:gd name="T83" fmla="*/ 2147483646 h 61"/>
                  <a:gd name="T84" fmla="*/ 2147483646 w 177"/>
                  <a:gd name="T85" fmla="*/ 2147483646 h 61"/>
                  <a:gd name="T86" fmla="*/ 2147483646 w 177"/>
                  <a:gd name="T87" fmla="*/ 2147483646 h 61"/>
                  <a:gd name="T88" fmla="*/ 2147483646 w 177"/>
                  <a:gd name="T89" fmla="*/ 2147483646 h 61"/>
                  <a:gd name="T90" fmla="*/ 2147483646 w 177"/>
                  <a:gd name="T91" fmla="*/ 2147483646 h 61"/>
                  <a:gd name="T92" fmla="*/ 2147483646 w 177"/>
                  <a:gd name="T93" fmla="*/ 2147483646 h 61"/>
                  <a:gd name="T94" fmla="*/ 2147483646 w 177"/>
                  <a:gd name="T95" fmla="*/ 2147483646 h 61"/>
                  <a:gd name="T96" fmla="*/ 2147483646 w 177"/>
                  <a:gd name="T97" fmla="*/ 2147483646 h 61"/>
                  <a:gd name="T98" fmla="*/ 2147483646 w 177"/>
                  <a:gd name="T99" fmla="*/ 2147483646 h 61"/>
                  <a:gd name="T100" fmla="*/ 2147483646 w 177"/>
                  <a:gd name="T101" fmla="*/ 2147483646 h 61"/>
                  <a:gd name="T102" fmla="*/ 2147483646 w 177"/>
                  <a:gd name="T103" fmla="*/ 2147483646 h 61"/>
                  <a:gd name="T104" fmla="*/ 2147483646 w 177"/>
                  <a:gd name="T105" fmla="*/ 2147483646 h 61"/>
                  <a:gd name="T106" fmla="*/ 2147483646 w 177"/>
                  <a:gd name="T107" fmla="*/ 2147483646 h 61"/>
                  <a:gd name="T108" fmla="*/ 2147483646 w 177"/>
                  <a:gd name="T109" fmla="*/ 2147483646 h 61"/>
                  <a:gd name="T110" fmla="*/ 2147483646 w 177"/>
                  <a:gd name="T111" fmla="*/ 2147483646 h 61"/>
                  <a:gd name="T112" fmla="*/ 2147483646 w 177"/>
                  <a:gd name="T113" fmla="*/ 2147483646 h 61"/>
                  <a:gd name="T114" fmla="*/ 2147483646 w 177"/>
                  <a:gd name="T115" fmla="*/ 2147483646 h 61"/>
                  <a:gd name="T116" fmla="*/ 2147483646 w 177"/>
                  <a:gd name="T117" fmla="*/ 2147483646 h 61"/>
                  <a:gd name="T118" fmla="*/ 2147483646 w 177"/>
                  <a:gd name="T119" fmla="*/ 2147483646 h 6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headEnd/>
                <a:tailEnd/>
              </a:ln>
            </p:spPr>
            <p:txBody>
              <a:bodyPr anchor="ctr"/>
              <a:lstStyle/>
              <a:p>
                <a:endParaRPr lang="zh-CN" altLang="en-US"/>
              </a:p>
            </p:txBody>
          </p:sp>
          <p:sp>
            <p:nvSpPr>
              <p:cNvPr id="38" name="ïśľíḓé">
                <a:extLst>
                  <a:ext uri="{FF2B5EF4-FFF2-40B4-BE49-F238E27FC236}">
                    <a16:creationId xmlns:a16="http://schemas.microsoft.com/office/drawing/2014/main" id="{00C5CEE8-F896-4A05-87EA-B192BA34555D}"/>
                  </a:ext>
                </a:extLst>
              </p:cNvPr>
              <p:cNvSpPr>
                <a:spLocks/>
              </p:cNvSpPr>
              <p:nvPr/>
            </p:nvSpPr>
            <p:spPr bwMode="auto">
              <a:xfrm>
                <a:off x="3667126" y="3184525"/>
                <a:ext cx="492125" cy="496888"/>
              </a:xfrm>
              <a:custGeom>
                <a:avLst/>
                <a:gdLst>
                  <a:gd name="T0" fmla="*/ 2147483646 w 149"/>
                  <a:gd name="T1" fmla="*/ 0 h 149"/>
                  <a:gd name="T2" fmla="*/ 2147483646 w 149"/>
                  <a:gd name="T3" fmla="*/ 2147483646 h 149"/>
                  <a:gd name="T4" fmla="*/ 2147483646 w 149"/>
                  <a:gd name="T5" fmla="*/ 2147483646 h 149"/>
                  <a:gd name="T6" fmla="*/ 0 w 149"/>
                  <a:gd name="T7" fmla="*/ 2147483646 h 149"/>
                  <a:gd name="T8" fmla="*/ 2147483646 w 149"/>
                  <a:gd name="T9" fmla="*/ 0 h 149"/>
                  <a:gd name="T10" fmla="*/ 2147483646 w 149"/>
                  <a:gd name="T11" fmla="*/ 2147483646 h 149"/>
                  <a:gd name="T12" fmla="*/ 2147483646 w 149"/>
                  <a:gd name="T13" fmla="*/ 2147483646 h 149"/>
                  <a:gd name="T14" fmla="*/ 2147483646 w 149"/>
                  <a:gd name="T15" fmla="*/ 2147483646 h 149"/>
                  <a:gd name="T16" fmla="*/ 2147483646 w 149"/>
                  <a:gd name="T17" fmla="*/ 2147483646 h 149"/>
                  <a:gd name="T18" fmla="*/ 2147483646 w 149"/>
                  <a:gd name="T19" fmla="*/ 2147483646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9" name="ïslíḍê">
                <a:extLst>
                  <a:ext uri="{FF2B5EF4-FFF2-40B4-BE49-F238E27FC236}">
                    <a16:creationId xmlns:a16="http://schemas.microsoft.com/office/drawing/2014/main" id="{AC1D4E2C-2B09-4E1E-B68A-5C20ABF66113}"/>
                  </a:ext>
                </a:extLst>
              </p:cNvPr>
              <p:cNvSpPr>
                <a:spLocks/>
              </p:cNvSpPr>
              <p:nvPr/>
            </p:nvSpPr>
            <p:spPr bwMode="auto">
              <a:xfrm>
                <a:off x="3775076" y="3248025"/>
                <a:ext cx="274638" cy="146050"/>
              </a:xfrm>
              <a:custGeom>
                <a:avLst/>
                <a:gdLst>
                  <a:gd name="T0" fmla="*/ 2147483646 w 83"/>
                  <a:gd name="T1" fmla="*/ 2147483646 h 44"/>
                  <a:gd name="T2" fmla="*/ 2147483646 w 83"/>
                  <a:gd name="T3" fmla="*/ 2147483646 h 44"/>
                  <a:gd name="T4" fmla="*/ 2147483646 w 83"/>
                  <a:gd name="T5" fmla="*/ 2147483646 h 44"/>
                  <a:gd name="T6" fmla="*/ 2147483646 w 83"/>
                  <a:gd name="T7" fmla="*/ 2147483646 h 44"/>
                  <a:gd name="T8" fmla="*/ 2147483646 w 83"/>
                  <a:gd name="T9" fmla="*/ 2147483646 h 44"/>
                  <a:gd name="T10" fmla="*/ 2147483646 w 83"/>
                  <a:gd name="T11" fmla="*/ 2147483646 h 44"/>
                  <a:gd name="T12" fmla="*/ 2147483646 w 83"/>
                  <a:gd name="T13" fmla="*/ 2147483646 h 44"/>
                  <a:gd name="T14" fmla="*/ 2147483646 w 83"/>
                  <a:gd name="T15" fmla="*/ 2147483646 h 44"/>
                  <a:gd name="T16" fmla="*/ 2147483646 w 83"/>
                  <a:gd name="T17" fmla="*/ 2147483646 h 44"/>
                  <a:gd name="T18" fmla="*/ 2147483646 w 83"/>
                  <a:gd name="T19" fmla="*/ 2147483646 h 44"/>
                  <a:gd name="T20" fmla="*/ 2147483646 w 83"/>
                  <a:gd name="T21" fmla="*/ 2147483646 h 44"/>
                  <a:gd name="T22" fmla="*/ 2147483646 w 83"/>
                  <a:gd name="T23" fmla="*/ 2147483646 h 44"/>
                  <a:gd name="T24" fmla="*/ 2147483646 w 83"/>
                  <a:gd name="T25" fmla="*/ 2147483646 h 44"/>
                  <a:gd name="T26" fmla="*/ 2147483646 w 83"/>
                  <a:gd name="T27" fmla="*/ 2147483646 h 44"/>
                  <a:gd name="T28" fmla="*/ 2147483646 w 83"/>
                  <a:gd name="T29" fmla="*/ 2147483646 h 44"/>
                  <a:gd name="T30" fmla="*/ 2147483646 w 83"/>
                  <a:gd name="T31" fmla="*/ 2147483646 h 44"/>
                  <a:gd name="T32" fmla="*/ 2147483646 w 83"/>
                  <a:gd name="T33" fmla="*/ 2147483646 h 44"/>
                  <a:gd name="T34" fmla="*/ 2147483646 w 83"/>
                  <a:gd name="T35" fmla="*/ 2147483646 h 44"/>
                  <a:gd name="T36" fmla="*/ 2147483646 w 83"/>
                  <a:gd name="T37" fmla="*/ 2147483646 h 44"/>
                  <a:gd name="T38" fmla="*/ 2147483646 w 83"/>
                  <a:gd name="T39" fmla="*/ 2147483646 h 44"/>
                  <a:gd name="T40" fmla="*/ 2147483646 w 83"/>
                  <a:gd name="T41" fmla="*/ 2147483646 h 44"/>
                  <a:gd name="T42" fmla="*/ 2147483646 w 83"/>
                  <a:gd name="T43" fmla="*/ 2147483646 h 44"/>
                  <a:gd name="T44" fmla="*/ 2147483646 w 83"/>
                  <a:gd name="T45" fmla="*/ 2147483646 h 44"/>
                  <a:gd name="T46" fmla="*/ 2147483646 w 83"/>
                  <a:gd name="T47" fmla="*/ 0 h 44"/>
                  <a:gd name="T48" fmla="*/ 2147483646 w 83"/>
                  <a:gd name="T49" fmla="*/ 0 h 44"/>
                  <a:gd name="T50" fmla="*/ 2147483646 w 83"/>
                  <a:gd name="T51" fmla="*/ 2147483646 h 44"/>
                  <a:gd name="T52" fmla="*/ 2147483646 w 83"/>
                  <a:gd name="T53" fmla="*/ 2147483646 h 44"/>
                  <a:gd name="T54" fmla="*/ 2147483646 w 83"/>
                  <a:gd name="T55" fmla="*/ 2147483646 h 44"/>
                  <a:gd name="T56" fmla="*/ 2147483646 w 83"/>
                  <a:gd name="T57" fmla="*/ 2147483646 h 44"/>
                  <a:gd name="T58" fmla="*/ 2147483646 w 83"/>
                  <a:gd name="T59" fmla="*/ 2147483646 h 44"/>
                  <a:gd name="T60" fmla="*/ 2147483646 w 83"/>
                  <a:gd name="T61" fmla="*/ 2147483646 h 44"/>
                  <a:gd name="T62" fmla="*/ 2147483646 w 83"/>
                  <a:gd name="T63" fmla="*/ 2147483646 h 44"/>
                  <a:gd name="T64" fmla="*/ 2147483646 w 83"/>
                  <a:gd name="T65" fmla="*/ 2147483646 h 44"/>
                  <a:gd name="T66" fmla="*/ 2147483646 w 83"/>
                  <a:gd name="T67" fmla="*/ 2147483646 h 44"/>
                  <a:gd name="T68" fmla="*/ 2147483646 w 83"/>
                  <a:gd name="T69" fmla="*/ 2147483646 h 44"/>
                  <a:gd name="T70" fmla="*/ 2147483646 w 83"/>
                  <a:gd name="T71" fmla="*/ 2147483646 h 44"/>
                  <a:gd name="T72" fmla="*/ 2147483646 w 83"/>
                  <a:gd name="T73" fmla="*/ 2147483646 h 44"/>
                  <a:gd name="T74" fmla="*/ 2147483646 w 83"/>
                  <a:gd name="T75" fmla="*/ 2147483646 h 44"/>
                  <a:gd name="T76" fmla="*/ 2147483646 w 83"/>
                  <a:gd name="T77" fmla="*/ 2147483646 h 44"/>
                  <a:gd name="T78" fmla="*/ 2147483646 w 83"/>
                  <a:gd name="T79" fmla="*/ 2147483646 h 44"/>
                  <a:gd name="T80" fmla="*/ 2147483646 w 83"/>
                  <a:gd name="T81" fmla="*/ 2147483646 h 44"/>
                  <a:gd name="T82" fmla="*/ 0 w 83"/>
                  <a:gd name="T83" fmla="*/ 2147483646 h 44"/>
                  <a:gd name="T84" fmla="*/ 2147483646 w 83"/>
                  <a:gd name="T85" fmla="*/ 2147483646 h 44"/>
                  <a:gd name="T86" fmla="*/ 2147483646 w 83"/>
                  <a:gd name="T87" fmla="*/ 2147483646 h 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0" name="íṡļïdê">
                <a:extLst>
                  <a:ext uri="{FF2B5EF4-FFF2-40B4-BE49-F238E27FC236}">
                    <a16:creationId xmlns:a16="http://schemas.microsoft.com/office/drawing/2014/main" id="{7D93CD8B-AC48-4357-8930-BE1D4FE7E12C}"/>
                  </a:ext>
                </a:extLst>
              </p:cNvPr>
              <p:cNvSpPr>
                <a:spLocks/>
              </p:cNvSpPr>
              <p:nvPr/>
            </p:nvSpPr>
            <p:spPr bwMode="auto">
              <a:xfrm>
                <a:off x="3614738" y="3370263"/>
                <a:ext cx="596900" cy="241300"/>
              </a:xfrm>
              <a:custGeom>
                <a:avLst/>
                <a:gdLst>
                  <a:gd name="T0" fmla="*/ 2147483646 w 181"/>
                  <a:gd name="T1" fmla="*/ 2147483646 h 72"/>
                  <a:gd name="T2" fmla="*/ 2147483646 w 181"/>
                  <a:gd name="T3" fmla="*/ 2147483646 h 72"/>
                  <a:gd name="T4" fmla="*/ 2147483646 w 181"/>
                  <a:gd name="T5" fmla="*/ 2147483646 h 72"/>
                  <a:gd name="T6" fmla="*/ 2147483646 w 181"/>
                  <a:gd name="T7" fmla="*/ 2147483646 h 72"/>
                  <a:gd name="T8" fmla="*/ 2147483646 w 181"/>
                  <a:gd name="T9" fmla="*/ 2147483646 h 72"/>
                  <a:gd name="T10" fmla="*/ 2147483646 w 181"/>
                  <a:gd name="T11" fmla="*/ 2147483646 h 72"/>
                  <a:gd name="T12" fmla="*/ 2147483646 w 181"/>
                  <a:gd name="T13" fmla="*/ 2147483646 h 72"/>
                  <a:gd name="T14" fmla="*/ 0 w 181"/>
                  <a:gd name="T15" fmla="*/ 2147483646 h 72"/>
                  <a:gd name="T16" fmla="*/ 2147483646 w 181"/>
                  <a:gd name="T17" fmla="*/ 0 h 72"/>
                  <a:gd name="T18" fmla="*/ 2147483646 w 181"/>
                  <a:gd name="T19" fmla="*/ 2147483646 h 72"/>
                  <a:gd name="T20" fmla="*/ 2147483646 w 181"/>
                  <a:gd name="T21" fmla="*/ 2147483646 h 72"/>
                  <a:gd name="T22" fmla="*/ 2147483646 w 181"/>
                  <a:gd name="T23" fmla="*/ 2147483646 h 72"/>
                  <a:gd name="T24" fmla="*/ 2147483646 w 181"/>
                  <a:gd name="T25" fmla="*/ 2147483646 h 72"/>
                  <a:gd name="T26" fmla="*/ 2147483646 w 181"/>
                  <a:gd name="T27" fmla="*/ 0 h 72"/>
                  <a:gd name="T28" fmla="*/ 2147483646 w 181"/>
                  <a:gd name="T29" fmla="*/ 2147483646 h 72"/>
                  <a:gd name="T30" fmla="*/ 2147483646 w 181"/>
                  <a:gd name="T31" fmla="*/ 2147483646 h 72"/>
                  <a:gd name="T32" fmla="*/ 2147483646 w 181"/>
                  <a:gd name="T33" fmla="*/ 2147483646 h 72"/>
                  <a:gd name="T34" fmla="*/ 2147483646 w 181"/>
                  <a:gd name="T35" fmla="*/ 2147483646 h 72"/>
                  <a:gd name="T36" fmla="*/ 2147483646 w 181"/>
                  <a:gd name="T37" fmla="*/ 2147483646 h 72"/>
                  <a:gd name="T38" fmla="*/ 2147483646 w 181"/>
                  <a:gd name="T39" fmla="*/ 2147483646 h 72"/>
                  <a:gd name="T40" fmla="*/ 2147483646 w 181"/>
                  <a:gd name="T41" fmla="*/ 2147483646 h 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1" name="iş1ïďe">
                <a:extLst>
                  <a:ext uri="{FF2B5EF4-FFF2-40B4-BE49-F238E27FC236}">
                    <a16:creationId xmlns:a16="http://schemas.microsoft.com/office/drawing/2014/main" id="{6B80D370-3251-4C21-8BEE-3E21E230866D}"/>
                  </a:ext>
                </a:extLst>
              </p:cNvPr>
              <p:cNvSpPr>
                <a:spLocks/>
              </p:cNvSpPr>
              <p:nvPr/>
            </p:nvSpPr>
            <p:spPr bwMode="auto">
              <a:xfrm>
                <a:off x="3624263" y="3381375"/>
                <a:ext cx="577850" cy="200025"/>
              </a:xfrm>
              <a:custGeom>
                <a:avLst/>
                <a:gdLst>
                  <a:gd name="T0" fmla="*/ 2147483646 w 175"/>
                  <a:gd name="T1" fmla="*/ 2147483646 h 60"/>
                  <a:gd name="T2" fmla="*/ 2147483646 w 175"/>
                  <a:gd name="T3" fmla="*/ 2147483646 h 60"/>
                  <a:gd name="T4" fmla="*/ 2147483646 w 175"/>
                  <a:gd name="T5" fmla="*/ 2147483646 h 60"/>
                  <a:gd name="T6" fmla="*/ 2147483646 w 175"/>
                  <a:gd name="T7" fmla="*/ 2147483646 h 60"/>
                  <a:gd name="T8" fmla="*/ 2147483646 w 175"/>
                  <a:gd name="T9" fmla="*/ 2147483646 h 60"/>
                  <a:gd name="T10" fmla="*/ 2147483646 w 175"/>
                  <a:gd name="T11" fmla="*/ 2147483646 h 60"/>
                  <a:gd name="T12" fmla="*/ 2147483646 w 175"/>
                  <a:gd name="T13" fmla="*/ 2147483646 h 60"/>
                  <a:gd name="T14" fmla="*/ 2147483646 w 175"/>
                  <a:gd name="T15" fmla="*/ 2147483646 h 60"/>
                  <a:gd name="T16" fmla="*/ 2147483646 w 175"/>
                  <a:gd name="T17" fmla="*/ 2147483646 h 60"/>
                  <a:gd name="T18" fmla="*/ 2147483646 w 175"/>
                  <a:gd name="T19" fmla="*/ 2147483646 h 60"/>
                  <a:gd name="T20" fmla="*/ 0 w 175"/>
                  <a:gd name="T21" fmla="*/ 2147483646 h 60"/>
                  <a:gd name="T22" fmla="*/ 2147483646 w 175"/>
                  <a:gd name="T23" fmla="*/ 0 h 60"/>
                  <a:gd name="T24" fmla="*/ 2147483646 w 175"/>
                  <a:gd name="T25" fmla="*/ 2147483646 h 60"/>
                  <a:gd name="T26" fmla="*/ 2147483646 w 175"/>
                  <a:gd name="T27" fmla="*/ 2147483646 h 60"/>
                  <a:gd name="T28" fmla="*/ 2147483646 w 175"/>
                  <a:gd name="T29" fmla="*/ 2147483646 h 60"/>
                  <a:gd name="T30" fmla="*/ 2147483646 w 175"/>
                  <a:gd name="T31" fmla="*/ 2147483646 h 60"/>
                  <a:gd name="T32" fmla="*/ 2147483646 w 175"/>
                  <a:gd name="T33" fmla="*/ 0 h 60"/>
                  <a:gd name="T34" fmla="*/ 2147483646 w 175"/>
                  <a:gd name="T35" fmla="*/ 2147483646 h 60"/>
                  <a:gd name="T36" fmla="*/ 2147483646 w 175"/>
                  <a:gd name="T37" fmla="*/ 2147483646 h 60"/>
                  <a:gd name="T38" fmla="*/ 2147483646 w 175"/>
                  <a:gd name="T39" fmla="*/ 2147483646 h 60"/>
                  <a:gd name="T40" fmla="*/ 2147483646 w 175"/>
                  <a:gd name="T41" fmla="*/ 2147483646 h 60"/>
                  <a:gd name="T42" fmla="*/ 2147483646 w 175"/>
                  <a:gd name="T43" fmla="*/ 2147483646 h 60"/>
                  <a:gd name="T44" fmla="*/ 2147483646 w 175"/>
                  <a:gd name="T45" fmla="*/ 2147483646 h 60"/>
                  <a:gd name="T46" fmla="*/ 2147483646 w 175"/>
                  <a:gd name="T47" fmla="*/ 2147483646 h 60"/>
                  <a:gd name="T48" fmla="*/ 2147483646 w 175"/>
                  <a:gd name="T49" fmla="*/ 2147483646 h 6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2" name="ïṩḷíḍé">
                <a:extLst>
                  <a:ext uri="{FF2B5EF4-FFF2-40B4-BE49-F238E27FC236}">
                    <a16:creationId xmlns:a16="http://schemas.microsoft.com/office/drawing/2014/main" id="{842A1C76-1E1D-4327-824D-9E9376BBC132}"/>
                  </a:ext>
                </a:extLst>
              </p:cNvPr>
              <p:cNvSpPr>
                <a:spLocks noChangeArrowheads="1"/>
              </p:cNvSpPr>
              <p:nvPr/>
            </p:nvSpPr>
            <p:spPr bwMode="auto">
              <a:xfrm>
                <a:off x="4064189"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3" name="ïśľíḍè">
                <a:extLst>
                  <a:ext uri="{FF2B5EF4-FFF2-40B4-BE49-F238E27FC236}">
                    <a16:creationId xmlns:a16="http://schemas.microsoft.com/office/drawing/2014/main" id="{C9022A38-3D76-4614-A732-3AB07CF685CA}"/>
                  </a:ext>
                </a:extLst>
              </p:cNvPr>
              <p:cNvSpPr>
                <a:spLocks noChangeArrowheads="1"/>
              </p:cNvSpPr>
              <p:nvPr/>
            </p:nvSpPr>
            <p:spPr bwMode="auto">
              <a:xfrm>
                <a:off x="3739822" y="3489710"/>
                <a:ext cx="15087"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4" name="í$ḻîḋè">
                <a:extLst>
                  <a:ext uri="{FF2B5EF4-FFF2-40B4-BE49-F238E27FC236}">
                    <a16:creationId xmlns:a16="http://schemas.microsoft.com/office/drawing/2014/main" id="{F9C50B76-5F65-4C13-8E93-19CE40559221}"/>
                  </a:ext>
                </a:extLst>
              </p:cNvPr>
              <p:cNvSpPr>
                <a:spLocks noChangeArrowheads="1"/>
              </p:cNvSpPr>
              <p:nvPr/>
            </p:nvSpPr>
            <p:spPr bwMode="auto">
              <a:xfrm>
                <a:off x="4124536"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5" name="iṣļíḋe">
                <a:extLst>
                  <a:ext uri="{FF2B5EF4-FFF2-40B4-BE49-F238E27FC236}">
                    <a16:creationId xmlns:a16="http://schemas.microsoft.com/office/drawing/2014/main" id="{5556D94B-92DA-422D-9086-A9273B8486B5}"/>
                  </a:ext>
                </a:extLst>
              </p:cNvPr>
              <p:cNvSpPr>
                <a:spLocks noChangeArrowheads="1"/>
              </p:cNvSpPr>
              <p:nvPr/>
            </p:nvSpPr>
            <p:spPr bwMode="auto">
              <a:xfrm>
                <a:off x="3709649" y="3489710"/>
                <a:ext cx="15087"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6" name="iṩḷiḓé">
                <a:extLst>
                  <a:ext uri="{FF2B5EF4-FFF2-40B4-BE49-F238E27FC236}">
                    <a16:creationId xmlns:a16="http://schemas.microsoft.com/office/drawing/2014/main" id="{AA439E37-DE5F-44AA-869A-76C0C5705B7F}"/>
                  </a:ext>
                </a:extLst>
              </p:cNvPr>
              <p:cNvSpPr>
                <a:spLocks noChangeArrowheads="1"/>
              </p:cNvSpPr>
              <p:nvPr/>
            </p:nvSpPr>
            <p:spPr bwMode="auto">
              <a:xfrm>
                <a:off x="4094363"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7" name="iSľiḍè">
                <a:extLst>
                  <a:ext uri="{FF2B5EF4-FFF2-40B4-BE49-F238E27FC236}">
                    <a16:creationId xmlns:a16="http://schemas.microsoft.com/office/drawing/2014/main" id="{19C14854-81C7-4E13-BD5F-A8B1A399CC44}"/>
                  </a:ext>
                </a:extLst>
              </p:cNvPr>
              <p:cNvSpPr>
                <a:spLocks noChangeArrowheads="1"/>
              </p:cNvSpPr>
              <p:nvPr/>
            </p:nvSpPr>
            <p:spPr bwMode="auto">
              <a:xfrm>
                <a:off x="3664388" y="3459520"/>
                <a:ext cx="495351" cy="5032"/>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8" name="ïṩḷîḍe">
                <a:extLst>
                  <a:ext uri="{FF2B5EF4-FFF2-40B4-BE49-F238E27FC236}">
                    <a16:creationId xmlns:a16="http://schemas.microsoft.com/office/drawing/2014/main" id="{5945CBD0-773F-4788-A1A6-116239288528}"/>
                  </a:ext>
                </a:extLst>
              </p:cNvPr>
              <p:cNvSpPr>
                <a:spLocks noChangeArrowheads="1"/>
              </p:cNvSpPr>
              <p:nvPr/>
            </p:nvSpPr>
            <p:spPr bwMode="auto">
              <a:xfrm>
                <a:off x="3664388" y="3474615"/>
                <a:ext cx="115665"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9" name="íšḻiḑê">
                <a:extLst>
                  <a:ext uri="{FF2B5EF4-FFF2-40B4-BE49-F238E27FC236}">
                    <a16:creationId xmlns:a16="http://schemas.microsoft.com/office/drawing/2014/main" id="{418337CB-A36B-4A41-9B23-2DEB4578F64D}"/>
                  </a:ext>
                </a:extLst>
              </p:cNvPr>
              <p:cNvSpPr>
                <a:spLocks noChangeArrowheads="1"/>
              </p:cNvSpPr>
              <p:nvPr/>
            </p:nvSpPr>
            <p:spPr bwMode="auto">
              <a:xfrm>
                <a:off x="3790111" y="3474615"/>
                <a:ext cx="42747"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0" name="ïṩļïďè">
                <a:extLst>
                  <a:ext uri="{FF2B5EF4-FFF2-40B4-BE49-F238E27FC236}">
                    <a16:creationId xmlns:a16="http://schemas.microsoft.com/office/drawing/2014/main" id="{8CCF20FA-F8E8-40CE-96FD-F58FF2621FB5}"/>
                  </a:ext>
                </a:extLst>
              </p:cNvPr>
              <p:cNvSpPr>
                <a:spLocks noChangeArrowheads="1"/>
              </p:cNvSpPr>
              <p:nvPr/>
            </p:nvSpPr>
            <p:spPr bwMode="auto">
              <a:xfrm>
                <a:off x="3850459" y="3474615"/>
                <a:ext cx="57834"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1" name="îṥlïḋê">
                <a:extLst>
                  <a:ext uri="{FF2B5EF4-FFF2-40B4-BE49-F238E27FC236}">
                    <a16:creationId xmlns:a16="http://schemas.microsoft.com/office/drawing/2014/main" id="{01F139D5-6E15-4273-83F6-B7462B845D52}"/>
                  </a:ext>
                </a:extLst>
              </p:cNvPr>
              <p:cNvSpPr>
                <a:spLocks noChangeArrowheads="1"/>
              </p:cNvSpPr>
              <p:nvPr/>
            </p:nvSpPr>
            <p:spPr bwMode="auto">
              <a:xfrm>
                <a:off x="3918350" y="3474615"/>
                <a:ext cx="55318"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2" name="îṧľïdè">
                <a:extLst>
                  <a:ext uri="{FF2B5EF4-FFF2-40B4-BE49-F238E27FC236}">
                    <a16:creationId xmlns:a16="http://schemas.microsoft.com/office/drawing/2014/main" id="{274D3238-E1CF-4DBD-ABFD-50C825C1DD1C}"/>
                  </a:ext>
                </a:extLst>
              </p:cNvPr>
              <p:cNvSpPr>
                <a:spLocks noChangeArrowheads="1"/>
              </p:cNvSpPr>
              <p:nvPr/>
            </p:nvSpPr>
            <p:spPr bwMode="auto">
              <a:xfrm>
                <a:off x="3993784" y="3474615"/>
                <a:ext cx="42745"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3" name="iSḷîḓê">
                <a:extLst>
                  <a:ext uri="{FF2B5EF4-FFF2-40B4-BE49-F238E27FC236}">
                    <a16:creationId xmlns:a16="http://schemas.microsoft.com/office/drawing/2014/main" id="{09A2B1E9-1C05-417B-98D9-8F9CF9FC22B2}"/>
                  </a:ext>
                </a:extLst>
              </p:cNvPr>
              <p:cNvSpPr>
                <a:spLocks noChangeArrowheads="1"/>
              </p:cNvSpPr>
              <p:nvPr/>
            </p:nvSpPr>
            <p:spPr bwMode="auto">
              <a:xfrm>
                <a:off x="4046587" y="3474615"/>
                <a:ext cx="113152"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4" name="îślíďè">
                <a:extLst>
                  <a:ext uri="{FF2B5EF4-FFF2-40B4-BE49-F238E27FC236}">
                    <a16:creationId xmlns:a16="http://schemas.microsoft.com/office/drawing/2014/main" id="{A4BCDCA1-4850-41BC-8096-D92DDF0397BA}"/>
                  </a:ext>
                </a:extLst>
              </p:cNvPr>
              <p:cNvSpPr>
                <a:spLocks noChangeArrowheads="1"/>
              </p:cNvSpPr>
              <p:nvPr/>
            </p:nvSpPr>
            <p:spPr bwMode="auto">
              <a:xfrm>
                <a:off x="3978697" y="3474615"/>
                <a:ext cx="7543"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5" name="iSḻïḍè">
                <a:extLst>
                  <a:ext uri="{FF2B5EF4-FFF2-40B4-BE49-F238E27FC236}">
                    <a16:creationId xmlns:a16="http://schemas.microsoft.com/office/drawing/2014/main" id="{FACA8DC3-3634-4B90-89ED-F399D9779F03}"/>
                  </a:ext>
                </a:extLst>
              </p:cNvPr>
              <p:cNvSpPr>
                <a:spLocks noChangeArrowheads="1"/>
              </p:cNvSpPr>
              <p:nvPr/>
            </p:nvSpPr>
            <p:spPr bwMode="auto">
              <a:xfrm>
                <a:off x="3837887" y="3474615"/>
                <a:ext cx="7543"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6" name="ïṡliḑê">
                <a:extLst>
                  <a:ext uri="{FF2B5EF4-FFF2-40B4-BE49-F238E27FC236}">
                    <a16:creationId xmlns:a16="http://schemas.microsoft.com/office/drawing/2014/main" id="{00DB1F09-6A41-4476-974D-341BA9F15F33}"/>
                  </a:ext>
                </a:extLst>
              </p:cNvPr>
              <p:cNvSpPr>
                <a:spLocks/>
              </p:cNvSpPr>
              <p:nvPr/>
            </p:nvSpPr>
            <p:spPr bwMode="auto">
              <a:xfrm>
                <a:off x="3851276" y="3384550"/>
                <a:ext cx="26988"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7" name="islïďé">
                <a:extLst>
                  <a:ext uri="{FF2B5EF4-FFF2-40B4-BE49-F238E27FC236}">
                    <a16:creationId xmlns:a16="http://schemas.microsoft.com/office/drawing/2014/main" id="{D9AF2D4F-2473-4008-A85B-AE0EB706A674}"/>
                  </a:ext>
                </a:extLst>
              </p:cNvPr>
              <p:cNvSpPr>
                <a:spLocks/>
              </p:cNvSpPr>
              <p:nvPr/>
            </p:nvSpPr>
            <p:spPr bwMode="auto">
              <a:xfrm>
                <a:off x="3817938" y="3384550"/>
                <a:ext cx="26988" cy="15875"/>
              </a:xfrm>
              <a:custGeom>
                <a:avLst/>
                <a:gdLst>
                  <a:gd name="T0" fmla="*/ 2147483646 w 8"/>
                  <a:gd name="T1" fmla="*/ 0 h 5"/>
                  <a:gd name="T2" fmla="*/ 2147483646 w 8"/>
                  <a:gd name="T3" fmla="*/ 2147483646 h 5"/>
                  <a:gd name="T4" fmla="*/ 2147483646 w 8"/>
                  <a:gd name="T5" fmla="*/ 2147483646 h 5"/>
                  <a:gd name="T6" fmla="*/ 2147483646 w 8"/>
                  <a:gd name="T7" fmla="*/ 0 h 5"/>
                  <a:gd name="T8" fmla="*/ 2147483646 w 8"/>
                  <a:gd name="T9" fmla="*/ 0 h 5"/>
                  <a:gd name="T10" fmla="*/ 2147483646 w 8"/>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8" name="îṥḷîdé">
                <a:extLst>
                  <a:ext uri="{FF2B5EF4-FFF2-40B4-BE49-F238E27FC236}">
                    <a16:creationId xmlns:a16="http://schemas.microsoft.com/office/drawing/2014/main" id="{2EF17B12-EAC3-4BC9-843F-FB94B9A2EFAF}"/>
                  </a:ext>
                </a:extLst>
              </p:cNvPr>
              <p:cNvSpPr>
                <a:spLocks/>
              </p:cNvSpPr>
              <p:nvPr/>
            </p:nvSpPr>
            <p:spPr bwMode="auto">
              <a:xfrm>
                <a:off x="3983038" y="3384550"/>
                <a:ext cx="26988" cy="15875"/>
              </a:xfrm>
              <a:custGeom>
                <a:avLst/>
                <a:gdLst>
                  <a:gd name="T0" fmla="*/ 2147483646 w 8"/>
                  <a:gd name="T1" fmla="*/ 0 h 5"/>
                  <a:gd name="T2" fmla="*/ 0 w 8"/>
                  <a:gd name="T3" fmla="*/ 2147483646 h 5"/>
                  <a:gd name="T4" fmla="*/ 2147483646 w 8"/>
                  <a:gd name="T5" fmla="*/ 2147483646 h 5"/>
                  <a:gd name="T6" fmla="*/ 2147483646 w 8"/>
                  <a:gd name="T7" fmla="*/ 0 h 5"/>
                  <a:gd name="T8" fmla="*/ 2147483646 w 8"/>
                  <a:gd name="T9" fmla="*/ 0 h 5"/>
                  <a:gd name="T10" fmla="*/ 2147483646 w 8"/>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9" name="isḷîḋé">
                <a:extLst>
                  <a:ext uri="{FF2B5EF4-FFF2-40B4-BE49-F238E27FC236}">
                    <a16:creationId xmlns:a16="http://schemas.microsoft.com/office/drawing/2014/main" id="{B92F428C-846C-4677-B56F-D85FCAAE0B05}"/>
                  </a:ext>
                </a:extLst>
              </p:cNvPr>
              <p:cNvSpPr>
                <a:spLocks/>
              </p:cNvSpPr>
              <p:nvPr/>
            </p:nvSpPr>
            <p:spPr bwMode="auto">
              <a:xfrm>
                <a:off x="3884613" y="3384550"/>
                <a:ext cx="26988"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0" name="iśḷïḑè">
                <a:extLst>
                  <a:ext uri="{FF2B5EF4-FFF2-40B4-BE49-F238E27FC236}">
                    <a16:creationId xmlns:a16="http://schemas.microsoft.com/office/drawing/2014/main" id="{70110199-C5C6-496B-8EBE-40F7F30E76CE}"/>
                  </a:ext>
                </a:extLst>
              </p:cNvPr>
              <p:cNvSpPr>
                <a:spLocks/>
              </p:cNvSpPr>
              <p:nvPr/>
            </p:nvSpPr>
            <p:spPr bwMode="auto">
              <a:xfrm>
                <a:off x="3917951" y="3384550"/>
                <a:ext cx="25400"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1" name="iṧľiďé">
                <a:extLst>
                  <a:ext uri="{FF2B5EF4-FFF2-40B4-BE49-F238E27FC236}">
                    <a16:creationId xmlns:a16="http://schemas.microsoft.com/office/drawing/2014/main" id="{CA7A6E1A-B506-4292-9C0D-BDD0EF1DCFF9}"/>
                  </a:ext>
                </a:extLst>
              </p:cNvPr>
              <p:cNvSpPr>
                <a:spLocks/>
              </p:cNvSpPr>
              <p:nvPr/>
            </p:nvSpPr>
            <p:spPr bwMode="auto">
              <a:xfrm>
                <a:off x="3951288" y="3384550"/>
                <a:ext cx="25400"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2" name="išľïḍé">
                <a:extLst>
                  <a:ext uri="{FF2B5EF4-FFF2-40B4-BE49-F238E27FC236}">
                    <a16:creationId xmlns:a16="http://schemas.microsoft.com/office/drawing/2014/main" id="{9E47DCE3-8B27-447B-AC26-E2AB34F1E600}"/>
                  </a:ext>
                </a:extLst>
              </p:cNvPr>
              <p:cNvSpPr>
                <a:spLocks noChangeArrowheads="1"/>
              </p:cNvSpPr>
              <p:nvPr/>
            </p:nvSpPr>
            <p:spPr bwMode="auto">
              <a:xfrm>
                <a:off x="3772511" y="3484678"/>
                <a:ext cx="7543"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3" name="îŝlîḑè">
                <a:extLst>
                  <a:ext uri="{FF2B5EF4-FFF2-40B4-BE49-F238E27FC236}">
                    <a16:creationId xmlns:a16="http://schemas.microsoft.com/office/drawing/2014/main" id="{CE2149C4-96F9-4242-8E54-705888EF7C98}"/>
                  </a:ext>
                </a:extLst>
              </p:cNvPr>
              <p:cNvSpPr>
                <a:spLocks/>
              </p:cNvSpPr>
              <p:nvPr/>
            </p:nvSpPr>
            <p:spPr bwMode="auto">
              <a:xfrm>
                <a:off x="3786188" y="3484563"/>
                <a:ext cx="46038" cy="60325"/>
              </a:xfrm>
              <a:custGeom>
                <a:avLst/>
                <a:gdLst>
                  <a:gd name="T0" fmla="*/ 2147483646 w 29"/>
                  <a:gd name="T1" fmla="*/ 0 h 38"/>
                  <a:gd name="T2" fmla="*/ 2147483646 w 29"/>
                  <a:gd name="T3" fmla="*/ 0 h 38"/>
                  <a:gd name="T4" fmla="*/ 2147483646 w 29"/>
                  <a:gd name="T5" fmla="*/ 2147483646 h 38"/>
                  <a:gd name="T6" fmla="*/ 2147483646 w 29"/>
                  <a:gd name="T7" fmla="*/ 2147483646 h 38"/>
                  <a:gd name="T8" fmla="*/ 0 w 29"/>
                  <a:gd name="T9" fmla="*/ 2147483646 h 38"/>
                  <a:gd name="T10" fmla="*/ 0 w 29"/>
                  <a:gd name="T11" fmla="*/ 2147483646 h 38"/>
                  <a:gd name="T12" fmla="*/ 2147483646 w 29"/>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4" name="îṩḻíḓe">
                <a:extLst>
                  <a:ext uri="{FF2B5EF4-FFF2-40B4-BE49-F238E27FC236}">
                    <a16:creationId xmlns:a16="http://schemas.microsoft.com/office/drawing/2014/main" id="{DA7128E6-4FDE-432B-A396-814AF476C27A}"/>
                  </a:ext>
                </a:extLst>
              </p:cNvPr>
              <p:cNvSpPr>
                <a:spLocks/>
              </p:cNvSpPr>
              <p:nvPr/>
            </p:nvSpPr>
            <p:spPr bwMode="auto">
              <a:xfrm>
                <a:off x="3994151" y="3484563"/>
                <a:ext cx="46038" cy="60325"/>
              </a:xfrm>
              <a:custGeom>
                <a:avLst/>
                <a:gdLst>
                  <a:gd name="T0" fmla="*/ 2147483646 w 29"/>
                  <a:gd name="T1" fmla="*/ 0 h 38"/>
                  <a:gd name="T2" fmla="*/ 2147483646 w 29"/>
                  <a:gd name="T3" fmla="*/ 0 h 38"/>
                  <a:gd name="T4" fmla="*/ 2147483646 w 29"/>
                  <a:gd name="T5" fmla="*/ 2147483646 h 38"/>
                  <a:gd name="T6" fmla="*/ 2147483646 w 29"/>
                  <a:gd name="T7" fmla="*/ 2147483646 h 38"/>
                  <a:gd name="T8" fmla="*/ 0 w 29"/>
                  <a:gd name="T9" fmla="*/ 2147483646 h 38"/>
                  <a:gd name="T10" fmla="*/ 0 w 29"/>
                  <a:gd name="T11" fmla="*/ 2147483646 h 38"/>
                  <a:gd name="T12" fmla="*/ 2147483646 w 29"/>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5" name="î$1îdè">
                <a:extLst>
                  <a:ext uri="{FF2B5EF4-FFF2-40B4-BE49-F238E27FC236}">
                    <a16:creationId xmlns:a16="http://schemas.microsoft.com/office/drawing/2014/main" id="{66FF4D81-54AA-432A-AD9E-D86F13B74A22}"/>
                  </a:ext>
                </a:extLst>
              </p:cNvPr>
              <p:cNvSpPr>
                <a:spLocks/>
              </p:cNvSpPr>
              <p:nvPr/>
            </p:nvSpPr>
            <p:spPr bwMode="auto">
              <a:xfrm>
                <a:off x="3851276" y="3484563"/>
                <a:ext cx="122238" cy="60325"/>
              </a:xfrm>
              <a:custGeom>
                <a:avLst/>
                <a:gdLst>
                  <a:gd name="T0" fmla="*/ 2147483646 w 77"/>
                  <a:gd name="T1" fmla="*/ 0 h 38"/>
                  <a:gd name="T2" fmla="*/ 2147483646 w 77"/>
                  <a:gd name="T3" fmla="*/ 0 h 38"/>
                  <a:gd name="T4" fmla="*/ 2147483646 w 77"/>
                  <a:gd name="T5" fmla="*/ 2147483646 h 38"/>
                  <a:gd name="T6" fmla="*/ 2147483646 w 77"/>
                  <a:gd name="T7" fmla="*/ 2147483646 h 38"/>
                  <a:gd name="T8" fmla="*/ 0 w 77"/>
                  <a:gd name="T9" fmla="*/ 2147483646 h 38"/>
                  <a:gd name="T10" fmla="*/ 0 w 77"/>
                  <a:gd name="T11" fmla="*/ 2147483646 h 38"/>
                  <a:gd name="T12" fmla="*/ 2147483646 w 77"/>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6" name="iśľïḓe">
                <a:extLst>
                  <a:ext uri="{FF2B5EF4-FFF2-40B4-BE49-F238E27FC236}">
                    <a16:creationId xmlns:a16="http://schemas.microsoft.com/office/drawing/2014/main" id="{CB998029-451E-440F-8FAC-C0E4026EAD32}"/>
                  </a:ext>
                </a:extLst>
              </p:cNvPr>
              <p:cNvSpPr>
                <a:spLocks noChangeArrowheads="1"/>
              </p:cNvSpPr>
              <p:nvPr/>
            </p:nvSpPr>
            <p:spPr bwMode="auto">
              <a:xfrm>
                <a:off x="4046587" y="3484678"/>
                <a:ext cx="5029"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7" name="iṣļïḑè">
                <a:extLst>
                  <a:ext uri="{FF2B5EF4-FFF2-40B4-BE49-F238E27FC236}">
                    <a16:creationId xmlns:a16="http://schemas.microsoft.com/office/drawing/2014/main" id="{C1985199-62E6-4609-B0B5-DCF5F3DAB9E3}"/>
                  </a:ext>
                </a:extLst>
              </p:cNvPr>
              <p:cNvSpPr>
                <a:spLocks noChangeArrowheads="1"/>
              </p:cNvSpPr>
              <p:nvPr/>
            </p:nvSpPr>
            <p:spPr bwMode="auto">
              <a:xfrm>
                <a:off x="3837887" y="3484678"/>
                <a:ext cx="7543"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8" name="iṡḷidé">
                <a:extLst>
                  <a:ext uri="{FF2B5EF4-FFF2-40B4-BE49-F238E27FC236}">
                    <a16:creationId xmlns:a16="http://schemas.microsoft.com/office/drawing/2014/main" id="{74BC0AE1-87DF-4FCC-967E-66804784762B}"/>
                  </a:ext>
                </a:extLst>
              </p:cNvPr>
              <p:cNvSpPr>
                <a:spLocks noChangeArrowheads="1"/>
              </p:cNvSpPr>
              <p:nvPr/>
            </p:nvSpPr>
            <p:spPr bwMode="auto">
              <a:xfrm>
                <a:off x="3978697" y="3484678"/>
                <a:ext cx="5029"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9" name="íṡḷíḋe">
                <a:extLst>
                  <a:ext uri="{FF2B5EF4-FFF2-40B4-BE49-F238E27FC236}">
                    <a16:creationId xmlns:a16="http://schemas.microsoft.com/office/drawing/2014/main" id="{55FAC559-0DB9-454D-8EA7-14AC1E97F4A1}"/>
                  </a:ext>
                </a:extLst>
              </p:cNvPr>
              <p:cNvSpPr>
                <a:spLocks noChangeArrowheads="1"/>
              </p:cNvSpPr>
              <p:nvPr/>
            </p:nvSpPr>
            <p:spPr bwMode="auto">
              <a:xfrm>
                <a:off x="3810227" y="3550090"/>
                <a:ext cx="206186"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0" name="íŝ1iḑê">
                <a:extLst>
                  <a:ext uri="{FF2B5EF4-FFF2-40B4-BE49-F238E27FC236}">
                    <a16:creationId xmlns:a16="http://schemas.microsoft.com/office/drawing/2014/main" id="{5DD14E8D-2E6B-42E7-B2CB-F10CF10B2AFD}"/>
                  </a:ext>
                </a:extLst>
              </p:cNvPr>
              <p:cNvSpPr>
                <a:spLocks noChangeArrowheads="1"/>
              </p:cNvSpPr>
              <p:nvPr/>
            </p:nvSpPr>
            <p:spPr bwMode="auto">
              <a:xfrm>
                <a:off x="3805198" y="3557637"/>
                <a:ext cx="213730" cy="2517"/>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1" name="îṩḷiḑe">
                <a:extLst>
                  <a:ext uri="{FF2B5EF4-FFF2-40B4-BE49-F238E27FC236}">
                    <a16:creationId xmlns:a16="http://schemas.microsoft.com/office/drawing/2014/main" id="{A03A9559-7284-4B9A-8B71-DD72898CFB71}"/>
                  </a:ext>
                </a:extLst>
              </p:cNvPr>
              <p:cNvSpPr>
                <a:spLocks noChangeArrowheads="1"/>
              </p:cNvSpPr>
              <p:nvPr/>
            </p:nvSpPr>
            <p:spPr bwMode="auto">
              <a:xfrm>
                <a:off x="3802685" y="3567700"/>
                <a:ext cx="218758" cy="0"/>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2" name="iṧḻiḑê">
                <a:extLst>
                  <a:ext uri="{FF2B5EF4-FFF2-40B4-BE49-F238E27FC236}">
                    <a16:creationId xmlns:a16="http://schemas.microsoft.com/office/drawing/2014/main" id="{EE6AD49D-A875-4099-88A5-F2B49DF64FBA}"/>
                  </a:ext>
                </a:extLst>
              </p:cNvPr>
              <p:cNvSpPr>
                <a:spLocks noChangeArrowheads="1"/>
              </p:cNvSpPr>
              <p:nvPr/>
            </p:nvSpPr>
            <p:spPr bwMode="auto">
              <a:xfrm>
                <a:off x="3802685" y="3570217"/>
                <a:ext cx="223787" cy="2515"/>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3" name="ïṣḻîḋè">
                <a:extLst>
                  <a:ext uri="{FF2B5EF4-FFF2-40B4-BE49-F238E27FC236}">
                    <a16:creationId xmlns:a16="http://schemas.microsoft.com/office/drawing/2014/main" id="{A8C3CF98-3595-4F12-85D5-96C33E157325}"/>
                  </a:ext>
                </a:extLst>
              </p:cNvPr>
              <p:cNvSpPr>
                <a:spLocks noChangeArrowheads="1"/>
              </p:cNvSpPr>
              <p:nvPr/>
            </p:nvSpPr>
            <p:spPr bwMode="auto">
              <a:xfrm>
                <a:off x="3795140" y="3580280"/>
                <a:ext cx="233846"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4" name="îṡ1îḍé">
                <a:extLst>
                  <a:ext uri="{FF2B5EF4-FFF2-40B4-BE49-F238E27FC236}">
                    <a16:creationId xmlns:a16="http://schemas.microsoft.com/office/drawing/2014/main" id="{A5334C0C-BB84-4C36-BF18-34AB79493998}"/>
                  </a:ext>
                </a:extLst>
              </p:cNvPr>
              <p:cNvSpPr>
                <a:spLocks/>
              </p:cNvSpPr>
              <p:nvPr/>
            </p:nvSpPr>
            <p:spPr bwMode="auto">
              <a:xfrm>
                <a:off x="3633788" y="3587750"/>
                <a:ext cx="560388" cy="6350"/>
              </a:xfrm>
              <a:custGeom>
                <a:avLst/>
                <a:gdLst>
                  <a:gd name="T0" fmla="*/ 0 w 353"/>
                  <a:gd name="T1" fmla="*/ 0 h 4"/>
                  <a:gd name="T2" fmla="*/ 2147483646 w 353"/>
                  <a:gd name="T3" fmla="*/ 0 h 4"/>
                  <a:gd name="T4" fmla="*/ 2147483646 w 353"/>
                  <a:gd name="T5" fmla="*/ 2147483646 h 4"/>
                  <a:gd name="T6" fmla="*/ 2147483646 w 353"/>
                  <a:gd name="T7" fmla="*/ 2147483646 h 4"/>
                  <a:gd name="T8" fmla="*/ 0 w 353"/>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5" name="îš1íḑe">
                <a:extLst>
                  <a:ext uri="{FF2B5EF4-FFF2-40B4-BE49-F238E27FC236}">
                    <a16:creationId xmlns:a16="http://schemas.microsoft.com/office/drawing/2014/main" id="{CCCB95EA-1017-4DFE-9627-085A4F1E1E33}"/>
                  </a:ext>
                </a:extLst>
              </p:cNvPr>
              <p:cNvSpPr>
                <a:spLocks/>
              </p:cNvSpPr>
              <p:nvPr/>
            </p:nvSpPr>
            <p:spPr bwMode="auto">
              <a:xfrm>
                <a:off x="3640138" y="3600450"/>
                <a:ext cx="547688" cy="6350"/>
              </a:xfrm>
              <a:custGeom>
                <a:avLst/>
                <a:gdLst>
                  <a:gd name="T0" fmla="*/ 0 w 345"/>
                  <a:gd name="T1" fmla="*/ 0 h 4"/>
                  <a:gd name="T2" fmla="*/ 2147483646 w 345"/>
                  <a:gd name="T3" fmla="*/ 0 h 4"/>
                  <a:gd name="T4" fmla="*/ 2147483646 w 345"/>
                  <a:gd name="T5" fmla="*/ 2147483646 h 4"/>
                  <a:gd name="T6" fmla="*/ 2147483646 w 345"/>
                  <a:gd name="T7" fmla="*/ 2147483646 h 4"/>
                  <a:gd name="T8" fmla="*/ 0 w 345"/>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6" name="iš1ïḍe">
                <a:extLst>
                  <a:ext uri="{FF2B5EF4-FFF2-40B4-BE49-F238E27FC236}">
                    <a16:creationId xmlns:a16="http://schemas.microsoft.com/office/drawing/2014/main" id="{F2D74F3D-3E94-4D5C-B0F2-2325EF7D2563}"/>
                  </a:ext>
                </a:extLst>
              </p:cNvPr>
              <p:cNvSpPr>
                <a:spLocks noChangeArrowheads="1"/>
              </p:cNvSpPr>
              <p:nvPr/>
            </p:nvSpPr>
            <p:spPr bwMode="auto">
              <a:xfrm>
                <a:off x="3737308" y="3406687"/>
                <a:ext cx="352025"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7" name="îSḻîde">
                <a:extLst>
                  <a:ext uri="{FF2B5EF4-FFF2-40B4-BE49-F238E27FC236}">
                    <a16:creationId xmlns:a16="http://schemas.microsoft.com/office/drawing/2014/main" id="{203E9C8B-00E0-4133-93FA-F46278734468}"/>
                  </a:ext>
                </a:extLst>
              </p:cNvPr>
              <p:cNvSpPr>
                <a:spLocks noChangeArrowheads="1"/>
              </p:cNvSpPr>
              <p:nvPr/>
            </p:nvSpPr>
            <p:spPr bwMode="auto">
              <a:xfrm>
                <a:off x="3747366" y="3416750"/>
                <a:ext cx="32687"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8" name="î$ḻîḑé">
                <a:extLst>
                  <a:ext uri="{FF2B5EF4-FFF2-40B4-BE49-F238E27FC236}">
                    <a16:creationId xmlns:a16="http://schemas.microsoft.com/office/drawing/2014/main" id="{C0BAD3BD-A75E-4B94-8EB2-1BD09D7BB324}"/>
                  </a:ext>
                </a:extLst>
              </p:cNvPr>
              <p:cNvSpPr>
                <a:spLocks noChangeArrowheads="1"/>
              </p:cNvSpPr>
              <p:nvPr/>
            </p:nvSpPr>
            <p:spPr bwMode="auto">
              <a:xfrm>
                <a:off x="3805198" y="3416750"/>
                <a:ext cx="211215" cy="2517"/>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9" name="íŝļïḓe">
                <a:extLst>
                  <a:ext uri="{FF2B5EF4-FFF2-40B4-BE49-F238E27FC236}">
                    <a16:creationId xmlns:a16="http://schemas.microsoft.com/office/drawing/2014/main" id="{71F01C28-8D22-4C27-9080-A9D823FD7A02}"/>
                  </a:ext>
                </a:extLst>
              </p:cNvPr>
              <p:cNvSpPr>
                <a:spLocks noChangeArrowheads="1"/>
              </p:cNvSpPr>
              <p:nvPr/>
            </p:nvSpPr>
            <p:spPr bwMode="auto">
              <a:xfrm>
                <a:off x="3810227"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0" name="îS1iḍé">
                <a:extLst>
                  <a:ext uri="{FF2B5EF4-FFF2-40B4-BE49-F238E27FC236}">
                    <a16:creationId xmlns:a16="http://schemas.microsoft.com/office/drawing/2014/main" id="{4FC90560-1EE9-41C7-982D-557CDBAE9457}"/>
                  </a:ext>
                </a:extLst>
              </p:cNvPr>
              <p:cNvSpPr>
                <a:spLocks noChangeArrowheads="1"/>
              </p:cNvSpPr>
              <p:nvPr/>
            </p:nvSpPr>
            <p:spPr bwMode="auto">
              <a:xfrm>
                <a:off x="3802685" y="3421782"/>
                <a:ext cx="251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1" name="išlïdé">
                <a:extLst>
                  <a:ext uri="{FF2B5EF4-FFF2-40B4-BE49-F238E27FC236}">
                    <a16:creationId xmlns:a16="http://schemas.microsoft.com/office/drawing/2014/main" id="{ACB0D6A2-094C-4729-90D0-D7A395F064C9}"/>
                  </a:ext>
                </a:extLst>
              </p:cNvPr>
              <p:cNvSpPr>
                <a:spLocks noChangeArrowheads="1"/>
              </p:cNvSpPr>
              <p:nvPr/>
            </p:nvSpPr>
            <p:spPr bwMode="auto">
              <a:xfrm>
                <a:off x="3790111"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2" name="ïSlïde">
                <a:extLst>
                  <a:ext uri="{FF2B5EF4-FFF2-40B4-BE49-F238E27FC236}">
                    <a16:creationId xmlns:a16="http://schemas.microsoft.com/office/drawing/2014/main" id="{6811B093-70D8-4A7C-B82E-EF237F8DC680}"/>
                  </a:ext>
                </a:extLst>
              </p:cNvPr>
              <p:cNvSpPr>
                <a:spLocks/>
              </p:cNvSpPr>
              <p:nvPr/>
            </p:nvSpPr>
            <p:spPr bwMode="auto">
              <a:xfrm>
                <a:off x="3822701"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3" name="îşľïďe">
                <a:extLst>
                  <a:ext uri="{FF2B5EF4-FFF2-40B4-BE49-F238E27FC236}">
                    <a16:creationId xmlns:a16="http://schemas.microsoft.com/office/drawing/2014/main" id="{399DD5C5-699D-4120-AC4F-F5A4FB1A34DA}"/>
                  </a:ext>
                </a:extLst>
              </p:cNvPr>
              <p:cNvSpPr>
                <a:spLocks/>
              </p:cNvSpPr>
              <p:nvPr/>
            </p:nvSpPr>
            <p:spPr bwMode="auto">
              <a:xfrm>
                <a:off x="3832226"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4" name="ïşľíďê">
                <a:extLst>
                  <a:ext uri="{FF2B5EF4-FFF2-40B4-BE49-F238E27FC236}">
                    <a16:creationId xmlns:a16="http://schemas.microsoft.com/office/drawing/2014/main" id="{A6D14B82-4AF9-4CA7-B2C4-56F156E40D3C}"/>
                  </a:ext>
                </a:extLst>
              </p:cNvPr>
              <p:cNvSpPr>
                <a:spLocks/>
              </p:cNvSpPr>
              <p:nvPr/>
            </p:nvSpPr>
            <p:spPr bwMode="auto">
              <a:xfrm>
                <a:off x="38449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5" name="íś1ïdè">
                <a:extLst>
                  <a:ext uri="{FF2B5EF4-FFF2-40B4-BE49-F238E27FC236}">
                    <a16:creationId xmlns:a16="http://schemas.microsoft.com/office/drawing/2014/main" id="{0FB23D7D-8F57-43CA-AC40-19A0D178D06D}"/>
                  </a:ext>
                </a:extLst>
              </p:cNvPr>
              <p:cNvSpPr>
                <a:spLocks/>
              </p:cNvSpPr>
              <p:nvPr/>
            </p:nvSpPr>
            <p:spPr bwMode="auto">
              <a:xfrm>
                <a:off x="3854451"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6" name="iṩḷiḍe">
                <a:extLst>
                  <a:ext uri="{FF2B5EF4-FFF2-40B4-BE49-F238E27FC236}">
                    <a16:creationId xmlns:a16="http://schemas.microsoft.com/office/drawing/2014/main" id="{96600C04-CF73-4A79-AAAB-2C2CF1994DE8}"/>
                  </a:ext>
                </a:extLst>
              </p:cNvPr>
              <p:cNvSpPr>
                <a:spLocks/>
              </p:cNvSpPr>
              <p:nvPr/>
            </p:nvSpPr>
            <p:spPr bwMode="auto">
              <a:xfrm>
                <a:off x="3865563"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7" name="ïŝ1iďè">
                <a:extLst>
                  <a:ext uri="{FF2B5EF4-FFF2-40B4-BE49-F238E27FC236}">
                    <a16:creationId xmlns:a16="http://schemas.microsoft.com/office/drawing/2014/main" id="{63387A17-B6B3-45A5-A994-FFE11197B752}"/>
                  </a:ext>
                </a:extLst>
              </p:cNvPr>
              <p:cNvSpPr>
                <a:spLocks/>
              </p:cNvSpPr>
              <p:nvPr/>
            </p:nvSpPr>
            <p:spPr bwMode="auto">
              <a:xfrm>
                <a:off x="3878263"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8" name="íṩļíḋê">
                <a:extLst>
                  <a:ext uri="{FF2B5EF4-FFF2-40B4-BE49-F238E27FC236}">
                    <a16:creationId xmlns:a16="http://schemas.microsoft.com/office/drawing/2014/main" id="{D0397275-2108-4DFB-ACDD-B4F14C609483}"/>
                  </a:ext>
                </a:extLst>
              </p:cNvPr>
              <p:cNvSpPr>
                <a:spLocks/>
              </p:cNvSpPr>
              <p:nvPr/>
            </p:nvSpPr>
            <p:spPr bwMode="auto">
              <a:xfrm>
                <a:off x="3887788"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9" name="ïṧ1ïdè">
                <a:extLst>
                  <a:ext uri="{FF2B5EF4-FFF2-40B4-BE49-F238E27FC236}">
                    <a16:creationId xmlns:a16="http://schemas.microsoft.com/office/drawing/2014/main" id="{98774DB1-06A9-4A16-9EFC-8910A6B3483C}"/>
                  </a:ext>
                </a:extLst>
              </p:cNvPr>
              <p:cNvSpPr>
                <a:spLocks/>
              </p:cNvSpPr>
              <p:nvPr/>
            </p:nvSpPr>
            <p:spPr bwMode="auto">
              <a:xfrm>
                <a:off x="3897313"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0" name="íŝḻîḍé">
                <a:extLst>
                  <a:ext uri="{FF2B5EF4-FFF2-40B4-BE49-F238E27FC236}">
                    <a16:creationId xmlns:a16="http://schemas.microsoft.com/office/drawing/2014/main" id="{2A6053EC-ED56-478C-84A4-1D1FC24F37C9}"/>
                  </a:ext>
                </a:extLst>
              </p:cNvPr>
              <p:cNvSpPr>
                <a:spLocks/>
              </p:cNvSpPr>
              <p:nvPr/>
            </p:nvSpPr>
            <p:spPr bwMode="auto">
              <a:xfrm>
                <a:off x="3908426"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1" name="îşḻïḓé">
                <a:extLst>
                  <a:ext uri="{FF2B5EF4-FFF2-40B4-BE49-F238E27FC236}">
                    <a16:creationId xmlns:a16="http://schemas.microsoft.com/office/drawing/2014/main" id="{CC0900C9-435D-4ED5-AF4F-7038ACB98873}"/>
                  </a:ext>
                </a:extLst>
              </p:cNvPr>
              <p:cNvSpPr>
                <a:spLocks/>
              </p:cNvSpPr>
              <p:nvPr/>
            </p:nvSpPr>
            <p:spPr bwMode="auto">
              <a:xfrm>
                <a:off x="39211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2" name="íśļíďè">
                <a:extLst>
                  <a:ext uri="{FF2B5EF4-FFF2-40B4-BE49-F238E27FC236}">
                    <a16:creationId xmlns:a16="http://schemas.microsoft.com/office/drawing/2014/main" id="{BC973F20-B7BB-4CE5-85B4-694F456A9BD2}"/>
                  </a:ext>
                </a:extLst>
              </p:cNvPr>
              <p:cNvSpPr>
                <a:spLocks/>
              </p:cNvSpPr>
              <p:nvPr/>
            </p:nvSpPr>
            <p:spPr bwMode="auto">
              <a:xfrm>
                <a:off x="3930651"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3" name="iŝ1ïdé">
                <a:extLst>
                  <a:ext uri="{FF2B5EF4-FFF2-40B4-BE49-F238E27FC236}">
                    <a16:creationId xmlns:a16="http://schemas.microsoft.com/office/drawing/2014/main" id="{6C8560EC-8801-4E01-B50A-B9836ACEEE37}"/>
                  </a:ext>
                </a:extLst>
              </p:cNvPr>
              <p:cNvSpPr>
                <a:spLocks/>
              </p:cNvSpPr>
              <p:nvPr/>
            </p:nvSpPr>
            <p:spPr bwMode="auto">
              <a:xfrm>
                <a:off x="3940176"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4" name="is1ídè">
                <a:extLst>
                  <a:ext uri="{FF2B5EF4-FFF2-40B4-BE49-F238E27FC236}">
                    <a16:creationId xmlns:a16="http://schemas.microsoft.com/office/drawing/2014/main" id="{AC8720FB-A6A2-4F9E-9DFD-B405880468A9}"/>
                  </a:ext>
                </a:extLst>
              </p:cNvPr>
              <p:cNvSpPr>
                <a:spLocks/>
              </p:cNvSpPr>
              <p:nvPr/>
            </p:nvSpPr>
            <p:spPr bwMode="auto">
              <a:xfrm>
                <a:off x="3951288"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5" name="islíďê">
                <a:extLst>
                  <a:ext uri="{FF2B5EF4-FFF2-40B4-BE49-F238E27FC236}">
                    <a16:creationId xmlns:a16="http://schemas.microsoft.com/office/drawing/2014/main" id="{7AD37047-A34A-43F9-A002-8E22D4C428C0}"/>
                  </a:ext>
                </a:extLst>
              </p:cNvPr>
              <p:cNvSpPr>
                <a:spLocks/>
              </p:cNvSpPr>
              <p:nvPr/>
            </p:nvSpPr>
            <p:spPr bwMode="auto">
              <a:xfrm>
                <a:off x="3963988"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6" name="iṩlíḑê">
                <a:extLst>
                  <a:ext uri="{FF2B5EF4-FFF2-40B4-BE49-F238E27FC236}">
                    <a16:creationId xmlns:a16="http://schemas.microsoft.com/office/drawing/2014/main" id="{D43C95FA-1AEC-43C9-B711-F672DBC768DA}"/>
                  </a:ext>
                </a:extLst>
              </p:cNvPr>
              <p:cNvSpPr>
                <a:spLocks/>
              </p:cNvSpPr>
              <p:nvPr/>
            </p:nvSpPr>
            <p:spPr bwMode="auto">
              <a:xfrm>
                <a:off x="3973513"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7" name="îṥḷïďê">
                <a:extLst>
                  <a:ext uri="{FF2B5EF4-FFF2-40B4-BE49-F238E27FC236}">
                    <a16:creationId xmlns:a16="http://schemas.microsoft.com/office/drawing/2014/main" id="{6716CDBB-C0B7-460F-B41E-B61705AD7403}"/>
                  </a:ext>
                </a:extLst>
              </p:cNvPr>
              <p:cNvSpPr>
                <a:spLocks/>
              </p:cNvSpPr>
              <p:nvPr/>
            </p:nvSpPr>
            <p:spPr bwMode="auto">
              <a:xfrm>
                <a:off x="3983038"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8" name="íṥḻïďè">
                <a:extLst>
                  <a:ext uri="{FF2B5EF4-FFF2-40B4-BE49-F238E27FC236}">
                    <a16:creationId xmlns:a16="http://schemas.microsoft.com/office/drawing/2014/main" id="{6D5FA11D-C0E4-410F-902B-51B36F79B2EF}"/>
                  </a:ext>
                </a:extLst>
              </p:cNvPr>
              <p:cNvSpPr>
                <a:spLocks/>
              </p:cNvSpPr>
              <p:nvPr/>
            </p:nvSpPr>
            <p:spPr bwMode="auto">
              <a:xfrm>
                <a:off x="39973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9" name="íṡḷíḍè">
                <a:extLst>
                  <a:ext uri="{FF2B5EF4-FFF2-40B4-BE49-F238E27FC236}">
                    <a16:creationId xmlns:a16="http://schemas.microsoft.com/office/drawing/2014/main" id="{DD2D725E-F138-4068-AF6B-183A804892C4}"/>
                  </a:ext>
                </a:extLst>
              </p:cNvPr>
              <p:cNvSpPr>
                <a:spLocks noChangeArrowheads="1"/>
              </p:cNvSpPr>
              <p:nvPr/>
            </p:nvSpPr>
            <p:spPr bwMode="auto">
              <a:xfrm>
                <a:off x="4006356" y="3421782"/>
                <a:ext cx="2515"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0" name="î$ḷîḑé">
                <a:extLst>
                  <a:ext uri="{FF2B5EF4-FFF2-40B4-BE49-F238E27FC236}">
                    <a16:creationId xmlns:a16="http://schemas.microsoft.com/office/drawing/2014/main" id="{42A28CB0-144F-43EB-9E91-EA8B5710BFED}"/>
                  </a:ext>
                </a:extLst>
              </p:cNvPr>
              <p:cNvSpPr>
                <a:spLocks noChangeArrowheads="1"/>
              </p:cNvSpPr>
              <p:nvPr/>
            </p:nvSpPr>
            <p:spPr bwMode="auto">
              <a:xfrm>
                <a:off x="4016413"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1" name="í$ľîdè">
                <a:extLst>
                  <a:ext uri="{FF2B5EF4-FFF2-40B4-BE49-F238E27FC236}">
                    <a16:creationId xmlns:a16="http://schemas.microsoft.com/office/drawing/2014/main" id="{AF998968-75AB-49F2-A76F-3941EA43B152}"/>
                  </a:ext>
                </a:extLst>
              </p:cNvPr>
              <p:cNvSpPr>
                <a:spLocks noChangeArrowheads="1"/>
              </p:cNvSpPr>
              <p:nvPr/>
            </p:nvSpPr>
            <p:spPr bwMode="auto">
              <a:xfrm>
                <a:off x="4026471" y="3421782"/>
                <a:ext cx="754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2" name="iṥ1iḍè">
                <a:extLst>
                  <a:ext uri="{FF2B5EF4-FFF2-40B4-BE49-F238E27FC236}">
                    <a16:creationId xmlns:a16="http://schemas.microsoft.com/office/drawing/2014/main" id="{76918550-6575-4134-828F-D91564A07031}"/>
                  </a:ext>
                </a:extLst>
              </p:cNvPr>
              <p:cNvSpPr>
                <a:spLocks noChangeArrowheads="1"/>
              </p:cNvSpPr>
              <p:nvPr/>
            </p:nvSpPr>
            <p:spPr bwMode="auto">
              <a:xfrm>
                <a:off x="4039044" y="3416750"/>
                <a:ext cx="40231"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3" name="ïslidé">
                <a:extLst>
                  <a:ext uri="{FF2B5EF4-FFF2-40B4-BE49-F238E27FC236}">
                    <a16:creationId xmlns:a16="http://schemas.microsoft.com/office/drawing/2014/main" id="{85B2039C-47BA-4DEE-B10B-1CC4D30A7105}"/>
                  </a:ext>
                </a:extLst>
              </p:cNvPr>
              <p:cNvSpPr>
                <a:spLocks noChangeArrowheads="1"/>
              </p:cNvSpPr>
              <p:nvPr/>
            </p:nvSpPr>
            <p:spPr bwMode="auto">
              <a:xfrm>
                <a:off x="3679475" y="3489710"/>
                <a:ext cx="17602"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4" name="íṡlïďè">
                <a:extLst>
                  <a:ext uri="{FF2B5EF4-FFF2-40B4-BE49-F238E27FC236}">
                    <a16:creationId xmlns:a16="http://schemas.microsoft.com/office/drawing/2014/main" id="{3B1BAF1C-9156-4CB6-B7BB-135B9B2897CC}"/>
                  </a:ext>
                </a:extLst>
              </p:cNvPr>
              <p:cNvSpPr>
                <a:spLocks/>
              </p:cNvSpPr>
              <p:nvPr/>
            </p:nvSpPr>
            <p:spPr bwMode="auto">
              <a:xfrm>
                <a:off x="3884613" y="3490913"/>
                <a:ext cx="55563" cy="53975"/>
              </a:xfrm>
              <a:custGeom>
                <a:avLst/>
                <a:gdLst>
                  <a:gd name="T0" fmla="*/ 0 w 35"/>
                  <a:gd name="T1" fmla="*/ 0 h 34"/>
                  <a:gd name="T2" fmla="*/ 2147483646 w 35"/>
                  <a:gd name="T3" fmla="*/ 0 h 34"/>
                  <a:gd name="T4" fmla="*/ 2147483646 w 35"/>
                  <a:gd name="T5" fmla="*/ 2147483646 h 34"/>
                  <a:gd name="T6" fmla="*/ 0 w 35"/>
                  <a:gd name="T7" fmla="*/ 2147483646 h 34"/>
                  <a:gd name="T8" fmla="*/ 0 w 35"/>
                  <a:gd name="T9" fmla="*/ 0 h 34"/>
                  <a:gd name="T10" fmla="*/ 0 w 35"/>
                  <a:gd name="T11" fmla="*/ 0 h 34"/>
                  <a:gd name="T12" fmla="*/ 2147483646 w 35"/>
                  <a:gd name="T13" fmla="*/ 2147483646 h 34"/>
                  <a:gd name="T14" fmla="*/ 2147483646 w 35"/>
                  <a:gd name="T15" fmla="*/ 2147483646 h 34"/>
                  <a:gd name="T16" fmla="*/ 2147483646 w 35"/>
                  <a:gd name="T17" fmla="*/ 2147483646 h 34"/>
                  <a:gd name="T18" fmla="*/ 2147483646 w 35"/>
                  <a:gd name="T19" fmla="*/ 2147483646 h 34"/>
                  <a:gd name="T20" fmla="*/ 2147483646 w 35"/>
                  <a:gd name="T21" fmla="*/ 2147483646 h 34"/>
                  <a:gd name="T22" fmla="*/ 2147483646 w 35"/>
                  <a:gd name="T23" fmla="*/ 2147483646 h 34"/>
                  <a:gd name="T24" fmla="*/ 2147483646 w 35"/>
                  <a:gd name="T25" fmla="*/ 2147483646 h 34"/>
                  <a:gd name="T26" fmla="*/ 2147483646 w 35"/>
                  <a:gd name="T27" fmla="*/ 2147483646 h 34"/>
                  <a:gd name="T28" fmla="*/ 2147483646 w 35"/>
                  <a:gd name="T29" fmla="*/ 2147483646 h 34"/>
                  <a:gd name="T30" fmla="*/ 2147483646 w 35"/>
                  <a:gd name="T31" fmla="*/ 2147483646 h 34"/>
                  <a:gd name="T32" fmla="*/ 2147483646 w 35"/>
                  <a:gd name="T33" fmla="*/ 2147483646 h 3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5" h="34">
                    <a:moveTo>
                      <a:pt x="0" y="0"/>
                    </a:moveTo>
                    <a:lnTo>
                      <a:pt x="35" y="0"/>
                    </a:lnTo>
                    <a:lnTo>
                      <a:pt x="35" y="34"/>
                    </a:lnTo>
                    <a:lnTo>
                      <a:pt x="0" y="34"/>
                    </a:lnTo>
                    <a:lnTo>
                      <a:pt x="0" y="0"/>
                    </a:lnTo>
                    <a:close/>
                    <a:moveTo>
                      <a:pt x="4" y="8"/>
                    </a:moveTo>
                    <a:lnTo>
                      <a:pt x="4" y="27"/>
                    </a:lnTo>
                    <a:lnTo>
                      <a:pt x="8" y="27"/>
                    </a:lnTo>
                    <a:lnTo>
                      <a:pt x="8"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5" name="iṧ1ïḓè">
                <a:extLst>
                  <a:ext uri="{FF2B5EF4-FFF2-40B4-BE49-F238E27FC236}">
                    <a16:creationId xmlns:a16="http://schemas.microsoft.com/office/drawing/2014/main" id="{272D994E-E296-4001-A0C0-1217D87CCBBF}"/>
                  </a:ext>
                </a:extLst>
              </p:cNvPr>
              <p:cNvSpPr>
                <a:spLocks/>
              </p:cNvSpPr>
              <p:nvPr/>
            </p:nvSpPr>
            <p:spPr bwMode="auto">
              <a:xfrm>
                <a:off x="3551238" y="3067050"/>
                <a:ext cx="722313" cy="727075"/>
              </a:xfrm>
              <a:custGeom>
                <a:avLst/>
                <a:gdLst>
                  <a:gd name="T0" fmla="*/ 2147483646 w 219"/>
                  <a:gd name="T1" fmla="*/ 0 h 218"/>
                  <a:gd name="T2" fmla="*/ 2147483646 w 219"/>
                  <a:gd name="T3" fmla="*/ 2147483646 h 218"/>
                  <a:gd name="T4" fmla="*/ 2147483646 w 219"/>
                  <a:gd name="T5" fmla="*/ 2147483646 h 218"/>
                  <a:gd name="T6" fmla="*/ 0 w 219"/>
                  <a:gd name="T7" fmla="*/ 2147483646 h 218"/>
                  <a:gd name="T8" fmla="*/ 2147483646 w 219"/>
                  <a:gd name="T9" fmla="*/ 0 h 218"/>
                  <a:gd name="T10" fmla="*/ 2147483646 w 219"/>
                  <a:gd name="T11" fmla="*/ 2147483646 h 218"/>
                  <a:gd name="T12" fmla="*/ 2147483646 w 219"/>
                  <a:gd name="T13" fmla="*/ 2147483646 h 218"/>
                  <a:gd name="T14" fmla="*/ 2147483646 w 219"/>
                  <a:gd name="T15" fmla="*/ 2147483646 h 218"/>
                  <a:gd name="T16" fmla="*/ 2147483646 w 219"/>
                  <a:gd name="T17" fmla="*/ 2147483646 h 218"/>
                  <a:gd name="T18" fmla="*/ 2147483646 w 219"/>
                  <a:gd name="T19" fmla="*/ 2147483646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7" name="íşḷïḑe">
              <a:extLst>
                <a:ext uri="{FF2B5EF4-FFF2-40B4-BE49-F238E27FC236}">
                  <a16:creationId xmlns:a16="http://schemas.microsoft.com/office/drawing/2014/main" id="{0EB33CC9-8BFF-4C6B-9C33-FA4B09DD86E1}"/>
                </a:ext>
              </a:extLst>
            </p:cNvPr>
            <p:cNvGrpSpPr>
              <a:grpSpLocks/>
            </p:cNvGrpSpPr>
            <p:nvPr userDrawn="1"/>
          </p:nvGrpSpPr>
          <p:grpSpPr bwMode="auto">
            <a:xfrm>
              <a:off x="4894762" y="471192"/>
              <a:ext cx="4437911" cy="1614111"/>
              <a:chOff x="4412452" y="3106738"/>
              <a:chExt cx="2312689" cy="841148"/>
            </a:xfrm>
          </p:grpSpPr>
          <p:grpSp>
            <p:nvGrpSpPr>
              <p:cNvPr id="8" name="îṥľíḑé">
                <a:extLst>
                  <a:ext uri="{FF2B5EF4-FFF2-40B4-BE49-F238E27FC236}">
                    <a16:creationId xmlns:a16="http://schemas.microsoft.com/office/drawing/2014/main" id="{6034D0DC-7905-4BB8-8259-1D231EE9A389}"/>
                  </a:ext>
                </a:extLst>
              </p:cNvPr>
              <p:cNvGrpSpPr>
                <a:grpSpLocks/>
              </p:cNvGrpSpPr>
              <p:nvPr/>
            </p:nvGrpSpPr>
            <p:grpSpPr bwMode="auto">
              <a:xfrm>
                <a:off x="4422776" y="3106738"/>
                <a:ext cx="2293937" cy="617538"/>
                <a:chOff x="4422776" y="3106738"/>
                <a:chExt cx="2293937" cy="617538"/>
              </a:xfrm>
            </p:grpSpPr>
            <p:sp>
              <p:nvSpPr>
                <p:cNvPr id="25" name="išḻiḑé">
                  <a:extLst>
                    <a:ext uri="{FF2B5EF4-FFF2-40B4-BE49-F238E27FC236}">
                      <a16:creationId xmlns:a16="http://schemas.microsoft.com/office/drawing/2014/main" id="{2FDDFF91-5F50-4AD4-8C67-6BB09B73FF4E}"/>
                    </a:ext>
                  </a:extLst>
                </p:cNvPr>
                <p:cNvSpPr>
                  <a:spLocks/>
                </p:cNvSpPr>
                <p:nvPr/>
              </p:nvSpPr>
              <p:spPr bwMode="auto">
                <a:xfrm>
                  <a:off x="4811713" y="3200400"/>
                  <a:ext cx="49213" cy="100013"/>
                </a:xfrm>
                <a:custGeom>
                  <a:avLst/>
                  <a:gdLst>
                    <a:gd name="T0" fmla="*/ 0 w 15"/>
                    <a:gd name="T1" fmla="*/ 2147483646 h 30"/>
                    <a:gd name="T2" fmla="*/ 2147483646 w 15"/>
                    <a:gd name="T3" fmla="*/ 2147483646 h 30"/>
                    <a:gd name="T4" fmla="*/ 0 w 15"/>
                    <a:gd name="T5" fmla="*/ 2147483646 h 30"/>
                    <a:gd name="T6" fmla="*/ 2147483646 w 15"/>
                    <a:gd name="T7" fmla="*/ 2147483646 h 30"/>
                    <a:gd name="T8" fmla="*/ 2147483646 w 15"/>
                    <a:gd name="T9" fmla="*/ 2147483646 h 30"/>
                    <a:gd name="T10" fmla="*/ 2147483646 w 15"/>
                    <a:gd name="T11" fmla="*/ 2147483646 h 30"/>
                    <a:gd name="T12" fmla="*/ 2147483646 w 15"/>
                    <a:gd name="T13" fmla="*/ 2147483646 h 30"/>
                    <a:gd name="T14" fmla="*/ 2147483646 w 15"/>
                    <a:gd name="T15" fmla="*/ 0 h 30"/>
                    <a:gd name="T16" fmla="*/ 0 w 15"/>
                    <a:gd name="T17" fmla="*/ 2147483646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6" name="íṥľíďè">
                  <a:extLst>
                    <a:ext uri="{FF2B5EF4-FFF2-40B4-BE49-F238E27FC236}">
                      <a16:creationId xmlns:a16="http://schemas.microsoft.com/office/drawing/2014/main" id="{DDB159BA-BC80-436B-A430-66507CAD058B}"/>
                    </a:ext>
                  </a:extLst>
                </p:cNvPr>
                <p:cNvSpPr>
                  <a:spLocks/>
                </p:cNvSpPr>
                <p:nvPr/>
              </p:nvSpPr>
              <p:spPr bwMode="auto">
                <a:xfrm>
                  <a:off x="5221288" y="3184525"/>
                  <a:ext cx="36513" cy="122238"/>
                </a:xfrm>
                <a:custGeom>
                  <a:avLst/>
                  <a:gdLst>
                    <a:gd name="T0" fmla="*/ 0 w 11"/>
                    <a:gd name="T1" fmla="*/ 2147483646 h 37"/>
                    <a:gd name="T2" fmla="*/ 2147483646 w 11"/>
                    <a:gd name="T3" fmla="*/ 2147483646 h 37"/>
                    <a:gd name="T4" fmla="*/ 0 w 11"/>
                    <a:gd name="T5" fmla="*/ 2147483646 h 37"/>
                    <a:gd name="T6" fmla="*/ 0 w 11"/>
                    <a:gd name="T7" fmla="*/ 2147483646 h 37"/>
                    <a:gd name="T8" fmla="*/ 2147483646 w 11"/>
                    <a:gd name="T9" fmla="*/ 2147483646 h 37"/>
                    <a:gd name="T10" fmla="*/ 2147483646 w 11"/>
                    <a:gd name="T11" fmla="*/ 2147483646 h 37"/>
                    <a:gd name="T12" fmla="*/ 2147483646 w 11"/>
                    <a:gd name="T13" fmla="*/ 2147483646 h 37"/>
                    <a:gd name="T14" fmla="*/ 2147483646 w 11"/>
                    <a:gd name="T15" fmla="*/ 2147483646 h 37"/>
                    <a:gd name="T16" fmla="*/ 2147483646 w 11"/>
                    <a:gd name="T17" fmla="*/ 2147483646 h 37"/>
                    <a:gd name="T18" fmla="*/ 2147483646 w 11"/>
                    <a:gd name="T19" fmla="*/ 0 h 37"/>
                    <a:gd name="T20" fmla="*/ 0 w 11"/>
                    <a:gd name="T21" fmla="*/ 2147483646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7" name="íś1iḑe">
                  <a:extLst>
                    <a:ext uri="{FF2B5EF4-FFF2-40B4-BE49-F238E27FC236}">
                      <a16:creationId xmlns:a16="http://schemas.microsoft.com/office/drawing/2014/main" id="{A8CFC51F-D464-46F2-9ABF-FD7D100472A7}"/>
                    </a:ext>
                  </a:extLst>
                </p:cNvPr>
                <p:cNvSpPr>
                  <a:spLocks/>
                </p:cNvSpPr>
                <p:nvPr/>
              </p:nvSpPr>
              <p:spPr bwMode="auto">
                <a:xfrm>
                  <a:off x="4554538" y="3251200"/>
                  <a:ext cx="119063" cy="58738"/>
                </a:xfrm>
                <a:custGeom>
                  <a:avLst/>
                  <a:gdLst>
                    <a:gd name="T0" fmla="*/ 0 w 36"/>
                    <a:gd name="T1" fmla="*/ 2147483646 h 18"/>
                    <a:gd name="T2" fmla="*/ 2147483646 w 36"/>
                    <a:gd name="T3" fmla="*/ 2147483646 h 18"/>
                    <a:gd name="T4" fmla="*/ 2147483646 w 36"/>
                    <a:gd name="T5" fmla="*/ 2147483646 h 18"/>
                    <a:gd name="T6" fmla="*/ 2147483646 w 36"/>
                    <a:gd name="T7" fmla="*/ 2147483646 h 18"/>
                    <a:gd name="T8" fmla="*/ 2147483646 w 36"/>
                    <a:gd name="T9" fmla="*/ 2147483646 h 18"/>
                    <a:gd name="T10" fmla="*/ 2147483646 w 36"/>
                    <a:gd name="T11" fmla="*/ 2147483646 h 18"/>
                    <a:gd name="T12" fmla="*/ 2147483646 w 36"/>
                    <a:gd name="T13" fmla="*/ 2147483646 h 18"/>
                    <a:gd name="T14" fmla="*/ 2147483646 w 36"/>
                    <a:gd name="T15" fmla="*/ 2147483646 h 18"/>
                    <a:gd name="T16" fmla="*/ 2147483646 w 36"/>
                    <a:gd name="T17" fmla="*/ 2147483646 h 18"/>
                    <a:gd name="T18" fmla="*/ 2147483646 w 36"/>
                    <a:gd name="T19" fmla="*/ 2147483646 h 18"/>
                    <a:gd name="T20" fmla="*/ 2147483646 w 36"/>
                    <a:gd name="T21" fmla="*/ 0 h 18"/>
                    <a:gd name="T22" fmla="*/ 2147483646 w 36"/>
                    <a:gd name="T23" fmla="*/ 2147483646 h 18"/>
                    <a:gd name="T24" fmla="*/ 2147483646 w 36"/>
                    <a:gd name="T25" fmla="*/ 2147483646 h 18"/>
                    <a:gd name="T26" fmla="*/ 0 w 36"/>
                    <a:gd name="T27" fmla="*/ 2147483646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8" name="iṩ1iḋè">
                  <a:extLst>
                    <a:ext uri="{FF2B5EF4-FFF2-40B4-BE49-F238E27FC236}">
                      <a16:creationId xmlns:a16="http://schemas.microsoft.com/office/drawing/2014/main" id="{C55C693A-AE32-470F-9CB4-FE6378EEF0FB}"/>
                    </a:ext>
                  </a:extLst>
                </p:cNvPr>
                <p:cNvSpPr>
                  <a:spLocks/>
                </p:cNvSpPr>
                <p:nvPr/>
              </p:nvSpPr>
              <p:spPr bwMode="auto">
                <a:xfrm>
                  <a:off x="6359526" y="3263900"/>
                  <a:ext cx="93663" cy="139700"/>
                </a:xfrm>
                <a:custGeom>
                  <a:avLst/>
                  <a:gdLst>
                    <a:gd name="T0" fmla="*/ 2147483646 w 28"/>
                    <a:gd name="T1" fmla="*/ 2147483646 h 42"/>
                    <a:gd name="T2" fmla="*/ 2147483646 w 28"/>
                    <a:gd name="T3" fmla="*/ 2147483646 h 42"/>
                    <a:gd name="T4" fmla="*/ 2147483646 w 28"/>
                    <a:gd name="T5" fmla="*/ 2147483646 h 42"/>
                    <a:gd name="T6" fmla="*/ 2147483646 w 28"/>
                    <a:gd name="T7" fmla="*/ 2147483646 h 42"/>
                    <a:gd name="T8" fmla="*/ 2147483646 w 28"/>
                    <a:gd name="T9" fmla="*/ 2147483646 h 42"/>
                    <a:gd name="T10" fmla="*/ 2147483646 w 28"/>
                    <a:gd name="T11" fmla="*/ 2147483646 h 42"/>
                    <a:gd name="T12" fmla="*/ 0 w 28"/>
                    <a:gd name="T13" fmla="*/ 2147483646 h 42"/>
                    <a:gd name="T14" fmla="*/ 0 w 28"/>
                    <a:gd name="T15" fmla="*/ 2147483646 h 42"/>
                    <a:gd name="T16" fmla="*/ 2147483646 w 28"/>
                    <a:gd name="T17" fmla="*/ 2147483646 h 42"/>
                    <a:gd name="T18" fmla="*/ 2147483646 w 28"/>
                    <a:gd name="T19" fmla="*/ 2147483646 h 42"/>
                    <a:gd name="T20" fmla="*/ 2147483646 w 28"/>
                    <a:gd name="T21" fmla="*/ 2147483646 h 42"/>
                    <a:gd name="T22" fmla="*/ 2147483646 w 28"/>
                    <a:gd name="T23" fmla="*/ 2147483646 h 42"/>
                    <a:gd name="T24" fmla="*/ 2147483646 w 28"/>
                    <a:gd name="T25" fmla="*/ 2147483646 h 42"/>
                    <a:gd name="T26" fmla="*/ 2147483646 w 28"/>
                    <a:gd name="T27" fmla="*/ 2147483646 h 42"/>
                    <a:gd name="T28" fmla="*/ 2147483646 w 28"/>
                    <a:gd name="T29" fmla="*/ 2147483646 h 42"/>
                    <a:gd name="T30" fmla="*/ 2147483646 w 28"/>
                    <a:gd name="T31" fmla="*/ 2147483646 h 42"/>
                    <a:gd name="T32" fmla="*/ 2147483646 w 28"/>
                    <a:gd name="T33" fmla="*/ 2147483646 h 42"/>
                    <a:gd name="T34" fmla="*/ 2147483646 w 28"/>
                    <a:gd name="T35" fmla="*/ 2147483646 h 42"/>
                    <a:gd name="T36" fmla="*/ 2147483646 w 28"/>
                    <a:gd name="T37" fmla="*/ 2147483646 h 42"/>
                    <a:gd name="T38" fmla="*/ 2147483646 w 28"/>
                    <a:gd name="T39" fmla="*/ 2147483646 h 42"/>
                    <a:gd name="T40" fmla="*/ 2147483646 w 28"/>
                    <a:gd name="T41" fmla="*/ 0 h 42"/>
                    <a:gd name="T42" fmla="*/ 2147483646 w 28"/>
                    <a:gd name="T43" fmla="*/ 2147483646 h 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9" name="íṩlïḓè">
                  <a:extLst>
                    <a:ext uri="{FF2B5EF4-FFF2-40B4-BE49-F238E27FC236}">
                      <a16:creationId xmlns:a16="http://schemas.microsoft.com/office/drawing/2014/main" id="{0BCB43BC-2324-4F69-9667-A9D0D0E6BB41}"/>
                    </a:ext>
                  </a:extLst>
                </p:cNvPr>
                <p:cNvSpPr>
                  <a:spLocks/>
                </p:cNvSpPr>
                <p:nvPr/>
              </p:nvSpPr>
              <p:spPr bwMode="auto">
                <a:xfrm>
                  <a:off x="5826126" y="3273425"/>
                  <a:ext cx="223838" cy="293688"/>
                </a:xfrm>
                <a:custGeom>
                  <a:avLst/>
                  <a:gdLst>
                    <a:gd name="T0" fmla="*/ 2147483646 w 68"/>
                    <a:gd name="T1" fmla="*/ 2147483646 h 88"/>
                    <a:gd name="T2" fmla="*/ 2147483646 w 68"/>
                    <a:gd name="T3" fmla="*/ 2147483646 h 88"/>
                    <a:gd name="T4" fmla="*/ 2147483646 w 68"/>
                    <a:gd name="T5" fmla="*/ 2147483646 h 88"/>
                    <a:gd name="T6" fmla="*/ 2147483646 w 68"/>
                    <a:gd name="T7" fmla="*/ 2147483646 h 88"/>
                    <a:gd name="T8" fmla="*/ 2147483646 w 68"/>
                    <a:gd name="T9" fmla="*/ 0 h 88"/>
                    <a:gd name="T10" fmla="*/ 2147483646 w 68"/>
                    <a:gd name="T11" fmla="*/ 2147483646 h 88"/>
                    <a:gd name="T12" fmla="*/ 2147483646 w 68"/>
                    <a:gd name="T13" fmla="*/ 2147483646 h 88"/>
                    <a:gd name="T14" fmla="*/ 2147483646 w 68"/>
                    <a:gd name="T15" fmla="*/ 2147483646 h 88"/>
                    <a:gd name="T16" fmla="*/ 2147483646 w 68"/>
                    <a:gd name="T17" fmla="*/ 2147483646 h 88"/>
                    <a:gd name="T18" fmla="*/ 2147483646 w 68"/>
                    <a:gd name="T19" fmla="*/ 2147483646 h 88"/>
                    <a:gd name="T20" fmla="*/ 2147483646 w 68"/>
                    <a:gd name="T21" fmla="*/ 2147483646 h 88"/>
                    <a:gd name="T22" fmla="*/ 2147483646 w 68"/>
                    <a:gd name="T23" fmla="*/ 2147483646 h 88"/>
                    <a:gd name="T24" fmla="*/ 2147483646 w 68"/>
                    <a:gd name="T25" fmla="*/ 2147483646 h 88"/>
                    <a:gd name="T26" fmla="*/ 2147483646 w 68"/>
                    <a:gd name="T27" fmla="*/ 2147483646 h 88"/>
                    <a:gd name="T28" fmla="*/ 0 w 68"/>
                    <a:gd name="T29" fmla="*/ 2147483646 h 88"/>
                    <a:gd name="T30" fmla="*/ 2147483646 w 68"/>
                    <a:gd name="T31" fmla="*/ 2147483646 h 88"/>
                    <a:gd name="T32" fmla="*/ 2147483646 w 68"/>
                    <a:gd name="T33" fmla="*/ 2147483646 h 88"/>
                    <a:gd name="T34" fmla="*/ 2147483646 w 68"/>
                    <a:gd name="T35" fmla="*/ 2147483646 h 88"/>
                    <a:gd name="T36" fmla="*/ 2147483646 w 68"/>
                    <a:gd name="T37" fmla="*/ 2147483646 h 88"/>
                    <a:gd name="T38" fmla="*/ 2147483646 w 68"/>
                    <a:gd name="T39" fmla="*/ 2147483646 h 88"/>
                    <a:gd name="T40" fmla="*/ 2147483646 w 68"/>
                    <a:gd name="T41" fmla="*/ 2147483646 h 88"/>
                    <a:gd name="T42" fmla="*/ 2147483646 w 68"/>
                    <a:gd name="T43" fmla="*/ 2147483646 h 88"/>
                    <a:gd name="T44" fmla="*/ 2147483646 w 68"/>
                    <a:gd name="T45" fmla="*/ 2147483646 h 88"/>
                    <a:gd name="T46" fmla="*/ 2147483646 w 68"/>
                    <a:gd name="T47" fmla="*/ 2147483646 h 88"/>
                    <a:gd name="T48" fmla="*/ 2147483646 w 68"/>
                    <a:gd name="T49" fmla="*/ 2147483646 h 88"/>
                    <a:gd name="T50" fmla="*/ 2147483646 w 68"/>
                    <a:gd name="T51" fmla="*/ 2147483646 h 88"/>
                    <a:gd name="T52" fmla="*/ 2147483646 w 68"/>
                    <a:gd name="T53" fmla="*/ 2147483646 h 88"/>
                    <a:gd name="T54" fmla="*/ 2147483646 w 68"/>
                    <a:gd name="T55" fmla="*/ 2147483646 h 88"/>
                    <a:gd name="T56" fmla="*/ 2147483646 w 68"/>
                    <a:gd name="T57" fmla="*/ 2147483646 h 88"/>
                    <a:gd name="T58" fmla="*/ 2147483646 w 68"/>
                    <a:gd name="T59" fmla="*/ 2147483646 h 88"/>
                    <a:gd name="T60" fmla="*/ 2147483646 w 68"/>
                    <a:gd name="T61" fmla="*/ 2147483646 h 88"/>
                    <a:gd name="T62" fmla="*/ 2147483646 w 68"/>
                    <a:gd name="T63" fmla="*/ 2147483646 h 88"/>
                    <a:gd name="T64" fmla="*/ 2147483646 w 68"/>
                    <a:gd name="T65" fmla="*/ 2147483646 h 88"/>
                    <a:gd name="T66" fmla="*/ 2147483646 w 68"/>
                    <a:gd name="T67" fmla="*/ 2147483646 h 88"/>
                    <a:gd name="T68" fmla="*/ 2147483646 w 68"/>
                    <a:gd name="T69" fmla="*/ 2147483646 h 88"/>
                    <a:gd name="T70" fmla="*/ 2147483646 w 68"/>
                    <a:gd name="T71" fmla="*/ 2147483646 h 88"/>
                    <a:gd name="T72" fmla="*/ 2147483646 w 68"/>
                    <a:gd name="T73" fmla="*/ 2147483646 h 88"/>
                    <a:gd name="T74" fmla="*/ 2147483646 w 68"/>
                    <a:gd name="T75" fmla="*/ 2147483646 h 88"/>
                    <a:gd name="T76" fmla="*/ 2147483646 w 68"/>
                    <a:gd name="T77" fmla="*/ 2147483646 h 88"/>
                    <a:gd name="T78" fmla="*/ 2147483646 w 68"/>
                    <a:gd name="T79" fmla="*/ 2147483646 h 88"/>
                    <a:gd name="T80" fmla="*/ 2147483646 w 68"/>
                    <a:gd name="T81" fmla="*/ 2147483646 h 88"/>
                    <a:gd name="T82" fmla="*/ 2147483646 w 68"/>
                    <a:gd name="T83" fmla="*/ 2147483646 h 88"/>
                    <a:gd name="T84" fmla="*/ 2147483646 w 68"/>
                    <a:gd name="T85" fmla="*/ 2147483646 h 88"/>
                    <a:gd name="T86" fmla="*/ 2147483646 w 68"/>
                    <a:gd name="T87" fmla="*/ 2147483646 h 88"/>
                    <a:gd name="T88" fmla="*/ 2147483646 w 68"/>
                    <a:gd name="T89" fmla="*/ 2147483646 h 88"/>
                    <a:gd name="T90" fmla="*/ 2147483646 w 68"/>
                    <a:gd name="T91" fmla="*/ 2147483646 h 88"/>
                    <a:gd name="T92" fmla="*/ 2147483646 w 68"/>
                    <a:gd name="T93" fmla="*/ 2147483646 h 8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0" name="ísḷïďè">
                  <a:extLst>
                    <a:ext uri="{FF2B5EF4-FFF2-40B4-BE49-F238E27FC236}">
                      <a16:creationId xmlns:a16="http://schemas.microsoft.com/office/drawing/2014/main" id="{FD4D5D00-6801-4F7E-9803-72D58AFCFBF5}"/>
                    </a:ext>
                  </a:extLst>
                </p:cNvPr>
                <p:cNvSpPr>
                  <a:spLocks/>
                </p:cNvSpPr>
                <p:nvPr/>
              </p:nvSpPr>
              <p:spPr bwMode="auto">
                <a:xfrm>
                  <a:off x="4518026" y="3506788"/>
                  <a:ext cx="53975" cy="71438"/>
                </a:xfrm>
                <a:custGeom>
                  <a:avLst/>
                  <a:gdLst>
                    <a:gd name="T0" fmla="*/ 2147483646 w 16"/>
                    <a:gd name="T1" fmla="*/ 2147483646 h 21"/>
                    <a:gd name="T2" fmla="*/ 2147483646 w 16"/>
                    <a:gd name="T3" fmla="*/ 2147483646 h 21"/>
                    <a:gd name="T4" fmla="*/ 2147483646 w 16"/>
                    <a:gd name="T5" fmla="*/ 2147483646 h 21"/>
                    <a:gd name="T6" fmla="*/ 2147483646 w 16"/>
                    <a:gd name="T7" fmla="*/ 0 h 21"/>
                    <a:gd name="T8" fmla="*/ 2147483646 w 16"/>
                    <a:gd name="T9" fmla="*/ 2147483646 h 21"/>
                    <a:gd name="T10" fmla="*/ 2147483646 w 16"/>
                    <a:gd name="T11" fmla="*/ 2147483646 h 21"/>
                    <a:gd name="T12" fmla="*/ 2147483646 w 16"/>
                    <a:gd name="T13" fmla="*/ 2147483646 h 21"/>
                    <a:gd name="T14" fmla="*/ 2147483646 w 16"/>
                    <a:gd name="T15" fmla="*/ 2147483646 h 21"/>
                    <a:gd name="T16" fmla="*/ 0 w 16"/>
                    <a:gd name="T17" fmla="*/ 2147483646 h 21"/>
                    <a:gd name="T18" fmla="*/ 2147483646 w 16"/>
                    <a:gd name="T19" fmla="*/ 2147483646 h 21"/>
                    <a:gd name="T20" fmla="*/ 2147483646 w 16"/>
                    <a:gd name="T21" fmla="*/ 2147483646 h 21"/>
                    <a:gd name="T22" fmla="*/ 2147483646 w 16"/>
                    <a:gd name="T23" fmla="*/ 2147483646 h 21"/>
                    <a:gd name="T24" fmla="*/ 2147483646 w 16"/>
                    <a:gd name="T25" fmla="*/ 2147483646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1" name="îṧļîḓé">
                  <a:extLst>
                    <a:ext uri="{FF2B5EF4-FFF2-40B4-BE49-F238E27FC236}">
                      <a16:creationId xmlns:a16="http://schemas.microsoft.com/office/drawing/2014/main" id="{C0C2E9D6-940E-466D-B12A-5258CF2608E0}"/>
                    </a:ext>
                  </a:extLst>
                </p:cNvPr>
                <p:cNvSpPr>
                  <a:spLocks/>
                </p:cNvSpPr>
                <p:nvPr/>
              </p:nvSpPr>
              <p:spPr bwMode="auto">
                <a:xfrm>
                  <a:off x="5319713" y="3133725"/>
                  <a:ext cx="222250" cy="500063"/>
                </a:xfrm>
                <a:custGeom>
                  <a:avLst/>
                  <a:gdLst>
                    <a:gd name="T0" fmla="*/ 2147483646 w 67"/>
                    <a:gd name="T1" fmla="*/ 2147483646 h 150"/>
                    <a:gd name="T2" fmla="*/ 2147483646 w 67"/>
                    <a:gd name="T3" fmla="*/ 2147483646 h 150"/>
                    <a:gd name="T4" fmla="*/ 2147483646 w 67"/>
                    <a:gd name="T5" fmla="*/ 2147483646 h 150"/>
                    <a:gd name="T6" fmla="*/ 2147483646 w 67"/>
                    <a:gd name="T7" fmla="*/ 2147483646 h 150"/>
                    <a:gd name="T8" fmla="*/ 2147483646 w 67"/>
                    <a:gd name="T9" fmla="*/ 2147483646 h 150"/>
                    <a:gd name="T10" fmla="*/ 2147483646 w 67"/>
                    <a:gd name="T11" fmla="*/ 2147483646 h 150"/>
                    <a:gd name="T12" fmla="*/ 2147483646 w 67"/>
                    <a:gd name="T13" fmla="*/ 2147483646 h 150"/>
                    <a:gd name="T14" fmla="*/ 2147483646 w 67"/>
                    <a:gd name="T15" fmla="*/ 2147483646 h 150"/>
                    <a:gd name="T16" fmla="*/ 2147483646 w 67"/>
                    <a:gd name="T17" fmla="*/ 2147483646 h 150"/>
                    <a:gd name="T18" fmla="*/ 2147483646 w 67"/>
                    <a:gd name="T19" fmla="*/ 2147483646 h 150"/>
                    <a:gd name="T20" fmla="*/ 2147483646 w 67"/>
                    <a:gd name="T21" fmla="*/ 2147483646 h 150"/>
                    <a:gd name="T22" fmla="*/ 2147483646 w 67"/>
                    <a:gd name="T23" fmla="*/ 2147483646 h 150"/>
                    <a:gd name="T24" fmla="*/ 2147483646 w 67"/>
                    <a:gd name="T25" fmla="*/ 2147483646 h 150"/>
                    <a:gd name="T26" fmla="*/ 2147483646 w 67"/>
                    <a:gd name="T27" fmla="*/ 2147483646 h 150"/>
                    <a:gd name="T28" fmla="*/ 2147483646 w 67"/>
                    <a:gd name="T29" fmla="*/ 2147483646 h 150"/>
                    <a:gd name="T30" fmla="*/ 2147483646 w 67"/>
                    <a:gd name="T31" fmla="*/ 2147483646 h 150"/>
                    <a:gd name="T32" fmla="*/ 2147483646 w 67"/>
                    <a:gd name="T33" fmla="*/ 2147483646 h 150"/>
                    <a:gd name="T34" fmla="*/ 2147483646 w 67"/>
                    <a:gd name="T35" fmla="*/ 2147483646 h 150"/>
                    <a:gd name="T36" fmla="*/ 2147483646 w 67"/>
                    <a:gd name="T37" fmla="*/ 2147483646 h 150"/>
                    <a:gd name="T38" fmla="*/ 2147483646 w 67"/>
                    <a:gd name="T39" fmla="*/ 2147483646 h 150"/>
                    <a:gd name="T40" fmla="*/ 2147483646 w 67"/>
                    <a:gd name="T41" fmla="*/ 2147483646 h 150"/>
                    <a:gd name="T42" fmla="*/ 2147483646 w 67"/>
                    <a:gd name="T43" fmla="*/ 2147483646 h 150"/>
                    <a:gd name="T44" fmla="*/ 2147483646 w 67"/>
                    <a:gd name="T45" fmla="*/ 2147483646 h 150"/>
                    <a:gd name="T46" fmla="*/ 2147483646 w 67"/>
                    <a:gd name="T47" fmla="*/ 2147483646 h 150"/>
                    <a:gd name="T48" fmla="*/ 2147483646 w 67"/>
                    <a:gd name="T49" fmla="*/ 2147483646 h 150"/>
                    <a:gd name="T50" fmla="*/ 2147483646 w 67"/>
                    <a:gd name="T51" fmla="*/ 2147483646 h 150"/>
                    <a:gd name="T52" fmla="*/ 2147483646 w 67"/>
                    <a:gd name="T53" fmla="*/ 2147483646 h 150"/>
                    <a:gd name="T54" fmla="*/ 2147483646 w 67"/>
                    <a:gd name="T55" fmla="*/ 2147483646 h 150"/>
                    <a:gd name="T56" fmla="*/ 2147483646 w 67"/>
                    <a:gd name="T57" fmla="*/ 2147483646 h 150"/>
                    <a:gd name="T58" fmla="*/ 2147483646 w 67"/>
                    <a:gd name="T59" fmla="*/ 2147483646 h 150"/>
                    <a:gd name="T60" fmla="*/ 2147483646 w 67"/>
                    <a:gd name="T61" fmla="*/ 2147483646 h 150"/>
                    <a:gd name="T62" fmla="*/ 2147483646 w 67"/>
                    <a:gd name="T63" fmla="*/ 2147483646 h 150"/>
                    <a:gd name="T64" fmla="*/ 2147483646 w 67"/>
                    <a:gd name="T65" fmla="*/ 2147483646 h 150"/>
                    <a:gd name="T66" fmla="*/ 2147483646 w 67"/>
                    <a:gd name="T67" fmla="*/ 2147483646 h 150"/>
                    <a:gd name="T68" fmla="*/ 2147483646 w 67"/>
                    <a:gd name="T69" fmla="*/ 2147483646 h 150"/>
                    <a:gd name="T70" fmla="*/ 2147483646 w 67"/>
                    <a:gd name="T71" fmla="*/ 2147483646 h 150"/>
                    <a:gd name="T72" fmla="*/ 2147483646 w 67"/>
                    <a:gd name="T73" fmla="*/ 2147483646 h 150"/>
                    <a:gd name="T74" fmla="*/ 2147483646 w 67"/>
                    <a:gd name="T75" fmla="*/ 2147483646 h 150"/>
                    <a:gd name="T76" fmla="*/ 2147483646 w 67"/>
                    <a:gd name="T77" fmla="*/ 2147483646 h 150"/>
                    <a:gd name="T78" fmla="*/ 2147483646 w 67"/>
                    <a:gd name="T79" fmla="*/ 2147483646 h 150"/>
                    <a:gd name="T80" fmla="*/ 2147483646 w 67"/>
                    <a:gd name="T81" fmla="*/ 2147483646 h 150"/>
                    <a:gd name="T82" fmla="*/ 2147483646 w 67"/>
                    <a:gd name="T83" fmla="*/ 2147483646 h 150"/>
                    <a:gd name="T84" fmla="*/ 2147483646 w 67"/>
                    <a:gd name="T85" fmla="*/ 2147483646 h 150"/>
                    <a:gd name="T86" fmla="*/ 2147483646 w 67"/>
                    <a:gd name="T87" fmla="*/ 2147483646 h 150"/>
                    <a:gd name="T88" fmla="*/ 2147483646 w 67"/>
                    <a:gd name="T89" fmla="*/ 2147483646 h 150"/>
                    <a:gd name="T90" fmla="*/ 2147483646 w 67"/>
                    <a:gd name="T91" fmla="*/ 2147483646 h 150"/>
                    <a:gd name="T92" fmla="*/ 2147483646 w 67"/>
                    <a:gd name="T93" fmla="*/ 2147483646 h 150"/>
                    <a:gd name="T94" fmla="*/ 2147483646 w 67"/>
                    <a:gd name="T95" fmla="*/ 2147483646 h 150"/>
                    <a:gd name="T96" fmla="*/ 2147483646 w 67"/>
                    <a:gd name="T97" fmla="*/ 2147483646 h 150"/>
                    <a:gd name="T98" fmla="*/ 2147483646 w 67"/>
                    <a:gd name="T99" fmla="*/ 2147483646 h 150"/>
                    <a:gd name="T100" fmla="*/ 2147483646 w 67"/>
                    <a:gd name="T101" fmla="*/ 2147483646 h 150"/>
                    <a:gd name="T102" fmla="*/ 2147483646 w 67"/>
                    <a:gd name="T103" fmla="*/ 2147483646 h 1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2" name="iSļïḑé">
                  <a:extLst>
                    <a:ext uri="{FF2B5EF4-FFF2-40B4-BE49-F238E27FC236}">
                      <a16:creationId xmlns:a16="http://schemas.microsoft.com/office/drawing/2014/main" id="{D8C3991D-20FD-44CF-9101-7289C5192119}"/>
                    </a:ext>
                  </a:extLst>
                </p:cNvPr>
                <p:cNvSpPr>
                  <a:spLocks/>
                </p:cNvSpPr>
                <p:nvPr/>
              </p:nvSpPr>
              <p:spPr bwMode="auto">
                <a:xfrm>
                  <a:off x="4422776" y="3106738"/>
                  <a:ext cx="412750" cy="596900"/>
                </a:xfrm>
                <a:custGeom>
                  <a:avLst/>
                  <a:gdLst>
                    <a:gd name="T0" fmla="*/ 2147483646 w 125"/>
                    <a:gd name="T1" fmla="*/ 2147483646 h 179"/>
                    <a:gd name="T2" fmla="*/ 2147483646 w 125"/>
                    <a:gd name="T3" fmla="*/ 2147483646 h 179"/>
                    <a:gd name="T4" fmla="*/ 2147483646 w 125"/>
                    <a:gd name="T5" fmla="*/ 2147483646 h 179"/>
                    <a:gd name="T6" fmla="*/ 2147483646 w 125"/>
                    <a:gd name="T7" fmla="*/ 2147483646 h 179"/>
                    <a:gd name="T8" fmla="*/ 2147483646 w 125"/>
                    <a:gd name="T9" fmla="*/ 2147483646 h 179"/>
                    <a:gd name="T10" fmla="*/ 2147483646 w 125"/>
                    <a:gd name="T11" fmla="*/ 2147483646 h 179"/>
                    <a:gd name="T12" fmla="*/ 2147483646 w 125"/>
                    <a:gd name="T13" fmla="*/ 2147483646 h 179"/>
                    <a:gd name="T14" fmla="*/ 2147483646 w 125"/>
                    <a:gd name="T15" fmla="*/ 2147483646 h 179"/>
                    <a:gd name="T16" fmla="*/ 2147483646 w 125"/>
                    <a:gd name="T17" fmla="*/ 2147483646 h 179"/>
                    <a:gd name="T18" fmla="*/ 2147483646 w 125"/>
                    <a:gd name="T19" fmla="*/ 2147483646 h 179"/>
                    <a:gd name="T20" fmla="*/ 2147483646 w 125"/>
                    <a:gd name="T21" fmla="*/ 2147483646 h 179"/>
                    <a:gd name="T22" fmla="*/ 2147483646 w 125"/>
                    <a:gd name="T23" fmla="*/ 0 h 179"/>
                    <a:gd name="T24" fmla="*/ 2147483646 w 125"/>
                    <a:gd name="T25" fmla="*/ 0 h 179"/>
                    <a:gd name="T26" fmla="*/ 2147483646 w 125"/>
                    <a:gd name="T27" fmla="*/ 2147483646 h 179"/>
                    <a:gd name="T28" fmla="*/ 2147483646 w 125"/>
                    <a:gd name="T29" fmla="*/ 2147483646 h 179"/>
                    <a:gd name="T30" fmla="*/ 2147483646 w 125"/>
                    <a:gd name="T31" fmla="*/ 2147483646 h 179"/>
                    <a:gd name="T32" fmla="*/ 2147483646 w 125"/>
                    <a:gd name="T33" fmla="*/ 2147483646 h 179"/>
                    <a:gd name="T34" fmla="*/ 0 w 125"/>
                    <a:gd name="T35" fmla="*/ 2147483646 h 179"/>
                    <a:gd name="T36" fmla="*/ 2147483646 w 125"/>
                    <a:gd name="T37" fmla="*/ 2147483646 h 179"/>
                    <a:gd name="T38" fmla="*/ 2147483646 w 125"/>
                    <a:gd name="T39" fmla="*/ 2147483646 h 179"/>
                    <a:gd name="T40" fmla="*/ 2147483646 w 125"/>
                    <a:gd name="T41" fmla="*/ 2147483646 h 179"/>
                    <a:gd name="T42" fmla="*/ 2147483646 w 125"/>
                    <a:gd name="T43" fmla="*/ 2147483646 h 179"/>
                    <a:gd name="T44" fmla="*/ 2147483646 w 125"/>
                    <a:gd name="T45" fmla="*/ 2147483646 h 179"/>
                    <a:gd name="T46" fmla="*/ 2147483646 w 125"/>
                    <a:gd name="T47" fmla="*/ 2147483646 h 179"/>
                    <a:gd name="T48" fmla="*/ 2147483646 w 125"/>
                    <a:gd name="T49" fmla="*/ 2147483646 h 179"/>
                    <a:gd name="T50" fmla="*/ 2147483646 w 125"/>
                    <a:gd name="T51" fmla="*/ 2147483646 h 179"/>
                    <a:gd name="T52" fmla="*/ 2147483646 w 125"/>
                    <a:gd name="T53" fmla="*/ 2147483646 h 179"/>
                    <a:gd name="T54" fmla="*/ 2147483646 w 125"/>
                    <a:gd name="T55" fmla="*/ 2147483646 h 179"/>
                    <a:gd name="T56" fmla="*/ 2147483646 w 125"/>
                    <a:gd name="T57" fmla="*/ 2147483646 h 179"/>
                    <a:gd name="T58" fmla="*/ 2147483646 w 125"/>
                    <a:gd name="T59" fmla="*/ 2147483646 h 179"/>
                    <a:gd name="T60" fmla="*/ 2147483646 w 125"/>
                    <a:gd name="T61" fmla="*/ 2147483646 h 179"/>
                    <a:gd name="T62" fmla="*/ 2147483646 w 125"/>
                    <a:gd name="T63" fmla="*/ 2147483646 h 179"/>
                    <a:gd name="T64" fmla="*/ 2147483646 w 125"/>
                    <a:gd name="T65" fmla="*/ 2147483646 h 179"/>
                    <a:gd name="T66" fmla="*/ 2147483646 w 125"/>
                    <a:gd name="T67" fmla="*/ 2147483646 h 179"/>
                    <a:gd name="T68" fmla="*/ 2147483646 w 125"/>
                    <a:gd name="T69" fmla="*/ 2147483646 h 179"/>
                    <a:gd name="T70" fmla="*/ 2147483646 w 125"/>
                    <a:gd name="T71" fmla="*/ 2147483646 h 179"/>
                    <a:gd name="T72" fmla="*/ 2147483646 w 125"/>
                    <a:gd name="T73" fmla="*/ 2147483646 h 179"/>
                    <a:gd name="T74" fmla="*/ 2147483646 w 125"/>
                    <a:gd name="T75" fmla="*/ 2147483646 h 179"/>
                    <a:gd name="T76" fmla="*/ 2147483646 w 125"/>
                    <a:gd name="T77" fmla="*/ 2147483646 h 179"/>
                    <a:gd name="T78" fmla="*/ 2147483646 w 125"/>
                    <a:gd name="T79" fmla="*/ 2147483646 h 179"/>
                    <a:gd name="T80" fmla="*/ 2147483646 w 125"/>
                    <a:gd name="T81" fmla="*/ 2147483646 h 179"/>
                    <a:gd name="T82" fmla="*/ 2147483646 w 125"/>
                    <a:gd name="T83" fmla="*/ 2147483646 h 179"/>
                    <a:gd name="T84" fmla="*/ 2147483646 w 125"/>
                    <a:gd name="T85" fmla="*/ 2147483646 h 179"/>
                    <a:gd name="T86" fmla="*/ 2147483646 w 125"/>
                    <a:gd name="T87" fmla="*/ 2147483646 h 179"/>
                    <a:gd name="T88" fmla="*/ 2147483646 w 125"/>
                    <a:gd name="T89" fmla="*/ 2147483646 h 179"/>
                    <a:gd name="T90" fmla="*/ 2147483646 w 125"/>
                    <a:gd name="T91" fmla="*/ 2147483646 h 179"/>
                    <a:gd name="T92" fmla="*/ 2147483646 w 125"/>
                    <a:gd name="T93" fmla="*/ 2147483646 h 179"/>
                    <a:gd name="T94" fmla="*/ 2147483646 w 125"/>
                    <a:gd name="T95" fmla="*/ 2147483646 h 179"/>
                    <a:gd name="T96" fmla="*/ 2147483646 w 125"/>
                    <a:gd name="T97" fmla="*/ 2147483646 h 179"/>
                    <a:gd name="T98" fmla="*/ 2147483646 w 125"/>
                    <a:gd name="T99" fmla="*/ 2147483646 h 179"/>
                    <a:gd name="T100" fmla="*/ 2147483646 w 125"/>
                    <a:gd name="T101" fmla="*/ 2147483646 h 17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3" name="íšlïďè">
                  <a:extLst>
                    <a:ext uri="{FF2B5EF4-FFF2-40B4-BE49-F238E27FC236}">
                      <a16:creationId xmlns:a16="http://schemas.microsoft.com/office/drawing/2014/main" id="{5FB805E8-7E34-4EBC-AA7C-818FC1B96519}"/>
                    </a:ext>
                  </a:extLst>
                </p:cNvPr>
                <p:cNvSpPr>
                  <a:spLocks/>
                </p:cNvSpPr>
                <p:nvPr/>
              </p:nvSpPr>
              <p:spPr bwMode="auto">
                <a:xfrm>
                  <a:off x="5478463" y="3581400"/>
                  <a:ext cx="46038" cy="76200"/>
                </a:xfrm>
                <a:custGeom>
                  <a:avLst/>
                  <a:gdLst>
                    <a:gd name="T0" fmla="*/ 2147483646 w 14"/>
                    <a:gd name="T1" fmla="*/ 2147483646 h 23"/>
                    <a:gd name="T2" fmla="*/ 2147483646 w 14"/>
                    <a:gd name="T3" fmla="*/ 2147483646 h 23"/>
                    <a:gd name="T4" fmla="*/ 2147483646 w 14"/>
                    <a:gd name="T5" fmla="*/ 0 h 23"/>
                    <a:gd name="T6" fmla="*/ 0 w 14"/>
                    <a:gd name="T7" fmla="*/ 2147483646 h 23"/>
                    <a:gd name="T8" fmla="*/ 2147483646 w 14"/>
                    <a:gd name="T9" fmla="*/ 2147483646 h 23"/>
                    <a:gd name="T10" fmla="*/ 2147483646 w 14"/>
                    <a:gd name="T11" fmla="*/ 2147483646 h 23"/>
                    <a:gd name="T12" fmla="*/ 2147483646 w 14"/>
                    <a:gd name="T13" fmla="*/ 2147483646 h 23"/>
                    <a:gd name="T14" fmla="*/ 2147483646 w 14"/>
                    <a:gd name="T15" fmla="*/ 2147483646 h 23"/>
                    <a:gd name="T16" fmla="*/ 2147483646 w 14"/>
                    <a:gd name="T17" fmla="*/ 2147483646 h 23"/>
                    <a:gd name="T18" fmla="*/ 2147483646 w 14"/>
                    <a:gd name="T19" fmla="*/ 2147483646 h 23"/>
                    <a:gd name="T20" fmla="*/ 2147483646 w 14"/>
                    <a:gd name="T21" fmla="*/ 2147483646 h 23"/>
                    <a:gd name="T22" fmla="*/ 2147483646 w 14"/>
                    <a:gd name="T23" fmla="*/ 2147483646 h 23"/>
                    <a:gd name="T24" fmla="*/ 2147483646 w 14"/>
                    <a:gd name="T25" fmla="*/ 2147483646 h 23"/>
                    <a:gd name="T26" fmla="*/ 2147483646 w 14"/>
                    <a:gd name="T27" fmla="*/ 2147483646 h 2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4" name="işḷîḑe">
                  <a:extLst>
                    <a:ext uri="{FF2B5EF4-FFF2-40B4-BE49-F238E27FC236}">
                      <a16:creationId xmlns:a16="http://schemas.microsoft.com/office/drawing/2014/main" id="{99709E32-C136-48AA-81A6-19BC43E99EB5}"/>
                    </a:ext>
                  </a:extLst>
                </p:cNvPr>
                <p:cNvSpPr>
                  <a:spLocks/>
                </p:cNvSpPr>
                <p:nvPr/>
              </p:nvSpPr>
              <p:spPr bwMode="auto">
                <a:xfrm>
                  <a:off x="6310313" y="3136900"/>
                  <a:ext cx="406400" cy="554038"/>
                </a:xfrm>
                <a:custGeom>
                  <a:avLst/>
                  <a:gdLst>
                    <a:gd name="T0" fmla="*/ 2147483646 w 123"/>
                    <a:gd name="T1" fmla="*/ 2147483646 h 166"/>
                    <a:gd name="T2" fmla="*/ 2147483646 w 123"/>
                    <a:gd name="T3" fmla="*/ 0 h 166"/>
                    <a:gd name="T4" fmla="*/ 2147483646 w 123"/>
                    <a:gd name="T5" fmla="*/ 2147483646 h 166"/>
                    <a:gd name="T6" fmla="*/ 2147483646 w 123"/>
                    <a:gd name="T7" fmla="*/ 2147483646 h 166"/>
                    <a:gd name="T8" fmla="*/ 2147483646 w 123"/>
                    <a:gd name="T9" fmla="*/ 2147483646 h 166"/>
                    <a:gd name="T10" fmla="*/ 2147483646 w 123"/>
                    <a:gd name="T11" fmla="*/ 2147483646 h 166"/>
                    <a:gd name="T12" fmla="*/ 2147483646 w 123"/>
                    <a:gd name="T13" fmla="*/ 2147483646 h 166"/>
                    <a:gd name="T14" fmla="*/ 2147483646 w 123"/>
                    <a:gd name="T15" fmla="*/ 2147483646 h 166"/>
                    <a:gd name="T16" fmla="*/ 2147483646 w 123"/>
                    <a:gd name="T17" fmla="*/ 2147483646 h 166"/>
                    <a:gd name="T18" fmla="*/ 2147483646 w 123"/>
                    <a:gd name="T19" fmla="*/ 2147483646 h 166"/>
                    <a:gd name="T20" fmla="*/ 2147483646 w 123"/>
                    <a:gd name="T21" fmla="*/ 2147483646 h 166"/>
                    <a:gd name="T22" fmla="*/ 2147483646 w 123"/>
                    <a:gd name="T23" fmla="*/ 2147483646 h 166"/>
                    <a:gd name="T24" fmla="*/ 2147483646 w 123"/>
                    <a:gd name="T25" fmla="*/ 2147483646 h 166"/>
                    <a:gd name="T26" fmla="*/ 2147483646 w 123"/>
                    <a:gd name="T27" fmla="*/ 2147483646 h 166"/>
                    <a:gd name="T28" fmla="*/ 2147483646 w 123"/>
                    <a:gd name="T29" fmla="*/ 2147483646 h 166"/>
                    <a:gd name="T30" fmla="*/ 2147483646 w 123"/>
                    <a:gd name="T31" fmla="*/ 2147483646 h 166"/>
                    <a:gd name="T32" fmla="*/ 2147483646 w 123"/>
                    <a:gd name="T33" fmla="*/ 2147483646 h 166"/>
                    <a:gd name="T34" fmla="*/ 2147483646 w 123"/>
                    <a:gd name="T35" fmla="*/ 2147483646 h 166"/>
                    <a:gd name="T36" fmla="*/ 2147483646 w 123"/>
                    <a:gd name="T37" fmla="*/ 2147483646 h 166"/>
                    <a:gd name="T38" fmla="*/ 2147483646 w 123"/>
                    <a:gd name="T39" fmla="*/ 2147483646 h 166"/>
                    <a:gd name="T40" fmla="*/ 2147483646 w 123"/>
                    <a:gd name="T41" fmla="*/ 2147483646 h 166"/>
                    <a:gd name="T42" fmla="*/ 2147483646 w 123"/>
                    <a:gd name="T43" fmla="*/ 2147483646 h 166"/>
                    <a:gd name="T44" fmla="*/ 2147483646 w 123"/>
                    <a:gd name="T45" fmla="*/ 2147483646 h 166"/>
                    <a:gd name="T46" fmla="*/ 2147483646 w 123"/>
                    <a:gd name="T47" fmla="*/ 2147483646 h 166"/>
                    <a:gd name="T48" fmla="*/ 2147483646 w 123"/>
                    <a:gd name="T49" fmla="*/ 2147483646 h 166"/>
                    <a:gd name="T50" fmla="*/ 2147483646 w 123"/>
                    <a:gd name="T51" fmla="*/ 2147483646 h 166"/>
                    <a:gd name="T52" fmla="*/ 2147483646 w 123"/>
                    <a:gd name="T53" fmla="*/ 2147483646 h 166"/>
                    <a:gd name="T54" fmla="*/ 2147483646 w 123"/>
                    <a:gd name="T55" fmla="*/ 2147483646 h 166"/>
                    <a:gd name="T56" fmla="*/ 2147483646 w 123"/>
                    <a:gd name="T57" fmla="*/ 2147483646 h 166"/>
                    <a:gd name="T58" fmla="*/ 2147483646 w 123"/>
                    <a:gd name="T59" fmla="*/ 2147483646 h 166"/>
                    <a:gd name="T60" fmla="*/ 2147483646 w 123"/>
                    <a:gd name="T61" fmla="*/ 2147483646 h 166"/>
                    <a:gd name="T62" fmla="*/ 2147483646 w 123"/>
                    <a:gd name="T63" fmla="*/ 2147483646 h 166"/>
                    <a:gd name="T64" fmla="*/ 2147483646 w 123"/>
                    <a:gd name="T65" fmla="*/ 2147483646 h 166"/>
                    <a:gd name="T66" fmla="*/ 2147483646 w 123"/>
                    <a:gd name="T67" fmla="*/ 2147483646 h 166"/>
                    <a:gd name="T68" fmla="*/ 2147483646 w 123"/>
                    <a:gd name="T69" fmla="*/ 2147483646 h 166"/>
                    <a:gd name="T70" fmla="*/ 2147483646 w 123"/>
                    <a:gd name="T71" fmla="*/ 2147483646 h 166"/>
                    <a:gd name="T72" fmla="*/ 2147483646 w 123"/>
                    <a:gd name="T73" fmla="*/ 2147483646 h 166"/>
                    <a:gd name="T74" fmla="*/ 2147483646 w 123"/>
                    <a:gd name="T75" fmla="*/ 2147483646 h 166"/>
                    <a:gd name="T76" fmla="*/ 2147483646 w 123"/>
                    <a:gd name="T77" fmla="*/ 2147483646 h 166"/>
                    <a:gd name="T78" fmla="*/ 2147483646 w 123"/>
                    <a:gd name="T79" fmla="*/ 2147483646 h 166"/>
                    <a:gd name="T80" fmla="*/ 2147483646 w 123"/>
                    <a:gd name="T81" fmla="*/ 2147483646 h 166"/>
                    <a:gd name="T82" fmla="*/ 2147483646 w 123"/>
                    <a:gd name="T83" fmla="*/ 2147483646 h 166"/>
                    <a:gd name="T84" fmla="*/ 2147483646 w 123"/>
                    <a:gd name="T85" fmla="*/ 2147483646 h 166"/>
                    <a:gd name="T86" fmla="*/ 2147483646 w 123"/>
                    <a:gd name="T87" fmla="*/ 2147483646 h 166"/>
                    <a:gd name="T88" fmla="*/ 2147483646 w 123"/>
                    <a:gd name="T89" fmla="*/ 2147483646 h 166"/>
                    <a:gd name="T90" fmla="*/ 2147483646 w 123"/>
                    <a:gd name="T91" fmla="*/ 2147483646 h 166"/>
                    <a:gd name="T92" fmla="*/ 2147483646 w 123"/>
                    <a:gd name="T93" fmla="*/ 2147483646 h 166"/>
                    <a:gd name="T94" fmla="*/ 2147483646 w 123"/>
                    <a:gd name="T95" fmla="*/ 2147483646 h 166"/>
                    <a:gd name="T96" fmla="*/ 2147483646 w 123"/>
                    <a:gd name="T97" fmla="*/ 2147483646 h 166"/>
                    <a:gd name="T98" fmla="*/ 2147483646 w 123"/>
                    <a:gd name="T99" fmla="*/ 2147483646 h 166"/>
                    <a:gd name="T100" fmla="*/ 2147483646 w 123"/>
                    <a:gd name="T101" fmla="*/ 2147483646 h 166"/>
                    <a:gd name="T102" fmla="*/ 2147483646 w 123"/>
                    <a:gd name="T103" fmla="*/ 2147483646 h 166"/>
                    <a:gd name="T104" fmla="*/ 2147483646 w 123"/>
                    <a:gd name="T105" fmla="*/ 2147483646 h 166"/>
                    <a:gd name="T106" fmla="*/ 2147483646 w 123"/>
                    <a:gd name="T107" fmla="*/ 2147483646 h 166"/>
                    <a:gd name="T108" fmla="*/ 2147483646 w 123"/>
                    <a:gd name="T109" fmla="*/ 2147483646 h 166"/>
                    <a:gd name="T110" fmla="*/ 2147483646 w 123"/>
                    <a:gd name="T111" fmla="*/ 2147483646 h 166"/>
                    <a:gd name="T112" fmla="*/ 2147483646 w 123"/>
                    <a:gd name="T113" fmla="*/ 2147483646 h 166"/>
                    <a:gd name="T114" fmla="*/ 2147483646 w 123"/>
                    <a:gd name="T115" fmla="*/ 2147483646 h 166"/>
                    <a:gd name="T116" fmla="*/ 2147483646 w 123"/>
                    <a:gd name="T117" fmla="*/ 2147483646 h 166"/>
                    <a:gd name="T118" fmla="*/ 2147483646 w 123"/>
                    <a:gd name="T119" fmla="*/ 2147483646 h 166"/>
                    <a:gd name="T120" fmla="*/ 2147483646 w 123"/>
                    <a:gd name="T121" fmla="*/ 2147483646 h 16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5" name="íṥḻiďê">
                  <a:extLst>
                    <a:ext uri="{FF2B5EF4-FFF2-40B4-BE49-F238E27FC236}">
                      <a16:creationId xmlns:a16="http://schemas.microsoft.com/office/drawing/2014/main" id="{8835AB02-8180-4D12-83CD-611C490379CF}"/>
                    </a:ext>
                  </a:extLst>
                </p:cNvPr>
                <p:cNvSpPr>
                  <a:spLocks/>
                </p:cNvSpPr>
                <p:nvPr/>
              </p:nvSpPr>
              <p:spPr bwMode="auto">
                <a:xfrm>
                  <a:off x="5159376" y="3357563"/>
                  <a:ext cx="117475" cy="366713"/>
                </a:xfrm>
                <a:custGeom>
                  <a:avLst/>
                  <a:gdLst>
                    <a:gd name="T0" fmla="*/ 2147483646 w 36"/>
                    <a:gd name="T1" fmla="*/ 2147483646 h 110"/>
                    <a:gd name="T2" fmla="*/ 2147483646 w 36"/>
                    <a:gd name="T3" fmla="*/ 2147483646 h 110"/>
                    <a:gd name="T4" fmla="*/ 2147483646 w 36"/>
                    <a:gd name="T5" fmla="*/ 2147483646 h 110"/>
                    <a:gd name="T6" fmla="*/ 2147483646 w 36"/>
                    <a:gd name="T7" fmla="*/ 0 h 110"/>
                    <a:gd name="T8" fmla="*/ 2147483646 w 36"/>
                    <a:gd name="T9" fmla="*/ 2147483646 h 110"/>
                    <a:gd name="T10" fmla="*/ 2147483646 w 36"/>
                    <a:gd name="T11" fmla="*/ 2147483646 h 110"/>
                    <a:gd name="T12" fmla="*/ 2147483646 w 36"/>
                    <a:gd name="T13" fmla="*/ 2147483646 h 110"/>
                    <a:gd name="T14" fmla="*/ 2147483646 w 36"/>
                    <a:gd name="T15" fmla="*/ 2147483646 h 110"/>
                    <a:gd name="T16" fmla="*/ 2147483646 w 36"/>
                    <a:gd name="T17" fmla="*/ 2147483646 h 110"/>
                    <a:gd name="T18" fmla="*/ 0 w 36"/>
                    <a:gd name="T19" fmla="*/ 2147483646 h 110"/>
                    <a:gd name="T20" fmla="*/ 0 w 36"/>
                    <a:gd name="T21" fmla="*/ 2147483646 h 110"/>
                    <a:gd name="T22" fmla="*/ 0 w 36"/>
                    <a:gd name="T23" fmla="*/ 2147483646 h 110"/>
                    <a:gd name="T24" fmla="*/ 2147483646 w 36"/>
                    <a:gd name="T25" fmla="*/ 2147483646 h 110"/>
                    <a:gd name="T26" fmla="*/ 2147483646 w 36"/>
                    <a:gd name="T27" fmla="*/ 2147483646 h 110"/>
                    <a:gd name="T28" fmla="*/ 2147483646 w 36"/>
                    <a:gd name="T29" fmla="*/ 2147483646 h 110"/>
                    <a:gd name="T30" fmla="*/ 2147483646 w 36"/>
                    <a:gd name="T31" fmla="*/ 2147483646 h 110"/>
                    <a:gd name="T32" fmla="*/ 2147483646 w 36"/>
                    <a:gd name="T33" fmla="*/ 2147483646 h 110"/>
                    <a:gd name="T34" fmla="*/ 2147483646 w 36"/>
                    <a:gd name="T35" fmla="*/ 2147483646 h 110"/>
                    <a:gd name="T36" fmla="*/ 2147483646 w 36"/>
                    <a:gd name="T37" fmla="*/ 2147483646 h 110"/>
                    <a:gd name="T38" fmla="*/ 2147483646 w 36"/>
                    <a:gd name="T39" fmla="*/ 2147483646 h 110"/>
                    <a:gd name="T40" fmla="*/ 2147483646 w 36"/>
                    <a:gd name="T41" fmla="*/ 2147483646 h 110"/>
                    <a:gd name="T42" fmla="*/ 2147483646 w 36"/>
                    <a:gd name="T43" fmla="*/ 2147483646 h 110"/>
                    <a:gd name="T44" fmla="*/ 2147483646 w 36"/>
                    <a:gd name="T45" fmla="*/ 2147483646 h 110"/>
                    <a:gd name="T46" fmla="*/ 2147483646 w 36"/>
                    <a:gd name="T47" fmla="*/ 2147483646 h 110"/>
                    <a:gd name="T48" fmla="*/ 2147483646 w 36"/>
                    <a:gd name="T49" fmla="*/ 2147483646 h 110"/>
                    <a:gd name="T50" fmla="*/ 2147483646 w 36"/>
                    <a:gd name="T51" fmla="*/ 2147483646 h 1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9" name="ïšľîḍê">
                <a:extLst>
                  <a:ext uri="{FF2B5EF4-FFF2-40B4-BE49-F238E27FC236}">
                    <a16:creationId xmlns:a16="http://schemas.microsoft.com/office/drawing/2014/main" id="{6E0059EF-6145-4371-8164-D218D62AE1BE}"/>
                  </a:ext>
                </a:extLst>
              </p:cNvPr>
              <p:cNvGrpSpPr>
                <a:grpSpLocks/>
              </p:cNvGrpSpPr>
              <p:nvPr/>
            </p:nvGrpSpPr>
            <p:grpSpPr bwMode="auto">
              <a:xfrm>
                <a:off x="4412452" y="3781425"/>
                <a:ext cx="2312689" cy="166461"/>
                <a:chOff x="6986588" y="3521075"/>
                <a:chExt cx="1654176" cy="119063"/>
              </a:xfrm>
            </p:grpSpPr>
            <p:sp>
              <p:nvSpPr>
                <p:cNvPr id="10" name="îṩľîḑê">
                  <a:extLst>
                    <a:ext uri="{FF2B5EF4-FFF2-40B4-BE49-F238E27FC236}">
                      <a16:creationId xmlns:a16="http://schemas.microsoft.com/office/drawing/2014/main" id="{E251B189-7407-44D7-97B8-CED8FB9A11C8}"/>
                    </a:ext>
                  </a:extLst>
                </p:cNvPr>
                <p:cNvSpPr>
                  <a:spLocks/>
                </p:cNvSpPr>
                <p:nvPr/>
              </p:nvSpPr>
              <p:spPr bwMode="auto">
                <a:xfrm>
                  <a:off x="6986588" y="3521075"/>
                  <a:ext cx="155575" cy="119063"/>
                </a:xfrm>
                <a:custGeom>
                  <a:avLst/>
                  <a:gdLst>
                    <a:gd name="T0" fmla="*/ 2147483646 w 98"/>
                    <a:gd name="T1" fmla="*/ 0 h 75"/>
                    <a:gd name="T2" fmla="*/ 2147483646 w 98"/>
                    <a:gd name="T3" fmla="*/ 2147483646 h 75"/>
                    <a:gd name="T4" fmla="*/ 2147483646 w 98"/>
                    <a:gd name="T5" fmla="*/ 0 h 75"/>
                    <a:gd name="T6" fmla="*/ 2147483646 w 98"/>
                    <a:gd name="T7" fmla="*/ 0 h 75"/>
                    <a:gd name="T8" fmla="*/ 2147483646 w 98"/>
                    <a:gd name="T9" fmla="*/ 2147483646 h 75"/>
                    <a:gd name="T10" fmla="*/ 2147483646 w 98"/>
                    <a:gd name="T11" fmla="*/ 0 h 75"/>
                    <a:gd name="T12" fmla="*/ 0 w 98"/>
                    <a:gd name="T13" fmla="*/ 0 h 75"/>
                    <a:gd name="T14" fmla="*/ 2147483646 w 98"/>
                    <a:gd name="T15" fmla="*/ 2147483646 h 75"/>
                    <a:gd name="T16" fmla="*/ 2147483646 w 98"/>
                    <a:gd name="T17" fmla="*/ 2147483646 h 75"/>
                    <a:gd name="T18" fmla="*/ 2147483646 w 98"/>
                    <a:gd name="T19" fmla="*/ 2147483646 h 75"/>
                    <a:gd name="T20" fmla="*/ 2147483646 w 98"/>
                    <a:gd name="T21" fmla="*/ 2147483646 h 75"/>
                    <a:gd name="T22" fmla="*/ 2147483646 w 98"/>
                    <a:gd name="T23" fmla="*/ 2147483646 h 75"/>
                    <a:gd name="T24" fmla="*/ 2147483646 w 98"/>
                    <a:gd name="T25" fmla="*/ 0 h 75"/>
                    <a:gd name="T26" fmla="*/ 2147483646 w 98"/>
                    <a:gd name="T27" fmla="*/ 0 h 7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1" name="îṩḷîde">
                  <a:extLst>
                    <a:ext uri="{FF2B5EF4-FFF2-40B4-BE49-F238E27FC236}">
                      <a16:creationId xmlns:a16="http://schemas.microsoft.com/office/drawing/2014/main" id="{54961EF9-9932-4CEE-9292-2026187FFA96}"/>
                    </a:ext>
                  </a:extLst>
                </p:cNvPr>
                <p:cNvSpPr>
                  <a:spLocks/>
                </p:cNvSpPr>
                <p:nvPr/>
              </p:nvSpPr>
              <p:spPr bwMode="auto">
                <a:xfrm>
                  <a:off x="7135813" y="3521075"/>
                  <a:ext cx="112713" cy="119063"/>
                </a:xfrm>
                <a:custGeom>
                  <a:avLst/>
                  <a:gdLst>
                    <a:gd name="T0" fmla="*/ 2147483646 w 34"/>
                    <a:gd name="T1" fmla="*/ 2147483646 h 36"/>
                    <a:gd name="T2" fmla="*/ 2147483646 w 34"/>
                    <a:gd name="T3" fmla="*/ 2147483646 h 36"/>
                    <a:gd name="T4" fmla="*/ 2147483646 w 34"/>
                    <a:gd name="T5" fmla="*/ 2147483646 h 36"/>
                    <a:gd name="T6" fmla="*/ 2147483646 w 34"/>
                    <a:gd name="T7" fmla="*/ 2147483646 h 36"/>
                    <a:gd name="T8" fmla="*/ 2147483646 w 34"/>
                    <a:gd name="T9" fmla="*/ 2147483646 h 36"/>
                    <a:gd name="T10" fmla="*/ 2147483646 w 34"/>
                    <a:gd name="T11" fmla="*/ 2147483646 h 36"/>
                    <a:gd name="T12" fmla="*/ 2147483646 w 34"/>
                    <a:gd name="T13" fmla="*/ 2147483646 h 36"/>
                    <a:gd name="T14" fmla="*/ 2147483646 w 34"/>
                    <a:gd name="T15" fmla="*/ 2147483646 h 36"/>
                    <a:gd name="T16" fmla="*/ 2147483646 w 34"/>
                    <a:gd name="T17" fmla="*/ 0 h 36"/>
                    <a:gd name="T18" fmla="*/ 2147483646 w 34"/>
                    <a:gd name="T19" fmla="*/ 0 h 36"/>
                    <a:gd name="T20" fmla="*/ 2147483646 w 34"/>
                    <a:gd name="T21" fmla="*/ 2147483646 h 36"/>
                    <a:gd name="T22" fmla="*/ 0 w 34"/>
                    <a:gd name="T23" fmla="*/ 2147483646 h 36"/>
                    <a:gd name="T24" fmla="*/ 0 w 34"/>
                    <a:gd name="T25" fmla="*/ 2147483646 h 36"/>
                    <a:gd name="T26" fmla="*/ 2147483646 w 34"/>
                    <a:gd name="T27" fmla="*/ 2147483646 h 36"/>
                    <a:gd name="T28" fmla="*/ 2147483646 w 34"/>
                    <a:gd name="T29" fmla="*/ 2147483646 h 36"/>
                    <a:gd name="T30" fmla="*/ 2147483646 w 34"/>
                    <a:gd name="T31" fmla="*/ 2147483646 h 36"/>
                    <a:gd name="T32" fmla="*/ 2147483646 w 34"/>
                    <a:gd name="T33" fmla="*/ 2147483646 h 36"/>
                    <a:gd name="T34" fmla="*/ 2147483646 w 34"/>
                    <a:gd name="T35" fmla="*/ 2147483646 h 36"/>
                    <a:gd name="T36" fmla="*/ 2147483646 w 34"/>
                    <a:gd name="T37" fmla="*/ 0 h 36"/>
                    <a:gd name="T38" fmla="*/ 2147483646 w 34"/>
                    <a:gd name="T39" fmla="*/ 0 h 36"/>
                    <a:gd name="T40" fmla="*/ 2147483646 w 34"/>
                    <a:gd name="T41" fmla="*/ 2147483646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2" name="îṣḻîḑê">
                  <a:extLst>
                    <a:ext uri="{FF2B5EF4-FFF2-40B4-BE49-F238E27FC236}">
                      <a16:creationId xmlns:a16="http://schemas.microsoft.com/office/drawing/2014/main" id="{51BB3128-E971-4FED-86D8-11A8A94B2FCC}"/>
                    </a:ext>
                  </a:extLst>
                </p:cNvPr>
                <p:cNvSpPr>
                  <a:spLocks/>
                </p:cNvSpPr>
                <p:nvPr/>
              </p:nvSpPr>
              <p:spPr bwMode="auto">
                <a:xfrm>
                  <a:off x="7248526" y="3521075"/>
                  <a:ext cx="114300" cy="119063"/>
                </a:xfrm>
                <a:custGeom>
                  <a:avLst/>
                  <a:gdLst>
                    <a:gd name="T0" fmla="*/ 2147483646 w 72"/>
                    <a:gd name="T1" fmla="*/ 0 h 75"/>
                    <a:gd name="T2" fmla="*/ 2147483646 w 72"/>
                    <a:gd name="T3" fmla="*/ 2147483646 h 75"/>
                    <a:gd name="T4" fmla="*/ 2147483646 w 72"/>
                    <a:gd name="T5" fmla="*/ 2147483646 h 75"/>
                    <a:gd name="T6" fmla="*/ 2147483646 w 72"/>
                    <a:gd name="T7" fmla="*/ 0 h 75"/>
                    <a:gd name="T8" fmla="*/ 2147483646 w 72"/>
                    <a:gd name="T9" fmla="*/ 0 h 75"/>
                    <a:gd name="T10" fmla="*/ 0 w 72"/>
                    <a:gd name="T11" fmla="*/ 2147483646 h 75"/>
                    <a:gd name="T12" fmla="*/ 2147483646 w 72"/>
                    <a:gd name="T13" fmla="*/ 2147483646 h 75"/>
                    <a:gd name="T14" fmla="*/ 2147483646 w 72"/>
                    <a:gd name="T15" fmla="*/ 2147483646 h 75"/>
                    <a:gd name="T16" fmla="*/ 2147483646 w 72"/>
                    <a:gd name="T17" fmla="*/ 2147483646 h 75"/>
                    <a:gd name="T18" fmla="*/ 2147483646 w 72"/>
                    <a:gd name="T19" fmla="*/ 2147483646 h 75"/>
                    <a:gd name="T20" fmla="*/ 2147483646 w 72"/>
                    <a:gd name="T21" fmla="*/ 2147483646 h 75"/>
                    <a:gd name="T22" fmla="*/ 2147483646 w 72"/>
                    <a:gd name="T23" fmla="*/ 0 h 75"/>
                    <a:gd name="T24" fmla="*/ 2147483646 w 72"/>
                    <a:gd name="T25" fmla="*/ 0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3" name="ïṥlíḑê">
                  <a:extLst>
                    <a:ext uri="{FF2B5EF4-FFF2-40B4-BE49-F238E27FC236}">
                      <a16:creationId xmlns:a16="http://schemas.microsoft.com/office/drawing/2014/main" id="{50E41B0F-F6AD-4200-9F25-1EB295CEE6A3}"/>
                    </a:ext>
                  </a:extLst>
                </p:cNvPr>
                <p:cNvSpPr>
                  <a:spLocks/>
                </p:cNvSpPr>
                <p:nvPr/>
              </p:nvSpPr>
              <p:spPr bwMode="auto">
                <a:xfrm>
                  <a:off x="7356476" y="3521075"/>
                  <a:ext cx="112713" cy="119063"/>
                </a:xfrm>
                <a:custGeom>
                  <a:avLst/>
                  <a:gdLst>
                    <a:gd name="T0" fmla="*/ 2147483646 w 71"/>
                    <a:gd name="T1" fmla="*/ 0 h 75"/>
                    <a:gd name="T2" fmla="*/ 0 w 71"/>
                    <a:gd name="T3" fmla="*/ 2147483646 h 75"/>
                    <a:gd name="T4" fmla="*/ 2147483646 w 71"/>
                    <a:gd name="T5" fmla="*/ 2147483646 h 75"/>
                    <a:gd name="T6" fmla="*/ 2147483646 w 71"/>
                    <a:gd name="T7" fmla="*/ 2147483646 h 75"/>
                    <a:gd name="T8" fmla="*/ 2147483646 w 71"/>
                    <a:gd name="T9" fmla="*/ 2147483646 h 75"/>
                    <a:gd name="T10" fmla="*/ 2147483646 w 71"/>
                    <a:gd name="T11" fmla="*/ 2147483646 h 75"/>
                    <a:gd name="T12" fmla="*/ 2147483646 w 71"/>
                    <a:gd name="T13" fmla="*/ 2147483646 h 75"/>
                    <a:gd name="T14" fmla="*/ 2147483646 w 71"/>
                    <a:gd name="T15" fmla="*/ 0 h 75"/>
                    <a:gd name="T16" fmla="*/ 2147483646 w 71"/>
                    <a:gd name="T17" fmla="*/ 0 h 75"/>
                    <a:gd name="T18" fmla="*/ 2147483646 w 71"/>
                    <a:gd name="T19" fmla="*/ 2147483646 h 75"/>
                    <a:gd name="T20" fmla="*/ 2147483646 w 71"/>
                    <a:gd name="T21" fmla="*/ 2147483646 h 75"/>
                    <a:gd name="T22" fmla="*/ 2147483646 w 71"/>
                    <a:gd name="T23" fmla="*/ 2147483646 h 75"/>
                    <a:gd name="T24" fmla="*/ 2147483646 w 71"/>
                    <a:gd name="T25" fmla="*/ 2147483646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4" name="îş1íḋe">
                  <a:extLst>
                    <a:ext uri="{FF2B5EF4-FFF2-40B4-BE49-F238E27FC236}">
                      <a16:creationId xmlns:a16="http://schemas.microsoft.com/office/drawing/2014/main" id="{62E830C5-522B-43D2-BFF3-828BE3C37D1F}"/>
                    </a:ext>
                  </a:extLst>
                </p:cNvPr>
                <p:cNvSpPr>
                  <a:spLocks/>
                </p:cNvSpPr>
                <p:nvPr/>
              </p:nvSpPr>
              <p:spPr bwMode="auto">
                <a:xfrm>
                  <a:off x="7481888" y="3521075"/>
                  <a:ext cx="119063" cy="119063"/>
                </a:xfrm>
                <a:custGeom>
                  <a:avLst/>
                  <a:gdLst>
                    <a:gd name="T0" fmla="*/ 2147483646 w 75"/>
                    <a:gd name="T1" fmla="*/ 2147483646 h 75"/>
                    <a:gd name="T2" fmla="*/ 2147483646 w 75"/>
                    <a:gd name="T3" fmla="*/ 0 h 75"/>
                    <a:gd name="T4" fmla="*/ 2147483646 w 75"/>
                    <a:gd name="T5" fmla="*/ 0 h 75"/>
                    <a:gd name="T6" fmla="*/ 0 w 75"/>
                    <a:gd name="T7" fmla="*/ 2147483646 h 75"/>
                    <a:gd name="T8" fmla="*/ 2147483646 w 75"/>
                    <a:gd name="T9" fmla="*/ 2147483646 h 75"/>
                    <a:gd name="T10" fmla="*/ 2147483646 w 75"/>
                    <a:gd name="T11" fmla="*/ 2147483646 h 75"/>
                    <a:gd name="T12" fmla="*/ 2147483646 w 75"/>
                    <a:gd name="T13" fmla="*/ 2147483646 h 75"/>
                    <a:gd name="T14" fmla="*/ 2147483646 w 75"/>
                    <a:gd name="T15" fmla="*/ 2147483646 h 75"/>
                    <a:gd name="T16" fmla="*/ 2147483646 w 75"/>
                    <a:gd name="T17" fmla="*/ 0 h 75"/>
                    <a:gd name="T18" fmla="*/ 2147483646 w 75"/>
                    <a:gd name="T19" fmla="*/ 0 h 75"/>
                    <a:gd name="T20" fmla="*/ 2147483646 w 75"/>
                    <a:gd name="T21" fmla="*/ 2147483646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5" name="îş1ïḋe">
                  <a:extLst>
                    <a:ext uri="{FF2B5EF4-FFF2-40B4-BE49-F238E27FC236}">
                      <a16:creationId xmlns:a16="http://schemas.microsoft.com/office/drawing/2014/main" id="{5141C7FB-5FDD-49BF-A390-6A5A07690276}"/>
                    </a:ext>
                  </a:extLst>
                </p:cNvPr>
                <p:cNvSpPr>
                  <a:spLocks/>
                </p:cNvSpPr>
                <p:nvPr/>
              </p:nvSpPr>
              <p:spPr bwMode="auto">
                <a:xfrm>
                  <a:off x="7653338" y="3521075"/>
                  <a:ext cx="112713" cy="119063"/>
                </a:xfrm>
                <a:custGeom>
                  <a:avLst/>
                  <a:gdLst>
                    <a:gd name="T0" fmla="*/ 2147483646 w 34"/>
                    <a:gd name="T1" fmla="*/ 2147483646 h 36"/>
                    <a:gd name="T2" fmla="*/ 2147483646 w 34"/>
                    <a:gd name="T3" fmla="*/ 2147483646 h 36"/>
                    <a:gd name="T4" fmla="*/ 2147483646 w 34"/>
                    <a:gd name="T5" fmla="*/ 2147483646 h 36"/>
                    <a:gd name="T6" fmla="*/ 2147483646 w 34"/>
                    <a:gd name="T7" fmla="*/ 2147483646 h 36"/>
                    <a:gd name="T8" fmla="*/ 2147483646 w 34"/>
                    <a:gd name="T9" fmla="*/ 2147483646 h 36"/>
                    <a:gd name="T10" fmla="*/ 2147483646 w 34"/>
                    <a:gd name="T11" fmla="*/ 2147483646 h 36"/>
                    <a:gd name="T12" fmla="*/ 2147483646 w 34"/>
                    <a:gd name="T13" fmla="*/ 2147483646 h 36"/>
                    <a:gd name="T14" fmla="*/ 2147483646 w 34"/>
                    <a:gd name="T15" fmla="*/ 2147483646 h 36"/>
                    <a:gd name="T16" fmla="*/ 2147483646 w 34"/>
                    <a:gd name="T17" fmla="*/ 0 h 36"/>
                    <a:gd name="T18" fmla="*/ 2147483646 w 34"/>
                    <a:gd name="T19" fmla="*/ 0 h 36"/>
                    <a:gd name="T20" fmla="*/ 2147483646 w 34"/>
                    <a:gd name="T21" fmla="*/ 2147483646 h 36"/>
                    <a:gd name="T22" fmla="*/ 0 w 34"/>
                    <a:gd name="T23" fmla="*/ 2147483646 h 36"/>
                    <a:gd name="T24" fmla="*/ 0 w 34"/>
                    <a:gd name="T25" fmla="*/ 2147483646 h 36"/>
                    <a:gd name="T26" fmla="*/ 2147483646 w 34"/>
                    <a:gd name="T27" fmla="*/ 2147483646 h 36"/>
                    <a:gd name="T28" fmla="*/ 2147483646 w 34"/>
                    <a:gd name="T29" fmla="*/ 2147483646 h 36"/>
                    <a:gd name="T30" fmla="*/ 2147483646 w 34"/>
                    <a:gd name="T31" fmla="*/ 2147483646 h 36"/>
                    <a:gd name="T32" fmla="*/ 2147483646 w 34"/>
                    <a:gd name="T33" fmla="*/ 2147483646 h 36"/>
                    <a:gd name="T34" fmla="*/ 2147483646 w 34"/>
                    <a:gd name="T35" fmla="*/ 2147483646 h 36"/>
                    <a:gd name="T36" fmla="*/ 2147483646 w 34"/>
                    <a:gd name="T37" fmla="*/ 0 h 36"/>
                    <a:gd name="T38" fmla="*/ 2147483646 w 34"/>
                    <a:gd name="T39" fmla="*/ 0 h 36"/>
                    <a:gd name="T40" fmla="*/ 2147483646 w 34"/>
                    <a:gd name="T41" fmla="*/ 2147483646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6" name="íšlídè">
                  <a:extLst>
                    <a:ext uri="{FF2B5EF4-FFF2-40B4-BE49-F238E27FC236}">
                      <a16:creationId xmlns:a16="http://schemas.microsoft.com/office/drawing/2014/main" id="{024E14CE-EF25-468C-8A29-1062D3B496F9}"/>
                    </a:ext>
                  </a:extLst>
                </p:cNvPr>
                <p:cNvSpPr>
                  <a:spLocks/>
                </p:cNvSpPr>
                <p:nvPr/>
              </p:nvSpPr>
              <p:spPr bwMode="auto">
                <a:xfrm>
                  <a:off x="7766051" y="3521075"/>
                  <a:ext cx="115888" cy="119063"/>
                </a:xfrm>
                <a:custGeom>
                  <a:avLst/>
                  <a:gdLst>
                    <a:gd name="T0" fmla="*/ 2147483646 w 73"/>
                    <a:gd name="T1" fmla="*/ 0 h 75"/>
                    <a:gd name="T2" fmla="*/ 2147483646 w 73"/>
                    <a:gd name="T3" fmla="*/ 2147483646 h 75"/>
                    <a:gd name="T4" fmla="*/ 2147483646 w 73"/>
                    <a:gd name="T5" fmla="*/ 0 h 75"/>
                    <a:gd name="T6" fmla="*/ 2147483646 w 73"/>
                    <a:gd name="T7" fmla="*/ 0 h 75"/>
                    <a:gd name="T8" fmla="*/ 0 w 73"/>
                    <a:gd name="T9" fmla="*/ 2147483646 h 75"/>
                    <a:gd name="T10" fmla="*/ 2147483646 w 73"/>
                    <a:gd name="T11" fmla="*/ 2147483646 h 75"/>
                    <a:gd name="T12" fmla="*/ 2147483646 w 73"/>
                    <a:gd name="T13" fmla="*/ 2147483646 h 75"/>
                    <a:gd name="T14" fmla="*/ 2147483646 w 73"/>
                    <a:gd name="T15" fmla="*/ 2147483646 h 75"/>
                    <a:gd name="T16" fmla="*/ 2147483646 w 73"/>
                    <a:gd name="T17" fmla="*/ 2147483646 h 75"/>
                    <a:gd name="T18" fmla="*/ 2147483646 w 73"/>
                    <a:gd name="T19" fmla="*/ 0 h 75"/>
                    <a:gd name="T20" fmla="*/ 2147483646 w 73"/>
                    <a:gd name="T21" fmla="*/ 0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7" name="îṣḻîďe">
                  <a:extLst>
                    <a:ext uri="{FF2B5EF4-FFF2-40B4-BE49-F238E27FC236}">
                      <a16:creationId xmlns:a16="http://schemas.microsoft.com/office/drawing/2014/main" id="{562C630F-C2DB-4ABC-9494-645C3132E847}"/>
                    </a:ext>
                  </a:extLst>
                </p:cNvPr>
                <p:cNvSpPr>
                  <a:spLocks/>
                </p:cNvSpPr>
                <p:nvPr/>
              </p:nvSpPr>
              <p:spPr bwMode="auto">
                <a:xfrm>
                  <a:off x="7881938" y="3521075"/>
                  <a:ext cx="49213" cy="119063"/>
                </a:xfrm>
                <a:custGeom>
                  <a:avLst/>
                  <a:gdLst>
                    <a:gd name="T0" fmla="*/ 0 w 31"/>
                    <a:gd name="T1" fmla="*/ 2147483646 h 75"/>
                    <a:gd name="T2" fmla="*/ 2147483646 w 31"/>
                    <a:gd name="T3" fmla="*/ 2147483646 h 75"/>
                    <a:gd name="T4" fmla="*/ 2147483646 w 31"/>
                    <a:gd name="T5" fmla="*/ 0 h 75"/>
                    <a:gd name="T6" fmla="*/ 2147483646 w 31"/>
                    <a:gd name="T7" fmla="*/ 0 h 75"/>
                    <a:gd name="T8" fmla="*/ 0 w 31"/>
                    <a:gd name="T9" fmla="*/ 2147483646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8" name="íŝḻiḋè">
                  <a:extLst>
                    <a:ext uri="{FF2B5EF4-FFF2-40B4-BE49-F238E27FC236}">
                      <a16:creationId xmlns:a16="http://schemas.microsoft.com/office/drawing/2014/main" id="{1C176BA6-5634-4249-AC66-E40F87D2E659}"/>
                    </a:ext>
                  </a:extLst>
                </p:cNvPr>
                <p:cNvSpPr>
                  <a:spLocks/>
                </p:cNvSpPr>
                <p:nvPr/>
              </p:nvSpPr>
              <p:spPr bwMode="auto">
                <a:xfrm>
                  <a:off x="7940676" y="3521075"/>
                  <a:ext cx="109538" cy="119063"/>
                </a:xfrm>
                <a:custGeom>
                  <a:avLst/>
                  <a:gdLst>
                    <a:gd name="T0" fmla="*/ 2147483646 w 69"/>
                    <a:gd name="T1" fmla="*/ 0 h 75"/>
                    <a:gd name="T2" fmla="*/ 2147483646 w 69"/>
                    <a:gd name="T3" fmla="*/ 2147483646 h 75"/>
                    <a:gd name="T4" fmla="*/ 2147483646 w 69"/>
                    <a:gd name="T5" fmla="*/ 0 h 75"/>
                    <a:gd name="T6" fmla="*/ 0 w 69"/>
                    <a:gd name="T7" fmla="*/ 0 h 75"/>
                    <a:gd name="T8" fmla="*/ 2147483646 w 69"/>
                    <a:gd name="T9" fmla="*/ 2147483646 h 75"/>
                    <a:gd name="T10" fmla="*/ 2147483646 w 69"/>
                    <a:gd name="T11" fmla="*/ 2147483646 h 75"/>
                    <a:gd name="T12" fmla="*/ 2147483646 w 69"/>
                    <a:gd name="T13" fmla="*/ 0 h 75"/>
                    <a:gd name="T14" fmla="*/ 2147483646 w 69"/>
                    <a:gd name="T15" fmla="*/ 0 h 7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9" name="î$ḷíďé">
                  <a:extLst>
                    <a:ext uri="{FF2B5EF4-FFF2-40B4-BE49-F238E27FC236}">
                      <a16:creationId xmlns:a16="http://schemas.microsoft.com/office/drawing/2014/main" id="{E8351193-939E-440C-9A6C-95D00FA35F0B}"/>
                    </a:ext>
                  </a:extLst>
                </p:cNvPr>
                <p:cNvSpPr>
                  <a:spLocks/>
                </p:cNvSpPr>
                <p:nvPr/>
              </p:nvSpPr>
              <p:spPr bwMode="auto">
                <a:xfrm>
                  <a:off x="8037513" y="3521075"/>
                  <a:ext cx="111125" cy="119063"/>
                </a:xfrm>
                <a:custGeom>
                  <a:avLst/>
                  <a:gdLst>
                    <a:gd name="T0" fmla="*/ 2147483646 w 70"/>
                    <a:gd name="T1" fmla="*/ 2147483646 h 75"/>
                    <a:gd name="T2" fmla="*/ 2147483646 w 70"/>
                    <a:gd name="T3" fmla="*/ 0 h 75"/>
                    <a:gd name="T4" fmla="*/ 2147483646 w 70"/>
                    <a:gd name="T5" fmla="*/ 0 h 75"/>
                    <a:gd name="T6" fmla="*/ 0 w 70"/>
                    <a:gd name="T7" fmla="*/ 2147483646 h 75"/>
                    <a:gd name="T8" fmla="*/ 2147483646 w 70"/>
                    <a:gd name="T9" fmla="*/ 2147483646 h 75"/>
                    <a:gd name="T10" fmla="*/ 2147483646 w 70"/>
                    <a:gd name="T11" fmla="*/ 2147483646 h 75"/>
                    <a:gd name="T12" fmla="*/ 2147483646 w 70"/>
                    <a:gd name="T13" fmla="*/ 2147483646 h 75"/>
                    <a:gd name="T14" fmla="*/ 2147483646 w 70"/>
                    <a:gd name="T15" fmla="*/ 2147483646 h 75"/>
                    <a:gd name="T16" fmla="*/ 2147483646 w 70"/>
                    <a:gd name="T17" fmla="*/ 2147483646 h 75"/>
                    <a:gd name="T18" fmla="*/ 2147483646 w 70"/>
                    <a:gd name="T19" fmla="*/ 2147483646 h 75"/>
                    <a:gd name="T20" fmla="*/ 2147483646 w 70"/>
                    <a:gd name="T21" fmla="*/ 2147483646 h 75"/>
                    <a:gd name="T22" fmla="*/ 2147483646 w 70"/>
                    <a:gd name="T23" fmla="*/ 2147483646 h 75"/>
                    <a:gd name="T24" fmla="*/ 2147483646 w 70"/>
                    <a:gd name="T25" fmla="*/ 2147483646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0" name="îṡlîďe">
                  <a:extLst>
                    <a:ext uri="{FF2B5EF4-FFF2-40B4-BE49-F238E27FC236}">
                      <a16:creationId xmlns:a16="http://schemas.microsoft.com/office/drawing/2014/main" id="{29B200D4-B9A6-4FDD-829F-B0621DD4DD69}"/>
                    </a:ext>
                  </a:extLst>
                </p:cNvPr>
                <p:cNvSpPr>
                  <a:spLocks/>
                </p:cNvSpPr>
                <p:nvPr/>
              </p:nvSpPr>
              <p:spPr bwMode="auto">
                <a:xfrm>
                  <a:off x="8145463" y="3521075"/>
                  <a:ext cx="115888" cy="119063"/>
                </a:xfrm>
                <a:custGeom>
                  <a:avLst/>
                  <a:gdLst>
                    <a:gd name="T0" fmla="*/ 2147483646 w 35"/>
                    <a:gd name="T1" fmla="*/ 2147483646 h 36"/>
                    <a:gd name="T2" fmla="*/ 2147483646 w 35"/>
                    <a:gd name="T3" fmla="*/ 0 h 36"/>
                    <a:gd name="T4" fmla="*/ 2147483646 w 35"/>
                    <a:gd name="T5" fmla="*/ 0 h 36"/>
                    <a:gd name="T6" fmla="*/ 0 w 35"/>
                    <a:gd name="T7" fmla="*/ 2147483646 h 36"/>
                    <a:gd name="T8" fmla="*/ 2147483646 w 35"/>
                    <a:gd name="T9" fmla="*/ 2147483646 h 36"/>
                    <a:gd name="T10" fmla="*/ 2147483646 w 35"/>
                    <a:gd name="T11" fmla="*/ 2147483646 h 36"/>
                    <a:gd name="T12" fmla="*/ 2147483646 w 35"/>
                    <a:gd name="T13" fmla="*/ 2147483646 h 36"/>
                    <a:gd name="T14" fmla="*/ 2147483646 w 35"/>
                    <a:gd name="T15" fmla="*/ 2147483646 h 36"/>
                    <a:gd name="T16" fmla="*/ 2147483646 w 35"/>
                    <a:gd name="T17" fmla="*/ 2147483646 h 36"/>
                    <a:gd name="T18" fmla="*/ 2147483646 w 35"/>
                    <a:gd name="T19" fmla="*/ 2147483646 h 36"/>
                    <a:gd name="T20" fmla="*/ 2147483646 w 35"/>
                    <a:gd name="T21" fmla="*/ 2147483646 h 36"/>
                    <a:gd name="T22" fmla="*/ 2147483646 w 35"/>
                    <a:gd name="T23" fmla="*/ 2147483646 h 36"/>
                    <a:gd name="T24" fmla="*/ 2147483646 w 35"/>
                    <a:gd name="T25" fmla="*/ 2147483646 h 36"/>
                    <a:gd name="T26" fmla="*/ 2147483646 w 35"/>
                    <a:gd name="T27" fmla="*/ 2147483646 h 36"/>
                    <a:gd name="T28" fmla="*/ 2147483646 w 35"/>
                    <a:gd name="T29" fmla="*/ 2147483646 h 36"/>
                    <a:gd name="T30" fmla="*/ 2147483646 w 35"/>
                    <a:gd name="T31" fmla="*/ 2147483646 h 36"/>
                    <a:gd name="T32" fmla="*/ 2147483646 w 35"/>
                    <a:gd name="T33" fmla="*/ 2147483646 h 36"/>
                    <a:gd name="T34" fmla="*/ 2147483646 w 35"/>
                    <a:gd name="T35" fmla="*/ 2147483646 h 36"/>
                    <a:gd name="T36" fmla="*/ 2147483646 w 35"/>
                    <a:gd name="T37" fmla="*/ 2147483646 h 36"/>
                    <a:gd name="T38" fmla="*/ 2147483646 w 35"/>
                    <a:gd name="T39" fmla="*/ 2147483646 h 36"/>
                    <a:gd name="T40" fmla="*/ 2147483646 w 35"/>
                    <a:gd name="T41" fmla="*/ 2147483646 h 36"/>
                    <a:gd name="T42" fmla="*/ 2147483646 w 35"/>
                    <a:gd name="T43" fmla="*/ 2147483646 h 36"/>
                    <a:gd name="T44" fmla="*/ 2147483646 w 35"/>
                    <a:gd name="T45" fmla="*/ 2147483646 h 36"/>
                    <a:gd name="T46" fmla="*/ 2147483646 w 35"/>
                    <a:gd name="T47" fmla="*/ 2147483646 h 36"/>
                    <a:gd name="T48" fmla="*/ 2147483646 w 35"/>
                    <a:gd name="T49" fmla="*/ 2147483646 h 36"/>
                    <a:gd name="T50" fmla="*/ 2147483646 w 35"/>
                    <a:gd name="T51" fmla="*/ 2147483646 h 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1" name="ïşľîḍé">
                  <a:extLst>
                    <a:ext uri="{FF2B5EF4-FFF2-40B4-BE49-F238E27FC236}">
                      <a16:creationId xmlns:a16="http://schemas.microsoft.com/office/drawing/2014/main" id="{00330E98-0C05-43C3-A0AB-4EA39DE194DE}"/>
                    </a:ext>
                  </a:extLst>
                </p:cNvPr>
                <p:cNvSpPr>
                  <a:spLocks/>
                </p:cNvSpPr>
                <p:nvPr/>
              </p:nvSpPr>
              <p:spPr bwMode="auto">
                <a:xfrm>
                  <a:off x="8267701" y="3521075"/>
                  <a:ext cx="98425" cy="119063"/>
                </a:xfrm>
                <a:custGeom>
                  <a:avLst/>
                  <a:gdLst>
                    <a:gd name="T0" fmla="*/ 2147483646 w 30"/>
                    <a:gd name="T1" fmla="*/ 2147483646 h 36"/>
                    <a:gd name="T2" fmla="*/ 2147483646 w 30"/>
                    <a:gd name="T3" fmla="*/ 2147483646 h 36"/>
                    <a:gd name="T4" fmla="*/ 2147483646 w 30"/>
                    <a:gd name="T5" fmla="*/ 2147483646 h 36"/>
                    <a:gd name="T6" fmla="*/ 2147483646 w 30"/>
                    <a:gd name="T7" fmla="*/ 2147483646 h 36"/>
                    <a:gd name="T8" fmla="*/ 2147483646 w 30"/>
                    <a:gd name="T9" fmla="*/ 2147483646 h 36"/>
                    <a:gd name="T10" fmla="*/ 2147483646 w 30"/>
                    <a:gd name="T11" fmla="*/ 0 h 36"/>
                    <a:gd name="T12" fmla="*/ 2147483646 w 30"/>
                    <a:gd name="T13" fmla="*/ 2147483646 h 36"/>
                    <a:gd name="T14" fmla="*/ 2147483646 w 30"/>
                    <a:gd name="T15" fmla="*/ 2147483646 h 36"/>
                    <a:gd name="T16" fmla="*/ 2147483646 w 30"/>
                    <a:gd name="T17" fmla="*/ 2147483646 h 36"/>
                    <a:gd name="T18" fmla="*/ 2147483646 w 30"/>
                    <a:gd name="T19" fmla="*/ 2147483646 h 36"/>
                    <a:gd name="T20" fmla="*/ 2147483646 w 30"/>
                    <a:gd name="T21" fmla="*/ 2147483646 h 36"/>
                    <a:gd name="T22" fmla="*/ 2147483646 w 30"/>
                    <a:gd name="T23" fmla="*/ 2147483646 h 36"/>
                    <a:gd name="T24" fmla="*/ 2147483646 w 30"/>
                    <a:gd name="T25" fmla="*/ 2147483646 h 36"/>
                    <a:gd name="T26" fmla="*/ 2147483646 w 30"/>
                    <a:gd name="T27" fmla="*/ 2147483646 h 36"/>
                    <a:gd name="T28" fmla="*/ 2147483646 w 30"/>
                    <a:gd name="T29" fmla="*/ 2147483646 h 36"/>
                    <a:gd name="T30" fmla="*/ 2147483646 w 30"/>
                    <a:gd name="T31" fmla="*/ 2147483646 h 36"/>
                    <a:gd name="T32" fmla="*/ 2147483646 w 30"/>
                    <a:gd name="T33" fmla="*/ 2147483646 h 36"/>
                    <a:gd name="T34" fmla="*/ 0 w 30"/>
                    <a:gd name="T35" fmla="*/ 2147483646 h 36"/>
                    <a:gd name="T36" fmla="*/ 2147483646 w 30"/>
                    <a:gd name="T37" fmla="*/ 2147483646 h 36"/>
                    <a:gd name="T38" fmla="*/ 2147483646 w 30"/>
                    <a:gd name="T39" fmla="*/ 2147483646 h 36"/>
                    <a:gd name="T40" fmla="*/ 2147483646 w 30"/>
                    <a:gd name="T41" fmla="*/ 2147483646 h 36"/>
                    <a:gd name="T42" fmla="*/ 2147483646 w 30"/>
                    <a:gd name="T43" fmla="*/ 2147483646 h 36"/>
                    <a:gd name="T44" fmla="*/ 2147483646 w 30"/>
                    <a:gd name="T45" fmla="*/ 2147483646 h 36"/>
                    <a:gd name="T46" fmla="*/ 2147483646 w 30"/>
                    <a:gd name="T47" fmla="*/ 2147483646 h 36"/>
                    <a:gd name="T48" fmla="*/ 2147483646 w 30"/>
                    <a:gd name="T49" fmla="*/ 2147483646 h 36"/>
                    <a:gd name="T50" fmla="*/ 2147483646 w 30"/>
                    <a:gd name="T51" fmla="*/ 2147483646 h 36"/>
                    <a:gd name="T52" fmla="*/ 2147483646 w 30"/>
                    <a:gd name="T53" fmla="*/ 2147483646 h 36"/>
                    <a:gd name="T54" fmla="*/ 2147483646 w 30"/>
                    <a:gd name="T55" fmla="*/ 2147483646 h 36"/>
                    <a:gd name="T56" fmla="*/ 2147483646 w 30"/>
                    <a:gd name="T57" fmla="*/ 2147483646 h 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2" name="îṩľîďe">
                  <a:extLst>
                    <a:ext uri="{FF2B5EF4-FFF2-40B4-BE49-F238E27FC236}">
                      <a16:creationId xmlns:a16="http://schemas.microsoft.com/office/drawing/2014/main" id="{F6D31280-7987-4258-8BB0-45DFF294A40A}"/>
                    </a:ext>
                  </a:extLst>
                </p:cNvPr>
                <p:cNvSpPr>
                  <a:spLocks/>
                </p:cNvSpPr>
                <p:nvPr/>
              </p:nvSpPr>
              <p:spPr bwMode="auto">
                <a:xfrm>
                  <a:off x="8374063" y="3521075"/>
                  <a:ext cx="46038" cy="119063"/>
                </a:xfrm>
                <a:custGeom>
                  <a:avLst/>
                  <a:gdLst>
                    <a:gd name="T0" fmla="*/ 0 w 29"/>
                    <a:gd name="T1" fmla="*/ 2147483646 h 75"/>
                    <a:gd name="T2" fmla="*/ 2147483646 w 29"/>
                    <a:gd name="T3" fmla="*/ 2147483646 h 75"/>
                    <a:gd name="T4" fmla="*/ 2147483646 w 29"/>
                    <a:gd name="T5" fmla="*/ 0 h 75"/>
                    <a:gd name="T6" fmla="*/ 2147483646 w 29"/>
                    <a:gd name="T7" fmla="*/ 0 h 75"/>
                    <a:gd name="T8" fmla="*/ 0 w 29"/>
                    <a:gd name="T9" fmla="*/ 2147483646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3" name="iS1idè">
                  <a:extLst>
                    <a:ext uri="{FF2B5EF4-FFF2-40B4-BE49-F238E27FC236}">
                      <a16:creationId xmlns:a16="http://schemas.microsoft.com/office/drawing/2014/main" id="{73ADD2F4-B0F6-46F6-A93E-0B16B9AFEBBA}"/>
                    </a:ext>
                  </a:extLst>
                </p:cNvPr>
                <p:cNvSpPr>
                  <a:spLocks/>
                </p:cNvSpPr>
                <p:nvPr/>
              </p:nvSpPr>
              <p:spPr bwMode="auto">
                <a:xfrm>
                  <a:off x="8432801" y="3521075"/>
                  <a:ext cx="95250" cy="119063"/>
                </a:xfrm>
                <a:custGeom>
                  <a:avLst/>
                  <a:gdLst>
                    <a:gd name="T0" fmla="*/ 0 w 60"/>
                    <a:gd name="T1" fmla="*/ 2147483646 h 75"/>
                    <a:gd name="T2" fmla="*/ 2147483646 w 60"/>
                    <a:gd name="T3" fmla="*/ 2147483646 h 75"/>
                    <a:gd name="T4" fmla="*/ 2147483646 w 60"/>
                    <a:gd name="T5" fmla="*/ 2147483646 h 75"/>
                    <a:gd name="T6" fmla="*/ 2147483646 w 60"/>
                    <a:gd name="T7" fmla="*/ 2147483646 h 75"/>
                    <a:gd name="T8" fmla="*/ 2147483646 w 60"/>
                    <a:gd name="T9" fmla="*/ 2147483646 h 75"/>
                    <a:gd name="T10" fmla="*/ 2147483646 w 60"/>
                    <a:gd name="T11" fmla="*/ 2147483646 h 75"/>
                    <a:gd name="T12" fmla="*/ 2147483646 w 60"/>
                    <a:gd name="T13" fmla="*/ 0 h 75"/>
                    <a:gd name="T14" fmla="*/ 2147483646 w 60"/>
                    <a:gd name="T15" fmla="*/ 0 h 75"/>
                    <a:gd name="T16" fmla="*/ 0 w 60"/>
                    <a:gd name="T17" fmla="*/ 2147483646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4" name="iṣḷîḋe">
                  <a:extLst>
                    <a:ext uri="{FF2B5EF4-FFF2-40B4-BE49-F238E27FC236}">
                      <a16:creationId xmlns:a16="http://schemas.microsoft.com/office/drawing/2014/main" id="{5BE78348-DCE2-4127-A102-A21A16A2C6F9}"/>
                    </a:ext>
                  </a:extLst>
                </p:cNvPr>
                <p:cNvSpPr>
                  <a:spLocks/>
                </p:cNvSpPr>
                <p:nvPr/>
              </p:nvSpPr>
              <p:spPr bwMode="auto">
                <a:xfrm>
                  <a:off x="8531226" y="3521075"/>
                  <a:ext cx="109538" cy="119063"/>
                </a:xfrm>
                <a:custGeom>
                  <a:avLst/>
                  <a:gdLst>
                    <a:gd name="T0" fmla="*/ 2147483646 w 33"/>
                    <a:gd name="T1" fmla="*/ 0 h 36"/>
                    <a:gd name="T2" fmla="*/ 2147483646 w 33"/>
                    <a:gd name="T3" fmla="*/ 2147483646 h 36"/>
                    <a:gd name="T4" fmla="*/ 2147483646 w 33"/>
                    <a:gd name="T5" fmla="*/ 2147483646 h 36"/>
                    <a:gd name="T6" fmla="*/ 2147483646 w 33"/>
                    <a:gd name="T7" fmla="*/ 2147483646 h 36"/>
                    <a:gd name="T8" fmla="*/ 2147483646 w 33"/>
                    <a:gd name="T9" fmla="*/ 2147483646 h 36"/>
                    <a:gd name="T10" fmla="*/ 2147483646 w 33"/>
                    <a:gd name="T11" fmla="*/ 0 h 36"/>
                    <a:gd name="T12" fmla="*/ 0 w 33"/>
                    <a:gd name="T13" fmla="*/ 0 h 36"/>
                    <a:gd name="T14" fmla="*/ 2147483646 w 33"/>
                    <a:gd name="T15" fmla="*/ 2147483646 h 36"/>
                    <a:gd name="T16" fmla="*/ 2147483646 w 33"/>
                    <a:gd name="T17" fmla="*/ 2147483646 h 36"/>
                    <a:gd name="T18" fmla="*/ 2147483646 w 33"/>
                    <a:gd name="T19" fmla="*/ 2147483646 h 36"/>
                    <a:gd name="T20" fmla="*/ 2147483646 w 33"/>
                    <a:gd name="T21" fmla="*/ 2147483646 h 36"/>
                    <a:gd name="T22" fmla="*/ 2147483646 w 33"/>
                    <a:gd name="T23" fmla="*/ 0 h 36"/>
                    <a:gd name="T24" fmla="*/ 2147483646 w 33"/>
                    <a:gd name="T25" fmla="*/ 0 h 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grpSp>
      <p:cxnSp>
        <p:nvCxnSpPr>
          <p:cNvPr id="106" name="直线连接符 3">
            <a:extLst>
              <a:ext uri="{FF2B5EF4-FFF2-40B4-BE49-F238E27FC236}">
                <a16:creationId xmlns:a16="http://schemas.microsoft.com/office/drawing/2014/main" id="{341435AB-69CB-4089-A932-9527F39C56BB}"/>
              </a:ext>
            </a:extLst>
          </p:cNvPr>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7" name="图片 109" descr="图片包含 天空, 户外, 建筑物, 日落&#10;&#10;描述已自动生成">
            <a:extLst>
              <a:ext uri="{FF2B5EF4-FFF2-40B4-BE49-F238E27FC236}">
                <a16:creationId xmlns:a16="http://schemas.microsoft.com/office/drawing/2014/main" id="{BA797D24-17D4-4754-8999-2DB1050A67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8414" r="38744"/>
          <a:stretch>
            <a:fillRect/>
          </a:stretch>
        </p:blipFill>
        <p:spPr bwMode="auto">
          <a:xfrm>
            <a:off x="0" y="60325"/>
            <a:ext cx="9588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8" name="组合 110">
            <a:extLst>
              <a:ext uri="{FF2B5EF4-FFF2-40B4-BE49-F238E27FC236}">
                <a16:creationId xmlns:a16="http://schemas.microsoft.com/office/drawing/2014/main" id="{9040FD74-195D-4874-9941-5F508351342A}"/>
              </a:ext>
            </a:extLst>
          </p:cNvPr>
          <p:cNvGrpSpPr>
            <a:grpSpLocks/>
          </p:cNvGrpSpPr>
          <p:nvPr userDrawn="1"/>
        </p:nvGrpSpPr>
        <p:grpSpPr bwMode="auto">
          <a:xfrm>
            <a:off x="803275" y="1403350"/>
            <a:ext cx="5295900" cy="4835525"/>
            <a:chOff x="803275" y="1402933"/>
            <a:chExt cx="5296364" cy="4835897"/>
          </a:xfrm>
        </p:grpSpPr>
        <p:sp>
          <p:nvSpPr>
            <p:cNvPr id="109" name="矩形 108">
              <a:extLst>
                <a:ext uri="{FF2B5EF4-FFF2-40B4-BE49-F238E27FC236}">
                  <a16:creationId xmlns:a16="http://schemas.microsoft.com/office/drawing/2014/main" id="{DA9C4045-4AB8-4636-B9FA-D74E8A9AC1BF}"/>
                </a:ext>
              </a:extLst>
            </p:cNvPr>
            <p:cNvSpPr/>
            <p:nvPr/>
          </p:nvSpPr>
          <p:spPr>
            <a:xfrm>
              <a:off x="806450" y="1402933"/>
              <a:ext cx="5293189" cy="48327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110" name="矩形 109">
              <a:extLst>
                <a:ext uri="{FF2B5EF4-FFF2-40B4-BE49-F238E27FC236}">
                  <a16:creationId xmlns:a16="http://schemas.microsoft.com/office/drawing/2014/main" id="{5DD96EE7-0447-413D-AF4E-8A1D03691EA1}"/>
                </a:ext>
              </a:extLst>
            </p:cNvPr>
            <p:cNvSpPr/>
            <p:nvPr/>
          </p:nvSpPr>
          <p:spPr>
            <a:xfrm>
              <a:off x="803275" y="1402933"/>
              <a:ext cx="136537" cy="10954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fontScale="25000" lnSpcReduction="20000"/>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111" name="矩形 110">
              <a:extLst>
                <a:ext uri="{FF2B5EF4-FFF2-40B4-BE49-F238E27FC236}">
                  <a16:creationId xmlns:a16="http://schemas.microsoft.com/office/drawing/2014/main" id="{0C8CC774-1A9A-424B-8310-13F4A4CB4EB2}"/>
                </a:ext>
              </a:extLst>
            </p:cNvPr>
            <p:cNvSpPr/>
            <p:nvPr/>
          </p:nvSpPr>
          <p:spPr>
            <a:xfrm>
              <a:off x="5959927" y="1402933"/>
              <a:ext cx="136537" cy="10954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fontScale="25000" lnSpcReduction="20000"/>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112" name="矩形 111">
              <a:extLst>
                <a:ext uri="{FF2B5EF4-FFF2-40B4-BE49-F238E27FC236}">
                  <a16:creationId xmlns:a16="http://schemas.microsoft.com/office/drawing/2014/main" id="{A0DE6EA5-53D7-4D80-B0F3-05524EB52E70}"/>
                </a:ext>
              </a:extLst>
            </p:cNvPr>
            <p:cNvSpPr/>
            <p:nvPr/>
          </p:nvSpPr>
          <p:spPr>
            <a:xfrm>
              <a:off x="808038" y="6111820"/>
              <a:ext cx="136537" cy="12701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fontScale="25000" lnSpcReduction="20000"/>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113" name="矩形 112">
              <a:extLst>
                <a:ext uri="{FF2B5EF4-FFF2-40B4-BE49-F238E27FC236}">
                  <a16:creationId xmlns:a16="http://schemas.microsoft.com/office/drawing/2014/main" id="{C214E28B-B496-4894-8B20-9A3FCA298F8F}"/>
                </a:ext>
              </a:extLst>
            </p:cNvPr>
            <p:cNvSpPr/>
            <p:nvPr/>
          </p:nvSpPr>
          <p:spPr>
            <a:xfrm>
              <a:off x="5959927" y="6111820"/>
              <a:ext cx="136537" cy="12701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fontScale="25000" lnSpcReduction="20000"/>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grpSp>
      <p:sp>
        <p:nvSpPr>
          <p:cNvPr id="2" name="标题 1"/>
          <p:cNvSpPr>
            <a:spLocks noGrp="1"/>
          </p:cNvSpPr>
          <p:nvPr>
            <p:ph type="title"/>
          </p:nvPr>
        </p:nvSpPr>
        <p:spPr>
          <a:xfrm>
            <a:off x="803275" y="393486"/>
            <a:ext cx="8970989" cy="663575"/>
          </a:xfrm>
        </p:spPr>
        <p:txBody>
          <a:bodyPr/>
          <a:lstStyle>
            <a:lvl1pPr>
              <a:defRPr b="1">
                <a:solidFill>
                  <a:schemeClr val="accent2"/>
                </a:solidFill>
              </a:defRPr>
            </a:lvl1pPr>
          </a:lstStyle>
          <a:p>
            <a:r>
              <a:rPr lang="zh-CN" altLang="en-US" dirty="0"/>
              <a:t>单击此处编辑母版标题样式</a:t>
            </a:r>
          </a:p>
        </p:txBody>
      </p:sp>
      <p:sp>
        <p:nvSpPr>
          <p:cNvPr id="5" name="图片占位符 4"/>
          <p:cNvSpPr>
            <a:spLocks noGrp="1"/>
          </p:cNvSpPr>
          <p:nvPr>
            <p:ph type="pic" sz="quarter" idx="11"/>
          </p:nvPr>
        </p:nvSpPr>
        <p:spPr>
          <a:xfrm>
            <a:off x="939278" y="1513139"/>
            <a:ext cx="5031536" cy="4598296"/>
          </a:xfrm>
        </p:spPr>
        <p:txBody>
          <a:bodyPr rtlCol="0">
            <a:normAutofit/>
          </a:bodyPr>
          <a:lstStyle/>
          <a:p>
            <a:pPr lvl="0"/>
            <a:endParaRPr lang="zh-CN" altLang="en-US" noProof="0"/>
          </a:p>
        </p:txBody>
      </p:sp>
    </p:spTree>
    <p:extLst>
      <p:ext uri="{BB962C8B-B14F-4D97-AF65-F5344CB8AC3E}">
        <p14:creationId xmlns:p14="http://schemas.microsoft.com/office/powerpoint/2010/main" val="788421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D8BF52C-740D-4F32-AFF2-FE3EEFDC7066}"/>
              </a:ext>
            </a:extLst>
          </p:cNvPr>
          <p:cNvSpPr>
            <a:spLocks noGrp="1"/>
          </p:cNvSpPr>
          <p:nvPr>
            <p:ph type="dt" sz="half" idx="10"/>
          </p:nvPr>
        </p:nvSpPr>
        <p:spPr/>
        <p:txBody>
          <a:bodyPr/>
          <a:lstStyle>
            <a:lvl1pPr>
              <a:defRPr/>
            </a:lvl1pPr>
          </a:lstStyle>
          <a:p>
            <a:pPr>
              <a:defRPr/>
            </a:pPr>
            <a:fld id="{F1D185FC-6EEE-4468-B66B-20BC54520B57}" type="datetimeFigureOut">
              <a:rPr lang="zh-CN" altLang="en-US"/>
              <a:pPr>
                <a:defRPr/>
              </a:pPr>
              <a:t>2021/5/24</a:t>
            </a:fld>
            <a:endParaRPr lang="zh-CN" altLang="en-US"/>
          </a:p>
        </p:txBody>
      </p:sp>
      <p:sp>
        <p:nvSpPr>
          <p:cNvPr id="5" name="页脚占位符 4">
            <a:extLst>
              <a:ext uri="{FF2B5EF4-FFF2-40B4-BE49-F238E27FC236}">
                <a16:creationId xmlns:a16="http://schemas.microsoft.com/office/drawing/2014/main" id="{FEAD38E4-63B0-4C4D-87A8-BA535EB7B11D}"/>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DAF93620-50BA-4A08-957C-F724A2E12319}"/>
              </a:ext>
            </a:extLst>
          </p:cNvPr>
          <p:cNvSpPr>
            <a:spLocks noGrp="1"/>
          </p:cNvSpPr>
          <p:nvPr>
            <p:ph type="sldNum" sz="quarter" idx="12"/>
          </p:nvPr>
        </p:nvSpPr>
        <p:spPr/>
        <p:txBody>
          <a:bodyPr/>
          <a:lstStyle>
            <a:lvl1pPr>
              <a:defRPr/>
            </a:lvl1pPr>
          </a:lstStyle>
          <a:p>
            <a:pPr>
              <a:defRPr/>
            </a:pPr>
            <a:fld id="{3F35D03B-4200-48A4-9ACD-BC9EE72D75A2}" type="slidenum">
              <a:rPr lang="zh-CN" altLang="en-US"/>
              <a:pPr>
                <a:defRPr/>
              </a:pPr>
              <a:t>‹#›</a:t>
            </a:fld>
            <a:endParaRPr lang="zh-CN" altLang="en-US"/>
          </a:p>
        </p:txBody>
      </p:sp>
    </p:spTree>
    <p:extLst>
      <p:ext uri="{BB962C8B-B14F-4D97-AF65-F5344CB8AC3E}">
        <p14:creationId xmlns:p14="http://schemas.microsoft.com/office/powerpoint/2010/main" val="16246151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单张图片2">
    <p:spTree>
      <p:nvGrpSpPr>
        <p:cNvPr id="1" name=""/>
        <p:cNvGrpSpPr/>
        <p:nvPr/>
      </p:nvGrpSpPr>
      <p:grpSpPr>
        <a:xfrm>
          <a:off x="0" y="0"/>
          <a:ext cx="0" cy="0"/>
          <a:chOff x="0" y="0"/>
          <a:chExt cx="0" cy="0"/>
        </a:xfrm>
      </p:grpSpPr>
      <p:grpSp>
        <p:nvGrpSpPr>
          <p:cNvPr id="4" name="组合 4">
            <a:extLst>
              <a:ext uri="{FF2B5EF4-FFF2-40B4-BE49-F238E27FC236}">
                <a16:creationId xmlns:a16="http://schemas.microsoft.com/office/drawing/2014/main" id="{80345BA6-39CA-42D8-8E8B-0463FD162955}"/>
              </a:ext>
            </a:extLst>
          </p:cNvPr>
          <p:cNvGrpSpPr>
            <a:grpSpLocks/>
          </p:cNvGrpSpPr>
          <p:nvPr userDrawn="1"/>
        </p:nvGrpSpPr>
        <p:grpSpPr bwMode="auto">
          <a:xfrm>
            <a:off x="9894888" y="468313"/>
            <a:ext cx="1481137" cy="458787"/>
            <a:chOff x="2558030" y="228446"/>
            <a:chExt cx="6774643" cy="2099603"/>
          </a:xfrm>
        </p:grpSpPr>
        <p:grpSp>
          <p:nvGrpSpPr>
            <p:cNvPr id="6" name="íšḻîďê">
              <a:extLst>
                <a:ext uri="{FF2B5EF4-FFF2-40B4-BE49-F238E27FC236}">
                  <a16:creationId xmlns:a16="http://schemas.microsoft.com/office/drawing/2014/main" id="{1F4F205F-5800-4878-A331-5B05E933BD42}"/>
                </a:ext>
              </a:extLst>
            </p:cNvPr>
            <p:cNvGrpSpPr>
              <a:grpSpLocks/>
            </p:cNvGrpSpPr>
            <p:nvPr userDrawn="1"/>
          </p:nvGrpSpPr>
          <p:grpSpPr bwMode="auto">
            <a:xfrm>
              <a:off x="2558030" y="228446"/>
              <a:ext cx="2085857" cy="2099603"/>
              <a:chOff x="3551238" y="3067050"/>
              <a:chExt cx="722313" cy="727075"/>
            </a:xfrm>
          </p:grpSpPr>
          <p:sp>
            <p:nvSpPr>
              <p:cNvPr id="36" name="ïş1íḍê">
                <a:extLst>
                  <a:ext uri="{FF2B5EF4-FFF2-40B4-BE49-F238E27FC236}">
                    <a16:creationId xmlns:a16="http://schemas.microsoft.com/office/drawing/2014/main" id="{AEDA5D6A-C85D-4F50-9782-E2B03E18B516}"/>
                  </a:ext>
                </a:extLst>
              </p:cNvPr>
              <p:cNvSpPr>
                <a:spLocks/>
              </p:cNvSpPr>
              <p:nvPr/>
            </p:nvSpPr>
            <p:spPr bwMode="auto">
              <a:xfrm>
                <a:off x="3575051" y="3087688"/>
                <a:ext cx="673100" cy="679450"/>
              </a:xfrm>
              <a:custGeom>
                <a:avLst/>
                <a:gdLst>
                  <a:gd name="T0" fmla="*/ 2147483646 w 204"/>
                  <a:gd name="T1" fmla="*/ 0 h 204"/>
                  <a:gd name="T2" fmla="*/ 2147483646 w 204"/>
                  <a:gd name="T3" fmla="*/ 2147483646 h 204"/>
                  <a:gd name="T4" fmla="*/ 2147483646 w 204"/>
                  <a:gd name="T5" fmla="*/ 2147483646 h 204"/>
                  <a:gd name="T6" fmla="*/ 0 w 204"/>
                  <a:gd name="T7" fmla="*/ 2147483646 h 204"/>
                  <a:gd name="T8" fmla="*/ 2147483646 w 204"/>
                  <a:gd name="T9" fmla="*/ 0 h 204"/>
                  <a:gd name="T10" fmla="*/ 2147483646 w 204"/>
                  <a:gd name="T11" fmla="*/ 2147483646 h 204"/>
                  <a:gd name="T12" fmla="*/ 2147483646 w 204"/>
                  <a:gd name="T13" fmla="*/ 2147483646 h 204"/>
                  <a:gd name="T14" fmla="*/ 2147483646 w 204"/>
                  <a:gd name="T15" fmla="*/ 2147483646 h 204"/>
                  <a:gd name="T16" fmla="*/ 2147483646 w 204"/>
                  <a:gd name="T17" fmla="*/ 2147483646 h 204"/>
                  <a:gd name="T18" fmla="*/ 2147483646 w 204"/>
                  <a:gd name="T19" fmla="*/ 2147483646 h 2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7" name="íšḻïḍè">
                <a:extLst>
                  <a:ext uri="{FF2B5EF4-FFF2-40B4-BE49-F238E27FC236}">
                    <a16:creationId xmlns:a16="http://schemas.microsoft.com/office/drawing/2014/main" id="{D6CE3BD8-B8AE-432D-A3C2-6A3E24C53E30}"/>
                  </a:ext>
                </a:extLst>
              </p:cNvPr>
              <p:cNvSpPr>
                <a:spLocks/>
              </p:cNvSpPr>
              <p:nvPr/>
            </p:nvSpPr>
            <p:spPr bwMode="auto">
              <a:xfrm>
                <a:off x="3621088" y="3103563"/>
                <a:ext cx="584200" cy="203200"/>
              </a:xfrm>
              <a:custGeom>
                <a:avLst/>
                <a:gdLst>
                  <a:gd name="T0" fmla="*/ 2147483646 w 177"/>
                  <a:gd name="T1" fmla="*/ 2147483646 h 61"/>
                  <a:gd name="T2" fmla="*/ 0 w 177"/>
                  <a:gd name="T3" fmla="*/ 2147483646 h 61"/>
                  <a:gd name="T4" fmla="*/ 2147483646 w 177"/>
                  <a:gd name="T5" fmla="*/ 2147483646 h 61"/>
                  <a:gd name="T6" fmla="*/ 2147483646 w 177"/>
                  <a:gd name="T7" fmla="*/ 2147483646 h 61"/>
                  <a:gd name="T8" fmla="*/ 2147483646 w 177"/>
                  <a:gd name="T9" fmla="*/ 2147483646 h 61"/>
                  <a:gd name="T10" fmla="*/ 2147483646 w 177"/>
                  <a:gd name="T11" fmla="*/ 2147483646 h 61"/>
                  <a:gd name="T12" fmla="*/ 2147483646 w 177"/>
                  <a:gd name="T13" fmla="*/ 2147483646 h 61"/>
                  <a:gd name="T14" fmla="*/ 2147483646 w 177"/>
                  <a:gd name="T15" fmla="*/ 2147483646 h 61"/>
                  <a:gd name="T16" fmla="*/ 2147483646 w 177"/>
                  <a:gd name="T17" fmla="*/ 2147483646 h 61"/>
                  <a:gd name="T18" fmla="*/ 2147483646 w 177"/>
                  <a:gd name="T19" fmla="*/ 2147483646 h 61"/>
                  <a:gd name="T20" fmla="*/ 2147483646 w 177"/>
                  <a:gd name="T21" fmla="*/ 2147483646 h 61"/>
                  <a:gd name="T22" fmla="*/ 2147483646 w 177"/>
                  <a:gd name="T23" fmla="*/ 2147483646 h 61"/>
                  <a:gd name="T24" fmla="*/ 2147483646 w 177"/>
                  <a:gd name="T25" fmla="*/ 2147483646 h 61"/>
                  <a:gd name="T26" fmla="*/ 2147483646 w 177"/>
                  <a:gd name="T27" fmla="*/ 2147483646 h 61"/>
                  <a:gd name="T28" fmla="*/ 2147483646 w 177"/>
                  <a:gd name="T29" fmla="*/ 2147483646 h 61"/>
                  <a:gd name="T30" fmla="*/ 2147483646 w 177"/>
                  <a:gd name="T31" fmla="*/ 2147483646 h 61"/>
                  <a:gd name="T32" fmla="*/ 2147483646 w 177"/>
                  <a:gd name="T33" fmla="*/ 2147483646 h 61"/>
                  <a:gd name="T34" fmla="*/ 2147483646 w 177"/>
                  <a:gd name="T35" fmla="*/ 2147483646 h 61"/>
                  <a:gd name="T36" fmla="*/ 2147483646 w 177"/>
                  <a:gd name="T37" fmla="*/ 2147483646 h 61"/>
                  <a:gd name="T38" fmla="*/ 2147483646 w 177"/>
                  <a:gd name="T39" fmla="*/ 2147483646 h 61"/>
                  <a:gd name="T40" fmla="*/ 2147483646 w 177"/>
                  <a:gd name="T41" fmla="*/ 2147483646 h 61"/>
                  <a:gd name="T42" fmla="*/ 2147483646 w 177"/>
                  <a:gd name="T43" fmla="*/ 2147483646 h 61"/>
                  <a:gd name="T44" fmla="*/ 2147483646 w 177"/>
                  <a:gd name="T45" fmla="*/ 2147483646 h 61"/>
                  <a:gd name="T46" fmla="*/ 2147483646 w 177"/>
                  <a:gd name="T47" fmla="*/ 2147483646 h 61"/>
                  <a:gd name="T48" fmla="*/ 2147483646 w 177"/>
                  <a:gd name="T49" fmla="*/ 2147483646 h 61"/>
                  <a:gd name="T50" fmla="*/ 2147483646 w 177"/>
                  <a:gd name="T51" fmla="*/ 2147483646 h 61"/>
                  <a:gd name="T52" fmla="*/ 2147483646 w 177"/>
                  <a:gd name="T53" fmla="*/ 2147483646 h 61"/>
                  <a:gd name="T54" fmla="*/ 2147483646 w 177"/>
                  <a:gd name="T55" fmla="*/ 2147483646 h 61"/>
                  <a:gd name="T56" fmla="*/ 2147483646 w 177"/>
                  <a:gd name="T57" fmla="*/ 2147483646 h 61"/>
                  <a:gd name="T58" fmla="*/ 2147483646 w 177"/>
                  <a:gd name="T59" fmla="*/ 2147483646 h 61"/>
                  <a:gd name="T60" fmla="*/ 2147483646 w 177"/>
                  <a:gd name="T61" fmla="*/ 2147483646 h 61"/>
                  <a:gd name="T62" fmla="*/ 2147483646 w 177"/>
                  <a:gd name="T63" fmla="*/ 2147483646 h 61"/>
                  <a:gd name="T64" fmla="*/ 2147483646 w 177"/>
                  <a:gd name="T65" fmla="*/ 2147483646 h 61"/>
                  <a:gd name="T66" fmla="*/ 2147483646 w 177"/>
                  <a:gd name="T67" fmla="*/ 2147483646 h 61"/>
                  <a:gd name="T68" fmla="*/ 2147483646 w 177"/>
                  <a:gd name="T69" fmla="*/ 2147483646 h 61"/>
                  <a:gd name="T70" fmla="*/ 2147483646 w 177"/>
                  <a:gd name="T71" fmla="*/ 2147483646 h 61"/>
                  <a:gd name="T72" fmla="*/ 2147483646 w 177"/>
                  <a:gd name="T73" fmla="*/ 2147483646 h 61"/>
                  <a:gd name="T74" fmla="*/ 2147483646 w 177"/>
                  <a:gd name="T75" fmla="*/ 2147483646 h 61"/>
                  <a:gd name="T76" fmla="*/ 2147483646 w 177"/>
                  <a:gd name="T77" fmla="*/ 2147483646 h 61"/>
                  <a:gd name="T78" fmla="*/ 2147483646 w 177"/>
                  <a:gd name="T79" fmla="*/ 2147483646 h 61"/>
                  <a:gd name="T80" fmla="*/ 2147483646 w 177"/>
                  <a:gd name="T81" fmla="*/ 2147483646 h 61"/>
                  <a:gd name="T82" fmla="*/ 2147483646 w 177"/>
                  <a:gd name="T83" fmla="*/ 2147483646 h 61"/>
                  <a:gd name="T84" fmla="*/ 2147483646 w 177"/>
                  <a:gd name="T85" fmla="*/ 2147483646 h 61"/>
                  <a:gd name="T86" fmla="*/ 2147483646 w 177"/>
                  <a:gd name="T87" fmla="*/ 2147483646 h 61"/>
                  <a:gd name="T88" fmla="*/ 2147483646 w 177"/>
                  <a:gd name="T89" fmla="*/ 2147483646 h 61"/>
                  <a:gd name="T90" fmla="*/ 2147483646 w 177"/>
                  <a:gd name="T91" fmla="*/ 2147483646 h 61"/>
                  <a:gd name="T92" fmla="*/ 2147483646 w 177"/>
                  <a:gd name="T93" fmla="*/ 2147483646 h 61"/>
                  <a:gd name="T94" fmla="*/ 2147483646 w 177"/>
                  <a:gd name="T95" fmla="*/ 2147483646 h 61"/>
                  <a:gd name="T96" fmla="*/ 2147483646 w 177"/>
                  <a:gd name="T97" fmla="*/ 2147483646 h 61"/>
                  <a:gd name="T98" fmla="*/ 2147483646 w 177"/>
                  <a:gd name="T99" fmla="*/ 2147483646 h 61"/>
                  <a:gd name="T100" fmla="*/ 2147483646 w 177"/>
                  <a:gd name="T101" fmla="*/ 2147483646 h 61"/>
                  <a:gd name="T102" fmla="*/ 2147483646 w 177"/>
                  <a:gd name="T103" fmla="*/ 2147483646 h 61"/>
                  <a:gd name="T104" fmla="*/ 2147483646 w 177"/>
                  <a:gd name="T105" fmla="*/ 2147483646 h 61"/>
                  <a:gd name="T106" fmla="*/ 2147483646 w 177"/>
                  <a:gd name="T107" fmla="*/ 2147483646 h 61"/>
                  <a:gd name="T108" fmla="*/ 2147483646 w 177"/>
                  <a:gd name="T109" fmla="*/ 2147483646 h 61"/>
                  <a:gd name="T110" fmla="*/ 2147483646 w 177"/>
                  <a:gd name="T111" fmla="*/ 2147483646 h 61"/>
                  <a:gd name="T112" fmla="*/ 2147483646 w 177"/>
                  <a:gd name="T113" fmla="*/ 2147483646 h 61"/>
                  <a:gd name="T114" fmla="*/ 2147483646 w 177"/>
                  <a:gd name="T115" fmla="*/ 2147483646 h 61"/>
                  <a:gd name="T116" fmla="*/ 2147483646 w 177"/>
                  <a:gd name="T117" fmla="*/ 2147483646 h 61"/>
                  <a:gd name="T118" fmla="*/ 2147483646 w 177"/>
                  <a:gd name="T119" fmla="*/ 2147483646 h 6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headEnd/>
                <a:tailEnd/>
              </a:ln>
            </p:spPr>
            <p:txBody>
              <a:bodyPr anchor="ctr"/>
              <a:lstStyle/>
              <a:p>
                <a:endParaRPr lang="zh-CN" altLang="en-US"/>
              </a:p>
            </p:txBody>
          </p:sp>
          <p:sp>
            <p:nvSpPr>
              <p:cNvPr id="38" name="ïśľíḓé">
                <a:extLst>
                  <a:ext uri="{FF2B5EF4-FFF2-40B4-BE49-F238E27FC236}">
                    <a16:creationId xmlns:a16="http://schemas.microsoft.com/office/drawing/2014/main" id="{0AEE123D-C48D-4DD7-8365-C77DA6DBA05B}"/>
                  </a:ext>
                </a:extLst>
              </p:cNvPr>
              <p:cNvSpPr>
                <a:spLocks/>
              </p:cNvSpPr>
              <p:nvPr/>
            </p:nvSpPr>
            <p:spPr bwMode="auto">
              <a:xfrm>
                <a:off x="3667126" y="3184525"/>
                <a:ext cx="492125" cy="496888"/>
              </a:xfrm>
              <a:custGeom>
                <a:avLst/>
                <a:gdLst>
                  <a:gd name="T0" fmla="*/ 2147483646 w 149"/>
                  <a:gd name="T1" fmla="*/ 0 h 149"/>
                  <a:gd name="T2" fmla="*/ 2147483646 w 149"/>
                  <a:gd name="T3" fmla="*/ 2147483646 h 149"/>
                  <a:gd name="T4" fmla="*/ 2147483646 w 149"/>
                  <a:gd name="T5" fmla="*/ 2147483646 h 149"/>
                  <a:gd name="T6" fmla="*/ 0 w 149"/>
                  <a:gd name="T7" fmla="*/ 2147483646 h 149"/>
                  <a:gd name="T8" fmla="*/ 2147483646 w 149"/>
                  <a:gd name="T9" fmla="*/ 0 h 149"/>
                  <a:gd name="T10" fmla="*/ 2147483646 w 149"/>
                  <a:gd name="T11" fmla="*/ 2147483646 h 149"/>
                  <a:gd name="T12" fmla="*/ 2147483646 w 149"/>
                  <a:gd name="T13" fmla="*/ 2147483646 h 149"/>
                  <a:gd name="T14" fmla="*/ 2147483646 w 149"/>
                  <a:gd name="T15" fmla="*/ 2147483646 h 149"/>
                  <a:gd name="T16" fmla="*/ 2147483646 w 149"/>
                  <a:gd name="T17" fmla="*/ 2147483646 h 149"/>
                  <a:gd name="T18" fmla="*/ 2147483646 w 149"/>
                  <a:gd name="T19" fmla="*/ 2147483646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9" name="ïslíḍê">
                <a:extLst>
                  <a:ext uri="{FF2B5EF4-FFF2-40B4-BE49-F238E27FC236}">
                    <a16:creationId xmlns:a16="http://schemas.microsoft.com/office/drawing/2014/main" id="{BE7F6D36-CD4E-4D97-B171-CEA72A377B94}"/>
                  </a:ext>
                </a:extLst>
              </p:cNvPr>
              <p:cNvSpPr>
                <a:spLocks/>
              </p:cNvSpPr>
              <p:nvPr/>
            </p:nvSpPr>
            <p:spPr bwMode="auto">
              <a:xfrm>
                <a:off x="3775076" y="3248025"/>
                <a:ext cx="274638" cy="146050"/>
              </a:xfrm>
              <a:custGeom>
                <a:avLst/>
                <a:gdLst>
                  <a:gd name="T0" fmla="*/ 2147483646 w 83"/>
                  <a:gd name="T1" fmla="*/ 2147483646 h 44"/>
                  <a:gd name="T2" fmla="*/ 2147483646 w 83"/>
                  <a:gd name="T3" fmla="*/ 2147483646 h 44"/>
                  <a:gd name="T4" fmla="*/ 2147483646 w 83"/>
                  <a:gd name="T5" fmla="*/ 2147483646 h 44"/>
                  <a:gd name="T6" fmla="*/ 2147483646 w 83"/>
                  <a:gd name="T7" fmla="*/ 2147483646 h 44"/>
                  <a:gd name="T8" fmla="*/ 2147483646 w 83"/>
                  <a:gd name="T9" fmla="*/ 2147483646 h 44"/>
                  <a:gd name="T10" fmla="*/ 2147483646 w 83"/>
                  <a:gd name="T11" fmla="*/ 2147483646 h 44"/>
                  <a:gd name="T12" fmla="*/ 2147483646 w 83"/>
                  <a:gd name="T13" fmla="*/ 2147483646 h 44"/>
                  <a:gd name="T14" fmla="*/ 2147483646 w 83"/>
                  <a:gd name="T15" fmla="*/ 2147483646 h 44"/>
                  <a:gd name="T16" fmla="*/ 2147483646 w 83"/>
                  <a:gd name="T17" fmla="*/ 2147483646 h 44"/>
                  <a:gd name="T18" fmla="*/ 2147483646 w 83"/>
                  <a:gd name="T19" fmla="*/ 2147483646 h 44"/>
                  <a:gd name="T20" fmla="*/ 2147483646 w 83"/>
                  <a:gd name="T21" fmla="*/ 2147483646 h 44"/>
                  <a:gd name="T22" fmla="*/ 2147483646 w 83"/>
                  <a:gd name="T23" fmla="*/ 2147483646 h 44"/>
                  <a:gd name="T24" fmla="*/ 2147483646 w 83"/>
                  <a:gd name="T25" fmla="*/ 2147483646 h 44"/>
                  <a:gd name="T26" fmla="*/ 2147483646 w 83"/>
                  <a:gd name="T27" fmla="*/ 2147483646 h 44"/>
                  <a:gd name="T28" fmla="*/ 2147483646 w 83"/>
                  <a:gd name="T29" fmla="*/ 2147483646 h 44"/>
                  <a:gd name="T30" fmla="*/ 2147483646 w 83"/>
                  <a:gd name="T31" fmla="*/ 2147483646 h 44"/>
                  <a:gd name="T32" fmla="*/ 2147483646 w 83"/>
                  <a:gd name="T33" fmla="*/ 2147483646 h 44"/>
                  <a:gd name="T34" fmla="*/ 2147483646 w 83"/>
                  <a:gd name="T35" fmla="*/ 2147483646 h 44"/>
                  <a:gd name="T36" fmla="*/ 2147483646 w 83"/>
                  <a:gd name="T37" fmla="*/ 2147483646 h 44"/>
                  <a:gd name="T38" fmla="*/ 2147483646 w 83"/>
                  <a:gd name="T39" fmla="*/ 2147483646 h 44"/>
                  <a:gd name="T40" fmla="*/ 2147483646 w 83"/>
                  <a:gd name="T41" fmla="*/ 2147483646 h 44"/>
                  <a:gd name="T42" fmla="*/ 2147483646 w 83"/>
                  <a:gd name="T43" fmla="*/ 2147483646 h 44"/>
                  <a:gd name="T44" fmla="*/ 2147483646 w 83"/>
                  <a:gd name="T45" fmla="*/ 2147483646 h 44"/>
                  <a:gd name="T46" fmla="*/ 2147483646 w 83"/>
                  <a:gd name="T47" fmla="*/ 0 h 44"/>
                  <a:gd name="T48" fmla="*/ 2147483646 w 83"/>
                  <a:gd name="T49" fmla="*/ 0 h 44"/>
                  <a:gd name="T50" fmla="*/ 2147483646 w 83"/>
                  <a:gd name="T51" fmla="*/ 2147483646 h 44"/>
                  <a:gd name="T52" fmla="*/ 2147483646 w 83"/>
                  <a:gd name="T53" fmla="*/ 2147483646 h 44"/>
                  <a:gd name="T54" fmla="*/ 2147483646 w 83"/>
                  <a:gd name="T55" fmla="*/ 2147483646 h 44"/>
                  <a:gd name="T56" fmla="*/ 2147483646 w 83"/>
                  <a:gd name="T57" fmla="*/ 2147483646 h 44"/>
                  <a:gd name="T58" fmla="*/ 2147483646 w 83"/>
                  <a:gd name="T59" fmla="*/ 2147483646 h 44"/>
                  <a:gd name="T60" fmla="*/ 2147483646 w 83"/>
                  <a:gd name="T61" fmla="*/ 2147483646 h 44"/>
                  <a:gd name="T62" fmla="*/ 2147483646 w 83"/>
                  <a:gd name="T63" fmla="*/ 2147483646 h 44"/>
                  <a:gd name="T64" fmla="*/ 2147483646 w 83"/>
                  <a:gd name="T65" fmla="*/ 2147483646 h 44"/>
                  <a:gd name="T66" fmla="*/ 2147483646 w 83"/>
                  <a:gd name="T67" fmla="*/ 2147483646 h 44"/>
                  <a:gd name="T68" fmla="*/ 2147483646 w 83"/>
                  <a:gd name="T69" fmla="*/ 2147483646 h 44"/>
                  <a:gd name="T70" fmla="*/ 2147483646 w 83"/>
                  <a:gd name="T71" fmla="*/ 2147483646 h 44"/>
                  <a:gd name="T72" fmla="*/ 2147483646 w 83"/>
                  <a:gd name="T73" fmla="*/ 2147483646 h 44"/>
                  <a:gd name="T74" fmla="*/ 2147483646 w 83"/>
                  <a:gd name="T75" fmla="*/ 2147483646 h 44"/>
                  <a:gd name="T76" fmla="*/ 2147483646 w 83"/>
                  <a:gd name="T77" fmla="*/ 2147483646 h 44"/>
                  <a:gd name="T78" fmla="*/ 2147483646 w 83"/>
                  <a:gd name="T79" fmla="*/ 2147483646 h 44"/>
                  <a:gd name="T80" fmla="*/ 2147483646 w 83"/>
                  <a:gd name="T81" fmla="*/ 2147483646 h 44"/>
                  <a:gd name="T82" fmla="*/ 0 w 83"/>
                  <a:gd name="T83" fmla="*/ 2147483646 h 44"/>
                  <a:gd name="T84" fmla="*/ 2147483646 w 83"/>
                  <a:gd name="T85" fmla="*/ 2147483646 h 44"/>
                  <a:gd name="T86" fmla="*/ 2147483646 w 83"/>
                  <a:gd name="T87" fmla="*/ 2147483646 h 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0" name="íṡļïdê">
                <a:extLst>
                  <a:ext uri="{FF2B5EF4-FFF2-40B4-BE49-F238E27FC236}">
                    <a16:creationId xmlns:a16="http://schemas.microsoft.com/office/drawing/2014/main" id="{956BC194-C879-474A-8B7A-2B2C0CF8E26B}"/>
                  </a:ext>
                </a:extLst>
              </p:cNvPr>
              <p:cNvSpPr>
                <a:spLocks/>
              </p:cNvSpPr>
              <p:nvPr/>
            </p:nvSpPr>
            <p:spPr bwMode="auto">
              <a:xfrm>
                <a:off x="3614738" y="3370263"/>
                <a:ext cx="596900" cy="241300"/>
              </a:xfrm>
              <a:custGeom>
                <a:avLst/>
                <a:gdLst>
                  <a:gd name="T0" fmla="*/ 2147483646 w 181"/>
                  <a:gd name="T1" fmla="*/ 2147483646 h 72"/>
                  <a:gd name="T2" fmla="*/ 2147483646 w 181"/>
                  <a:gd name="T3" fmla="*/ 2147483646 h 72"/>
                  <a:gd name="T4" fmla="*/ 2147483646 w 181"/>
                  <a:gd name="T5" fmla="*/ 2147483646 h 72"/>
                  <a:gd name="T6" fmla="*/ 2147483646 w 181"/>
                  <a:gd name="T7" fmla="*/ 2147483646 h 72"/>
                  <a:gd name="T8" fmla="*/ 2147483646 w 181"/>
                  <a:gd name="T9" fmla="*/ 2147483646 h 72"/>
                  <a:gd name="T10" fmla="*/ 2147483646 w 181"/>
                  <a:gd name="T11" fmla="*/ 2147483646 h 72"/>
                  <a:gd name="T12" fmla="*/ 2147483646 w 181"/>
                  <a:gd name="T13" fmla="*/ 2147483646 h 72"/>
                  <a:gd name="T14" fmla="*/ 0 w 181"/>
                  <a:gd name="T15" fmla="*/ 2147483646 h 72"/>
                  <a:gd name="T16" fmla="*/ 2147483646 w 181"/>
                  <a:gd name="T17" fmla="*/ 0 h 72"/>
                  <a:gd name="T18" fmla="*/ 2147483646 w 181"/>
                  <a:gd name="T19" fmla="*/ 2147483646 h 72"/>
                  <a:gd name="T20" fmla="*/ 2147483646 w 181"/>
                  <a:gd name="T21" fmla="*/ 2147483646 h 72"/>
                  <a:gd name="T22" fmla="*/ 2147483646 w 181"/>
                  <a:gd name="T23" fmla="*/ 2147483646 h 72"/>
                  <a:gd name="T24" fmla="*/ 2147483646 w 181"/>
                  <a:gd name="T25" fmla="*/ 2147483646 h 72"/>
                  <a:gd name="T26" fmla="*/ 2147483646 w 181"/>
                  <a:gd name="T27" fmla="*/ 0 h 72"/>
                  <a:gd name="T28" fmla="*/ 2147483646 w 181"/>
                  <a:gd name="T29" fmla="*/ 2147483646 h 72"/>
                  <a:gd name="T30" fmla="*/ 2147483646 w 181"/>
                  <a:gd name="T31" fmla="*/ 2147483646 h 72"/>
                  <a:gd name="T32" fmla="*/ 2147483646 w 181"/>
                  <a:gd name="T33" fmla="*/ 2147483646 h 72"/>
                  <a:gd name="T34" fmla="*/ 2147483646 w 181"/>
                  <a:gd name="T35" fmla="*/ 2147483646 h 72"/>
                  <a:gd name="T36" fmla="*/ 2147483646 w 181"/>
                  <a:gd name="T37" fmla="*/ 2147483646 h 72"/>
                  <a:gd name="T38" fmla="*/ 2147483646 w 181"/>
                  <a:gd name="T39" fmla="*/ 2147483646 h 72"/>
                  <a:gd name="T40" fmla="*/ 2147483646 w 181"/>
                  <a:gd name="T41" fmla="*/ 2147483646 h 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1" name="iş1ïďe">
                <a:extLst>
                  <a:ext uri="{FF2B5EF4-FFF2-40B4-BE49-F238E27FC236}">
                    <a16:creationId xmlns:a16="http://schemas.microsoft.com/office/drawing/2014/main" id="{939B0579-8A46-4E07-AD44-171069488A50}"/>
                  </a:ext>
                </a:extLst>
              </p:cNvPr>
              <p:cNvSpPr>
                <a:spLocks/>
              </p:cNvSpPr>
              <p:nvPr/>
            </p:nvSpPr>
            <p:spPr bwMode="auto">
              <a:xfrm>
                <a:off x="3624263" y="3381375"/>
                <a:ext cx="577850" cy="200025"/>
              </a:xfrm>
              <a:custGeom>
                <a:avLst/>
                <a:gdLst>
                  <a:gd name="T0" fmla="*/ 2147483646 w 175"/>
                  <a:gd name="T1" fmla="*/ 2147483646 h 60"/>
                  <a:gd name="T2" fmla="*/ 2147483646 w 175"/>
                  <a:gd name="T3" fmla="*/ 2147483646 h 60"/>
                  <a:gd name="T4" fmla="*/ 2147483646 w 175"/>
                  <a:gd name="T5" fmla="*/ 2147483646 h 60"/>
                  <a:gd name="T6" fmla="*/ 2147483646 w 175"/>
                  <a:gd name="T7" fmla="*/ 2147483646 h 60"/>
                  <a:gd name="T8" fmla="*/ 2147483646 w 175"/>
                  <a:gd name="T9" fmla="*/ 2147483646 h 60"/>
                  <a:gd name="T10" fmla="*/ 2147483646 w 175"/>
                  <a:gd name="T11" fmla="*/ 2147483646 h 60"/>
                  <a:gd name="T12" fmla="*/ 2147483646 w 175"/>
                  <a:gd name="T13" fmla="*/ 2147483646 h 60"/>
                  <a:gd name="T14" fmla="*/ 2147483646 w 175"/>
                  <a:gd name="T15" fmla="*/ 2147483646 h 60"/>
                  <a:gd name="T16" fmla="*/ 2147483646 w 175"/>
                  <a:gd name="T17" fmla="*/ 2147483646 h 60"/>
                  <a:gd name="T18" fmla="*/ 2147483646 w 175"/>
                  <a:gd name="T19" fmla="*/ 2147483646 h 60"/>
                  <a:gd name="T20" fmla="*/ 0 w 175"/>
                  <a:gd name="T21" fmla="*/ 2147483646 h 60"/>
                  <a:gd name="T22" fmla="*/ 2147483646 w 175"/>
                  <a:gd name="T23" fmla="*/ 0 h 60"/>
                  <a:gd name="T24" fmla="*/ 2147483646 w 175"/>
                  <a:gd name="T25" fmla="*/ 2147483646 h 60"/>
                  <a:gd name="T26" fmla="*/ 2147483646 w 175"/>
                  <a:gd name="T27" fmla="*/ 2147483646 h 60"/>
                  <a:gd name="T28" fmla="*/ 2147483646 w 175"/>
                  <a:gd name="T29" fmla="*/ 2147483646 h 60"/>
                  <a:gd name="T30" fmla="*/ 2147483646 w 175"/>
                  <a:gd name="T31" fmla="*/ 2147483646 h 60"/>
                  <a:gd name="T32" fmla="*/ 2147483646 w 175"/>
                  <a:gd name="T33" fmla="*/ 0 h 60"/>
                  <a:gd name="T34" fmla="*/ 2147483646 w 175"/>
                  <a:gd name="T35" fmla="*/ 2147483646 h 60"/>
                  <a:gd name="T36" fmla="*/ 2147483646 w 175"/>
                  <a:gd name="T37" fmla="*/ 2147483646 h 60"/>
                  <a:gd name="T38" fmla="*/ 2147483646 w 175"/>
                  <a:gd name="T39" fmla="*/ 2147483646 h 60"/>
                  <a:gd name="T40" fmla="*/ 2147483646 w 175"/>
                  <a:gd name="T41" fmla="*/ 2147483646 h 60"/>
                  <a:gd name="T42" fmla="*/ 2147483646 w 175"/>
                  <a:gd name="T43" fmla="*/ 2147483646 h 60"/>
                  <a:gd name="T44" fmla="*/ 2147483646 w 175"/>
                  <a:gd name="T45" fmla="*/ 2147483646 h 60"/>
                  <a:gd name="T46" fmla="*/ 2147483646 w 175"/>
                  <a:gd name="T47" fmla="*/ 2147483646 h 60"/>
                  <a:gd name="T48" fmla="*/ 2147483646 w 175"/>
                  <a:gd name="T49" fmla="*/ 2147483646 h 6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2" name="ïṩḷíḍé">
                <a:extLst>
                  <a:ext uri="{FF2B5EF4-FFF2-40B4-BE49-F238E27FC236}">
                    <a16:creationId xmlns:a16="http://schemas.microsoft.com/office/drawing/2014/main" id="{76F75175-B56E-4F0C-9CCF-4CEBC5608EA7}"/>
                  </a:ext>
                </a:extLst>
              </p:cNvPr>
              <p:cNvSpPr>
                <a:spLocks noChangeArrowheads="1"/>
              </p:cNvSpPr>
              <p:nvPr/>
            </p:nvSpPr>
            <p:spPr bwMode="auto">
              <a:xfrm>
                <a:off x="4064189"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3" name="ïśľíḍè">
                <a:extLst>
                  <a:ext uri="{FF2B5EF4-FFF2-40B4-BE49-F238E27FC236}">
                    <a16:creationId xmlns:a16="http://schemas.microsoft.com/office/drawing/2014/main" id="{7E5D6BA3-CC7C-4623-BF14-CAE0A7BB2156}"/>
                  </a:ext>
                </a:extLst>
              </p:cNvPr>
              <p:cNvSpPr>
                <a:spLocks noChangeArrowheads="1"/>
              </p:cNvSpPr>
              <p:nvPr/>
            </p:nvSpPr>
            <p:spPr bwMode="auto">
              <a:xfrm>
                <a:off x="3739822" y="3489710"/>
                <a:ext cx="15087"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4" name="í$ḻîḋè">
                <a:extLst>
                  <a:ext uri="{FF2B5EF4-FFF2-40B4-BE49-F238E27FC236}">
                    <a16:creationId xmlns:a16="http://schemas.microsoft.com/office/drawing/2014/main" id="{970A614F-841E-485F-BD25-F46D753B0352}"/>
                  </a:ext>
                </a:extLst>
              </p:cNvPr>
              <p:cNvSpPr>
                <a:spLocks noChangeArrowheads="1"/>
              </p:cNvSpPr>
              <p:nvPr/>
            </p:nvSpPr>
            <p:spPr bwMode="auto">
              <a:xfrm>
                <a:off x="4124536"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5" name="iṣļíḋe">
                <a:extLst>
                  <a:ext uri="{FF2B5EF4-FFF2-40B4-BE49-F238E27FC236}">
                    <a16:creationId xmlns:a16="http://schemas.microsoft.com/office/drawing/2014/main" id="{81057858-E89F-4CC9-B9C2-DEA961042BBE}"/>
                  </a:ext>
                </a:extLst>
              </p:cNvPr>
              <p:cNvSpPr>
                <a:spLocks noChangeArrowheads="1"/>
              </p:cNvSpPr>
              <p:nvPr/>
            </p:nvSpPr>
            <p:spPr bwMode="auto">
              <a:xfrm>
                <a:off x="3709649" y="3489710"/>
                <a:ext cx="15087"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6" name="iṩḷiḓé">
                <a:extLst>
                  <a:ext uri="{FF2B5EF4-FFF2-40B4-BE49-F238E27FC236}">
                    <a16:creationId xmlns:a16="http://schemas.microsoft.com/office/drawing/2014/main" id="{E0167D44-87AE-448F-A45A-0CC8CFE3F67E}"/>
                  </a:ext>
                </a:extLst>
              </p:cNvPr>
              <p:cNvSpPr>
                <a:spLocks noChangeArrowheads="1"/>
              </p:cNvSpPr>
              <p:nvPr/>
            </p:nvSpPr>
            <p:spPr bwMode="auto">
              <a:xfrm>
                <a:off x="4094363"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7" name="iSľiḍè">
                <a:extLst>
                  <a:ext uri="{FF2B5EF4-FFF2-40B4-BE49-F238E27FC236}">
                    <a16:creationId xmlns:a16="http://schemas.microsoft.com/office/drawing/2014/main" id="{667AA931-43CE-4A64-8E46-4D3A3ED7ABBE}"/>
                  </a:ext>
                </a:extLst>
              </p:cNvPr>
              <p:cNvSpPr>
                <a:spLocks noChangeArrowheads="1"/>
              </p:cNvSpPr>
              <p:nvPr/>
            </p:nvSpPr>
            <p:spPr bwMode="auto">
              <a:xfrm>
                <a:off x="3664388" y="3459520"/>
                <a:ext cx="495351" cy="5032"/>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8" name="ïṩḷîḍe">
                <a:extLst>
                  <a:ext uri="{FF2B5EF4-FFF2-40B4-BE49-F238E27FC236}">
                    <a16:creationId xmlns:a16="http://schemas.microsoft.com/office/drawing/2014/main" id="{B779C095-D461-4D3D-99AC-E6EEB1130F8F}"/>
                  </a:ext>
                </a:extLst>
              </p:cNvPr>
              <p:cNvSpPr>
                <a:spLocks noChangeArrowheads="1"/>
              </p:cNvSpPr>
              <p:nvPr/>
            </p:nvSpPr>
            <p:spPr bwMode="auto">
              <a:xfrm>
                <a:off x="3664388" y="3474615"/>
                <a:ext cx="115665"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9" name="íšḻiḑê">
                <a:extLst>
                  <a:ext uri="{FF2B5EF4-FFF2-40B4-BE49-F238E27FC236}">
                    <a16:creationId xmlns:a16="http://schemas.microsoft.com/office/drawing/2014/main" id="{465CB535-C8E1-4E40-A340-074D9C1661D8}"/>
                  </a:ext>
                </a:extLst>
              </p:cNvPr>
              <p:cNvSpPr>
                <a:spLocks noChangeArrowheads="1"/>
              </p:cNvSpPr>
              <p:nvPr/>
            </p:nvSpPr>
            <p:spPr bwMode="auto">
              <a:xfrm>
                <a:off x="3790111" y="3474615"/>
                <a:ext cx="42747"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0" name="ïṩļïďè">
                <a:extLst>
                  <a:ext uri="{FF2B5EF4-FFF2-40B4-BE49-F238E27FC236}">
                    <a16:creationId xmlns:a16="http://schemas.microsoft.com/office/drawing/2014/main" id="{E68A5208-DACD-4820-B460-986644928F52}"/>
                  </a:ext>
                </a:extLst>
              </p:cNvPr>
              <p:cNvSpPr>
                <a:spLocks noChangeArrowheads="1"/>
              </p:cNvSpPr>
              <p:nvPr/>
            </p:nvSpPr>
            <p:spPr bwMode="auto">
              <a:xfrm>
                <a:off x="3850459" y="3474615"/>
                <a:ext cx="57834"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1" name="îṥlïḋê">
                <a:extLst>
                  <a:ext uri="{FF2B5EF4-FFF2-40B4-BE49-F238E27FC236}">
                    <a16:creationId xmlns:a16="http://schemas.microsoft.com/office/drawing/2014/main" id="{75713B97-8F6B-4028-9D10-C204CB7DA851}"/>
                  </a:ext>
                </a:extLst>
              </p:cNvPr>
              <p:cNvSpPr>
                <a:spLocks noChangeArrowheads="1"/>
              </p:cNvSpPr>
              <p:nvPr/>
            </p:nvSpPr>
            <p:spPr bwMode="auto">
              <a:xfrm>
                <a:off x="3918350" y="3474615"/>
                <a:ext cx="55318"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2" name="îṧľïdè">
                <a:extLst>
                  <a:ext uri="{FF2B5EF4-FFF2-40B4-BE49-F238E27FC236}">
                    <a16:creationId xmlns:a16="http://schemas.microsoft.com/office/drawing/2014/main" id="{AE92B4AD-6832-4A7C-974B-D492FE10753F}"/>
                  </a:ext>
                </a:extLst>
              </p:cNvPr>
              <p:cNvSpPr>
                <a:spLocks noChangeArrowheads="1"/>
              </p:cNvSpPr>
              <p:nvPr/>
            </p:nvSpPr>
            <p:spPr bwMode="auto">
              <a:xfrm>
                <a:off x="3993784" y="3474615"/>
                <a:ext cx="42745"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3" name="iSḷîḓê">
                <a:extLst>
                  <a:ext uri="{FF2B5EF4-FFF2-40B4-BE49-F238E27FC236}">
                    <a16:creationId xmlns:a16="http://schemas.microsoft.com/office/drawing/2014/main" id="{E9E0296E-9352-4133-B823-A113582DAA93}"/>
                  </a:ext>
                </a:extLst>
              </p:cNvPr>
              <p:cNvSpPr>
                <a:spLocks noChangeArrowheads="1"/>
              </p:cNvSpPr>
              <p:nvPr/>
            </p:nvSpPr>
            <p:spPr bwMode="auto">
              <a:xfrm>
                <a:off x="4046587" y="3474615"/>
                <a:ext cx="113152"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4" name="îślíďè">
                <a:extLst>
                  <a:ext uri="{FF2B5EF4-FFF2-40B4-BE49-F238E27FC236}">
                    <a16:creationId xmlns:a16="http://schemas.microsoft.com/office/drawing/2014/main" id="{19F4F034-ED7F-41A8-AEED-CB9B17B95553}"/>
                  </a:ext>
                </a:extLst>
              </p:cNvPr>
              <p:cNvSpPr>
                <a:spLocks noChangeArrowheads="1"/>
              </p:cNvSpPr>
              <p:nvPr/>
            </p:nvSpPr>
            <p:spPr bwMode="auto">
              <a:xfrm>
                <a:off x="3978697" y="3474615"/>
                <a:ext cx="7543"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5" name="iSḻïḍè">
                <a:extLst>
                  <a:ext uri="{FF2B5EF4-FFF2-40B4-BE49-F238E27FC236}">
                    <a16:creationId xmlns:a16="http://schemas.microsoft.com/office/drawing/2014/main" id="{55E4A998-FF24-4B94-AA00-6870F4C17075}"/>
                  </a:ext>
                </a:extLst>
              </p:cNvPr>
              <p:cNvSpPr>
                <a:spLocks noChangeArrowheads="1"/>
              </p:cNvSpPr>
              <p:nvPr/>
            </p:nvSpPr>
            <p:spPr bwMode="auto">
              <a:xfrm>
                <a:off x="3837887" y="3474615"/>
                <a:ext cx="7543"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6" name="ïṡliḑê">
                <a:extLst>
                  <a:ext uri="{FF2B5EF4-FFF2-40B4-BE49-F238E27FC236}">
                    <a16:creationId xmlns:a16="http://schemas.microsoft.com/office/drawing/2014/main" id="{DB3EECFC-DE85-4F08-A549-50F63780F74B}"/>
                  </a:ext>
                </a:extLst>
              </p:cNvPr>
              <p:cNvSpPr>
                <a:spLocks/>
              </p:cNvSpPr>
              <p:nvPr/>
            </p:nvSpPr>
            <p:spPr bwMode="auto">
              <a:xfrm>
                <a:off x="3851276" y="3384550"/>
                <a:ext cx="26988"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7" name="islïďé">
                <a:extLst>
                  <a:ext uri="{FF2B5EF4-FFF2-40B4-BE49-F238E27FC236}">
                    <a16:creationId xmlns:a16="http://schemas.microsoft.com/office/drawing/2014/main" id="{52BDC1CD-2411-4798-B5E7-EA5C6FFCA49C}"/>
                  </a:ext>
                </a:extLst>
              </p:cNvPr>
              <p:cNvSpPr>
                <a:spLocks/>
              </p:cNvSpPr>
              <p:nvPr/>
            </p:nvSpPr>
            <p:spPr bwMode="auto">
              <a:xfrm>
                <a:off x="3817938" y="3384550"/>
                <a:ext cx="26988" cy="15875"/>
              </a:xfrm>
              <a:custGeom>
                <a:avLst/>
                <a:gdLst>
                  <a:gd name="T0" fmla="*/ 2147483646 w 8"/>
                  <a:gd name="T1" fmla="*/ 0 h 5"/>
                  <a:gd name="T2" fmla="*/ 2147483646 w 8"/>
                  <a:gd name="T3" fmla="*/ 2147483646 h 5"/>
                  <a:gd name="T4" fmla="*/ 2147483646 w 8"/>
                  <a:gd name="T5" fmla="*/ 2147483646 h 5"/>
                  <a:gd name="T6" fmla="*/ 2147483646 w 8"/>
                  <a:gd name="T7" fmla="*/ 0 h 5"/>
                  <a:gd name="T8" fmla="*/ 2147483646 w 8"/>
                  <a:gd name="T9" fmla="*/ 0 h 5"/>
                  <a:gd name="T10" fmla="*/ 2147483646 w 8"/>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8" name="îṥḷîdé">
                <a:extLst>
                  <a:ext uri="{FF2B5EF4-FFF2-40B4-BE49-F238E27FC236}">
                    <a16:creationId xmlns:a16="http://schemas.microsoft.com/office/drawing/2014/main" id="{C4C1DD2B-39A7-48A2-BCE4-9A30D38983B0}"/>
                  </a:ext>
                </a:extLst>
              </p:cNvPr>
              <p:cNvSpPr>
                <a:spLocks/>
              </p:cNvSpPr>
              <p:nvPr/>
            </p:nvSpPr>
            <p:spPr bwMode="auto">
              <a:xfrm>
                <a:off x="3983038" y="3384550"/>
                <a:ext cx="26988" cy="15875"/>
              </a:xfrm>
              <a:custGeom>
                <a:avLst/>
                <a:gdLst>
                  <a:gd name="T0" fmla="*/ 2147483646 w 8"/>
                  <a:gd name="T1" fmla="*/ 0 h 5"/>
                  <a:gd name="T2" fmla="*/ 0 w 8"/>
                  <a:gd name="T3" fmla="*/ 2147483646 h 5"/>
                  <a:gd name="T4" fmla="*/ 2147483646 w 8"/>
                  <a:gd name="T5" fmla="*/ 2147483646 h 5"/>
                  <a:gd name="T6" fmla="*/ 2147483646 w 8"/>
                  <a:gd name="T7" fmla="*/ 0 h 5"/>
                  <a:gd name="T8" fmla="*/ 2147483646 w 8"/>
                  <a:gd name="T9" fmla="*/ 0 h 5"/>
                  <a:gd name="T10" fmla="*/ 2147483646 w 8"/>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9" name="isḷîḋé">
                <a:extLst>
                  <a:ext uri="{FF2B5EF4-FFF2-40B4-BE49-F238E27FC236}">
                    <a16:creationId xmlns:a16="http://schemas.microsoft.com/office/drawing/2014/main" id="{6B38A4BF-F86B-4F99-9BB3-60BFFC2A379D}"/>
                  </a:ext>
                </a:extLst>
              </p:cNvPr>
              <p:cNvSpPr>
                <a:spLocks/>
              </p:cNvSpPr>
              <p:nvPr/>
            </p:nvSpPr>
            <p:spPr bwMode="auto">
              <a:xfrm>
                <a:off x="3884613" y="3384550"/>
                <a:ext cx="26988"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0" name="iśḷïḑè">
                <a:extLst>
                  <a:ext uri="{FF2B5EF4-FFF2-40B4-BE49-F238E27FC236}">
                    <a16:creationId xmlns:a16="http://schemas.microsoft.com/office/drawing/2014/main" id="{6B2B5504-FF06-4FD0-9DDC-53C28C6626D2}"/>
                  </a:ext>
                </a:extLst>
              </p:cNvPr>
              <p:cNvSpPr>
                <a:spLocks/>
              </p:cNvSpPr>
              <p:nvPr/>
            </p:nvSpPr>
            <p:spPr bwMode="auto">
              <a:xfrm>
                <a:off x="3917951" y="3384550"/>
                <a:ext cx="25400"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1" name="iṧľiďé">
                <a:extLst>
                  <a:ext uri="{FF2B5EF4-FFF2-40B4-BE49-F238E27FC236}">
                    <a16:creationId xmlns:a16="http://schemas.microsoft.com/office/drawing/2014/main" id="{B129A742-4B8C-4A3A-A0A3-1526001ACE39}"/>
                  </a:ext>
                </a:extLst>
              </p:cNvPr>
              <p:cNvSpPr>
                <a:spLocks/>
              </p:cNvSpPr>
              <p:nvPr/>
            </p:nvSpPr>
            <p:spPr bwMode="auto">
              <a:xfrm>
                <a:off x="3951288" y="3384550"/>
                <a:ext cx="25400"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2" name="išľïḍé">
                <a:extLst>
                  <a:ext uri="{FF2B5EF4-FFF2-40B4-BE49-F238E27FC236}">
                    <a16:creationId xmlns:a16="http://schemas.microsoft.com/office/drawing/2014/main" id="{A1B5E82A-95A4-42EA-99E4-1610AFB6FEA4}"/>
                  </a:ext>
                </a:extLst>
              </p:cNvPr>
              <p:cNvSpPr>
                <a:spLocks noChangeArrowheads="1"/>
              </p:cNvSpPr>
              <p:nvPr/>
            </p:nvSpPr>
            <p:spPr bwMode="auto">
              <a:xfrm>
                <a:off x="3772511" y="3484678"/>
                <a:ext cx="7543"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3" name="îŝlîḑè">
                <a:extLst>
                  <a:ext uri="{FF2B5EF4-FFF2-40B4-BE49-F238E27FC236}">
                    <a16:creationId xmlns:a16="http://schemas.microsoft.com/office/drawing/2014/main" id="{8F7A87F8-ABE8-4AC0-A3A4-65536364BE3E}"/>
                  </a:ext>
                </a:extLst>
              </p:cNvPr>
              <p:cNvSpPr>
                <a:spLocks/>
              </p:cNvSpPr>
              <p:nvPr/>
            </p:nvSpPr>
            <p:spPr bwMode="auto">
              <a:xfrm>
                <a:off x="3786188" y="3484563"/>
                <a:ext cx="46038" cy="60325"/>
              </a:xfrm>
              <a:custGeom>
                <a:avLst/>
                <a:gdLst>
                  <a:gd name="T0" fmla="*/ 2147483646 w 29"/>
                  <a:gd name="T1" fmla="*/ 0 h 38"/>
                  <a:gd name="T2" fmla="*/ 2147483646 w 29"/>
                  <a:gd name="T3" fmla="*/ 0 h 38"/>
                  <a:gd name="T4" fmla="*/ 2147483646 w 29"/>
                  <a:gd name="T5" fmla="*/ 2147483646 h 38"/>
                  <a:gd name="T6" fmla="*/ 2147483646 w 29"/>
                  <a:gd name="T7" fmla="*/ 2147483646 h 38"/>
                  <a:gd name="T8" fmla="*/ 0 w 29"/>
                  <a:gd name="T9" fmla="*/ 2147483646 h 38"/>
                  <a:gd name="T10" fmla="*/ 0 w 29"/>
                  <a:gd name="T11" fmla="*/ 2147483646 h 38"/>
                  <a:gd name="T12" fmla="*/ 2147483646 w 29"/>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4" name="îṩḻíḓe">
                <a:extLst>
                  <a:ext uri="{FF2B5EF4-FFF2-40B4-BE49-F238E27FC236}">
                    <a16:creationId xmlns:a16="http://schemas.microsoft.com/office/drawing/2014/main" id="{17A4B12F-9969-4B19-B224-CFAC57C057F0}"/>
                  </a:ext>
                </a:extLst>
              </p:cNvPr>
              <p:cNvSpPr>
                <a:spLocks/>
              </p:cNvSpPr>
              <p:nvPr/>
            </p:nvSpPr>
            <p:spPr bwMode="auto">
              <a:xfrm>
                <a:off x="3994151" y="3484563"/>
                <a:ext cx="46038" cy="60325"/>
              </a:xfrm>
              <a:custGeom>
                <a:avLst/>
                <a:gdLst>
                  <a:gd name="T0" fmla="*/ 2147483646 w 29"/>
                  <a:gd name="T1" fmla="*/ 0 h 38"/>
                  <a:gd name="T2" fmla="*/ 2147483646 w 29"/>
                  <a:gd name="T3" fmla="*/ 0 h 38"/>
                  <a:gd name="T4" fmla="*/ 2147483646 w 29"/>
                  <a:gd name="T5" fmla="*/ 2147483646 h 38"/>
                  <a:gd name="T6" fmla="*/ 2147483646 w 29"/>
                  <a:gd name="T7" fmla="*/ 2147483646 h 38"/>
                  <a:gd name="T8" fmla="*/ 0 w 29"/>
                  <a:gd name="T9" fmla="*/ 2147483646 h 38"/>
                  <a:gd name="T10" fmla="*/ 0 w 29"/>
                  <a:gd name="T11" fmla="*/ 2147483646 h 38"/>
                  <a:gd name="T12" fmla="*/ 2147483646 w 29"/>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5" name="î$1îdè">
                <a:extLst>
                  <a:ext uri="{FF2B5EF4-FFF2-40B4-BE49-F238E27FC236}">
                    <a16:creationId xmlns:a16="http://schemas.microsoft.com/office/drawing/2014/main" id="{688B7A46-385A-465E-AFA7-96A58F6EC137}"/>
                  </a:ext>
                </a:extLst>
              </p:cNvPr>
              <p:cNvSpPr>
                <a:spLocks/>
              </p:cNvSpPr>
              <p:nvPr/>
            </p:nvSpPr>
            <p:spPr bwMode="auto">
              <a:xfrm>
                <a:off x="3851276" y="3484563"/>
                <a:ext cx="122238" cy="60325"/>
              </a:xfrm>
              <a:custGeom>
                <a:avLst/>
                <a:gdLst>
                  <a:gd name="T0" fmla="*/ 2147483646 w 77"/>
                  <a:gd name="T1" fmla="*/ 0 h 38"/>
                  <a:gd name="T2" fmla="*/ 2147483646 w 77"/>
                  <a:gd name="T3" fmla="*/ 0 h 38"/>
                  <a:gd name="T4" fmla="*/ 2147483646 w 77"/>
                  <a:gd name="T5" fmla="*/ 2147483646 h 38"/>
                  <a:gd name="T6" fmla="*/ 2147483646 w 77"/>
                  <a:gd name="T7" fmla="*/ 2147483646 h 38"/>
                  <a:gd name="T8" fmla="*/ 0 w 77"/>
                  <a:gd name="T9" fmla="*/ 2147483646 h 38"/>
                  <a:gd name="T10" fmla="*/ 0 w 77"/>
                  <a:gd name="T11" fmla="*/ 2147483646 h 38"/>
                  <a:gd name="T12" fmla="*/ 2147483646 w 77"/>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6" name="iśľïḓe">
                <a:extLst>
                  <a:ext uri="{FF2B5EF4-FFF2-40B4-BE49-F238E27FC236}">
                    <a16:creationId xmlns:a16="http://schemas.microsoft.com/office/drawing/2014/main" id="{91639E42-CD3B-4254-9C1C-9386F860FF41}"/>
                  </a:ext>
                </a:extLst>
              </p:cNvPr>
              <p:cNvSpPr>
                <a:spLocks noChangeArrowheads="1"/>
              </p:cNvSpPr>
              <p:nvPr/>
            </p:nvSpPr>
            <p:spPr bwMode="auto">
              <a:xfrm>
                <a:off x="4046587" y="3484678"/>
                <a:ext cx="5029"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7" name="iṣļïḑè">
                <a:extLst>
                  <a:ext uri="{FF2B5EF4-FFF2-40B4-BE49-F238E27FC236}">
                    <a16:creationId xmlns:a16="http://schemas.microsoft.com/office/drawing/2014/main" id="{F9B4CAAC-B045-4D4A-BEC2-93AFA8488F30}"/>
                  </a:ext>
                </a:extLst>
              </p:cNvPr>
              <p:cNvSpPr>
                <a:spLocks noChangeArrowheads="1"/>
              </p:cNvSpPr>
              <p:nvPr/>
            </p:nvSpPr>
            <p:spPr bwMode="auto">
              <a:xfrm>
                <a:off x="3837887" y="3484678"/>
                <a:ext cx="7543"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8" name="iṡḷidé">
                <a:extLst>
                  <a:ext uri="{FF2B5EF4-FFF2-40B4-BE49-F238E27FC236}">
                    <a16:creationId xmlns:a16="http://schemas.microsoft.com/office/drawing/2014/main" id="{00B5C702-1C8F-4E3A-88A2-BE16C57B6884}"/>
                  </a:ext>
                </a:extLst>
              </p:cNvPr>
              <p:cNvSpPr>
                <a:spLocks noChangeArrowheads="1"/>
              </p:cNvSpPr>
              <p:nvPr/>
            </p:nvSpPr>
            <p:spPr bwMode="auto">
              <a:xfrm>
                <a:off x="3978697" y="3484678"/>
                <a:ext cx="5029"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9" name="íṡḷíḋe">
                <a:extLst>
                  <a:ext uri="{FF2B5EF4-FFF2-40B4-BE49-F238E27FC236}">
                    <a16:creationId xmlns:a16="http://schemas.microsoft.com/office/drawing/2014/main" id="{BBEF7CDD-7E82-4362-9B2A-8FEBC31A0A35}"/>
                  </a:ext>
                </a:extLst>
              </p:cNvPr>
              <p:cNvSpPr>
                <a:spLocks noChangeArrowheads="1"/>
              </p:cNvSpPr>
              <p:nvPr/>
            </p:nvSpPr>
            <p:spPr bwMode="auto">
              <a:xfrm>
                <a:off x="3810227" y="3550090"/>
                <a:ext cx="206186"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0" name="íŝ1iḑê">
                <a:extLst>
                  <a:ext uri="{FF2B5EF4-FFF2-40B4-BE49-F238E27FC236}">
                    <a16:creationId xmlns:a16="http://schemas.microsoft.com/office/drawing/2014/main" id="{60C7E4B3-2977-4D39-A02A-CE7FF1831853}"/>
                  </a:ext>
                </a:extLst>
              </p:cNvPr>
              <p:cNvSpPr>
                <a:spLocks noChangeArrowheads="1"/>
              </p:cNvSpPr>
              <p:nvPr/>
            </p:nvSpPr>
            <p:spPr bwMode="auto">
              <a:xfrm>
                <a:off x="3805198" y="3557637"/>
                <a:ext cx="213730" cy="2517"/>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1" name="îṩḷiḑe">
                <a:extLst>
                  <a:ext uri="{FF2B5EF4-FFF2-40B4-BE49-F238E27FC236}">
                    <a16:creationId xmlns:a16="http://schemas.microsoft.com/office/drawing/2014/main" id="{254263E8-A2A3-40F7-BED3-FF8C6B202FD2}"/>
                  </a:ext>
                </a:extLst>
              </p:cNvPr>
              <p:cNvSpPr>
                <a:spLocks noChangeArrowheads="1"/>
              </p:cNvSpPr>
              <p:nvPr/>
            </p:nvSpPr>
            <p:spPr bwMode="auto">
              <a:xfrm>
                <a:off x="3802685" y="3567700"/>
                <a:ext cx="218758" cy="0"/>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2" name="iṧḻiḑê">
                <a:extLst>
                  <a:ext uri="{FF2B5EF4-FFF2-40B4-BE49-F238E27FC236}">
                    <a16:creationId xmlns:a16="http://schemas.microsoft.com/office/drawing/2014/main" id="{B496F8AD-21A7-4F57-BDB4-0E51DAA615B9}"/>
                  </a:ext>
                </a:extLst>
              </p:cNvPr>
              <p:cNvSpPr>
                <a:spLocks noChangeArrowheads="1"/>
              </p:cNvSpPr>
              <p:nvPr/>
            </p:nvSpPr>
            <p:spPr bwMode="auto">
              <a:xfrm>
                <a:off x="3802685" y="3570217"/>
                <a:ext cx="223787" cy="2515"/>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3" name="ïṣḻîḋè">
                <a:extLst>
                  <a:ext uri="{FF2B5EF4-FFF2-40B4-BE49-F238E27FC236}">
                    <a16:creationId xmlns:a16="http://schemas.microsoft.com/office/drawing/2014/main" id="{75394DB7-F3CB-4C1B-900E-BECD6E1096E1}"/>
                  </a:ext>
                </a:extLst>
              </p:cNvPr>
              <p:cNvSpPr>
                <a:spLocks noChangeArrowheads="1"/>
              </p:cNvSpPr>
              <p:nvPr/>
            </p:nvSpPr>
            <p:spPr bwMode="auto">
              <a:xfrm>
                <a:off x="3795140" y="3580280"/>
                <a:ext cx="233846"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4" name="îṡ1îḍé">
                <a:extLst>
                  <a:ext uri="{FF2B5EF4-FFF2-40B4-BE49-F238E27FC236}">
                    <a16:creationId xmlns:a16="http://schemas.microsoft.com/office/drawing/2014/main" id="{F6EAD88F-8C91-4275-99AB-B0D91EBDB79B}"/>
                  </a:ext>
                </a:extLst>
              </p:cNvPr>
              <p:cNvSpPr>
                <a:spLocks/>
              </p:cNvSpPr>
              <p:nvPr/>
            </p:nvSpPr>
            <p:spPr bwMode="auto">
              <a:xfrm>
                <a:off x="3633788" y="3587750"/>
                <a:ext cx="560388" cy="6350"/>
              </a:xfrm>
              <a:custGeom>
                <a:avLst/>
                <a:gdLst>
                  <a:gd name="T0" fmla="*/ 0 w 353"/>
                  <a:gd name="T1" fmla="*/ 0 h 4"/>
                  <a:gd name="T2" fmla="*/ 2147483646 w 353"/>
                  <a:gd name="T3" fmla="*/ 0 h 4"/>
                  <a:gd name="T4" fmla="*/ 2147483646 w 353"/>
                  <a:gd name="T5" fmla="*/ 2147483646 h 4"/>
                  <a:gd name="T6" fmla="*/ 2147483646 w 353"/>
                  <a:gd name="T7" fmla="*/ 2147483646 h 4"/>
                  <a:gd name="T8" fmla="*/ 0 w 353"/>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5" name="îš1íḑe">
                <a:extLst>
                  <a:ext uri="{FF2B5EF4-FFF2-40B4-BE49-F238E27FC236}">
                    <a16:creationId xmlns:a16="http://schemas.microsoft.com/office/drawing/2014/main" id="{97A03B3B-0E2F-42E2-820C-039F19565EFB}"/>
                  </a:ext>
                </a:extLst>
              </p:cNvPr>
              <p:cNvSpPr>
                <a:spLocks/>
              </p:cNvSpPr>
              <p:nvPr/>
            </p:nvSpPr>
            <p:spPr bwMode="auto">
              <a:xfrm>
                <a:off x="3640138" y="3600450"/>
                <a:ext cx="547688" cy="6350"/>
              </a:xfrm>
              <a:custGeom>
                <a:avLst/>
                <a:gdLst>
                  <a:gd name="T0" fmla="*/ 0 w 345"/>
                  <a:gd name="T1" fmla="*/ 0 h 4"/>
                  <a:gd name="T2" fmla="*/ 2147483646 w 345"/>
                  <a:gd name="T3" fmla="*/ 0 h 4"/>
                  <a:gd name="T4" fmla="*/ 2147483646 w 345"/>
                  <a:gd name="T5" fmla="*/ 2147483646 h 4"/>
                  <a:gd name="T6" fmla="*/ 2147483646 w 345"/>
                  <a:gd name="T7" fmla="*/ 2147483646 h 4"/>
                  <a:gd name="T8" fmla="*/ 0 w 345"/>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6" name="iš1ïḍe">
                <a:extLst>
                  <a:ext uri="{FF2B5EF4-FFF2-40B4-BE49-F238E27FC236}">
                    <a16:creationId xmlns:a16="http://schemas.microsoft.com/office/drawing/2014/main" id="{D221AE76-3A77-4D0D-A381-D7072798160C}"/>
                  </a:ext>
                </a:extLst>
              </p:cNvPr>
              <p:cNvSpPr>
                <a:spLocks noChangeArrowheads="1"/>
              </p:cNvSpPr>
              <p:nvPr/>
            </p:nvSpPr>
            <p:spPr bwMode="auto">
              <a:xfrm>
                <a:off x="3737308" y="3406687"/>
                <a:ext cx="352025"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7" name="îSḻîde">
                <a:extLst>
                  <a:ext uri="{FF2B5EF4-FFF2-40B4-BE49-F238E27FC236}">
                    <a16:creationId xmlns:a16="http://schemas.microsoft.com/office/drawing/2014/main" id="{FC2C87EE-15AF-4766-8784-17BA867B8499}"/>
                  </a:ext>
                </a:extLst>
              </p:cNvPr>
              <p:cNvSpPr>
                <a:spLocks noChangeArrowheads="1"/>
              </p:cNvSpPr>
              <p:nvPr/>
            </p:nvSpPr>
            <p:spPr bwMode="auto">
              <a:xfrm>
                <a:off x="3747366" y="3416750"/>
                <a:ext cx="32687"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8" name="î$ḻîḑé">
                <a:extLst>
                  <a:ext uri="{FF2B5EF4-FFF2-40B4-BE49-F238E27FC236}">
                    <a16:creationId xmlns:a16="http://schemas.microsoft.com/office/drawing/2014/main" id="{B33208FF-D1B8-4E50-8720-B5B5B8903D36}"/>
                  </a:ext>
                </a:extLst>
              </p:cNvPr>
              <p:cNvSpPr>
                <a:spLocks noChangeArrowheads="1"/>
              </p:cNvSpPr>
              <p:nvPr/>
            </p:nvSpPr>
            <p:spPr bwMode="auto">
              <a:xfrm>
                <a:off x="3805198" y="3416750"/>
                <a:ext cx="211215" cy="2517"/>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9" name="íŝļïḓe">
                <a:extLst>
                  <a:ext uri="{FF2B5EF4-FFF2-40B4-BE49-F238E27FC236}">
                    <a16:creationId xmlns:a16="http://schemas.microsoft.com/office/drawing/2014/main" id="{331765D4-203B-4C53-B091-3BEFD1D531BD}"/>
                  </a:ext>
                </a:extLst>
              </p:cNvPr>
              <p:cNvSpPr>
                <a:spLocks noChangeArrowheads="1"/>
              </p:cNvSpPr>
              <p:nvPr/>
            </p:nvSpPr>
            <p:spPr bwMode="auto">
              <a:xfrm>
                <a:off x="3810227"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0" name="îS1iḍé">
                <a:extLst>
                  <a:ext uri="{FF2B5EF4-FFF2-40B4-BE49-F238E27FC236}">
                    <a16:creationId xmlns:a16="http://schemas.microsoft.com/office/drawing/2014/main" id="{51BF9AE0-FAA6-49F3-B3EC-11BF8F81C4F6}"/>
                  </a:ext>
                </a:extLst>
              </p:cNvPr>
              <p:cNvSpPr>
                <a:spLocks noChangeArrowheads="1"/>
              </p:cNvSpPr>
              <p:nvPr/>
            </p:nvSpPr>
            <p:spPr bwMode="auto">
              <a:xfrm>
                <a:off x="3802685" y="3421782"/>
                <a:ext cx="251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1" name="išlïdé">
                <a:extLst>
                  <a:ext uri="{FF2B5EF4-FFF2-40B4-BE49-F238E27FC236}">
                    <a16:creationId xmlns:a16="http://schemas.microsoft.com/office/drawing/2014/main" id="{6A703D75-7FE1-44D9-9573-FA8375CA2E8C}"/>
                  </a:ext>
                </a:extLst>
              </p:cNvPr>
              <p:cNvSpPr>
                <a:spLocks noChangeArrowheads="1"/>
              </p:cNvSpPr>
              <p:nvPr/>
            </p:nvSpPr>
            <p:spPr bwMode="auto">
              <a:xfrm>
                <a:off x="3790111"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2" name="ïSlïde">
                <a:extLst>
                  <a:ext uri="{FF2B5EF4-FFF2-40B4-BE49-F238E27FC236}">
                    <a16:creationId xmlns:a16="http://schemas.microsoft.com/office/drawing/2014/main" id="{689942A9-E0B5-4963-8F34-55BE49A538FC}"/>
                  </a:ext>
                </a:extLst>
              </p:cNvPr>
              <p:cNvSpPr>
                <a:spLocks/>
              </p:cNvSpPr>
              <p:nvPr/>
            </p:nvSpPr>
            <p:spPr bwMode="auto">
              <a:xfrm>
                <a:off x="3822701"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3" name="îşľïďe">
                <a:extLst>
                  <a:ext uri="{FF2B5EF4-FFF2-40B4-BE49-F238E27FC236}">
                    <a16:creationId xmlns:a16="http://schemas.microsoft.com/office/drawing/2014/main" id="{E150C3D0-8738-4F0D-8CA1-365D04646C7A}"/>
                  </a:ext>
                </a:extLst>
              </p:cNvPr>
              <p:cNvSpPr>
                <a:spLocks/>
              </p:cNvSpPr>
              <p:nvPr/>
            </p:nvSpPr>
            <p:spPr bwMode="auto">
              <a:xfrm>
                <a:off x="3832226"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4" name="ïşľíďê">
                <a:extLst>
                  <a:ext uri="{FF2B5EF4-FFF2-40B4-BE49-F238E27FC236}">
                    <a16:creationId xmlns:a16="http://schemas.microsoft.com/office/drawing/2014/main" id="{EA12CB02-FDF7-4641-961F-7DBDCCE53C04}"/>
                  </a:ext>
                </a:extLst>
              </p:cNvPr>
              <p:cNvSpPr>
                <a:spLocks/>
              </p:cNvSpPr>
              <p:nvPr/>
            </p:nvSpPr>
            <p:spPr bwMode="auto">
              <a:xfrm>
                <a:off x="38449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5" name="íś1ïdè">
                <a:extLst>
                  <a:ext uri="{FF2B5EF4-FFF2-40B4-BE49-F238E27FC236}">
                    <a16:creationId xmlns:a16="http://schemas.microsoft.com/office/drawing/2014/main" id="{1C3F0D37-8D26-4ACC-8D0E-0640619D274D}"/>
                  </a:ext>
                </a:extLst>
              </p:cNvPr>
              <p:cNvSpPr>
                <a:spLocks/>
              </p:cNvSpPr>
              <p:nvPr/>
            </p:nvSpPr>
            <p:spPr bwMode="auto">
              <a:xfrm>
                <a:off x="3854451"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6" name="iṩḷiḍe">
                <a:extLst>
                  <a:ext uri="{FF2B5EF4-FFF2-40B4-BE49-F238E27FC236}">
                    <a16:creationId xmlns:a16="http://schemas.microsoft.com/office/drawing/2014/main" id="{D6E81F1C-2192-4AE4-9963-9FCF7D3C9E1E}"/>
                  </a:ext>
                </a:extLst>
              </p:cNvPr>
              <p:cNvSpPr>
                <a:spLocks/>
              </p:cNvSpPr>
              <p:nvPr/>
            </p:nvSpPr>
            <p:spPr bwMode="auto">
              <a:xfrm>
                <a:off x="3865563"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7" name="ïŝ1iďè">
                <a:extLst>
                  <a:ext uri="{FF2B5EF4-FFF2-40B4-BE49-F238E27FC236}">
                    <a16:creationId xmlns:a16="http://schemas.microsoft.com/office/drawing/2014/main" id="{BF6E2F81-C150-4019-9CAB-45C82ED730A3}"/>
                  </a:ext>
                </a:extLst>
              </p:cNvPr>
              <p:cNvSpPr>
                <a:spLocks/>
              </p:cNvSpPr>
              <p:nvPr/>
            </p:nvSpPr>
            <p:spPr bwMode="auto">
              <a:xfrm>
                <a:off x="3878263"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8" name="íṩļíḋê">
                <a:extLst>
                  <a:ext uri="{FF2B5EF4-FFF2-40B4-BE49-F238E27FC236}">
                    <a16:creationId xmlns:a16="http://schemas.microsoft.com/office/drawing/2014/main" id="{388FCF7F-ADBA-4041-BB14-C48E4F69CD23}"/>
                  </a:ext>
                </a:extLst>
              </p:cNvPr>
              <p:cNvSpPr>
                <a:spLocks/>
              </p:cNvSpPr>
              <p:nvPr/>
            </p:nvSpPr>
            <p:spPr bwMode="auto">
              <a:xfrm>
                <a:off x="3887788"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9" name="ïṧ1ïdè">
                <a:extLst>
                  <a:ext uri="{FF2B5EF4-FFF2-40B4-BE49-F238E27FC236}">
                    <a16:creationId xmlns:a16="http://schemas.microsoft.com/office/drawing/2014/main" id="{11F59471-0D74-4FB5-B475-EC16EA320C72}"/>
                  </a:ext>
                </a:extLst>
              </p:cNvPr>
              <p:cNvSpPr>
                <a:spLocks/>
              </p:cNvSpPr>
              <p:nvPr/>
            </p:nvSpPr>
            <p:spPr bwMode="auto">
              <a:xfrm>
                <a:off x="3897313"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0" name="íŝḻîḍé">
                <a:extLst>
                  <a:ext uri="{FF2B5EF4-FFF2-40B4-BE49-F238E27FC236}">
                    <a16:creationId xmlns:a16="http://schemas.microsoft.com/office/drawing/2014/main" id="{67320E3C-9644-464E-844D-0B3CDB7DF13E}"/>
                  </a:ext>
                </a:extLst>
              </p:cNvPr>
              <p:cNvSpPr>
                <a:spLocks/>
              </p:cNvSpPr>
              <p:nvPr/>
            </p:nvSpPr>
            <p:spPr bwMode="auto">
              <a:xfrm>
                <a:off x="3908426"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1" name="îşḻïḓé">
                <a:extLst>
                  <a:ext uri="{FF2B5EF4-FFF2-40B4-BE49-F238E27FC236}">
                    <a16:creationId xmlns:a16="http://schemas.microsoft.com/office/drawing/2014/main" id="{6FE30334-3492-4B9D-8D4F-8E7964642EF3}"/>
                  </a:ext>
                </a:extLst>
              </p:cNvPr>
              <p:cNvSpPr>
                <a:spLocks/>
              </p:cNvSpPr>
              <p:nvPr/>
            </p:nvSpPr>
            <p:spPr bwMode="auto">
              <a:xfrm>
                <a:off x="39211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2" name="íśļíďè">
                <a:extLst>
                  <a:ext uri="{FF2B5EF4-FFF2-40B4-BE49-F238E27FC236}">
                    <a16:creationId xmlns:a16="http://schemas.microsoft.com/office/drawing/2014/main" id="{2EFEDF18-8209-4991-A075-A8EB382DE51D}"/>
                  </a:ext>
                </a:extLst>
              </p:cNvPr>
              <p:cNvSpPr>
                <a:spLocks/>
              </p:cNvSpPr>
              <p:nvPr/>
            </p:nvSpPr>
            <p:spPr bwMode="auto">
              <a:xfrm>
                <a:off x="3930651"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3" name="iŝ1ïdé">
                <a:extLst>
                  <a:ext uri="{FF2B5EF4-FFF2-40B4-BE49-F238E27FC236}">
                    <a16:creationId xmlns:a16="http://schemas.microsoft.com/office/drawing/2014/main" id="{7BA7E4AB-5E92-48D2-8659-33A07225A61E}"/>
                  </a:ext>
                </a:extLst>
              </p:cNvPr>
              <p:cNvSpPr>
                <a:spLocks/>
              </p:cNvSpPr>
              <p:nvPr/>
            </p:nvSpPr>
            <p:spPr bwMode="auto">
              <a:xfrm>
                <a:off x="3940176"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4" name="is1ídè">
                <a:extLst>
                  <a:ext uri="{FF2B5EF4-FFF2-40B4-BE49-F238E27FC236}">
                    <a16:creationId xmlns:a16="http://schemas.microsoft.com/office/drawing/2014/main" id="{E982211D-FBF5-4976-BEA4-2E30A3590C36}"/>
                  </a:ext>
                </a:extLst>
              </p:cNvPr>
              <p:cNvSpPr>
                <a:spLocks/>
              </p:cNvSpPr>
              <p:nvPr/>
            </p:nvSpPr>
            <p:spPr bwMode="auto">
              <a:xfrm>
                <a:off x="3951288"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5" name="islíďê">
                <a:extLst>
                  <a:ext uri="{FF2B5EF4-FFF2-40B4-BE49-F238E27FC236}">
                    <a16:creationId xmlns:a16="http://schemas.microsoft.com/office/drawing/2014/main" id="{52405AF3-F466-4B81-A6C8-1B6A9646EC7F}"/>
                  </a:ext>
                </a:extLst>
              </p:cNvPr>
              <p:cNvSpPr>
                <a:spLocks/>
              </p:cNvSpPr>
              <p:nvPr/>
            </p:nvSpPr>
            <p:spPr bwMode="auto">
              <a:xfrm>
                <a:off x="3963988"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6" name="iṩlíḑê">
                <a:extLst>
                  <a:ext uri="{FF2B5EF4-FFF2-40B4-BE49-F238E27FC236}">
                    <a16:creationId xmlns:a16="http://schemas.microsoft.com/office/drawing/2014/main" id="{4E5EF2F1-333F-4042-A2B3-43F4D21ACFF3}"/>
                  </a:ext>
                </a:extLst>
              </p:cNvPr>
              <p:cNvSpPr>
                <a:spLocks/>
              </p:cNvSpPr>
              <p:nvPr/>
            </p:nvSpPr>
            <p:spPr bwMode="auto">
              <a:xfrm>
                <a:off x="3973513"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7" name="îṥḷïďê">
                <a:extLst>
                  <a:ext uri="{FF2B5EF4-FFF2-40B4-BE49-F238E27FC236}">
                    <a16:creationId xmlns:a16="http://schemas.microsoft.com/office/drawing/2014/main" id="{2E206302-97D9-4399-B199-9B6B274E9C24}"/>
                  </a:ext>
                </a:extLst>
              </p:cNvPr>
              <p:cNvSpPr>
                <a:spLocks/>
              </p:cNvSpPr>
              <p:nvPr/>
            </p:nvSpPr>
            <p:spPr bwMode="auto">
              <a:xfrm>
                <a:off x="3983038"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8" name="íṥḻïďè">
                <a:extLst>
                  <a:ext uri="{FF2B5EF4-FFF2-40B4-BE49-F238E27FC236}">
                    <a16:creationId xmlns:a16="http://schemas.microsoft.com/office/drawing/2014/main" id="{E72CCE0A-1F82-499C-BEB9-C592D13BE9D0}"/>
                  </a:ext>
                </a:extLst>
              </p:cNvPr>
              <p:cNvSpPr>
                <a:spLocks/>
              </p:cNvSpPr>
              <p:nvPr/>
            </p:nvSpPr>
            <p:spPr bwMode="auto">
              <a:xfrm>
                <a:off x="39973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9" name="íṡḷíḍè">
                <a:extLst>
                  <a:ext uri="{FF2B5EF4-FFF2-40B4-BE49-F238E27FC236}">
                    <a16:creationId xmlns:a16="http://schemas.microsoft.com/office/drawing/2014/main" id="{336FBC04-9234-4379-B732-9EB7E205B67E}"/>
                  </a:ext>
                </a:extLst>
              </p:cNvPr>
              <p:cNvSpPr>
                <a:spLocks noChangeArrowheads="1"/>
              </p:cNvSpPr>
              <p:nvPr/>
            </p:nvSpPr>
            <p:spPr bwMode="auto">
              <a:xfrm>
                <a:off x="4006356" y="3421782"/>
                <a:ext cx="2515"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0" name="î$ḷîḑé">
                <a:extLst>
                  <a:ext uri="{FF2B5EF4-FFF2-40B4-BE49-F238E27FC236}">
                    <a16:creationId xmlns:a16="http://schemas.microsoft.com/office/drawing/2014/main" id="{C6055AD8-6840-4204-BAA1-0939E1F7CD83}"/>
                  </a:ext>
                </a:extLst>
              </p:cNvPr>
              <p:cNvSpPr>
                <a:spLocks noChangeArrowheads="1"/>
              </p:cNvSpPr>
              <p:nvPr/>
            </p:nvSpPr>
            <p:spPr bwMode="auto">
              <a:xfrm>
                <a:off x="4016413"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1" name="í$ľîdè">
                <a:extLst>
                  <a:ext uri="{FF2B5EF4-FFF2-40B4-BE49-F238E27FC236}">
                    <a16:creationId xmlns:a16="http://schemas.microsoft.com/office/drawing/2014/main" id="{F6EBDA14-3EB2-4C1D-B3AB-6C7354E211BE}"/>
                  </a:ext>
                </a:extLst>
              </p:cNvPr>
              <p:cNvSpPr>
                <a:spLocks noChangeArrowheads="1"/>
              </p:cNvSpPr>
              <p:nvPr/>
            </p:nvSpPr>
            <p:spPr bwMode="auto">
              <a:xfrm>
                <a:off x="4026471" y="3421782"/>
                <a:ext cx="754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2" name="iṥ1iḍè">
                <a:extLst>
                  <a:ext uri="{FF2B5EF4-FFF2-40B4-BE49-F238E27FC236}">
                    <a16:creationId xmlns:a16="http://schemas.microsoft.com/office/drawing/2014/main" id="{78125E1A-357F-48CB-BB68-4CDA66B6B681}"/>
                  </a:ext>
                </a:extLst>
              </p:cNvPr>
              <p:cNvSpPr>
                <a:spLocks noChangeArrowheads="1"/>
              </p:cNvSpPr>
              <p:nvPr/>
            </p:nvSpPr>
            <p:spPr bwMode="auto">
              <a:xfrm>
                <a:off x="4039044" y="3416750"/>
                <a:ext cx="40231"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3" name="ïslidé">
                <a:extLst>
                  <a:ext uri="{FF2B5EF4-FFF2-40B4-BE49-F238E27FC236}">
                    <a16:creationId xmlns:a16="http://schemas.microsoft.com/office/drawing/2014/main" id="{53D994B1-2A9E-46B8-9243-9E09D5CF1BB0}"/>
                  </a:ext>
                </a:extLst>
              </p:cNvPr>
              <p:cNvSpPr>
                <a:spLocks noChangeArrowheads="1"/>
              </p:cNvSpPr>
              <p:nvPr/>
            </p:nvSpPr>
            <p:spPr bwMode="auto">
              <a:xfrm>
                <a:off x="3679475" y="3489710"/>
                <a:ext cx="17602"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4" name="íṡlïďè">
                <a:extLst>
                  <a:ext uri="{FF2B5EF4-FFF2-40B4-BE49-F238E27FC236}">
                    <a16:creationId xmlns:a16="http://schemas.microsoft.com/office/drawing/2014/main" id="{032C11DC-AD6C-4616-8B03-C82B1C20A946}"/>
                  </a:ext>
                </a:extLst>
              </p:cNvPr>
              <p:cNvSpPr>
                <a:spLocks/>
              </p:cNvSpPr>
              <p:nvPr/>
            </p:nvSpPr>
            <p:spPr bwMode="auto">
              <a:xfrm>
                <a:off x="3884613" y="3490913"/>
                <a:ext cx="55563" cy="53975"/>
              </a:xfrm>
              <a:custGeom>
                <a:avLst/>
                <a:gdLst>
                  <a:gd name="T0" fmla="*/ 0 w 35"/>
                  <a:gd name="T1" fmla="*/ 0 h 34"/>
                  <a:gd name="T2" fmla="*/ 2147483646 w 35"/>
                  <a:gd name="T3" fmla="*/ 0 h 34"/>
                  <a:gd name="T4" fmla="*/ 2147483646 w 35"/>
                  <a:gd name="T5" fmla="*/ 2147483646 h 34"/>
                  <a:gd name="T6" fmla="*/ 0 w 35"/>
                  <a:gd name="T7" fmla="*/ 2147483646 h 34"/>
                  <a:gd name="T8" fmla="*/ 0 w 35"/>
                  <a:gd name="T9" fmla="*/ 0 h 34"/>
                  <a:gd name="T10" fmla="*/ 0 w 35"/>
                  <a:gd name="T11" fmla="*/ 0 h 34"/>
                  <a:gd name="T12" fmla="*/ 2147483646 w 35"/>
                  <a:gd name="T13" fmla="*/ 2147483646 h 34"/>
                  <a:gd name="T14" fmla="*/ 2147483646 w 35"/>
                  <a:gd name="T15" fmla="*/ 2147483646 h 34"/>
                  <a:gd name="T16" fmla="*/ 2147483646 w 35"/>
                  <a:gd name="T17" fmla="*/ 2147483646 h 34"/>
                  <a:gd name="T18" fmla="*/ 2147483646 w 35"/>
                  <a:gd name="T19" fmla="*/ 2147483646 h 34"/>
                  <a:gd name="T20" fmla="*/ 2147483646 w 35"/>
                  <a:gd name="T21" fmla="*/ 2147483646 h 34"/>
                  <a:gd name="T22" fmla="*/ 2147483646 w 35"/>
                  <a:gd name="T23" fmla="*/ 2147483646 h 34"/>
                  <a:gd name="T24" fmla="*/ 2147483646 w 35"/>
                  <a:gd name="T25" fmla="*/ 2147483646 h 34"/>
                  <a:gd name="T26" fmla="*/ 2147483646 w 35"/>
                  <a:gd name="T27" fmla="*/ 2147483646 h 34"/>
                  <a:gd name="T28" fmla="*/ 2147483646 w 35"/>
                  <a:gd name="T29" fmla="*/ 2147483646 h 34"/>
                  <a:gd name="T30" fmla="*/ 2147483646 w 35"/>
                  <a:gd name="T31" fmla="*/ 2147483646 h 34"/>
                  <a:gd name="T32" fmla="*/ 2147483646 w 35"/>
                  <a:gd name="T33" fmla="*/ 2147483646 h 3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5" h="34">
                    <a:moveTo>
                      <a:pt x="0" y="0"/>
                    </a:moveTo>
                    <a:lnTo>
                      <a:pt x="35" y="0"/>
                    </a:lnTo>
                    <a:lnTo>
                      <a:pt x="35" y="34"/>
                    </a:lnTo>
                    <a:lnTo>
                      <a:pt x="0" y="34"/>
                    </a:lnTo>
                    <a:lnTo>
                      <a:pt x="0" y="0"/>
                    </a:lnTo>
                    <a:close/>
                    <a:moveTo>
                      <a:pt x="4" y="8"/>
                    </a:moveTo>
                    <a:lnTo>
                      <a:pt x="4" y="27"/>
                    </a:lnTo>
                    <a:lnTo>
                      <a:pt x="8" y="27"/>
                    </a:lnTo>
                    <a:lnTo>
                      <a:pt x="8"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5" name="iṧ1ïḓè">
                <a:extLst>
                  <a:ext uri="{FF2B5EF4-FFF2-40B4-BE49-F238E27FC236}">
                    <a16:creationId xmlns:a16="http://schemas.microsoft.com/office/drawing/2014/main" id="{EF5FEBAF-3F5F-4F69-890B-5E65991426A5}"/>
                  </a:ext>
                </a:extLst>
              </p:cNvPr>
              <p:cNvSpPr>
                <a:spLocks/>
              </p:cNvSpPr>
              <p:nvPr/>
            </p:nvSpPr>
            <p:spPr bwMode="auto">
              <a:xfrm>
                <a:off x="3551238" y="3067050"/>
                <a:ext cx="722313" cy="727075"/>
              </a:xfrm>
              <a:custGeom>
                <a:avLst/>
                <a:gdLst>
                  <a:gd name="T0" fmla="*/ 2147483646 w 219"/>
                  <a:gd name="T1" fmla="*/ 0 h 218"/>
                  <a:gd name="T2" fmla="*/ 2147483646 w 219"/>
                  <a:gd name="T3" fmla="*/ 2147483646 h 218"/>
                  <a:gd name="T4" fmla="*/ 2147483646 w 219"/>
                  <a:gd name="T5" fmla="*/ 2147483646 h 218"/>
                  <a:gd name="T6" fmla="*/ 0 w 219"/>
                  <a:gd name="T7" fmla="*/ 2147483646 h 218"/>
                  <a:gd name="T8" fmla="*/ 2147483646 w 219"/>
                  <a:gd name="T9" fmla="*/ 0 h 218"/>
                  <a:gd name="T10" fmla="*/ 2147483646 w 219"/>
                  <a:gd name="T11" fmla="*/ 2147483646 h 218"/>
                  <a:gd name="T12" fmla="*/ 2147483646 w 219"/>
                  <a:gd name="T13" fmla="*/ 2147483646 h 218"/>
                  <a:gd name="T14" fmla="*/ 2147483646 w 219"/>
                  <a:gd name="T15" fmla="*/ 2147483646 h 218"/>
                  <a:gd name="T16" fmla="*/ 2147483646 w 219"/>
                  <a:gd name="T17" fmla="*/ 2147483646 h 218"/>
                  <a:gd name="T18" fmla="*/ 2147483646 w 219"/>
                  <a:gd name="T19" fmla="*/ 2147483646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7" name="íşḷïḑe">
              <a:extLst>
                <a:ext uri="{FF2B5EF4-FFF2-40B4-BE49-F238E27FC236}">
                  <a16:creationId xmlns:a16="http://schemas.microsoft.com/office/drawing/2014/main" id="{CAD8BEAF-823B-4A47-A051-1C8588066D36}"/>
                </a:ext>
              </a:extLst>
            </p:cNvPr>
            <p:cNvGrpSpPr>
              <a:grpSpLocks/>
            </p:cNvGrpSpPr>
            <p:nvPr userDrawn="1"/>
          </p:nvGrpSpPr>
          <p:grpSpPr bwMode="auto">
            <a:xfrm>
              <a:off x="4894762" y="471192"/>
              <a:ext cx="4437911" cy="1614111"/>
              <a:chOff x="4412452" y="3106738"/>
              <a:chExt cx="2312689" cy="841148"/>
            </a:xfrm>
          </p:grpSpPr>
          <p:grpSp>
            <p:nvGrpSpPr>
              <p:cNvPr id="8" name="îṥľíḑé">
                <a:extLst>
                  <a:ext uri="{FF2B5EF4-FFF2-40B4-BE49-F238E27FC236}">
                    <a16:creationId xmlns:a16="http://schemas.microsoft.com/office/drawing/2014/main" id="{74DA3E09-C153-4148-A2BA-A6FB54516490}"/>
                  </a:ext>
                </a:extLst>
              </p:cNvPr>
              <p:cNvGrpSpPr>
                <a:grpSpLocks/>
              </p:cNvGrpSpPr>
              <p:nvPr/>
            </p:nvGrpSpPr>
            <p:grpSpPr bwMode="auto">
              <a:xfrm>
                <a:off x="4422776" y="3106738"/>
                <a:ext cx="2293937" cy="617538"/>
                <a:chOff x="4422776" y="3106738"/>
                <a:chExt cx="2293937" cy="617538"/>
              </a:xfrm>
            </p:grpSpPr>
            <p:sp>
              <p:nvSpPr>
                <p:cNvPr id="25" name="išḻiḑé">
                  <a:extLst>
                    <a:ext uri="{FF2B5EF4-FFF2-40B4-BE49-F238E27FC236}">
                      <a16:creationId xmlns:a16="http://schemas.microsoft.com/office/drawing/2014/main" id="{CE7C5DC6-4ABE-4F8C-958A-668FF383EF82}"/>
                    </a:ext>
                  </a:extLst>
                </p:cNvPr>
                <p:cNvSpPr>
                  <a:spLocks/>
                </p:cNvSpPr>
                <p:nvPr/>
              </p:nvSpPr>
              <p:spPr bwMode="auto">
                <a:xfrm>
                  <a:off x="4811713" y="3200400"/>
                  <a:ext cx="49213" cy="100013"/>
                </a:xfrm>
                <a:custGeom>
                  <a:avLst/>
                  <a:gdLst>
                    <a:gd name="T0" fmla="*/ 0 w 15"/>
                    <a:gd name="T1" fmla="*/ 2147483646 h 30"/>
                    <a:gd name="T2" fmla="*/ 2147483646 w 15"/>
                    <a:gd name="T3" fmla="*/ 2147483646 h 30"/>
                    <a:gd name="T4" fmla="*/ 0 w 15"/>
                    <a:gd name="T5" fmla="*/ 2147483646 h 30"/>
                    <a:gd name="T6" fmla="*/ 2147483646 w 15"/>
                    <a:gd name="T7" fmla="*/ 2147483646 h 30"/>
                    <a:gd name="T8" fmla="*/ 2147483646 w 15"/>
                    <a:gd name="T9" fmla="*/ 2147483646 h 30"/>
                    <a:gd name="T10" fmla="*/ 2147483646 w 15"/>
                    <a:gd name="T11" fmla="*/ 2147483646 h 30"/>
                    <a:gd name="T12" fmla="*/ 2147483646 w 15"/>
                    <a:gd name="T13" fmla="*/ 2147483646 h 30"/>
                    <a:gd name="T14" fmla="*/ 2147483646 w 15"/>
                    <a:gd name="T15" fmla="*/ 0 h 30"/>
                    <a:gd name="T16" fmla="*/ 0 w 15"/>
                    <a:gd name="T17" fmla="*/ 2147483646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6" name="íṥľíďè">
                  <a:extLst>
                    <a:ext uri="{FF2B5EF4-FFF2-40B4-BE49-F238E27FC236}">
                      <a16:creationId xmlns:a16="http://schemas.microsoft.com/office/drawing/2014/main" id="{0A003E93-2B9D-48EE-93C8-C1EC4143F317}"/>
                    </a:ext>
                  </a:extLst>
                </p:cNvPr>
                <p:cNvSpPr>
                  <a:spLocks/>
                </p:cNvSpPr>
                <p:nvPr/>
              </p:nvSpPr>
              <p:spPr bwMode="auto">
                <a:xfrm>
                  <a:off x="5221288" y="3184525"/>
                  <a:ext cx="36513" cy="122238"/>
                </a:xfrm>
                <a:custGeom>
                  <a:avLst/>
                  <a:gdLst>
                    <a:gd name="T0" fmla="*/ 0 w 11"/>
                    <a:gd name="T1" fmla="*/ 2147483646 h 37"/>
                    <a:gd name="T2" fmla="*/ 2147483646 w 11"/>
                    <a:gd name="T3" fmla="*/ 2147483646 h 37"/>
                    <a:gd name="T4" fmla="*/ 0 w 11"/>
                    <a:gd name="T5" fmla="*/ 2147483646 h 37"/>
                    <a:gd name="T6" fmla="*/ 0 w 11"/>
                    <a:gd name="T7" fmla="*/ 2147483646 h 37"/>
                    <a:gd name="T8" fmla="*/ 2147483646 w 11"/>
                    <a:gd name="T9" fmla="*/ 2147483646 h 37"/>
                    <a:gd name="T10" fmla="*/ 2147483646 w 11"/>
                    <a:gd name="T11" fmla="*/ 2147483646 h 37"/>
                    <a:gd name="T12" fmla="*/ 2147483646 w 11"/>
                    <a:gd name="T13" fmla="*/ 2147483646 h 37"/>
                    <a:gd name="T14" fmla="*/ 2147483646 w 11"/>
                    <a:gd name="T15" fmla="*/ 2147483646 h 37"/>
                    <a:gd name="T16" fmla="*/ 2147483646 w 11"/>
                    <a:gd name="T17" fmla="*/ 2147483646 h 37"/>
                    <a:gd name="T18" fmla="*/ 2147483646 w 11"/>
                    <a:gd name="T19" fmla="*/ 0 h 37"/>
                    <a:gd name="T20" fmla="*/ 0 w 11"/>
                    <a:gd name="T21" fmla="*/ 2147483646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7" name="íś1iḑe">
                  <a:extLst>
                    <a:ext uri="{FF2B5EF4-FFF2-40B4-BE49-F238E27FC236}">
                      <a16:creationId xmlns:a16="http://schemas.microsoft.com/office/drawing/2014/main" id="{D93FCF2A-D742-4CDF-8B18-F41244F07BAD}"/>
                    </a:ext>
                  </a:extLst>
                </p:cNvPr>
                <p:cNvSpPr>
                  <a:spLocks/>
                </p:cNvSpPr>
                <p:nvPr/>
              </p:nvSpPr>
              <p:spPr bwMode="auto">
                <a:xfrm>
                  <a:off x="4554538" y="3251200"/>
                  <a:ext cx="119063" cy="58738"/>
                </a:xfrm>
                <a:custGeom>
                  <a:avLst/>
                  <a:gdLst>
                    <a:gd name="T0" fmla="*/ 0 w 36"/>
                    <a:gd name="T1" fmla="*/ 2147483646 h 18"/>
                    <a:gd name="T2" fmla="*/ 2147483646 w 36"/>
                    <a:gd name="T3" fmla="*/ 2147483646 h 18"/>
                    <a:gd name="T4" fmla="*/ 2147483646 w 36"/>
                    <a:gd name="T5" fmla="*/ 2147483646 h 18"/>
                    <a:gd name="T6" fmla="*/ 2147483646 w 36"/>
                    <a:gd name="T7" fmla="*/ 2147483646 h 18"/>
                    <a:gd name="T8" fmla="*/ 2147483646 w 36"/>
                    <a:gd name="T9" fmla="*/ 2147483646 h 18"/>
                    <a:gd name="T10" fmla="*/ 2147483646 w 36"/>
                    <a:gd name="T11" fmla="*/ 2147483646 h 18"/>
                    <a:gd name="T12" fmla="*/ 2147483646 w 36"/>
                    <a:gd name="T13" fmla="*/ 2147483646 h 18"/>
                    <a:gd name="T14" fmla="*/ 2147483646 w 36"/>
                    <a:gd name="T15" fmla="*/ 2147483646 h 18"/>
                    <a:gd name="T16" fmla="*/ 2147483646 w 36"/>
                    <a:gd name="T17" fmla="*/ 2147483646 h 18"/>
                    <a:gd name="T18" fmla="*/ 2147483646 w 36"/>
                    <a:gd name="T19" fmla="*/ 2147483646 h 18"/>
                    <a:gd name="T20" fmla="*/ 2147483646 w 36"/>
                    <a:gd name="T21" fmla="*/ 0 h 18"/>
                    <a:gd name="T22" fmla="*/ 2147483646 w 36"/>
                    <a:gd name="T23" fmla="*/ 2147483646 h 18"/>
                    <a:gd name="T24" fmla="*/ 2147483646 w 36"/>
                    <a:gd name="T25" fmla="*/ 2147483646 h 18"/>
                    <a:gd name="T26" fmla="*/ 0 w 36"/>
                    <a:gd name="T27" fmla="*/ 2147483646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8" name="iṩ1iḋè">
                  <a:extLst>
                    <a:ext uri="{FF2B5EF4-FFF2-40B4-BE49-F238E27FC236}">
                      <a16:creationId xmlns:a16="http://schemas.microsoft.com/office/drawing/2014/main" id="{C70D860A-7ABD-410B-859C-2D817336F28F}"/>
                    </a:ext>
                  </a:extLst>
                </p:cNvPr>
                <p:cNvSpPr>
                  <a:spLocks/>
                </p:cNvSpPr>
                <p:nvPr/>
              </p:nvSpPr>
              <p:spPr bwMode="auto">
                <a:xfrm>
                  <a:off x="6359526" y="3263900"/>
                  <a:ext cx="93663" cy="139700"/>
                </a:xfrm>
                <a:custGeom>
                  <a:avLst/>
                  <a:gdLst>
                    <a:gd name="T0" fmla="*/ 2147483646 w 28"/>
                    <a:gd name="T1" fmla="*/ 2147483646 h 42"/>
                    <a:gd name="T2" fmla="*/ 2147483646 w 28"/>
                    <a:gd name="T3" fmla="*/ 2147483646 h 42"/>
                    <a:gd name="T4" fmla="*/ 2147483646 w 28"/>
                    <a:gd name="T5" fmla="*/ 2147483646 h 42"/>
                    <a:gd name="T6" fmla="*/ 2147483646 w 28"/>
                    <a:gd name="T7" fmla="*/ 2147483646 h 42"/>
                    <a:gd name="T8" fmla="*/ 2147483646 w 28"/>
                    <a:gd name="T9" fmla="*/ 2147483646 h 42"/>
                    <a:gd name="T10" fmla="*/ 2147483646 w 28"/>
                    <a:gd name="T11" fmla="*/ 2147483646 h 42"/>
                    <a:gd name="T12" fmla="*/ 0 w 28"/>
                    <a:gd name="T13" fmla="*/ 2147483646 h 42"/>
                    <a:gd name="T14" fmla="*/ 0 w 28"/>
                    <a:gd name="T15" fmla="*/ 2147483646 h 42"/>
                    <a:gd name="T16" fmla="*/ 2147483646 w 28"/>
                    <a:gd name="T17" fmla="*/ 2147483646 h 42"/>
                    <a:gd name="T18" fmla="*/ 2147483646 w 28"/>
                    <a:gd name="T19" fmla="*/ 2147483646 h 42"/>
                    <a:gd name="T20" fmla="*/ 2147483646 w 28"/>
                    <a:gd name="T21" fmla="*/ 2147483646 h 42"/>
                    <a:gd name="T22" fmla="*/ 2147483646 w 28"/>
                    <a:gd name="T23" fmla="*/ 2147483646 h 42"/>
                    <a:gd name="T24" fmla="*/ 2147483646 w 28"/>
                    <a:gd name="T25" fmla="*/ 2147483646 h 42"/>
                    <a:gd name="T26" fmla="*/ 2147483646 w 28"/>
                    <a:gd name="T27" fmla="*/ 2147483646 h 42"/>
                    <a:gd name="T28" fmla="*/ 2147483646 w 28"/>
                    <a:gd name="T29" fmla="*/ 2147483646 h 42"/>
                    <a:gd name="T30" fmla="*/ 2147483646 w 28"/>
                    <a:gd name="T31" fmla="*/ 2147483646 h 42"/>
                    <a:gd name="T32" fmla="*/ 2147483646 w 28"/>
                    <a:gd name="T33" fmla="*/ 2147483646 h 42"/>
                    <a:gd name="T34" fmla="*/ 2147483646 w 28"/>
                    <a:gd name="T35" fmla="*/ 2147483646 h 42"/>
                    <a:gd name="T36" fmla="*/ 2147483646 w 28"/>
                    <a:gd name="T37" fmla="*/ 2147483646 h 42"/>
                    <a:gd name="T38" fmla="*/ 2147483646 w 28"/>
                    <a:gd name="T39" fmla="*/ 2147483646 h 42"/>
                    <a:gd name="T40" fmla="*/ 2147483646 w 28"/>
                    <a:gd name="T41" fmla="*/ 0 h 42"/>
                    <a:gd name="T42" fmla="*/ 2147483646 w 28"/>
                    <a:gd name="T43" fmla="*/ 2147483646 h 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9" name="íṩlïḓè">
                  <a:extLst>
                    <a:ext uri="{FF2B5EF4-FFF2-40B4-BE49-F238E27FC236}">
                      <a16:creationId xmlns:a16="http://schemas.microsoft.com/office/drawing/2014/main" id="{662314BA-6E17-42DA-8343-D77A7A44EB7C}"/>
                    </a:ext>
                  </a:extLst>
                </p:cNvPr>
                <p:cNvSpPr>
                  <a:spLocks/>
                </p:cNvSpPr>
                <p:nvPr/>
              </p:nvSpPr>
              <p:spPr bwMode="auto">
                <a:xfrm>
                  <a:off x="5826126" y="3273425"/>
                  <a:ext cx="223838" cy="293688"/>
                </a:xfrm>
                <a:custGeom>
                  <a:avLst/>
                  <a:gdLst>
                    <a:gd name="T0" fmla="*/ 2147483646 w 68"/>
                    <a:gd name="T1" fmla="*/ 2147483646 h 88"/>
                    <a:gd name="T2" fmla="*/ 2147483646 w 68"/>
                    <a:gd name="T3" fmla="*/ 2147483646 h 88"/>
                    <a:gd name="T4" fmla="*/ 2147483646 w 68"/>
                    <a:gd name="T5" fmla="*/ 2147483646 h 88"/>
                    <a:gd name="T6" fmla="*/ 2147483646 w 68"/>
                    <a:gd name="T7" fmla="*/ 2147483646 h 88"/>
                    <a:gd name="T8" fmla="*/ 2147483646 w 68"/>
                    <a:gd name="T9" fmla="*/ 0 h 88"/>
                    <a:gd name="T10" fmla="*/ 2147483646 w 68"/>
                    <a:gd name="T11" fmla="*/ 2147483646 h 88"/>
                    <a:gd name="T12" fmla="*/ 2147483646 w 68"/>
                    <a:gd name="T13" fmla="*/ 2147483646 h 88"/>
                    <a:gd name="T14" fmla="*/ 2147483646 w 68"/>
                    <a:gd name="T15" fmla="*/ 2147483646 h 88"/>
                    <a:gd name="T16" fmla="*/ 2147483646 w 68"/>
                    <a:gd name="T17" fmla="*/ 2147483646 h 88"/>
                    <a:gd name="T18" fmla="*/ 2147483646 w 68"/>
                    <a:gd name="T19" fmla="*/ 2147483646 h 88"/>
                    <a:gd name="T20" fmla="*/ 2147483646 w 68"/>
                    <a:gd name="T21" fmla="*/ 2147483646 h 88"/>
                    <a:gd name="T22" fmla="*/ 2147483646 w 68"/>
                    <a:gd name="T23" fmla="*/ 2147483646 h 88"/>
                    <a:gd name="T24" fmla="*/ 2147483646 w 68"/>
                    <a:gd name="T25" fmla="*/ 2147483646 h 88"/>
                    <a:gd name="T26" fmla="*/ 2147483646 w 68"/>
                    <a:gd name="T27" fmla="*/ 2147483646 h 88"/>
                    <a:gd name="T28" fmla="*/ 0 w 68"/>
                    <a:gd name="T29" fmla="*/ 2147483646 h 88"/>
                    <a:gd name="T30" fmla="*/ 2147483646 w 68"/>
                    <a:gd name="T31" fmla="*/ 2147483646 h 88"/>
                    <a:gd name="T32" fmla="*/ 2147483646 w 68"/>
                    <a:gd name="T33" fmla="*/ 2147483646 h 88"/>
                    <a:gd name="T34" fmla="*/ 2147483646 w 68"/>
                    <a:gd name="T35" fmla="*/ 2147483646 h 88"/>
                    <a:gd name="T36" fmla="*/ 2147483646 w 68"/>
                    <a:gd name="T37" fmla="*/ 2147483646 h 88"/>
                    <a:gd name="T38" fmla="*/ 2147483646 w 68"/>
                    <a:gd name="T39" fmla="*/ 2147483646 h 88"/>
                    <a:gd name="T40" fmla="*/ 2147483646 w 68"/>
                    <a:gd name="T41" fmla="*/ 2147483646 h 88"/>
                    <a:gd name="T42" fmla="*/ 2147483646 w 68"/>
                    <a:gd name="T43" fmla="*/ 2147483646 h 88"/>
                    <a:gd name="T44" fmla="*/ 2147483646 w 68"/>
                    <a:gd name="T45" fmla="*/ 2147483646 h 88"/>
                    <a:gd name="T46" fmla="*/ 2147483646 w 68"/>
                    <a:gd name="T47" fmla="*/ 2147483646 h 88"/>
                    <a:gd name="T48" fmla="*/ 2147483646 w 68"/>
                    <a:gd name="T49" fmla="*/ 2147483646 h 88"/>
                    <a:gd name="T50" fmla="*/ 2147483646 w 68"/>
                    <a:gd name="T51" fmla="*/ 2147483646 h 88"/>
                    <a:gd name="T52" fmla="*/ 2147483646 w 68"/>
                    <a:gd name="T53" fmla="*/ 2147483646 h 88"/>
                    <a:gd name="T54" fmla="*/ 2147483646 w 68"/>
                    <a:gd name="T55" fmla="*/ 2147483646 h 88"/>
                    <a:gd name="T56" fmla="*/ 2147483646 w 68"/>
                    <a:gd name="T57" fmla="*/ 2147483646 h 88"/>
                    <a:gd name="T58" fmla="*/ 2147483646 w 68"/>
                    <a:gd name="T59" fmla="*/ 2147483646 h 88"/>
                    <a:gd name="T60" fmla="*/ 2147483646 w 68"/>
                    <a:gd name="T61" fmla="*/ 2147483646 h 88"/>
                    <a:gd name="T62" fmla="*/ 2147483646 w 68"/>
                    <a:gd name="T63" fmla="*/ 2147483646 h 88"/>
                    <a:gd name="T64" fmla="*/ 2147483646 w 68"/>
                    <a:gd name="T65" fmla="*/ 2147483646 h 88"/>
                    <a:gd name="T66" fmla="*/ 2147483646 w 68"/>
                    <a:gd name="T67" fmla="*/ 2147483646 h 88"/>
                    <a:gd name="T68" fmla="*/ 2147483646 w 68"/>
                    <a:gd name="T69" fmla="*/ 2147483646 h 88"/>
                    <a:gd name="T70" fmla="*/ 2147483646 w 68"/>
                    <a:gd name="T71" fmla="*/ 2147483646 h 88"/>
                    <a:gd name="T72" fmla="*/ 2147483646 w 68"/>
                    <a:gd name="T73" fmla="*/ 2147483646 h 88"/>
                    <a:gd name="T74" fmla="*/ 2147483646 w 68"/>
                    <a:gd name="T75" fmla="*/ 2147483646 h 88"/>
                    <a:gd name="T76" fmla="*/ 2147483646 w 68"/>
                    <a:gd name="T77" fmla="*/ 2147483646 h 88"/>
                    <a:gd name="T78" fmla="*/ 2147483646 w 68"/>
                    <a:gd name="T79" fmla="*/ 2147483646 h 88"/>
                    <a:gd name="T80" fmla="*/ 2147483646 w 68"/>
                    <a:gd name="T81" fmla="*/ 2147483646 h 88"/>
                    <a:gd name="T82" fmla="*/ 2147483646 w 68"/>
                    <a:gd name="T83" fmla="*/ 2147483646 h 88"/>
                    <a:gd name="T84" fmla="*/ 2147483646 w 68"/>
                    <a:gd name="T85" fmla="*/ 2147483646 h 88"/>
                    <a:gd name="T86" fmla="*/ 2147483646 w 68"/>
                    <a:gd name="T87" fmla="*/ 2147483646 h 88"/>
                    <a:gd name="T88" fmla="*/ 2147483646 w 68"/>
                    <a:gd name="T89" fmla="*/ 2147483646 h 88"/>
                    <a:gd name="T90" fmla="*/ 2147483646 w 68"/>
                    <a:gd name="T91" fmla="*/ 2147483646 h 88"/>
                    <a:gd name="T92" fmla="*/ 2147483646 w 68"/>
                    <a:gd name="T93" fmla="*/ 2147483646 h 8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0" name="ísḷïďè">
                  <a:extLst>
                    <a:ext uri="{FF2B5EF4-FFF2-40B4-BE49-F238E27FC236}">
                      <a16:creationId xmlns:a16="http://schemas.microsoft.com/office/drawing/2014/main" id="{213D5D4D-D9A2-44DE-9CCE-63DCC06670F2}"/>
                    </a:ext>
                  </a:extLst>
                </p:cNvPr>
                <p:cNvSpPr>
                  <a:spLocks/>
                </p:cNvSpPr>
                <p:nvPr/>
              </p:nvSpPr>
              <p:spPr bwMode="auto">
                <a:xfrm>
                  <a:off x="4518026" y="3506788"/>
                  <a:ext cx="53975" cy="71438"/>
                </a:xfrm>
                <a:custGeom>
                  <a:avLst/>
                  <a:gdLst>
                    <a:gd name="T0" fmla="*/ 2147483646 w 16"/>
                    <a:gd name="T1" fmla="*/ 2147483646 h 21"/>
                    <a:gd name="T2" fmla="*/ 2147483646 w 16"/>
                    <a:gd name="T3" fmla="*/ 2147483646 h 21"/>
                    <a:gd name="T4" fmla="*/ 2147483646 w 16"/>
                    <a:gd name="T5" fmla="*/ 2147483646 h 21"/>
                    <a:gd name="T6" fmla="*/ 2147483646 w 16"/>
                    <a:gd name="T7" fmla="*/ 0 h 21"/>
                    <a:gd name="T8" fmla="*/ 2147483646 w 16"/>
                    <a:gd name="T9" fmla="*/ 2147483646 h 21"/>
                    <a:gd name="T10" fmla="*/ 2147483646 w 16"/>
                    <a:gd name="T11" fmla="*/ 2147483646 h 21"/>
                    <a:gd name="T12" fmla="*/ 2147483646 w 16"/>
                    <a:gd name="T13" fmla="*/ 2147483646 h 21"/>
                    <a:gd name="T14" fmla="*/ 2147483646 w 16"/>
                    <a:gd name="T15" fmla="*/ 2147483646 h 21"/>
                    <a:gd name="T16" fmla="*/ 0 w 16"/>
                    <a:gd name="T17" fmla="*/ 2147483646 h 21"/>
                    <a:gd name="T18" fmla="*/ 2147483646 w 16"/>
                    <a:gd name="T19" fmla="*/ 2147483646 h 21"/>
                    <a:gd name="T20" fmla="*/ 2147483646 w 16"/>
                    <a:gd name="T21" fmla="*/ 2147483646 h 21"/>
                    <a:gd name="T22" fmla="*/ 2147483646 w 16"/>
                    <a:gd name="T23" fmla="*/ 2147483646 h 21"/>
                    <a:gd name="T24" fmla="*/ 2147483646 w 16"/>
                    <a:gd name="T25" fmla="*/ 2147483646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1" name="îṧļîḓé">
                  <a:extLst>
                    <a:ext uri="{FF2B5EF4-FFF2-40B4-BE49-F238E27FC236}">
                      <a16:creationId xmlns:a16="http://schemas.microsoft.com/office/drawing/2014/main" id="{FDC93642-0CA2-46C4-934C-1A063275CCEC}"/>
                    </a:ext>
                  </a:extLst>
                </p:cNvPr>
                <p:cNvSpPr>
                  <a:spLocks/>
                </p:cNvSpPr>
                <p:nvPr/>
              </p:nvSpPr>
              <p:spPr bwMode="auto">
                <a:xfrm>
                  <a:off x="5319713" y="3133725"/>
                  <a:ext cx="222250" cy="500063"/>
                </a:xfrm>
                <a:custGeom>
                  <a:avLst/>
                  <a:gdLst>
                    <a:gd name="T0" fmla="*/ 2147483646 w 67"/>
                    <a:gd name="T1" fmla="*/ 2147483646 h 150"/>
                    <a:gd name="T2" fmla="*/ 2147483646 w 67"/>
                    <a:gd name="T3" fmla="*/ 2147483646 h 150"/>
                    <a:gd name="T4" fmla="*/ 2147483646 w 67"/>
                    <a:gd name="T5" fmla="*/ 2147483646 h 150"/>
                    <a:gd name="T6" fmla="*/ 2147483646 w 67"/>
                    <a:gd name="T7" fmla="*/ 2147483646 h 150"/>
                    <a:gd name="T8" fmla="*/ 2147483646 w 67"/>
                    <a:gd name="T9" fmla="*/ 2147483646 h 150"/>
                    <a:gd name="T10" fmla="*/ 2147483646 w 67"/>
                    <a:gd name="T11" fmla="*/ 2147483646 h 150"/>
                    <a:gd name="T12" fmla="*/ 2147483646 w 67"/>
                    <a:gd name="T13" fmla="*/ 2147483646 h 150"/>
                    <a:gd name="T14" fmla="*/ 2147483646 w 67"/>
                    <a:gd name="T15" fmla="*/ 2147483646 h 150"/>
                    <a:gd name="T16" fmla="*/ 2147483646 w 67"/>
                    <a:gd name="T17" fmla="*/ 2147483646 h 150"/>
                    <a:gd name="T18" fmla="*/ 2147483646 w 67"/>
                    <a:gd name="T19" fmla="*/ 2147483646 h 150"/>
                    <a:gd name="T20" fmla="*/ 2147483646 w 67"/>
                    <a:gd name="T21" fmla="*/ 2147483646 h 150"/>
                    <a:gd name="T22" fmla="*/ 2147483646 w 67"/>
                    <a:gd name="T23" fmla="*/ 2147483646 h 150"/>
                    <a:gd name="T24" fmla="*/ 2147483646 w 67"/>
                    <a:gd name="T25" fmla="*/ 2147483646 h 150"/>
                    <a:gd name="T26" fmla="*/ 2147483646 w 67"/>
                    <a:gd name="T27" fmla="*/ 2147483646 h 150"/>
                    <a:gd name="T28" fmla="*/ 2147483646 w 67"/>
                    <a:gd name="T29" fmla="*/ 2147483646 h 150"/>
                    <a:gd name="T30" fmla="*/ 2147483646 w 67"/>
                    <a:gd name="T31" fmla="*/ 2147483646 h 150"/>
                    <a:gd name="T32" fmla="*/ 2147483646 w 67"/>
                    <a:gd name="T33" fmla="*/ 2147483646 h 150"/>
                    <a:gd name="T34" fmla="*/ 2147483646 w 67"/>
                    <a:gd name="T35" fmla="*/ 2147483646 h 150"/>
                    <a:gd name="T36" fmla="*/ 2147483646 w 67"/>
                    <a:gd name="T37" fmla="*/ 2147483646 h 150"/>
                    <a:gd name="T38" fmla="*/ 2147483646 w 67"/>
                    <a:gd name="T39" fmla="*/ 2147483646 h 150"/>
                    <a:gd name="T40" fmla="*/ 2147483646 w 67"/>
                    <a:gd name="T41" fmla="*/ 2147483646 h 150"/>
                    <a:gd name="T42" fmla="*/ 2147483646 w 67"/>
                    <a:gd name="T43" fmla="*/ 2147483646 h 150"/>
                    <a:gd name="T44" fmla="*/ 2147483646 w 67"/>
                    <a:gd name="T45" fmla="*/ 2147483646 h 150"/>
                    <a:gd name="T46" fmla="*/ 2147483646 w 67"/>
                    <a:gd name="T47" fmla="*/ 2147483646 h 150"/>
                    <a:gd name="T48" fmla="*/ 2147483646 w 67"/>
                    <a:gd name="T49" fmla="*/ 2147483646 h 150"/>
                    <a:gd name="T50" fmla="*/ 2147483646 w 67"/>
                    <a:gd name="T51" fmla="*/ 2147483646 h 150"/>
                    <a:gd name="T52" fmla="*/ 2147483646 w 67"/>
                    <a:gd name="T53" fmla="*/ 2147483646 h 150"/>
                    <a:gd name="T54" fmla="*/ 2147483646 w 67"/>
                    <a:gd name="T55" fmla="*/ 2147483646 h 150"/>
                    <a:gd name="T56" fmla="*/ 2147483646 w 67"/>
                    <a:gd name="T57" fmla="*/ 2147483646 h 150"/>
                    <a:gd name="T58" fmla="*/ 2147483646 w 67"/>
                    <a:gd name="T59" fmla="*/ 2147483646 h 150"/>
                    <a:gd name="T60" fmla="*/ 2147483646 w 67"/>
                    <a:gd name="T61" fmla="*/ 2147483646 h 150"/>
                    <a:gd name="T62" fmla="*/ 2147483646 w 67"/>
                    <a:gd name="T63" fmla="*/ 2147483646 h 150"/>
                    <a:gd name="T64" fmla="*/ 2147483646 w 67"/>
                    <a:gd name="T65" fmla="*/ 2147483646 h 150"/>
                    <a:gd name="T66" fmla="*/ 2147483646 w 67"/>
                    <a:gd name="T67" fmla="*/ 2147483646 h 150"/>
                    <a:gd name="T68" fmla="*/ 2147483646 w 67"/>
                    <a:gd name="T69" fmla="*/ 2147483646 h 150"/>
                    <a:gd name="T70" fmla="*/ 2147483646 w 67"/>
                    <a:gd name="T71" fmla="*/ 2147483646 h 150"/>
                    <a:gd name="T72" fmla="*/ 2147483646 w 67"/>
                    <a:gd name="T73" fmla="*/ 2147483646 h 150"/>
                    <a:gd name="T74" fmla="*/ 2147483646 w 67"/>
                    <a:gd name="T75" fmla="*/ 2147483646 h 150"/>
                    <a:gd name="T76" fmla="*/ 2147483646 w 67"/>
                    <a:gd name="T77" fmla="*/ 2147483646 h 150"/>
                    <a:gd name="T78" fmla="*/ 2147483646 w 67"/>
                    <a:gd name="T79" fmla="*/ 2147483646 h 150"/>
                    <a:gd name="T80" fmla="*/ 2147483646 w 67"/>
                    <a:gd name="T81" fmla="*/ 2147483646 h 150"/>
                    <a:gd name="T82" fmla="*/ 2147483646 w 67"/>
                    <a:gd name="T83" fmla="*/ 2147483646 h 150"/>
                    <a:gd name="T84" fmla="*/ 2147483646 w 67"/>
                    <a:gd name="T85" fmla="*/ 2147483646 h 150"/>
                    <a:gd name="T86" fmla="*/ 2147483646 w 67"/>
                    <a:gd name="T87" fmla="*/ 2147483646 h 150"/>
                    <a:gd name="T88" fmla="*/ 2147483646 w 67"/>
                    <a:gd name="T89" fmla="*/ 2147483646 h 150"/>
                    <a:gd name="T90" fmla="*/ 2147483646 w 67"/>
                    <a:gd name="T91" fmla="*/ 2147483646 h 150"/>
                    <a:gd name="T92" fmla="*/ 2147483646 w 67"/>
                    <a:gd name="T93" fmla="*/ 2147483646 h 150"/>
                    <a:gd name="T94" fmla="*/ 2147483646 w 67"/>
                    <a:gd name="T95" fmla="*/ 2147483646 h 150"/>
                    <a:gd name="T96" fmla="*/ 2147483646 w 67"/>
                    <a:gd name="T97" fmla="*/ 2147483646 h 150"/>
                    <a:gd name="T98" fmla="*/ 2147483646 w 67"/>
                    <a:gd name="T99" fmla="*/ 2147483646 h 150"/>
                    <a:gd name="T100" fmla="*/ 2147483646 w 67"/>
                    <a:gd name="T101" fmla="*/ 2147483646 h 150"/>
                    <a:gd name="T102" fmla="*/ 2147483646 w 67"/>
                    <a:gd name="T103" fmla="*/ 2147483646 h 1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2" name="iSļïḑé">
                  <a:extLst>
                    <a:ext uri="{FF2B5EF4-FFF2-40B4-BE49-F238E27FC236}">
                      <a16:creationId xmlns:a16="http://schemas.microsoft.com/office/drawing/2014/main" id="{7015676F-681C-42C1-BB37-74239BD026BE}"/>
                    </a:ext>
                  </a:extLst>
                </p:cNvPr>
                <p:cNvSpPr>
                  <a:spLocks/>
                </p:cNvSpPr>
                <p:nvPr/>
              </p:nvSpPr>
              <p:spPr bwMode="auto">
                <a:xfrm>
                  <a:off x="4422776" y="3106738"/>
                  <a:ext cx="412750" cy="596900"/>
                </a:xfrm>
                <a:custGeom>
                  <a:avLst/>
                  <a:gdLst>
                    <a:gd name="T0" fmla="*/ 2147483646 w 125"/>
                    <a:gd name="T1" fmla="*/ 2147483646 h 179"/>
                    <a:gd name="T2" fmla="*/ 2147483646 w 125"/>
                    <a:gd name="T3" fmla="*/ 2147483646 h 179"/>
                    <a:gd name="T4" fmla="*/ 2147483646 w 125"/>
                    <a:gd name="T5" fmla="*/ 2147483646 h 179"/>
                    <a:gd name="T6" fmla="*/ 2147483646 w 125"/>
                    <a:gd name="T7" fmla="*/ 2147483646 h 179"/>
                    <a:gd name="T8" fmla="*/ 2147483646 w 125"/>
                    <a:gd name="T9" fmla="*/ 2147483646 h 179"/>
                    <a:gd name="T10" fmla="*/ 2147483646 w 125"/>
                    <a:gd name="T11" fmla="*/ 2147483646 h 179"/>
                    <a:gd name="T12" fmla="*/ 2147483646 w 125"/>
                    <a:gd name="T13" fmla="*/ 2147483646 h 179"/>
                    <a:gd name="T14" fmla="*/ 2147483646 w 125"/>
                    <a:gd name="T15" fmla="*/ 2147483646 h 179"/>
                    <a:gd name="T16" fmla="*/ 2147483646 w 125"/>
                    <a:gd name="T17" fmla="*/ 2147483646 h 179"/>
                    <a:gd name="T18" fmla="*/ 2147483646 w 125"/>
                    <a:gd name="T19" fmla="*/ 2147483646 h 179"/>
                    <a:gd name="T20" fmla="*/ 2147483646 w 125"/>
                    <a:gd name="T21" fmla="*/ 2147483646 h 179"/>
                    <a:gd name="T22" fmla="*/ 2147483646 w 125"/>
                    <a:gd name="T23" fmla="*/ 0 h 179"/>
                    <a:gd name="T24" fmla="*/ 2147483646 w 125"/>
                    <a:gd name="T25" fmla="*/ 0 h 179"/>
                    <a:gd name="T26" fmla="*/ 2147483646 w 125"/>
                    <a:gd name="T27" fmla="*/ 2147483646 h 179"/>
                    <a:gd name="T28" fmla="*/ 2147483646 w 125"/>
                    <a:gd name="T29" fmla="*/ 2147483646 h 179"/>
                    <a:gd name="T30" fmla="*/ 2147483646 w 125"/>
                    <a:gd name="T31" fmla="*/ 2147483646 h 179"/>
                    <a:gd name="T32" fmla="*/ 2147483646 w 125"/>
                    <a:gd name="T33" fmla="*/ 2147483646 h 179"/>
                    <a:gd name="T34" fmla="*/ 0 w 125"/>
                    <a:gd name="T35" fmla="*/ 2147483646 h 179"/>
                    <a:gd name="T36" fmla="*/ 2147483646 w 125"/>
                    <a:gd name="T37" fmla="*/ 2147483646 h 179"/>
                    <a:gd name="T38" fmla="*/ 2147483646 w 125"/>
                    <a:gd name="T39" fmla="*/ 2147483646 h 179"/>
                    <a:gd name="T40" fmla="*/ 2147483646 w 125"/>
                    <a:gd name="T41" fmla="*/ 2147483646 h 179"/>
                    <a:gd name="T42" fmla="*/ 2147483646 w 125"/>
                    <a:gd name="T43" fmla="*/ 2147483646 h 179"/>
                    <a:gd name="T44" fmla="*/ 2147483646 w 125"/>
                    <a:gd name="T45" fmla="*/ 2147483646 h 179"/>
                    <a:gd name="T46" fmla="*/ 2147483646 w 125"/>
                    <a:gd name="T47" fmla="*/ 2147483646 h 179"/>
                    <a:gd name="T48" fmla="*/ 2147483646 w 125"/>
                    <a:gd name="T49" fmla="*/ 2147483646 h 179"/>
                    <a:gd name="T50" fmla="*/ 2147483646 w 125"/>
                    <a:gd name="T51" fmla="*/ 2147483646 h 179"/>
                    <a:gd name="T52" fmla="*/ 2147483646 w 125"/>
                    <a:gd name="T53" fmla="*/ 2147483646 h 179"/>
                    <a:gd name="T54" fmla="*/ 2147483646 w 125"/>
                    <a:gd name="T55" fmla="*/ 2147483646 h 179"/>
                    <a:gd name="T56" fmla="*/ 2147483646 w 125"/>
                    <a:gd name="T57" fmla="*/ 2147483646 h 179"/>
                    <a:gd name="T58" fmla="*/ 2147483646 w 125"/>
                    <a:gd name="T59" fmla="*/ 2147483646 h 179"/>
                    <a:gd name="T60" fmla="*/ 2147483646 w 125"/>
                    <a:gd name="T61" fmla="*/ 2147483646 h 179"/>
                    <a:gd name="T62" fmla="*/ 2147483646 w 125"/>
                    <a:gd name="T63" fmla="*/ 2147483646 h 179"/>
                    <a:gd name="T64" fmla="*/ 2147483646 w 125"/>
                    <a:gd name="T65" fmla="*/ 2147483646 h 179"/>
                    <a:gd name="T66" fmla="*/ 2147483646 w 125"/>
                    <a:gd name="T67" fmla="*/ 2147483646 h 179"/>
                    <a:gd name="T68" fmla="*/ 2147483646 w 125"/>
                    <a:gd name="T69" fmla="*/ 2147483646 h 179"/>
                    <a:gd name="T70" fmla="*/ 2147483646 w 125"/>
                    <a:gd name="T71" fmla="*/ 2147483646 h 179"/>
                    <a:gd name="T72" fmla="*/ 2147483646 w 125"/>
                    <a:gd name="T73" fmla="*/ 2147483646 h 179"/>
                    <a:gd name="T74" fmla="*/ 2147483646 w 125"/>
                    <a:gd name="T75" fmla="*/ 2147483646 h 179"/>
                    <a:gd name="T76" fmla="*/ 2147483646 w 125"/>
                    <a:gd name="T77" fmla="*/ 2147483646 h 179"/>
                    <a:gd name="T78" fmla="*/ 2147483646 w 125"/>
                    <a:gd name="T79" fmla="*/ 2147483646 h 179"/>
                    <a:gd name="T80" fmla="*/ 2147483646 w 125"/>
                    <a:gd name="T81" fmla="*/ 2147483646 h 179"/>
                    <a:gd name="T82" fmla="*/ 2147483646 w 125"/>
                    <a:gd name="T83" fmla="*/ 2147483646 h 179"/>
                    <a:gd name="T84" fmla="*/ 2147483646 w 125"/>
                    <a:gd name="T85" fmla="*/ 2147483646 h 179"/>
                    <a:gd name="T86" fmla="*/ 2147483646 w 125"/>
                    <a:gd name="T87" fmla="*/ 2147483646 h 179"/>
                    <a:gd name="T88" fmla="*/ 2147483646 w 125"/>
                    <a:gd name="T89" fmla="*/ 2147483646 h 179"/>
                    <a:gd name="T90" fmla="*/ 2147483646 w 125"/>
                    <a:gd name="T91" fmla="*/ 2147483646 h 179"/>
                    <a:gd name="T92" fmla="*/ 2147483646 w 125"/>
                    <a:gd name="T93" fmla="*/ 2147483646 h 179"/>
                    <a:gd name="T94" fmla="*/ 2147483646 w 125"/>
                    <a:gd name="T95" fmla="*/ 2147483646 h 179"/>
                    <a:gd name="T96" fmla="*/ 2147483646 w 125"/>
                    <a:gd name="T97" fmla="*/ 2147483646 h 179"/>
                    <a:gd name="T98" fmla="*/ 2147483646 w 125"/>
                    <a:gd name="T99" fmla="*/ 2147483646 h 179"/>
                    <a:gd name="T100" fmla="*/ 2147483646 w 125"/>
                    <a:gd name="T101" fmla="*/ 2147483646 h 17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3" name="íšlïďè">
                  <a:extLst>
                    <a:ext uri="{FF2B5EF4-FFF2-40B4-BE49-F238E27FC236}">
                      <a16:creationId xmlns:a16="http://schemas.microsoft.com/office/drawing/2014/main" id="{DE958DCA-A195-4104-9E6D-2CF89D086FDD}"/>
                    </a:ext>
                  </a:extLst>
                </p:cNvPr>
                <p:cNvSpPr>
                  <a:spLocks/>
                </p:cNvSpPr>
                <p:nvPr/>
              </p:nvSpPr>
              <p:spPr bwMode="auto">
                <a:xfrm>
                  <a:off x="5478463" y="3581400"/>
                  <a:ext cx="46038" cy="76200"/>
                </a:xfrm>
                <a:custGeom>
                  <a:avLst/>
                  <a:gdLst>
                    <a:gd name="T0" fmla="*/ 2147483646 w 14"/>
                    <a:gd name="T1" fmla="*/ 2147483646 h 23"/>
                    <a:gd name="T2" fmla="*/ 2147483646 w 14"/>
                    <a:gd name="T3" fmla="*/ 2147483646 h 23"/>
                    <a:gd name="T4" fmla="*/ 2147483646 w 14"/>
                    <a:gd name="T5" fmla="*/ 0 h 23"/>
                    <a:gd name="T6" fmla="*/ 0 w 14"/>
                    <a:gd name="T7" fmla="*/ 2147483646 h 23"/>
                    <a:gd name="T8" fmla="*/ 2147483646 w 14"/>
                    <a:gd name="T9" fmla="*/ 2147483646 h 23"/>
                    <a:gd name="T10" fmla="*/ 2147483646 w 14"/>
                    <a:gd name="T11" fmla="*/ 2147483646 h 23"/>
                    <a:gd name="T12" fmla="*/ 2147483646 w 14"/>
                    <a:gd name="T13" fmla="*/ 2147483646 h 23"/>
                    <a:gd name="T14" fmla="*/ 2147483646 w 14"/>
                    <a:gd name="T15" fmla="*/ 2147483646 h 23"/>
                    <a:gd name="T16" fmla="*/ 2147483646 w 14"/>
                    <a:gd name="T17" fmla="*/ 2147483646 h 23"/>
                    <a:gd name="T18" fmla="*/ 2147483646 w 14"/>
                    <a:gd name="T19" fmla="*/ 2147483646 h 23"/>
                    <a:gd name="T20" fmla="*/ 2147483646 w 14"/>
                    <a:gd name="T21" fmla="*/ 2147483646 h 23"/>
                    <a:gd name="T22" fmla="*/ 2147483646 w 14"/>
                    <a:gd name="T23" fmla="*/ 2147483646 h 23"/>
                    <a:gd name="T24" fmla="*/ 2147483646 w 14"/>
                    <a:gd name="T25" fmla="*/ 2147483646 h 23"/>
                    <a:gd name="T26" fmla="*/ 2147483646 w 14"/>
                    <a:gd name="T27" fmla="*/ 2147483646 h 2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4" name="işḷîḑe">
                  <a:extLst>
                    <a:ext uri="{FF2B5EF4-FFF2-40B4-BE49-F238E27FC236}">
                      <a16:creationId xmlns:a16="http://schemas.microsoft.com/office/drawing/2014/main" id="{F7F2E5BE-9ECE-4B6D-BA29-32F1AD6FD2BB}"/>
                    </a:ext>
                  </a:extLst>
                </p:cNvPr>
                <p:cNvSpPr>
                  <a:spLocks/>
                </p:cNvSpPr>
                <p:nvPr/>
              </p:nvSpPr>
              <p:spPr bwMode="auto">
                <a:xfrm>
                  <a:off x="6310313" y="3136900"/>
                  <a:ext cx="406400" cy="554038"/>
                </a:xfrm>
                <a:custGeom>
                  <a:avLst/>
                  <a:gdLst>
                    <a:gd name="T0" fmla="*/ 2147483646 w 123"/>
                    <a:gd name="T1" fmla="*/ 2147483646 h 166"/>
                    <a:gd name="T2" fmla="*/ 2147483646 w 123"/>
                    <a:gd name="T3" fmla="*/ 0 h 166"/>
                    <a:gd name="T4" fmla="*/ 2147483646 w 123"/>
                    <a:gd name="T5" fmla="*/ 2147483646 h 166"/>
                    <a:gd name="T6" fmla="*/ 2147483646 w 123"/>
                    <a:gd name="T7" fmla="*/ 2147483646 h 166"/>
                    <a:gd name="T8" fmla="*/ 2147483646 w 123"/>
                    <a:gd name="T9" fmla="*/ 2147483646 h 166"/>
                    <a:gd name="T10" fmla="*/ 2147483646 w 123"/>
                    <a:gd name="T11" fmla="*/ 2147483646 h 166"/>
                    <a:gd name="T12" fmla="*/ 2147483646 w 123"/>
                    <a:gd name="T13" fmla="*/ 2147483646 h 166"/>
                    <a:gd name="T14" fmla="*/ 2147483646 w 123"/>
                    <a:gd name="T15" fmla="*/ 2147483646 h 166"/>
                    <a:gd name="T16" fmla="*/ 2147483646 w 123"/>
                    <a:gd name="T17" fmla="*/ 2147483646 h 166"/>
                    <a:gd name="T18" fmla="*/ 2147483646 w 123"/>
                    <a:gd name="T19" fmla="*/ 2147483646 h 166"/>
                    <a:gd name="T20" fmla="*/ 2147483646 w 123"/>
                    <a:gd name="T21" fmla="*/ 2147483646 h 166"/>
                    <a:gd name="T22" fmla="*/ 2147483646 w 123"/>
                    <a:gd name="T23" fmla="*/ 2147483646 h 166"/>
                    <a:gd name="T24" fmla="*/ 2147483646 w 123"/>
                    <a:gd name="T25" fmla="*/ 2147483646 h 166"/>
                    <a:gd name="T26" fmla="*/ 2147483646 w 123"/>
                    <a:gd name="T27" fmla="*/ 2147483646 h 166"/>
                    <a:gd name="T28" fmla="*/ 2147483646 w 123"/>
                    <a:gd name="T29" fmla="*/ 2147483646 h 166"/>
                    <a:gd name="T30" fmla="*/ 2147483646 w 123"/>
                    <a:gd name="T31" fmla="*/ 2147483646 h 166"/>
                    <a:gd name="T32" fmla="*/ 2147483646 w 123"/>
                    <a:gd name="T33" fmla="*/ 2147483646 h 166"/>
                    <a:gd name="T34" fmla="*/ 2147483646 w 123"/>
                    <a:gd name="T35" fmla="*/ 2147483646 h 166"/>
                    <a:gd name="T36" fmla="*/ 2147483646 w 123"/>
                    <a:gd name="T37" fmla="*/ 2147483646 h 166"/>
                    <a:gd name="T38" fmla="*/ 2147483646 w 123"/>
                    <a:gd name="T39" fmla="*/ 2147483646 h 166"/>
                    <a:gd name="T40" fmla="*/ 2147483646 w 123"/>
                    <a:gd name="T41" fmla="*/ 2147483646 h 166"/>
                    <a:gd name="T42" fmla="*/ 2147483646 w 123"/>
                    <a:gd name="T43" fmla="*/ 2147483646 h 166"/>
                    <a:gd name="T44" fmla="*/ 2147483646 w 123"/>
                    <a:gd name="T45" fmla="*/ 2147483646 h 166"/>
                    <a:gd name="T46" fmla="*/ 2147483646 w 123"/>
                    <a:gd name="T47" fmla="*/ 2147483646 h 166"/>
                    <a:gd name="T48" fmla="*/ 2147483646 w 123"/>
                    <a:gd name="T49" fmla="*/ 2147483646 h 166"/>
                    <a:gd name="T50" fmla="*/ 2147483646 w 123"/>
                    <a:gd name="T51" fmla="*/ 2147483646 h 166"/>
                    <a:gd name="T52" fmla="*/ 2147483646 w 123"/>
                    <a:gd name="T53" fmla="*/ 2147483646 h 166"/>
                    <a:gd name="T54" fmla="*/ 2147483646 w 123"/>
                    <a:gd name="T55" fmla="*/ 2147483646 h 166"/>
                    <a:gd name="T56" fmla="*/ 2147483646 w 123"/>
                    <a:gd name="T57" fmla="*/ 2147483646 h 166"/>
                    <a:gd name="T58" fmla="*/ 2147483646 w 123"/>
                    <a:gd name="T59" fmla="*/ 2147483646 h 166"/>
                    <a:gd name="T60" fmla="*/ 2147483646 w 123"/>
                    <a:gd name="T61" fmla="*/ 2147483646 h 166"/>
                    <a:gd name="T62" fmla="*/ 2147483646 w 123"/>
                    <a:gd name="T63" fmla="*/ 2147483646 h 166"/>
                    <a:gd name="T64" fmla="*/ 2147483646 w 123"/>
                    <a:gd name="T65" fmla="*/ 2147483646 h 166"/>
                    <a:gd name="T66" fmla="*/ 2147483646 w 123"/>
                    <a:gd name="T67" fmla="*/ 2147483646 h 166"/>
                    <a:gd name="T68" fmla="*/ 2147483646 w 123"/>
                    <a:gd name="T69" fmla="*/ 2147483646 h 166"/>
                    <a:gd name="T70" fmla="*/ 2147483646 w 123"/>
                    <a:gd name="T71" fmla="*/ 2147483646 h 166"/>
                    <a:gd name="T72" fmla="*/ 2147483646 w 123"/>
                    <a:gd name="T73" fmla="*/ 2147483646 h 166"/>
                    <a:gd name="T74" fmla="*/ 2147483646 w 123"/>
                    <a:gd name="T75" fmla="*/ 2147483646 h 166"/>
                    <a:gd name="T76" fmla="*/ 2147483646 w 123"/>
                    <a:gd name="T77" fmla="*/ 2147483646 h 166"/>
                    <a:gd name="T78" fmla="*/ 2147483646 w 123"/>
                    <a:gd name="T79" fmla="*/ 2147483646 h 166"/>
                    <a:gd name="T80" fmla="*/ 2147483646 w 123"/>
                    <a:gd name="T81" fmla="*/ 2147483646 h 166"/>
                    <a:gd name="T82" fmla="*/ 2147483646 w 123"/>
                    <a:gd name="T83" fmla="*/ 2147483646 h 166"/>
                    <a:gd name="T84" fmla="*/ 2147483646 w 123"/>
                    <a:gd name="T85" fmla="*/ 2147483646 h 166"/>
                    <a:gd name="T86" fmla="*/ 2147483646 w 123"/>
                    <a:gd name="T87" fmla="*/ 2147483646 h 166"/>
                    <a:gd name="T88" fmla="*/ 2147483646 w 123"/>
                    <a:gd name="T89" fmla="*/ 2147483646 h 166"/>
                    <a:gd name="T90" fmla="*/ 2147483646 w 123"/>
                    <a:gd name="T91" fmla="*/ 2147483646 h 166"/>
                    <a:gd name="T92" fmla="*/ 2147483646 w 123"/>
                    <a:gd name="T93" fmla="*/ 2147483646 h 166"/>
                    <a:gd name="T94" fmla="*/ 2147483646 w 123"/>
                    <a:gd name="T95" fmla="*/ 2147483646 h 166"/>
                    <a:gd name="T96" fmla="*/ 2147483646 w 123"/>
                    <a:gd name="T97" fmla="*/ 2147483646 h 166"/>
                    <a:gd name="T98" fmla="*/ 2147483646 w 123"/>
                    <a:gd name="T99" fmla="*/ 2147483646 h 166"/>
                    <a:gd name="T100" fmla="*/ 2147483646 w 123"/>
                    <a:gd name="T101" fmla="*/ 2147483646 h 166"/>
                    <a:gd name="T102" fmla="*/ 2147483646 w 123"/>
                    <a:gd name="T103" fmla="*/ 2147483646 h 166"/>
                    <a:gd name="T104" fmla="*/ 2147483646 w 123"/>
                    <a:gd name="T105" fmla="*/ 2147483646 h 166"/>
                    <a:gd name="T106" fmla="*/ 2147483646 w 123"/>
                    <a:gd name="T107" fmla="*/ 2147483646 h 166"/>
                    <a:gd name="T108" fmla="*/ 2147483646 w 123"/>
                    <a:gd name="T109" fmla="*/ 2147483646 h 166"/>
                    <a:gd name="T110" fmla="*/ 2147483646 w 123"/>
                    <a:gd name="T111" fmla="*/ 2147483646 h 166"/>
                    <a:gd name="T112" fmla="*/ 2147483646 w 123"/>
                    <a:gd name="T113" fmla="*/ 2147483646 h 166"/>
                    <a:gd name="T114" fmla="*/ 2147483646 w 123"/>
                    <a:gd name="T115" fmla="*/ 2147483646 h 166"/>
                    <a:gd name="T116" fmla="*/ 2147483646 w 123"/>
                    <a:gd name="T117" fmla="*/ 2147483646 h 166"/>
                    <a:gd name="T118" fmla="*/ 2147483646 w 123"/>
                    <a:gd name="T119" fmla="*/ 2147483646 h 166"/>
                    <a:gd name="T120" fmla="*/ 2147483646 w 123"/>
                    <a:gd name="T121" fmla="*/ 2147483646 h 16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5" name="íṥḻiďê">
                  <a:extLst>
                    <a:ext uri="{FF2B5EF4-FFF2-40B4-BE49-F238E27FC236}">
                      <a16:creationId xmlns:a16="http://schemas.microsoft.com/office/drawing/2014/main" id="{2FD107CE-4BC5-448B-AE15-A65120A8E7F1}"/>
                    </a:ext>
                  </a:extLst>
                </p:cNvPr>
                <p:cNvSpPr>
                  <a:spLocks/>
                </p:cNvSpPr>
                <p:nvPr/>
              </p:nvSpPr>
              <p:spPr bwMode="auto">
                <a:xfrm>
                  <a:off x="5159376" y="3357563"/>
                  <a:ext cx="117475" cy="366713"/>
                </a:xfrm>
                <a:custGeom>
                  <a:avLst/>
                  <a:gdLst>
                    <a:gd name="T0" fmla="*/ 2147483646 w 36"/>
                    <a:gd name="T1" fmla="*/ 2147483646 h 110"/>
                    <a:gd name="T2" fmla="*/ 2147483646 w 36"/>
                    <a:gd name="T3" fmla="*/ 2147483646 h 110"/>
                    <a:gd name="T4" fmla="*/ 2147483646 w 36"/>
                    <a:gd name="T5" fmla="*/ 2147483646 h 110"/>
                    <a:gd name="T6" fmla="*/ 2147483646 w 36"/>
                    <a:gd name="T7" fmla="*/ 0 h 110"/>
                    <a:gd name="T8" fmla="*/ 2147483646 w 36"/>
                    <a:gd name="T9" fmla="*/ 2147483646 h 110"/>
                    <a:gd name="T10" fmla="*/ 2147483646 w 36"/>
                    <a:gd name="T11" fmla="*/ 2147483646 h 110"/>
                    <a:gd name="T12" fmla="*/ 2147483646 w 36"/>
                    <a:gd name="T13" fmla="*/ 2147483646 h 110"/>
                    <a:gd name="T14" fmla="*/ 2147483646 w 36"/>
                    <a:gd name="T15" fmla="*/ 2147483646 h 110"/>
                    <a:gd name="T16" fmla="*/ 2147483646 w 36"/>
                    <a:gd name="T17" fmla="*/ 2147483646 h 110"/>
                    <a:gd name="T18" fmla="*/ 0 w 36"/>
                    <a:gd name="T19" fmla="*/ 2147483646 h 110"/>
                    <a:gd name="T20" fmla="*/ 0 w 36"/>
                    <a:gd name="T21" fmla="*/ 2147483646 h 110"/>
                    <a:gd name="T22" fmla="*/ 0 w 36"/>
                    <a:gd name="T23" fmla="*/ 2147483646 h 110"/>
                    <a:gd name="T24" fmla="*/ 2147483646 w 36"/>
                    <a:gd name="T25" fmla="*/ 2147483646 h 110"/>
                    <a:gd name="T26" fmla="*/ 2147483646 w 36"/>
                    <a:gd name="T27" fmla="*/ 2147483646 h 110"/>
                    <a:gd name="T28" fmla="*/ 2147483646 w 36"/>
                    <a:gd name="T29" fmla="*/ 2147483646 h 110"/>
                    <a:gd name="T30" fmla="*/ 2147483646 w 36"/>
                    <a:gd name="T31" fmla="*/ 2147483646 h 110"/>
                    <a:gd name="T32" fmla="*/ 2147483646 w 36"/>
                    <a:gd name="T33" fmla="*/ 2147483646 h 110"/>
                    <a:gd name="T34" fmla="*/ 2147483646 w 36"/>
                    <a:gd name="T35" fmla="*/ 2147483646 h 110"/>
                    <a:gd name="T36" fmla="*/ 2147483646 w 36"/>
                    <a:gd name="T37" fmla="*/ 2147483646 h 110"/>
                    <a:gd name="T38" fmla="*/ 2147483646 w 36"/>
                    <a:gd name="T39" fmla="*/ 2147483646 h 110"/>
                    <a:gd name="T40" fmla="*/ 2147483646 w 36"/>
                    <a:gd name="T41" fmla="*/ 2147483646 h 110"/>
                    <a:gd name="T42" fmla="*/ 2147483646 w 36"/>
                    <a:gd name="T43" fmla="*/ 2147483646 h 110"/>
                    <a:gd name="T44" fmla="*/ 2147483646 w 36"/>
                    <a:gd name="T45" fmla="*/ 2147483646 h 110"/>
                    <a:gd name="T46" fmla="*/ 2147483646 w 36"/>
                    <a:gd name="T47" fmla="*/ 2147483646 h 110"/>
                    <a:gd name="T48" fmla="*/ 2147483646 w 36"/>
                    <a:gd name="T49" fmla="*/ 2147483646 h 110"/>
                    <a:gd name="T50" fmla="*/ 2147483646 w 36"/>
                    <a:gd name="T51" fmla="*/ 2147483646 h 1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9" name="ïšľîḍê">
                <a:extLst>
                  <a:ext uri="{FF2B5EF4-FFF2-40B4-BE49-F238E27FC236}">
                    <a16:creationId xmlns:a16="http://schemas.microsoft.com/office/drawing/2014/main" id="{2CA2D06B-1BC2-4628-B1E9-93B0CE7856F2}"/>
                  </a:ext>
                </a:extLst>
              </p:cNvPr>
              <p:cNvGrpSpPr>
                <a:grpSpLocks/>
              </p:cNvGrpSpPr>
              <p:nvPr/>
            </p:nvGrpSpPr>
            <p:grpSpPr bwMode="auto">
              <a:xfrm>
                <a:off x="4412452" y="3781425"/>
                <a:ext cx="2312689" cy="166461"/>
                <a:chOff x="6986588" y="3521075"/>
                <a:chExt cx="1654176" cy="119063"/>
              </a:xfrm>
            </p:grpSpPr>
            <p:sp>
              <p:nvSpPr>
                <p:cNvPr id="10" name="îṩľîḑê">
                  <a:extLst>
                    <a:ext uri="{FF2B5EF4-FFF2-40B4-BE49-F238E27FC236}">
                      <a16:creationId xmlns:a16="http://schemas.microsoft.com/office/drawing/2014/main" id="{D7999A50-B914-4521-AB8C-6CCBC0C13AD0}"/>
                    </a:ext>
                  </a:extLst>
                </p:cNvPr>
                <p:cNvSpPr>
                  <a:spLocks/>
                </p:cNvSpPr>
                <p:nvPr/>
              </p:nvSpPr>
              <p:spPr bwMode="auto">
                <a:xfrm>
                  <a:off x="6986588" y="3521075"/>
                  <a:ext cx="155575" cy="119063"/>
                </a:xfrm>
                <a:custGeom>
                  <a:avLst/>
                  <a:gdLst>
                    <a:gd name="T0" fmla="*/ 2147483646 w 98"/>
                    <a:gd name="T1" fmla="*/ 0 h 75"/>
                    <a:gd name="T2" fmla="*/ 2147483646 w 98"/>
                    <a:gd name="T3" fmla="*/ 2147483646 h 75"/>
                    <a:gd name="T4" fmla="*/ 2147483646 w 98"/>
                    <a:gd name="T5" fmla="*/ 0 h 75"/>
                    <a:gd name="T6" fmla="*/ 2147483646 w 98"/>
                    <a:gd name="T7" fmla="*/ 0 h 75"/>
                    <a:gd name="T8" fmla="*/ 2147483646 w 98"/>
                    <a:gd name="T9" fmla="*/ 2147483646 h 75"/>
                    <a:gd name="T10" fmla="*/ 2147483646 w 98"/>
                    <a:gd name="T11" fmla="*/ 0 h 75"/>
                    <a:gd name="T12" fmla="*/ 0 w 98"/>
                    <a:gd name="T13" fmla="*/ 0 h 75"/>
                    <a:gd name="T14" fmla="*/ 2147483646 w 98"/>
                    <a:gd name="T15" fmla="*/ 2147483646 h 75"/>
                    <a:gd name="T16" fmla="*/ 2147483646 w 98"/>
                    <a:gd name="T17" fmla="*/ 2147483646 h 75"/>
                    <a:gd name="T18" fmla="*/ 2147483646 w 98"/>
                    <a:gd name="T19" fmla="*/ 2147483646 h 75"/>
                    <a:gd name="T20" fmla="*/ 2147483646 w 98"/>
                    <a:gd name="T21" fmla="*/ 2147483646 h 75"/>
                    <a:gd name="T22" fmla="*/ 2147483646 w 98"/>
                    <a:gd name="T23" fmla="*/ 2147483646 h 75"/>
                    <a:gd name="T24" fmla="*/ 2147483646 w 98"/>
                    <a:gd name="T25" fmla="*/ 0 h 75"/>
                    <a:gd name="T26" fmla="*/ 2147483646 w 98"/>
                    <a:gd name="T27" fmla="*/ 0 h 7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1" name="îṩḷîde">
                  <a:extLst>
                    <a:ext uri="{FF2B5EF4-FFF2-40B4-BE49-F238E27FC236}">
                      <a16:creationId xmlns:a16="http://schemas.microsoft.com/office/drawing/2014/main" id="{49E72D36-878D-4E3F-800E-260BCA404AD2}"/>
                    </a:ext>
                  </a:extLst>
                </p:cNvPr>
                <p:cNvSpPr>
                  <a:spLocks/>
                </p:cNvSpPr>
                <p:nvPr/>
              </p:nvSpPr>
              <p:spPr bwMode="auto">
                <a:xfrm>
                  <a:off x="7135813" y="3521075"/>
                  <a:ext cx="112713" cy="119063"/>
                </a:xfrm>
                <a:custGeom>
                  <a:avLst/>
                  <a:gdLst>
                    <a:gd name="T0" fmla="*/ 2147483646 w 34"/>
                    <a:gd name="T1" fmla="*/ 2147483646 h 36"/>
                    <a:gd name="T2" fmla="*/ 2147483646 w 34"/>
                    <a:gd name="T3" fmla="*/ 2147483646 h 36"/>
                    <a:gd name="T4" fmla="*/ 2147483646 w 34"/>
                    <a:gd name="T5" fmla="*/ 2147483646 h 36"/>
                    <a:gd name="T6" fmla="*/ 2147483646 w 34"/>
                    <a:gd name="T7" fmla="*/ 2147483646 h 36"/>
                    <a:gd name="T8" fmla="*/ 2147483646 w 34"/>
                    <a:gd name="T9" fmla="*/ 2147483646 h 36"/>
                    <a:gd name="T10" fmla="*/ 2147483646 w 34"/>
                    <a:gd name="T11" fmla="*/ 2147483646 h 36"/>
                    <a:gd name="T12" fmla="*/ 2147483646 w 34"/>
                    <a:gd name="T13" fmla="*/ 2147483646 h 36"/>
                    <a:gd name="T14" fmla="*/ 2147483646 w 34"/>
                    <a:gd name="T15" fmla="*/ 2147483646 h 36"/>
                    <a:gd name="T16" fmla="*/ 2147483646 w 34"/>
                    <a:gd name="T17" fmla="*/ 0 h 36"/>
                    <a:gd name="T18" fmla="*/ 2147483646 w 34"/>
                    <a:gd name="T19" fmla="*/ 0 h 36"/>
                    <a:gd name="T20" fmla="*/ 2147483646 w 34"/>
                    <a:gd name="T21" fmla="*/ 2147483646 h 36"/>
                    <a:gd name="T22" fmla="*/ 0 w 34"/>
                    <a:gd name="T23" fmla="*/ 2147483646 h 36"/>
                    <a:gd name="T24" fmla="*/ 0 w 34"/>
                    <a:gd name="T25" fmla="*/ 2147483646 h 36"/>
                    <a:gd name="T26" fmla="*/ 2147483646 w 34"/>
                    <a:gd name="T27" fmla="*/ 2147483646 h 36"/>
                    <a:gd name="T28" fmla="*/ 2147483646 w 34"/>
                    <a:gd name="T29" fmla="*/ 2147483646 h 36"/>
                    <a:gd name="T30" fmla="*/ 2147483646 w 34"/>
                    <a:gd name="T31" fmla="*/ 2147483646 h 36"/>
                    <a:gd name="T32" fmla="*/ 2147483646 w 34"/>
                    <a:gd name="T33" fmla="*/ 2147483646 h 36"/>
                    <a:gd name="T34" fmla="*/ 2147483646 w 34"/>
                    <a:gd name="T35" fmla="*/ 2147483646 h 36"/>
                    <a:gd name="T36" fmla="*/ 2147483646 w 34"/>
                    <a:gd name="T37" fmla="*/ 0 h 36"/>
                    <a:gd name="T38" fmla="*/ 2147483646 w 34"/>
                    <a:gd name="T39" fmla="*/ 0 h 36"/>
                    <a:gd name="T40" fmla="*/ 2147483646 w 34"/>
                    <a:gd name="T41" fmla="*/ 2147483646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2" name="îṣḻîḑê">
                  <a:extLst>
                    <a:ext uri="{FF2B5EF4-FFF2-40B4-BE49-F238E27FC236}">
                      <a16:creationId xmlns:a16="http://schemas.microsoft.com/office/drawing/2014/main" id="{2435D234-BC3E-44EF-8714-1D1A0BC814F8}"/>
                    </a:ext>
                  </a:extLst>
                </p:cNvPr>
                <p:cNvSpPr>
                  <a:spLocks/>
                </p:cNvSpPr>
                <p:nvPr/>
              </p:nvSpPr>
              <p:spPr bwMode="auto">
                <a:xfrm>
                  <a:off x="7248526" y="3521075"/>
                  <a:ext cx="114300" cy="119063"/>
                </a:xfrm>
                <a:custGeom>
                  <a:avLst/>
                  <a:gdLst>
                    <a:gd name="T0" fmla="*/ 2147483646 w 72"/>
                    <a:gd name="T1" fmla="*/ 0 h 75"/>
                    <a:gd name="T2" fmla="*/ 2147483646 w 72"/>
                    <a:gd name="T3" fmla="*/ 2147483646 h 75"/>
                    <a:gd name="T4" fmla="*/ 2147483646 w 72"/>
                    <a:gd name="T5" fmla="*/ 2147483646 h 75"/>
                    <a:gd name="T6" fmla="*/ 2147483646 w 72"/>
                    <a:gd name="T7" fmla="*/ 0 h 75"/>
                    <a:gd name="T8" fmla="*/ 2147483646 w 72"/>
                    <a:gd name="T9" fmla="*/ 0 h 75"/>
                    <a:gd name="T10" fmla="*/ 0 w 72"/>
                    <a:gd name="T11" fmla="*/ 2147483646 h 75"/>
                    <a:gd name="T12" fmla="*/ 2147483646 w 72"/>
                    <a:gd name="T13" fmla="*/ 2147483646 h 75"/>
                    <a:gd name="T14" fmla="*/ 2147483646 w 72"/>
                    <a:gd name="T15" fmla="*/ 2147483646 h 75"/>
                    <a:gd name="T16" fmla="*/ 2147483646 w 72"/>
                    <a:gd name="T17" fmla="*/ 2147483646 h 75"/>
                    <a:gd name="T18" fmla="*/ 2147483646 w 72"/>
                    <a:gd name="T19" fmla="*/ 2147483646 h 75"/>
                    <a:gd name="T20" fmla="*/ 2147483646 w 72"/>
                    <a:gd name="T21" fmla="*/ 2147483646 h 75"/>
                    <a:gd name="T22" fmla="*/ 2147483646 w 72"/>
                    <a:gd name="T23" fmla="*/ 0 h 75"/>
                    <a:gd name="T24" fmla="*/ 2147483646 w 72"/>
                    <a:gd name="T25" fmla="*/ 0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3" name="ïṥlíḑê">
                  <a:extLst>
                    <a:ext uri="{FF2B5EF4-FFF2-40B4-BE49-F238E27FC236}">
                      <a16:creationId xmlns:a16="http://schemas.microsoft.com/office/drawing/2014/main" id="{30D818F9-C94C-4A86-9742-4D717AB60D69}"/>
                    </a:ext>
                  </a:extLst>
                </p:cNvPr>
                <p:cNvSpPr>
                  <a:spLocks/>
                </p:cNvSpPr>
                <p:nvPr/>
              </p:nvSpPr>
              <p:spPr bwMode="auto">
                <a:xfrm>
                  <a:off x="7356476" y="3521075"/>
                  <a:ext cx="112713" cy="119063"/>
                </a:xfrm>
                <a:custGeom>
                  <a:avLst/>
                  <a:gdLst>
                    <a:gd name="T0" fmla="*/ 2147483646 w 71"/>
                    <a:gd name="T1" fmla="*/ 0 h 75"/>
                    <a:gd name="T2" fmla="*/ 0 w 71"/>
                    <a:gd name="T3" fmla="*/ 2147483646 h 75"/>
                    <a:gd name="T4" fmla="*/ 2147483646 w 71"/>
                    <a:gd name="T5" fmla="*/ 2147483646 h 75"/>
                    <a:gd name="T6" fmla="*/ 2147483646 w 71"/>
                    <a:gd name="T7" fmla="*/ 2147483646 h 75"/>
                    <a:gd name="T8" fmla="*/ 2147483646 w 71"/>
                    <a:gd name="T9" fmla="*/ 2147483646 h 75"/>
                    <a:gd name="T10" fmla="*/ 2147483646 w 71"/>
                    <a:gd name="T11" fmla="*/ 2147483646 h 75"/>
                    <a:gd name="T12" fmla="*/ 2147483646 w 71"/>
                    <a:gd name="T13" fmla="*/ 2147483646 h 75"/>
                    <a:gd name="T14" fmla="*/ 2147483646 w 71"/>
                    <a:gd name="T15" fmla="*/ 0 h 75"/>
                    <a:gd name="T16" fmla="*/ 2147483646 w 71"/>
                    <a:gd name="T17" fmla="*/ 0 h 75"/>
                    <a:gd name="T18" fmla="*/ 2147483646 w 71"/>
                    <a:gd name="T19" fmla="*/ 2147483646 h 75"/>
                    <a:gd name="T20" fmla="*/ 2147483646 w 71"/>
                    <a:gd name="T21" fmla="*/ 2147483646 h 75"/>
                    <a:gd name="T22" fmla="*/ 2147483646 w 71"/>
                    <a:gd name="T23" fmla="*/ 2147483646 h 75"/>
                    <a:gd name="T24" fmla="*/ 2147483646 w 71"/>
                    <a:gd name="T25" fmla="*/ 2147483646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4" name="îş1íḋe">
                  <a:extLst>
                    <a:ext uri="{FF2B5EF4-FFF2-40B4-BE49-F238E27FC236}">
                      <a16:creationId xmlns:a16="http://schemas.microsoft.com/office/drawing/2014/main" id="{816828E2-A65A-4311-AD29-54DC1D55E533}"/>
                    </a:ext>
                  </a:extLst>
                </p:cNvPr>
                <p:cNvSpPr>
                  <a:spLocks/>
                </p:cNvSpPr>
                <p:nvPr/>
              </p:nvSpPr>
              <p:spPr bwMode="auto">
                <a:xfrm>
                  <a:off x="7481888" y="3521075"/>
                  <a:ext cx="119063" cy="119063"/>
                </a:xfrm>
                <a:custGeom>
                  <a:avLst/>
                  <a:gdLst>
                    <a:gd name="T0" fmla="*/ 2147483646 w 75"/>
                    <a:gd name="T1" fmla="*/ 2147483646 h 75"/>
                    <a:gd name="T2" fmla="*/ 2147483646 w 75"/>
                    <a:gd name="T3" fmla="*/ 0 h 75"/>
                    <a:gd name="T4" fmla="*/ 2147483646 w 75"/>
                    <a:gd name="T5" fmla="*/ 0 h 75"/>
                    <a:gd name="T6" fmla="*/ 0 w 75"/>
                    <a:gd name="T7" fmla="*/ 2147483646 h 75"/>
                    <a:gd name="T8" fmla="*/ 2147483646 w 75"/>
                    <a:gd name="T9" fmla="*/ 2147483646 h 75"/>
                    <a:gd name="T10" fmla="*/ 2147483646 w 75"/>
                    <a:gd name="T11" fmla="*/ 2147483646 h 75"/>
                    <a:gd name="T12" fmla="*/ 2147483646 w 75"/>
                    <a:gd name="T13" fmla="*/ 2147483646 h 75"/>
                    <a:gd name="T14" fmla="*/ 2147483646 w 75"/>
                    <a:gd name="T15" fmla="*/ 2147483646 h 75"/>
                    <a:gd name="T16" fmla="*/ 2147483646 w 75"/>
                    <a:gd name="T17" fmla="*/ 0 h 75"/>
                    <a:gd name="T18" fmla="*/ 2147483646 w 75"/>
                    <a:gd name="T19" fmla="*/ 0 h 75"/>
                    <a:gd name="T20" fmla="*/ 2147483646 w 75"/>
                    <a:gd name="T21" fmla="*/ 2147483646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5" name="îş1ïḋe">
                  <a:extLst>
                    <a:ext uri="{FF2B5EF4-FFF2-40B4-BE49-F238E27FC236}">
                      <a16:creationId xmlns:a16="http://schemas.microsoft.com/office/drawing/2014/main" id="{BFBBC411-47ED-41E5-8ED0-16493CD9BB6B}"/>
                    </a:ext>
                  </a:extLst>
                </p:cNvPr>
                <p:cNvSpPr>
                  <a:spLocks/>
                </p:cNvSpPr>
                <p:nvPr/>
              </p:nvSpPr>
              <p:spPr bwMode="auto">
                <a:xfrm>
                  <a:off x="7653338" y="3521075"/>
                  <a:ext cx="112713" cy="119063"/>
                </a:xfrm>
                <a:custGeom>
                  <a:avLst/>
                  <a:gdLst>
                    <a:gd name="T0" fmla="*/ 2147483646 w 34"/>
                    <a:gd name="T1" fmla="*/ 2147483646 h 36"/>
                    <a:gd name="T2" fmla="*/ 2147483646 w 34"/>
                    <a:gd name="T3" fmla="*/ 2147483646 h 36"/>
                    <a:gd name="T4" fmla="*/ 2147483646 w 34"/>
                    <a:gd name="T5" fmla="*/ 2147483646 h 36"/>
                    <a:gd name="T6" fmla="*/ 2147483646 w 34"/>
                    <a:gd name="T7" fmla="*/ 2147483646 h 36"/>
                    <a:gd name="T8" fmla="*/ 2147483646 w 34"/>
                    <a:gd name="T9" fmla="*/ 2147483646 h 36"/>
                    <a:gd name="T10" fmla="*/ 2147483646 w 34"/>
                    <a:gd name="T11" fmla="*/ 2147483646 h 36"/>
                    <a:gd name="T12" fmla="*/ 2147483646 w 34"/>
                    <a:gd name="T13" fmla="*/ 2147483646 h 36"/>
                    <a:gd name="T14" fmla="*/ 2147483646 w 34"/>
                    <a:gd name="T15" fmla="*/ 2147483646 h 36"/>
                    <a:gd name="T16" fmla="*/ 2147483646 w 34"/>
                    <a:gd name="T17" fmla="*/ 0 h 36"/>
                    <a:gd name="T18" fmla="*/ 2147483646 w 34"/>
                    <a:gd name="T19" fmla="*/ 0 h 36"/>
                    <a:gd name="T20" fmla="*/ 2147483646 w 34"/>
                    <a:gd name="T21" fmla="*/ 2147483646 h 36"/>
                    <a:gd name="T22" fmla="*/ 0 w 34"/>
                    <a:gd name="T23" fmla="*/ 2147483646 h 36"/>
                    <a:gd name="T24" fmla="*/ 0 w 34"/>
                    <a:gd name="T25" fmla="*/ 2147483646 h 36"/>
                    <a:gd name="T26" fmla="*/ 2147483646 w 34"/>
                    <a:gd name="T27" fmla="*/ 2147483646 h 36"/>
                    <a:gd name="T28" fmla="*/ 2147483646 w 34"/>
                    <a:gd name="T29" fmla="*/ 2147483646 h 36"/>
                    <a:gd name="T30" fmla="*/ 2147483646 w 34"/>
                    <a:gd name="T31" fmla="*/ 2147483646 h 36"/>
                    <a:gd name="T32" fmla="*/ 2147483646 w 34"/>
                    <a:gd name="T33" fmla="*/ 2147483646 h 36"/>
                    <a:gd name="T34" fmla="*/ 2147483646 w 34"/>
                    <a:gd name="T35" fmla="*/ 2147483646 h 36"/>
                    <a:gd name="T36" fmla="*/ 2147483646 w 34"/>
                    <a:gd name="T37" fmla="*/ 0 h 36"/>
                    <a:gd name="T38" fmla="*/ 2147483646 w 34"/>
                    <a:gd name="T39" fmla="*/ 0 h 36"/>
                    <a:gd name="T40" fmla="*/ 2147483646 w 34"/>
                    <a:gd name="T41" fmla="*/ 2147483646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6" name="íšlídè">
                  <a:extLst>
                    <a:ext uri="{FF2B5EF4-FFF2-40B4-BE49-F238E27FC236}">
                      <a16:creationId xmlns:a16="http://schemas.microsoft.com/office/drawing/2014/main" id="{6112748F-A28B-43C7-9055-F0CCADDE338E}"/>
                    </a:ext>
                  </a:extLst>
                </p:cNvPr>
                <p:cNvSpPr>
                  <a:spLocks/>
                </p:cNvSpPr>
                <p:nvPr/>
              </p:nvSpPr>
              <p:spPr bwMode="auto">
                <a:xfrm>
                  <a:off x="7766051" y="3521075"/>
                  <a:ext cx="115888" cy="119063"/>
                </a:xfrm>
                <a:custGeom>
                  <a:avLst/>
                  <a:gdLst>
                    <a:gd name="T0" fmla="*/ 2147483646 w 73"/>
                    <a:gd name="T1" fmla="*/ 0 h 75"/>
                    <a:gd name="T2" fmla="*/ 2147483646 w 73"/>
                    <a:gd name="T3" fmla="*/ 2147483646 h 75"/>
                    <a:gd name="T4" fmla="*/ 2147483646 w 73"/>
                    <a:gd name="T5" fmla="*/ 0 h 75"/>
                    <a:gd name="T6" fmla="*/ 2147483646 w 73"/>
                    <a:gd name="T7" fmla="*/ 0 h 75"/>
                    <a:gd name="T8" fmla="*/ 0 w 73"/>
                    <a:gd name="T9" fmla="*/ 2147483646 h 75"/>
                    <a:gd name="T10" fmla="*/ 2147483646 w 73"/>
                    <a:gd name="T11" fmla="*/ 2147483646 h 75"/>
                    <a:gd name="T12" fmla="*/ 2147483646 w 73"/>
                    <a:gd name="T13" fmla="*/ 2147483646 h 75"/>
                    <a:gd name="T14" fmla="*/ 2147483646 w 73"/>
                    <a:gd name="T15" fmla="*/ 2147483646 h 75"/>
                    <a:gd name="T16" fmla="*/ 2147483646 w 73"/>
                    <a:gd name="T17" fmla="*/ 2147483646 h 75"/>
                    <a:gd name="T18" fmla="*/ 2147483646 w 73"/>
                    <a:gd name="T19" fmla="*/ 0 h 75"/>
                    <a:gd name="T20" fmla="*/ 2147483646 w 73"/>
                    <a:gd name="T21" fmla="*/ 0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7" name="îṣḻîďe">
                  <a:extLst>
                    <a:ext uri="{FF2B5EF4-FFF2-40B4-BE49-F238E27FC236}">
                      <a16:creationId xmlns:a16="http://schemas.microsoft.com/office/drawing/2014/main" id="{92C85446-EB4E-4DAA-AE98-AF4CF801A351}"/>
                    </a:ext>
                  </a:extLst>
                </p:cNvPr>
                <p:cNvSpPr>
                  <a:spLocks/>
                </p:cNvSpPr>
                <p:nvPr/>
              </p:nvSpPr>
              <p:spPr bwMode="auto">
                <a:xfrm>
                  <a:off x="7881938" y="3521075"/>
                  <a:ext cx="49213" cy="119063"/>
                </a:xfrm>
                <a:custGeom>
                  <a:avLst/>
                  <a:gdLst>
                    <a:gd name="T0" fmla="*/ 0 w 31"/>
                    <a:gd name="T1" fmla="*/ 2147483646 h 75"/>
                    <a:gd name="T2" fmla="*/ 2147483646 w 31"/>
                    <a:gd name="T3" fmla="*/ 2147483646 h 75"/>
                    <a:gd name="T4" fmla="*/ 2147483646 w 31"/>
                    <a:gd name="T5" fmla="*/ 0 h 75"/>
                    <a:gd name="T6" fmla="*/ 2147483646 w 31"/>
                    <a:gd name="T7" fmla="*/ 0 h 75"/>
                    <a:gd name="T8" fmla="*/ 0 w 31"/>
                    <a:gd name="T9" fmla="*/ 2147483646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8" name="íŝḻiḋè">
                  <a:extLst>
                    <a:ext uri="{FF2B5EF4-FFF2-40B4-BE49-F238E27FC236}">
                      <a16:creationId xmlns:a16="http://schemas.microsoft.com/office/drawing/2014/main" id="{A202A9C3-F505-4B52-B503-FB13200C5B74}"/>
                    </a:ext>
                  </a:extLst>
                </p:cNvPr>
                <p:cNvSpPr>
                  <a:spLocks/>
                </p:cNvSpPr>
                <p:nvPr/>
              </p:nvSpPr>
              <p:spPr bwMode="auto">
                <a:xfrm>
                  <a:off x="7940676" y="3521075"/>
                  <a:ext cx="109538" cy="119063"/>
                </a:xfrm>
                <a:custGeom>
                  <a:avLst/>
                  <a:gdLst>
                    <a:gd name="T0" fmla="*/ 2147483646 w 69"/>
                    <a:gd name="T1" fmla="*/ 0 h 75"/>
                    <a:gd name="T2" fmla="*/ 2147483646 w 69"/>
                    <a:gd name="T3" fmla="*/ 2147483646 h 75"/>
                    <a:gd name="T4" fmla="*/ 2147483646 w 69"/>
                    <a:gd name="T5" fmla="*/ 0 h 75"/>
                    <a:gd name="T6" fmla="*/ 0 w 69"/>
                    <a:gd name="T7" fmla="*/ 0 h 75"/>
                    <a:gd name="T8" fmla="*/ 2147483646 w 69"/>
                    <a:gd name="T9" fmla="*/ 2147483646 h 75"/>
                    <a:gd name="T10" fmla="*/ 2147483646 w 69"/>
                    <a:gd name="T11" fmla="*/ 2147483646 h 75"/>
                    <a:gd name="T12" fmla="*/ 2147483646 w 69"/>
                    <a:gd name="T13" fmla="*/ 0 h 75"/>
                    <a:gd name="T14" fmla="*/ 2147483646 w 69"/>
                    <a:gd name="T15" fmla="*/ 0 h 7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9" name="î$ḷíďé">
                  <a:extLst>
                    <a:ext uri="{FF2B5EF4-FFF2-40B4-BE49-F238E27FC236}">
                      <a16:creationId xmlns:a16="http://schemas.microsoft.com/office/drawing/2014/main" id="{AA6E41FA-34CF-471D-AAEE-623162E1AEEC}"/>
                    </a:ext>
                  </a:extLst>
                </p:cNvPr>
                <p:cNvSpPr>
                  <a:spLocks/>
                </p:cNvSpPr>
                <p:nvPr/>
              </p:nvSpPr>
              <p:spPr bwMode="auto">
                <a:xfrm>
                  <a:off x="8037513" y="3521075"/>
                  <a:ext cx="111125" cy="119063"/>
                </a:xfrm>
                <a:custGeom>
                  <a:avLst/>
                  <a:gdLst>
                    <a:gd name="T0" fmla="*/ 2147483646 w 70"/>
                    <a:gd name="T1" fmla="*/ 2147483646 h 75"/>
                    <a:gd name="T2" fmla="*/ 2147483646 w 70"/>
                    <a:gd name="T3" fmla="*/ 0 h 75"/>
                    <a:gd name="T4" fmla="*/ 2147483646 w 70"/>
                    <a:gd name="T5" fmla="*/ 0 h 75"/>
                    <a:gd name="T6" fmla="*/ 0 w 70"/>
                    <a:gd name="T7" fmla="*/ 2147483646 h 75"/>
                    <a:gd name="T8" fmla="*/ 2147483646 w 70"/>
                    <a:gd name="T9" fmla="*/ 2147483646 h 75"/>
                    <a:gd name="T10" fmla="*/ 2147483646 w 70"/>
                    <a:gd name="T11" fmla="*/ 2147483646 h 75"/>
                    <a:gd name="T12" fmla="*/ 2147483646 w 70"/>
                    <a:gd name="T13" fmla="*/ 2147483646 h 75"/>
                    <a:gd name="T14" fmla="*/ 2147483646 w 70"/>
                    <a:gd name="T15" fmla="*/ 2147483646 h 75"/>
                    <a:gd name="T16" fmla="*/ 2147483646 w 70"/>
                    <a:gd name="T17" fmla="*/ 2147483646 h 75"/>
                    <a:gd name="T18" fmla="*/ 2147483646 w 70"/>
                    <a:gd name="T19" fmla="*/ 2147483646 h 75"/>
                    <a:gd name="T20" fmla="*/ 2147483646 w 70"/>
                    <a:gd name="T21" fmla="*/ 2147483646 h 75"/>
                    <a:gd name="T22" fmla="*/ 2147483646 w 70"/>
                    <a:gd name="T23" fmla="*/ 2147483646 h 75"/>
                    <a:gd name="T24" fmla="*/ 2147483646 w 70"/>
                    <a:gd name="T25" fmla="*/ 2147483646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0" name="îṡlîďe">
                  <a:extLst>
                    <a:ext uri="{FF2B5EF4-FFF2-40B4-BE49-F238E27FC236}">
                      <a16:creationId xmlns:a16="http://schemas.microsoft.com/office/drawing/2014/main" id="{038EACD0-AC55-4D48-BA81-C2F364D0B706}"/>
                    </a:ext>
                  </a:extLst>
                </p:cNvPr>
                <p:cNvSpPr>
                  <a:spLocks/>
                </p:cNvSpPr>
                <p:nvPr/>
              </p:nvSpPr>
              <p:spPr bwMode="auto">
                <a:xfrm>
                  <a:off x="8145463" y="3521075"/>
                  <a:ext cx="115888" cy="119063"/>
                </a:xfrm>
                <a:custGeom>
                  <a:avLst/>
                  <a:gdLst>
                    <a:gd name="T0" fmla="*/ 2147483646 w 35"/>
                    <a:gd name="T1" fmla="*/ 2147483646 h 36"/>
                    <a:gd name="T2" fmla="*/ 2147483646 w 35"/>
                    <a:gd name="T3" fmla="*/ 0 h 36"/>
                    <a:gd name="T4" fmla="*/ 2147483646 w 35"/>
                    <a:gd name="T5" fmla="*/ 0 h 36"/>
                    <a:gd name="T6" fmla="*/ 0 w 35"/>
                    <a:gd name="T7" fmla="*/ 2147483646 h 36"/>
                    <a:gd name="T8" fmla="*/ 2147483646 w 35"/>
                    <a:gd name="T9" fmla="*/ 2147483646 h 36"/>
                    <a:gd name="T10" fmla="*/ 2147483646 w 35"/>
                    <a:gd name="T11" fmla="*/ 2147483646 h 36"/>
                    <a:gd name="T12" fmla="*/ 2147483646 w 35"/>
                    <a:gd name="T13" fmla="*/ 2147483646 h 36"/>
                    <a:gd name="T14" fmla="*/ 2147483646 w 35"/>
                    <a:gd name="T15" fmla="*/ 2147483646 h 36"/>
                    <a:gd name="T16" fmla="*/ 2147483646 w 35"/>
                    <a:gd name="T17" fmla="*/ 2147483646 h 36"/>
                    <a:gd name="T18" fmla="*/ 2147483646 w 35"/>
                    <a:gd name="T19" fmla="*/ 2147483646 h 36"/>
                    <a:gd name="T20" fmla="*/ 2147483646 w 35"/>
                    <a:gd name="T21" fmla="*/ 2147483646 h 36"/>
                    <a:gd name="T22" fmla="*/ 2147483646 w 35"/>
                    <a:gd name="T23" fmla="*/ 2147483646 h 36"/>
                    <a:gd name="T24" fmla="*/ 2147483646 w 35"/>
                    <a:gd name="T25" fmla="*/ 2147483646 h 36"/>
                    <a:gd name="T26" fmla="*/ 2147483646 w 35"/>
                    <a:gd name="T27" fmla="*/ 2147483646 h 36"/>
                    <a:gd name="T28" fmla="*/ 2147483646 w 35"/>
                    <a:gd name="T29" fmla="*/ 2147483646 h 36"/>
                    <a:gd name="T30" fmla="*/ 2147483646 w 35"/>
                    <a:gd name="T31" fmla="*/ 2147483646 h 36"/>
                    <a:gd name="T32" fmla="*/ 2147483646 w 35"/>
                    <a:gd name="T33" fmla="*/ 2147483646 h 36"/>
                    <a:gd name="T34" fmla="*/ 2147483646 w 35"/>
                    <a:gd name="T35" fmla="*/ 2147483646 h 36"/>
                    <a:gd name="T36" fmla="*/ 2147483646 w 35"/>
                    <a:gd name="T37" fmla="*/ 2147483646 h 36"/>
                    <a:gd name="T38" fmla="*/ 2147483646 w 35"/>
                    <a:gd name="T39" fmla="*/ 2147483646 h 36"/>
                    <a:gd name="T40" fmla="*/ 2147483646 w 35"/>
                    <a:gd name="T41" fmla="*/ 2147483646 h 36"/>
                    <a:gd name="T42" fmla="*/ 2147483646 w 35"/>
                    <a:gd name="T43" fmla="*/ 2147483646 h 36"/>
                    <a:gd name="T44" fmla="*/ 2147483646 w 35"/>
                    <a:gd name="T45" fmla="*/ 2147483646 h 36"/>
                    <a:gd name="T46" fmla="*/ 2147483646 w 35"/>
                    <a:gd name="T47" fmla="*/ 2147483646 h 36"/>
                    <a:gd name="T48" fmla="*/ 2147483646 w 35"/>
                    <a:gd name="T49" fmla="*/ 2147483646 h 36"/>
                    <a:gd name="T50" fmla="*/ 2147483646 w 35"/>
                    <a:gd name="T51" fmla="*/ 2147483646 h 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1" name="ïşľîḍé">
                  <a:extLst>
                    <a:ext uri="{FF2B5EF4-FFF2-40B4-BE49-F238E27FC236}">
                      <a16:creationId xmlns:a16="http://schemas.microsoft.com/office/drawing/2014/main" id="{4D50BCCA-3B68-4D37-A2AA-8427A6ED30CF}"/>
                    </a:ext>
                  </a:extLst>
                </p:cNvPr>
                <p:cNvSpPr>
                  <a:spLocks/>
                </p:cNvSpPr>
                <p:nvPr/>
              </p:nvSpPr>
              <p:spPr bwMode="auto">
                <a:xfrm>
                  <a:off x="8267701" y="3521075"/>
                  <a:ext cx="98425" cy="119063"/>
                </a:xfrm>
                <a:custGeom>
                  <a:avLst/>
                  <a:gdLst>
                    <a:gd name="T0" fmla="*/ 2147483646 w 30"/>
                    <a:gd name="T1" fmla="*/ 2147483646 h 36"/>
                    <a:gd name="T2" fmla="*/ 2147483646 w 30"/>
                    <a:gd name="T3" fmla="*/ 2147483646 h 36"/>
                    <a:gd name="T4" fmla="*/ 2147483646 w 30"/>
                    <a:gd name="T5" fmla="*/ 2147483646 h 36"/>
                    <a:gd name="T6" fmla="*/ 2147483646 w 30"/>
                    <a:gd name="T7" fmla="*/ 2147483646 h 36"/>
                    <a:gd name="T8" fmla="*/ 2147483646 w 30"/>
                    <a:gd name="T9" fmla="*/ 2147483646 h 36"/>
                    <a:gd name="T10" fmla="*/ 2147483646 w 30"/>
                    <a:gd name="T11" fmla="*/ 0 h 36"/>
                    <a:gd name="T12" fmla="*/ 2147483646 w 30"/>
                    <a:gd name="T13" fmla="*/ 2147483646 h 36"/>
                    <a:gd name="T14" fmla="*/ 2147483646 w 30"/>
                    <a:gd name="T15" fmla="*/ 2147483646 h 36"/>
                    <a:gd name="T16" fmla="*/ 2147483646 w 30"/>
                    <a:gd name="T17" fmla="*/ 2147483646 h 36"/>
                    <a:gd name="T18" fmla="*/ 2147483646 w 30"/>
                    <a:gd name="T19" fmla="*/ 2147483646 h 36"/>
                    <a:gd name="T20" fmla="*/ 2147483646 w 30"/>
                    <a:gd name="T21" fmla="*/ 2147483646 h 36"/>
                    <a:gd name="T22" fmla="*/ 2147483646 w 30"/>
                    <a:gd name="T23" fmla="*/ 2147483646 h 36"/>
                    <a:gd name="T24" fmla="*/ 2147483646 w 30"/>
                    <a:gd name="T25" fmla="*/ 2147483646 h 36"/>
                    <a:gd name="T26" fmla="*/ 2147483646 w 30"/>
                    <a:gd name="T27" fmla="*/ 2147483646 h 36"/>
                    <a:gd name="T28" fmla="*/ 2147483646 w 30"/>
                    <a:gd name="T29" fmla="*/ 2147483646 h 36"/>
                    <a:gd name="T30" fmla="*/ 2147483646 w 30"/>
                    <a:gd name="T31" fmla="*/ 2147483646 h 36"/>
                    <a:gd name="T32" fmla="*/ 2147483646 w 30"/>
                    <a:gd name="T33" fmla="*/ 2147483646 h 36"/>
                    <a:gd name="T34" fmla="*/ 0 w 30"/>
                    <a:gd name="T35" fmla="*/ 2147483646 h 36"/>
                    <a:gd name="T36" fmla="*/ 2147483646 w 30"/>
                    <a:gd name="T37" fmla="*/ 2147483646 h 36"/>
                    <a:gd name="T38" fmla="*/ 2147483646 w 30"/>
                    <a:gd name="T39" fmla="*/ 2147483646 h 36"/>
                    <a:gd name="T40" fmla="*/ 2147483646 w 30"/>
                    <a:gd name="T41" fmla="*/ 2147483646 h 36"/>
                    <a:gd name="T42" fmla="*/ 2147483646 w 30"/>
                    <a:gd name="T43" fmla="*/ 2147483646 h 36"/>
                    <a:gd name="T44" fmla="*/ 2147483646 w 30"/>
                    <a:gd name="T45" fmla="*/ 2147483646 h 36"/>
                    <a:gd name="T46" fmla="*/ 2147483646 w 30"/>
                    <a:gd name="T47" fmla="*/ 2147483646 h 36"/>
                    <a:gd name="T48" fmla="*/ 2147483646 w 30"/>
                    <a:gd name="T49" fmla="*/ 2147483646 h 36"/>
                    <a:gd name="T50" fmla="*/ 2147483646 w 30"/>
                    <a:gd name="T51" fmla="*/ 2147483646 h 36"/>
                    <a:gd name="T52" fmla="*/ 2147483646 w 30"/>
                    <a:gd name="T53" fmla="*/ 2147483646 h 36"/>
                    <a:gd name="T54" fmla="*/ 2147483646 w 30"/>
                    <a:gd name="T55" fmla="*/ 2147483646 h 36"/>
                    <a:gd name="T56" fmla="*/ 2147483646 w 30"/>
                    <a:gd name="T57" fmla="*/ 2147483646 h 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2" name="îṩľîďe">
                  <a:extLst>
                    <a:ext uri="{FF2B5EF4-FFF2-40B4-BE49-F238E27FC236}">
                      <a16:creationId xmlns:a16="http://schemas.microsoft.com/office/drawing/2014/main" id="{3B4EBB91-6774-4A30-B5EC-BBC5B70F7D73}"/>
                    </a:ext>
                  </a:extLst>
                </p:cNvPr>
                <p:cNvSpPr>
                  <a:spLocks/>
                </p:cNvSpPr>
                <p:nvPr/>
              </p:nvSpPr>
              <p:spPr bwMode="auto">
                <a:xfrm>
                  <a:off x="8374063" y="3521075"/>
                  <a:ext cx="46038" cy="119063"/>
                </a:xfrm>
                <a:custGeom>
                  <a:avLst/>
                  <a:gdLst>
                    <a:gd name="T0" fmla="*/ 0 w 29"/>
                    <a:gd name="T1" fmla="*/ 2147483646 h 75"/>
                    <a:gd name="T2" fmla="*/ 2147483646 w 29"/>
                    <a:gd name="T3" fmla="*/ 2147483646 h 75"/>
                    <a:gd name="T4" fmla="*/ 2147483646 w 29"/>
                    <a:gd name="T5" fmla="*/ 0 h 75"/>
                    <a:gd name="T6" fmla="*/ 2147483646 w 29"/>
                    <a:gd name="T7" fmla="*/ 0 h 75"/>
                    <a:gd name="T8" fmla="*/ 0 w 29"/>
                    <a:gd name="T9" fmla="*/ 2147483646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3" name="iS1idè">
                  <a:extLst>
                    <a:ext uri="{FF2B5EF4-FFF2-40B4-BE49-F238E27FC236}">
                      <a16:creationId xmlns:a16="http://schemas.microsoft.com/office/drawing/2014/main" id="{60FBB740-4E43-439F-950C-F148B1AEE293}"/>
                    </a:ext>
                  </a:extLst>
                </p:cNvPr>
                <p:cNvSpPr>
                  <a:spLocks/>
                </p:cNvSpPr>
                <p:nvPr/>
              </p:nvSpPr>
              <p:spPr bwMode="auto">
                <a:xfrm>
                  <a:off x="8432801" y="3521075"/>
                  <a:ext cx="95250" cy="119063"/>
                </a:xfrm>
                <a:custGeom>
                  <a:avLst/>
                  <a:gdLst>
                    <a:gd name="T0" fmla="*/ 0 w 60"/>
                    <a:gd name="T1" fmla="*/ 2147483646 h 75"/>
                    <a:gd name="T2" fmla="*/ 2147483646 w 60"/>
                    <a:gd name="T3" fmla="*/ 2147483646 h 75"/>
                    <a:gd name="T4" fmla="*/ 2147483646 w 60"/>
                    <a:gd name="T5" fmla="*/ 2147483646 h 75"/>
                    <a:gd name="T6" fmla="*/ 2147483646 w 60"/>
                    <a:gd name="T7" fmla="*/ 2147483646 h 75"/>
                    <a:gd name="T8" fmla="*/ 2147483646 w 60"/>
                    <a:gd name="T9" fmla="*/ 2147483646 h 75"/>
                    <a:gd name="T10" fmla="*/ 2147483646 w 60"/>
                    <a:gd name="T11" fmla="*/ 2147483646 h 75"/>
                    <a:gd name="T12" fmla="*/ 2147483646 w 60"/>
                    <a:gd name="T13" fmla="*/ 0 h 75"/>
                    <a:gd name="T14" fmla="*/ 2147483646 w 60"/>
                    <a:gd name="T15" fmla="*/ 0 h 75"/>
                    <a:gd name="T16" fmla="*/ 0 w 60"/>
                    <a:gd name="T17" fmla="*/ 2147483646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4" name="iṣḷîḋe">
                  <a:extLst>
                    <a:ext uri="{FF2B5EF4-FFF2-40B4-BE49-F238E27FC236}">
                      <a16:creationId xmlns:a16="http://schemas.microsoft.com/office/drawing/2014/main" id="{E143C1AB-B652-4400-935C-33D227EC4D69}"/>
                    </a:ext>
                  </a:extLst>
                </p:cNvPr>
                <p:cNvSpPr>
                  <a:spLocks/>
                </p:cNvSpPr>
                <p:nvPr/>
              </p:nvSpPr>
              <p:spPr bwMode="auto">
                <a:xfrm>
                  <a:off x="8531226" y="3521075"/>
                  <a:ext cx="109538" cy="119063"/>
                </a:xfrm>
                <a:custGeom>
                  <a:avLst/>
                  <a:gdLst>
                    <a:gd name="T0" fmla="*/ 2147483646 w 33"/>
                    <a:gd name="T1" fmla="*/ 0 h 36"/>
                    <a:gd name="T2" fmla="*/ 2147483646 w 33"/>
                    <a:gd name="T3" fmla="*/ 2147483646 h 36"/>
                    <a:gd name="T4" fmla="*/ 2147483646 w 33"/>
                    <a:gd name="T5" fmla="*/ 2147483646 h 36"/>
                    <a:gd name="T6" fmla="*/ 2147483646 w 33"/>
                    <a:gd name="T7" fmla="*/ 2147483646 h 36"/>
                    <a:gd name="T8" fmla="*/ 2147483646 w 33"/>
                    <a:gd name="T9" fmla="*/ 2147483646 h 36"/>
                    <a:gd name="T10" fmla="*/ 2147483646 w 33"/>
                    <a:gd name="T11" fmla="*/ 0 h 36"/>
                    <a:gd name="T12" fmla="*/ 0 w 33"/>
                    <a:gd name="T13" fmla="*/ 0 h 36"/>
                    <a:gd name="T14" fmla="*/ 2147483646 w 33"/>
                    <a:gd name="T15" fmla="*/ 2147483646 h 36"/>
                    <a:gd name="T16" fmla="*/ 2147483646 w 33"/>
                    <a:gd name="T17" fmla="*/ 2147483646 h 36"/>
                    <a:gd name="T18" fmla="*/ 2147483646 w 33"/>
                    <a:gd name="T19" fmla="*/ 2147483646 h 36"/>
                    <a:gd name="T20" fmla="*/ 2147483646 w 33"/>
                    <a:gd name="T21" fmla="*/ 2147483646 h 36"/>
                    <a:gd name="T22" fmla="*/ 2147483646 w 33"/>
                    <a:gd name="T23" fmla="*/ 0 h 36"/>
                    <a:gd name="T24" fmla="*/ 2147483646 w 33"/>
                    <a:gd name="T25" fmla="*/ 0 h 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grpSp>
      <p:cxnSp>
        <p:nvCxnSpPr>
          <p:cNvPr id="106" name="直线连接符 3">
            <a:extLst>
              <a:ext uri="{FF2B5EF4-FFF2-40B4-BE49-F238E27FC236}">
                <a16:creationId xmlns:a16="http://schemas.microsoft.com/office/drawing/2014/main" id="{728FE9BD-5C98-407B-BE61-E5739C37F584}"/>
              </a:ext>
            </a:extLst>
          </p:cNvPr>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7" name="图片 109" descr="图片包含 天空, 户外, 建筑物, 日落&#10;&#10;描述已自动生成">
            <a:extLst>
              <a:ext uri="{FF2B5EF4-FFF2-40B4-BE49-F238E27FC236}">
                <a16:creationId xmlns:a16="http://schemas.microsoft.com/office/drawing/2014/main" id="{E38D924C-1ACA-48E3-8BC6-DBF63B118D7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8414" r="38744"/>
          <a:stretch>
            <a:fillRect/>
          </a:stretch>
        </p:blipFill>
        <p:spPr bwMode="auto">
          <a:xfrm>
            <a:off x="0" y="60325"/>
            <a:ext cx="9588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803275" y="393486"/>
            <a:ext cx="8970989" cy="663575"/>
          </a:xfrm>
        </p:spPr>
        <p:txBody>
          <a:bodyPr/>
          <a:lstStyle>
            <a:lvl1pPr>
              <a:defRPr b="1">
                <a:solidFill>
                  <a:schemeClr val="accent2"/>
                </a:solidFill>
              </a:defRPr>
            </a:lvl1pPr>
          </a:lstStyle>
          <a:p>
            <a:r>
              <a:rPr lang="zh-CN" altLang="en-US" dirty="0"/>
              <a:t>单击此处编辑母版标题样式</a:t>
            </a:r>
          </a:p>
        </p:txBody>
      </p:sp>
      <p:sp>
        <p:nvSpPr>
          <p:cNvPr id="5" name="图片占位符 4"/>
          <p:cNvSpPr>
            <a:spLocks noGrp="1"/>
          </p:cNvSpPr>
          <p:nvPr>
            <p:ph type="pic" sz="quarter" idx="11"/>
          </p:nvPr>
        </p:nvSpPr>
        <p:spPr>
          <a:xfrm>
            <a:off x="803275" y="1160464"/>
            <a:ext cx="10585450" cy="2344526"/>
          </a:xfrm>
        </p:spPr>
        <p:txBody>
          <a:bodyPr rtlCol="0">
            <a:normAutofit/>
          </a:bodyPr>
          <a:lstStyle/>
          <a:p>
            <a:pPr lvl="0"/>
            <a:endParaRPr lang="zh-CN" altLang="en-US" noProof="0"/>
          </a:p>
        </p:txBody>
      </p:sp>
    </p:spTree>
    <p:extLst>
      <p:ext uri="{BB962C8B-B14F-4D97-AF65-F5344CB8AC3E}">
        <p14:creationId xmlns:p14="http://schemas.microsoft.com/office/powerpoint/2010/main" val="616263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两张图片">
    <p:spTree>
      <p:nvGrpSpPr>
        <p:cNvPr id="1" name=""/>
        <p:cNvGrpSpPr/>
        <p:nvPr/>
      </p:nvGrpSpPr>
      <p:grpSpPr>
        <a:xfrm>
          <a:off x="0" y="0"/>
          <a:ext cx="0" cy="0"/>
          <a:chOff x="0" y="0"/>
          <a:chExt cx="0" cy="0"/>
        </a:xfrm>
      </p:grpSpPr>
      <p:grpSp>
        <p:nvGrpSpPr>
          <p:cNvPr id="6" name="组合 4">
            <a:extLst>
              <a:ext uri="{FF2B5EF4-FFF2-40B4-BE49-F238E27FC236}">
                <a16:creationId xmlns:a16="http://schemas.microsoft.com/office/drawing/2014/main" id="{66ABA874-F4FA-435E-9256-711A3C02A758}"/>
              </a:ext>
            </a:extLst>
          </p:cNvPr>
          <p:cNvGrpSpPr>
            <a:grpSpLocks/>
          </p:cNvGrpSpPr>
          <p:nvPr userDrawn="1"/>
        </p:nvGrpSpPr>
        <p:grpSpPr bwMode="auto">
          <a:xfrm>
            <a:off x="6096000" y="1316038"/>
            <a:ext cx="5292725" cy="2471737"/>
            <a:chOff x="6095853" y="1170205"/>
            <a:chExt cx="5292872" cy="2471738"/>
          </a:xfrm>
        </p:grpSpPr>
        <p:sp>
          <p:nvSpPr>
            <p:cNvPr id="7" name="矩形 6">
              <a:extLst>
                <a:ext uri="{FF2B5EF4-FFF2-40B4-BE49-F238E27FC236}">
                  <a16:creationId xmlns:a16="http://schemas.microsoft.com/office/drawing/2014/main" id="{23B7B19B-2F74-44CA-BA1C-409F311D2000}"/>
                </a:ext>
              </a:extLst>
            </p:cNvPr>
            <p:cNvSpPr/>
            <p:nvPr/>
          </p:nvSpPr>
          <p:spPr>
            <a:xfrm>
              <a:off x="6095853" y="1170205"/>
              <a:ext cx="5292872" cy="247173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8" name="矩形 7">
              <a:extLst>
                <a:ext uri="{FF2B5EF4-FFF2-40B4-BE49-F238E27FC236}">
                  <a16:creationId xmlns:a16="http://schemas.microsoft.com/office/drawing/2014/main" id="{DC0D9455-AA51-443C-942C-7BD5301D0129}"/>
                </a:ext>
              </a:extLst>
            </p:cNvPr>
            <p:cNvSpPr/>
            <p:nvPr/>
          </p:nvSpPr>
          <p:spPr>
            <a:xfrm>
              <a:off x="11272835" y="1170205"/>
              <a:ext cx="115890" cy="10953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fontScale="25000" lnSpcReduction="20000"/>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9" name="矩形 8">
              <a:extLst>
                <a:ext uri="{FF2B5EF4-FFF2-40B4-BE49-F238E27FC236}">
                  <a16:creationId xmlns:a16="http://schemas.microsoft.com/office/drawing/2014/main" id="{26EBB2B3-8B80-4DC4-ABCA-5330B740D026}"/>
                </a:ext>
              </a:extLst>
            </p:cNvPr>
            <p:cNvSpPr/>
            <p:nvPr/>
          </p:nvSpPr>
          <p:spPr>
            <a:xfrm>
              <a:off x="11272835" y="3532406"/>
              <a:ext cx="115890" cy="10953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fontScale="25000" lnSpcReduction="20000"/>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10" name="矩形 9">
              <a:extLst>
                <a:ext uri="{FF2B5EF4-FFF2-40B4-BE49-F238E27FC236}">
                  <a16:creationId xmlns:a16="http://schemas.microsoft.com/office/drawing/2014/main" id="{9559B33E-3ACD-4D57-8708-AAFC37660A03}"/>
                </a:ext>
              </a:extLst>
            </p:cNvPr>
            <p:cNvSpPr/>
            <p:nvPr/>
          </p:nvSpPr>
          <p:spPr>
            <a:xfrm>
              <a:off x="6095853" y="1170205"/>
              <a:ext cx="127004" cy="10953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fontScale="25000" lnSpcReduction="20000"/>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11" name="矩形 10">
              <a:extLst>
                <a:ext uri="{FF2B5EF4-FFF2-40B4-BE49-F238E27FC236}">
                  <a16:creationId xmlns:a16="http://schemas.microsoft.com/office/drawing/2014/main" id="{D62E4A23-3291-4DB6-A784-971A91D60E36}"/>
                </a:ext>
              </a:extLst>
            </p:cNvPr>
            <p:cNvSpPr/>
            <p:nvPr/>
          </p:nvSpPr>
          <p:spPr>
            <a:xfrm>
              <a:off x="6095853" y="3532406"/>
              <a:ext cx="130179" cy="10953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fontScale="25000" lnSpcReduction="20000"/>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grpSp>
      <p:grpSp>
        <p:nvGrpSpPr>
          <p:cNvPr id="12" name="组合 10">
            <a:extLst>
              <a:ext uri="{FF2B5EF4-FFF2-40B4-BE49-F238E27FC236}">
                <a16:creationId xmlns:a16="http://schemas.microsoft.com/office/drawing/2014/main" id="{D1468928-DD8A-48E2-A9C5-3649CE85555C}"/>
              </a:ext>
            </a:extLst>
          </p:cNvPr>
          <p:cNvGrpSpPr>
            <a:grpSpLocks/>
          </p:cNvGrpSpPr>
          <p:nvPr userDrawn="1"/>
        </p:nvGrpSpPr>
        <p:grpSpPr bwMode="auto">
          <a:xfrm>
            <a:off x="803275" y="3786188"/>
            <a:ext cx="5292725" cy="2473325"/>
            <a:chOff x="803128" y="3640248"/>
            <a:chExt cx="5292872" cy="2473432"/>
          </a:xfrm>
        </p:grpSpPr>
        <p:sp>
          <p:nvSpPr>
            <p:cNvPr id="13" name="矩形 12">
              <a:extLst>
                <a:ext uri="{FF2B5EF4-FFF2-40B4-BE49-F238E27FC236}">
                  <a16:creationId xmlns:a16="http://schemas.microsoft.com/office/drawing/2014/main" id="{F8DB26F9-52B6-43A4-ADF8-5BAF790A368F}"/>
                </a:ext>
              </a:extLst>
            </p:cNvPr>
            <p:cNvSpPr/>
            <p:nvPr/>
          </p:nvSpPr>
          <p:spPr>
            <a:xfrm>
              <a:off x="803128" y="3640248"/>
              <a:ext cx="5292872" cy="247184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14" name="矩形 13">
              <a:extLst>
                <a:ext uri="{FF2B5EF4-FFF2-40B4-BE49-F238E27FC236}">
                  <a16:creationId xmlns:a16="http://schemas.microsoft.com/office/drawing/2014/main" id="{C2446760-E5E5-4D8C-8CE1-452C8F334165}"/>
                </a:ext>
              </a:extLst>
            </p:cNvPr>
            <p:cNvSpPr/>
            <p:nvPr/>
          </p:nvSpPr>
          <p:spPr>
            <a:xfrm>
              <a:off x="5980110" y="3641835"/>
              <a:ext cx="115890" cy="10954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fontScale="25000" lnSpcReduction="20000"/>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15" name="矩形 14">
              <a:extLst>
                <a:ext uri="{FF2B5EF4-FFF2-40B4-BE49-F238E27FC236}">
                  <a16:creationId xmlns:a16="http://schemas.microsoft.com/office/drawing/2014/main" id="{7C53BCEB-ACAC-4663-B0CE-3C71071B203B}"/>
                </a:ext>
              </a:extLst>
            </p:cNvPr>
            <p:cNvSpPr/>
            <p:nvPr/>
          </p:nvSpPr>
          <p:spPr>
            <a:xfrm>
              <a:off x="5980110" y="6004137"/>
              <a:ext cx="115890" cy="10954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fontScale="25000" lnSpcReduction="20000"/>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16" name="矩形 15">
              <a:extLst>
                <a:ext uri="{FF2B5EF4-FFF2-40B4-BE49-F238E27FC236}">
                  <a16:creationId xmlns:a16="http://schemas.microsoft.com/office/drawing/2014/main" id="{8199898D-225A-402E-84E7-7F9500ED259C}"/>
                </a:ext>
              </a:extLst>
            </p:cNvPr>
            <p:cNvSpPr/>
            <p:nvPr/>
          </p:nvSpPr>
          <p:spPr>
            <a:xfrm>
              <a:off x="803128" y="3641835"/>
              <a:ext cx="127004" cy="10954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fontScale="25000" lnSpcReduction="20000"/>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17" name="矩形 16">
              <a:extLst>
                <a:ext uri="{FF2B5EF4-FFF2-40B4-BE49-F238E27FC236}">
                  <a16:creationId xmlns:a16="http://schemas.microsoft.com/office/drawing/2014/main" id="{918086A8-E45F-4325-B6EB-D1EF6ECB19F6}"/>
                </a:ext>
              </a:extLst>
            </p:cNvPr>
            <p:cNvSpPr/>
            <p:nvPr/>
          </p:nvSpPr>
          <p:spPr>
            <a:xfrm>
              <a:off x="803128" y="6004137"/>
              <a:ext cx="130179" cy="10954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fontScale="25000" lnSpcReduction="20000"/>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grpSp>
      <p:grpSp>
        <p:nvGrpSpPr>
          <p:cNvPr id="18" name="组合 16">
            <a:extLst>
              <a:ext uri="{FF2B5EF4-FFF2-40B4-BE49-F238E27FC236}">
                <a16:creationId xmlns:a16="http://schemas.microsoft.com/office/drawing/2014/main" id="{03C89E31-E298-4AF2-90E9-EE2B03E55A1E}"/>
              </a:ext>
            </a:extLst>
          </p:cNvPr>
          <p:cNvGrpSpPr>
            <a:grpSpLocks/>
          </p:cNvGrpSpPr>
          <p:nvPr userDrawn="1"/>
        </p:nvGrpSpPr>
        <p:grpSpPr bwMode="auto">
          <a:xfrm>
            <a:off x="9894888" y="468313"/>
            <a:ext cx="1481137" cy="458787"/>
            <a:chOff x="2558030" y="228446"/>
            <a:chExt cx="6774643" cy="2099603"/>
          </a:xfrm>
        </p:grpSpPr>
        <p:grpSp>
          <p:nvGrpSpPr>
            <p:cNvPr id="19" name="íšḻîďê">
              <a:extLst>
                <a:ext uri="{FF2B5EF4-FFF2-40B4-BE49-F238E27FC236}">
                  <a16:creationId xmlns:a16="http://schemas.microsoft.com/office/drawing/2014/main" id="{7711C164-7E07-427A-A46B-618D183314B4}"/>
                </a:ext>
              </a:extLst>
            </p:cNvPr>
            <p:cNvGrpSpPr>
              <a:grpSpLocks/>
            </p:cNvGrpSpPr>
            <p:nvPr userDrawn="1"/>
          </p:nvGrpSpPr>
          <p:grpSpPr bwMode="auto">
            <a:xfrm>
              <a:off x="2558030" y="228446"/>
              <a:ext cx="2085857" cy="2099603"/>
              <a:chOff x="3551238" y="3067050"/>
              <a:chExt cx="722313" cy="727075"/>
            </a:xfrm>
          </p:grpSpPr>
          <p:sp>
            <p:nvSpPr>
              <p:cNvPr id="49" name="ïş1íḍê">
                <a:extLst>
                  <a:ext uri="{FF2B5EF4-FFF2-40B4-BE49-F238E27FC236}">
                    <a16:creationId xmlns:a16="http://schemas.microsoft.com/office/drawing/2014/main" id="{E9099AEA-3428-44A3-81C8-4A8579B6515D}"/>
                  </a:ext>
                </a:extLst>
              </p:cNvPr>
              <p:cNvSpPr>
                <a:spLocks/>
              </p:cNvSpPr>
              <p:nvPr/>
            </p:nvSpPr>
            <p:spPr bwMode="auto">
              <a:xfrm>
                <a:off x="3575051" y="3087688"/>
                <a:ext cx="673100" cy="679450"/>
              </a:xfrm>
              <a:custGeom>
                <a:avLst/>
                <a:gdLst>
                  <a:gd name="T0" fmla="*/ 2147483646 w 204"/>
                  <a:gd name="T1" fmla="*/ 0 h 204"/>
                  <a:gd name="T2" fmla="*/ 2147483646 w 204"/>
                  <a:gd name="T3" fmla="*/ 2147483646 h 204"/>
                  <a:gd name="T4" fmla="*/ 2147483646 w 204"/>
                  <a:gd name="T5" fmla="*/ 2147483646 h 204"/>
                  <a:gd name="T6" fmla="*/ 0 w 204"/>
                  <a:gd name="T7" fmla="*/ 2147483646 h 204"/>
                  <a:gd name="T8" fmla="*/ 2147483646 w 204"/>
                  <a:gd name="T9" fmla="*/ 0 h 204"/>
                  <a:gd name="T10" fmla="*/ 2147483646 w 204"/>
                  <a:gd name="T11" fmla="*/ 2147483646 h 204"/>
                  <a:gd name="T12" fmla="*/ 2147483646 w 204"/>
                  <a:gd name="T13" fmla="*/ 2147483646 h 204"/>
                  <a:gd name="T14" fmla="*/ 2147483646 w 204"/>
                  <a:gd name="T15" fmla="*/ 2147483646 h 204"/>
                  <a:gd name="T16" fmla="*/ 2147483646 w 204"/>
                  <a:gd name="T17" fmla="*/ 2147483646 h 204"/>
                  <a:gd name="T18" fmla="*/ 2147483646 w 204"/>
                  <a:gd name="T19" fmla="*/ 2147483646 h 2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0" name="íšḻïḍè">
                <a:extLst>
                  <a:ext uri="{FF2B5EF4-FFF2-40B4-BE49-F238E27FC236}">
                    <a16:creationId xmlns:a16="http://schemas.microsoft.com/office/drawing/2014/main" id="{8503B652-A8DD-4D1F-84D6-4DFF9DA8159F}"/>
                  </a:ext>
                </a:extLst>
              </p:cNvPr>
              <p:cNvSpPr>
                <a:spLocks/>
              </p:cNvSpPr>
              <p:nvPr/>
            </p:nvSpPr>
            <p:spPr bwMode="auto">
              <a:xfrm>
                <a:off x="3621088" y="3103563"/>
                <a:ext cx="584200" cy="203200"/>
              </a:xfrm>
              <a:custGeom>
                <a:avLst/>
                <a:gdLst>
                  <a:gd name="T0" fmla="*/ 2147483646 w 177"/>
                  <a:gd name="T1" fmla="*/ 2147483646 h 61"/>
                  <a:gd name="T2" fmla="*/ 0 w 177"/>
                  <a:gd name="T3" fmla="*/ 2147483646 h 61"/>
                  <a:gd name="T4" fmla="*/ 2147483646 w 177"/>
                  <a:gd name="T5" fmla="*/ 2147483646 h 61"/>
                  <a:gd name="T6" fmla="*/ 2147483646 w 177"/>
                  <a:gd name="T7" fmla="*/ 2147483646 h 61"/>
                  <a:gd name="T8" fmla="*/ 2147483646 w 177"/>
                  <a:gd name="T9" fmla="*/ 2147483646 h 61"/>
                  <a:gd name="T10" fmla="*/ 2147483646 w 177"/>
                  <a:gd name="T11" fmla="*/ 2147483646 h 61"/>
                  <a:gd name="T12" fmla="*/ 2147483646 w 177"/>
                  <a:gd name="T13" fmla="*/ 2147483646 h 61"/>
                  <a:gd name="T14" fmla="*/ 2147483646 w 177"/>
                  <a:gd name="T15" fmla="*/ 2147483646 h 61"/>
                  <a:gd name="T16" fmla="*/ 2147483646 w 177"/>
                  <a:gd name="T17" fmla="*/ 2147483646 h 61"/>
                  <a:gd name="T18" fmla="*/ 2147483646 w 177"/>
                  <a:gd name="T19" fmla="*/ 2147483646 h 61"/>
                  <a:gd name="T20" fmla="*/ 2147483646 w 177"/>
                  <a:gd name="T21" fmla="*/ 2147483646 h 61"/>
                  <a:gd name="T22" fmla="*/ 2147483646 w 177"/>
                  <a:gd name="T23" fmla="*/ 2147483646 h 61"/>
                  <a:gd name="T24" fmla="*/ 2147483646 w 177"/>
                  <a:gd name="T25" fmla="*/ 2147483646 h 61"/>
                  <a:gd name="T26" fmla="*/ 2147483646 w 177"/>
                  <a:gd name="T27" fmla="*/ 2147483646 h 61"/>
                  <a:gd name="T28" fmla="*/ 2147483646 w 177"/>
                  <a:gd name="T29" fmla="*/ 2147483646 h 61"/>
                  <a:gd name="T30" fmla="*/ 2147483646 w 177"/>
                  <a:gd name="T31" fmla="*/ 2147483646 h 61"/>
                  <a:gd name="T32" fmla="*/ 2147483646 w 177"/>
                  <a:gd name="T33" fmla="*/ 2147483646 h 61"/>
                  <a:gd name="T34" fmla="*/ 2147483646 w 177"/>
                  <a:gd name="T35" fmla="*/ 2147483646 h 61"/>
                  <a:gd name="T36" fmla="*/ 2147483646 w 177"/>
                  <a:gd name="T37" fmla="*/ 2147483646 h 61"/>
                  <a:gd name="T38" fmla="*/ 2147483646 w 177"/>
                  <a:gd name="T39" fmla="*/ 2147483646 h 61"/>
                  <a:gd name="T40" fmla="*/ 2147483646 w 177"/>
                  <a:gd name="T41" fmla="*/ 2147483646 h 61"/>
                  <a:gd name="T42" fmla="*/ 2147483646 w 177"/>
                  <a:gd name="T43" fmla="*/ 2147483646 h 61"/>
                  <a:gd name="T44" fmla="*/ 2147483646 w 177"/>
                  <a:gd name="T45" fmla="*/ 2147483646 h 61"/>
                  <a:gd name="T46" fmla="*/ 2147483646 w 177"/>
                  <a:gd name="T47" fmla="*/ 2147483646 h 61"/>
                  <a:gd name="T48" fmla="*/ 2147483646 w 177"/>
                  <a:gd name="T49" fmla="*/ 2147483646 h 61"/>
                  <a:gd name="T50" fmla="*/ 2147483646 w 177"/>
                  <a:gd name="T51" fmla="*/ 2147483646 h 61"/>
                  <a:gd name="T52" fmla="*/ 2147483646 w 177"/>
                  <a:gd name="T53" fmla="*/ 2147483646 h 61"/>
                  <a:gd name="T54" fmla="*/ 2147483646 w 177"/>
                  <a:gd name="T55" fmla="*/ 2147483646 h 61"/>
                  <a:gd name="T56" fmla="*/ 2147483646 w 177"/>
                  <a:gd name="T57" fmla="*/ 2147483646 h 61"/>
                  <a:gd name="T58" fmla="*/ 2147483646 w 177"/>
                  <a:gd name="T59" fmla="*/ 2147483646 h 61"/>
                  <a:gd name="T60" fmla="*/ 2147483646 w 177"/>
                  <a:gd name="T61" fmla="*/ 2147483646 h 61"/>
                  <a:gd name="T62" fmla="*/ 2147483646 w 177"/>
                  <a:gd name="T63" fmla="*/ 2147483646 h 61"/>
                  <a:gd name="T64" fmla="*/ 2147483646 w 177"/>
                  <a:gd name="T65" fmla="*/ 2147483646 h 61"/>
                  <a:gd name="T66" fmla="*/ 2147483646 w 177"/>
                  <a:gd name="T67" fmla="*/ 2147483646 h 61"/>
                  <a:gd name="T68" fmla="*/ 2147483646 w 177"/>
                  <a:gd name="T69" fmla="*/ 2147483646 h 61"/>
                  <a:gd name="T70" fmla="*/ 2147483646 w 177"/>
                  <a:gd name="T71" fmla="*/ 2147483646 h 61"/>
                  <a:gd name="T72" fmla="*/ 2147483646 w 177"/>
                  <a:gd name="T73" fmla="*/ 2147483646 h 61"/>
                  <a:gd name="T74" fmla="*/ 2147483646 w 177"/>
                  <a:gd name="T75" fmla="*/ 2147483646 h 61"/>
                  <a:gd name="T76" fmla="*/ 2147483646 w 177"/>
                  <a:gd name="T77" fmla="*/ 2147483646 h 61"/>
                  <a:gd name="T78" fmla="*/ 2147483646 w 177"/>
                  <a:gd name="T79" fmla="*/ 2147483646 h 61"/>
                  <a:gd name="T80" fmla="*/ 2147483646 w 177"/>
                  <a:gd name="T81" fmla="*/ 2147483646 h 61"/>
                  <a:gd name="T82" fmla="*/ 2147483646 w 177"/>
                  <a:gd name="T83" fmla="*/ 2147483646 h 61"/>
                  <a:gd name="T84" fmla="*/ 2147483646 w 177"/>
                  <a:gd name="T85" fmla="*/ 2147483646 h 61"/>
                  <a:gd name="T86" fmla="*/ 2147483646 w 177"/>
                  <a:gd name="T87" fmla="*/ 2147483646 h 61"/>
                  <a:gd name="T88" fmla="*/ 2147483646 w 177"/>
                  <a:gd name="T89" fmla="*/ 2147483646 h 61"/>
                  <a:gd name="T90" fmla="*/ 2147483646 w 177"/>
                  <a:gd name="T91" fmla="*/ 2147483646 h 61"/>
                  <a:gd name="T92" fmla="*/ 2147483646 w 177"/>
                  <a:gd name="T93" fmla="*/ 2147483646 h 61"/>
                  <a:gd name="T94" fmla="*/ 2147483646 w 177"/>
                  <a:gd name="T95" fmla="*/ 2147483646 h 61"/>
                  <a:gd name="T96" fmla="*/ 2147483646 w 177"/>
                  <a:gd name="T97" fmla="*/ 2147483646 h 61"/>
                  <a:gd name="T98" fmla="*/ 2147483646 w 177"/>
                  <a:gd name="T99" fmla="*/ 2147483646 h 61"/>
                  <a:gd name="T100" fmla="*/ 2147483646 w 177"/>
                  <a:gd name="T101" fmla="*/ 2147483646 h 61"/>
                  <a:gd name="T102" fmla="*/ 2147483646 w 177"/>
                  <a:gd name="T103" fmla="*/ 2147483646 h 61"/>
                  <a:gd name="T104" fmla="*/ 2147483646 w 177"/>
                  <a:gd name="T105" fmla="*/ 2147483646 h 61"/>
                  <a:gd name="T106" fmla="*/ 2147483646 w 177"/>
                  <a:gd name="T107" fmla="*/ 2147483646 h 61"/>
                  <a:gd name="T108" fmla="*/ 2147483646 w 177"/>
                  <a:gd name="T109" fmla="*/ 2147483646 h 61"/>
                  <a:gd name="T110" fmla="*/ 2147483646 w 177"/>
                  <a:gd name="T111" fmla="*/ 2147483646 h 61"/>
                  <a:gd name="T112" fmla="*/ 2147483646 w 177"/>
                  <a:gd name="T113" fmla="*/ 2147483646 h 61"/>
                  <a:gd name="T114" fmla="*/ 2147483646 w 177"/>
                  <a:gd name="T115" fmla="*/ 2147483646 h 61"/>
                  <a:gd name="T116" fmla="*/ 2147483646 w 177"/>
                  <a:gd name="T117" fmla="*/ 2147483646 h 61"/>
                  <a:gd name="T118" fmla="*/ 2147483646 w 177"/>
                  <a:gd name="T119" fmla="*/ 2147483646 h 6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headEnd/>
                <a:tailEnd/>
              </a:ln>
            </p:spPr>
            <p:txBody>
              <a:bodyPr anchor="ctr"/>
              <a:lstStyle/>
              <a:p>
                <a:endParaRPr lang="zh-CN" altLang="en-US"/>
              </a:p>
            </p:txBody>
          </p:sp>
          <p:sp>
            <p:nvSpPr>
              <p:cNvPr id="51" name="ïśľíḓé">
                <a:extLst>
                  <a:ext uri="{FF2B5EF4-FFF2-40B4-BE49-F238E27FC236}">
                    <a16:creationId xmlns:a16="http://schemas.microsoft.com/office/drawing/2014/main" id="{7454CBB4-E267-43B7-B78B-90B39DE220EE}"/>
                  </a:ext>
                </a:extLst>
              </p:cNvPr>
              <p:cNvSpPr>
                <a:spLocks/>
              </p:cNvSpPr>
              <p:nvPr/>
            </p:nvSpPr>
            <p:spPr bwMode="auto">
              <a:xfrm>
                <a:off x="3667126" y="3184525"/>
                <a:ext cx="492125" cy="496888"/>
              </a:xfrm>
              <a:custGeom>
                <a:avLst/>
                <a:gdLst>
                  <a:gd name="T0" fmla="*/ 2147483646 w 149"/>
                  <a:gd name="T1" fmla="*/ 0 h 149"/>
                  <a:gd name="T2" fmla="*/ 2147483646 w 149"/>
                  <a:gd name="T3" fmla="*/ 2147483646 h 149"/>
                  <a:gd name="T4" fmla="*/ 2147483646 w 149"/>
                  <a:gd name="T5" fmla="*/ 2147483646 h 149"/>
                  <a:gd name="T6" fmla="*/ 0 w 149"/>
                  <a:gd name="T7" fmla="*/ 2147483646 h 149"/>
                  <a:gd name="T8" fmla="*/ 2147483646 w 149"/>
                  <a:gd name="T9" fmla="*/ 0 h 149"/>
                  <a:gd name="T10" fmla="*/ 2147483646 w 149"/>
                  <a:gd name="T11" fmla="*/ 2147483646 h 149"/>
                  <a:gd name="T12" fmla="*/ 2147483646 w 149"/>
                  <a:gd name="T13" fmla="*/ 2147483646 h 149"/>
                  <a:gd name="T14" fmla="*/ 2147483646 w 149"/>
                  <a:gd name="T15" fmla="*/ 2147483646 h 149"/>
                  <a:gd name="T16" fmla="*/ 2147483646 w 149"/>
                  <a:gd name="T17" fmla="*/ 2147483646 h 149"/>
                  <a:gd name="T18" fmla="*/ 2147483646 w 149"/>
                  <a:gd name="T19" fmla="*/ 2147483646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2" name="ïslíḍê">
                <a:extLst>
                  <a:ext uri="{FF2B5EF4-FFF2-40B4-BE49-F238E27FC236}">
                    <a16:creationId xmlns:a16="http://schemas.microsoft.com/office/drawing/2014/main" id="{330BBCE5-B69E-48C4-B74C-0F7B6A3D1770}"/>
                  </a:ext>
                </a:extLst>
              </p:cNvPr>
              <p:cNvSpPr>
                <a:spLocks/>
              </p:cNvSpPr>
              <p:nvPr/>
            </p:nvSpPr>
            <p:spPr bwMode="auto">
              <a:xfrm>
                <a:off x="3775076" y="3248025"/>
                <a:ext cx="274638" cy="146050"/>
              </a:xfrm>
              <a:custGeom>
                <a:avLst/>
                <a:gdLst>
                  <a:gd name="T0" fmla="*/ 2147483646 w 83"/>
                  <a:gd name="T1" fmla="*/ 2147483646 h 44"/>
                  <a:gd name="T2" fmla="*/ 2147483646 w 83"/>
                  <a:gd name="T3" fmla="*/ 2147483646 h 44"/>
                  <a:gd name="T4" fmla="*/ 2147483646 w 83"/>
                  <a:gd name="T5" fmla="*/ 2147483646 h 44"/>
                  <a:gd name="T6" fmla="*/ 2147483646 w 83"/>
                  <a:gd name="T7" fmla="*/ 2147483646 h 44"/>
                  <a:gd name="T8" fmla="*/ 2147483646 w 83"/>
                  <a:gd name="T9" fmla="*/ 2147483646 h 44"/>
                  <a:gd name="T10" fmla="*/ 2147483646 w 83"/>
                  <a:gd name="T11" fmla="*/ 2147483646 h 44"/>
                  <a:gd name="T12" fmla="*/ 2147483646 w 83"/>
                  <a:gd name="T13" fmla="*/ 2147483646 h 44"/>
                  <a:gd name="T14" fmla="*/ 2147483646 w 83"/>
                  <a:gd name="T15" fmla="*/ 2147483646 h 44"/>
                  <a:gd name="T16" fmla="*/ 2147483646 w 83"/>
                  <a:gd name="T17" fmla="*/ 2147483646 h 44"/>
                  <a:gd name="T18" fmla="*/ 2147483646 w 83"/>
                  <a:gd name="T19" fmla="*/ 2147483646 h 44"/>
                  <a:gd name="T20" fmla="*/ 2147483646 w 83"/>
                  <a:gd name="T21" fmla="*/ 2147483646 h 44"/>
                  <a:gd name="T22" fmla="*/ 2147483646 w 83"/>
                  <a:gd name="T23" fmla="*/ 2147483646 h 44"/>
                  <a:gd name="T24" fmla="*/ 2147483646 w 83"/>
                  <a:gd name="T25" fmla="*/ 2147483646 h 44"/>
                  <a:gd name="T26" fmla="*/ 2147483646 w 83"/>
                  <a:gd name="T27" fmla="*/ 2147483646 h 44"/>
                  <a:gd name="T28" fmla="*/ 2147483646 w 83"/>
                  <a:gd name="T29" fmla="*/ 2147483646 h 44"/>
                  <a:gd name="T30" fmla="*/ 2147483646 w 83"/>
                  <a:gd name="T31" fmla="*/ 2147483646 h 44"/>
                  <a:gd name="T32" fmla="*/ 2147483646 w 83"/>
                  <a:gd name="T33" fmla="*/ 2147483646 h 44"/>
                  <a:gd name="T34" fmla="*/ 2147483646 w 83"/>
                  <a:gd name="T35" fmla="*/ 2147483646 h 44"/>
                  <a:gd name="T36" fmla="*/ 2147483646 w 83"/>
                  <a:gd name="T37" fmla="*/ 2147483646 h 44"/>
                  <a:gd name="T38" fmla="*/ 2147483646 w 83"/>
                  <a:gd name="T39" fmla="*/ 2147483646 h 44"/>
                  <a:gd name="T40" fmla="*/ 2147483646 w 83"/>
                  <a:gd name="T41" fmla="*/ 2147483646 h 44"/>
                  <a:gd name="T42" fmla="*/ 2147483646 w 83"/>
                  <a:gd name="T43" fmla="*/ 2147483646 h 44"/>
                  <a:gd name="T44" fmla="*/ 2147483646 w 83"/>
                  <a:gd name="T45" fmla="*/ 2147483646 h 44"/>
                  <a:gd name="T46" fmla="*/ 2147483646 w 83"/>
                  <a:gd name="T47" fmla="*/ 0 h 44"/>
                  <a:gd name="T48" fmla="*/ 2147483646 w 83"/>
                  <a:gd name="T49" fmla="*/ 0 h 44"/>
                  <a:gd name="T50" fmla="*/ 2147483646 w 83"/>
                  <a:gd name="T51" fmla="*/ 2147483646 h 44"/>
                  <a:gd name="T52" fmla="*/ 2147483646 w 83"/>
                  <a:gd name="T53" fmla="*/ 2147483646 h 44"/>
                  <a:gd name="T54" fmla="*/ 2147483646 w 83"/>
                  <a:gd name="T55" fmla="*/ 2147483646 h 44"/>
                  <a:gd name="T56" fmla="*/ 2147483646 w 83"/>
                  <a:gd name="T57" fmla="*/ 2147483646 h 44"/>
                  <a:gd name="T58" fmla="*/ 2147483646 w 83"/>
                  <a:gd name="T59" fmla="*/ 2147483646 h 44"/>
                  <a:gd name="T60" fmla="*/ 2147483646 w 83"/>
                  <a:gd name="T61" fmla="*/ 2147483646 h 44"/>
                  <a:gd name="T62" fmla="*/ 2147483646 w 83"/>
                  <a:gd name="T63" fmla="*/ 2147483646 h 44"/>
                  <a:gd name="T64" fmla="*/ 2147483646 w 83"/>
                  <a:gd name="T65" fmla="*/ 2147483646 h 44"/>
                  <a:gd name="T66" fmla="*/ 2147483646 w 83"/>
                  <a:gd name="T67" fmla="*/ 2147483646 h 44"/>
                  <a:gd name="T68" fmla="*/ 2147483646 w 83"/>
                  <a:gd name="T69" fmla="*/ 2147483646 h 44"/>
                  <a:gd name="T70" fmla="*/ 2147483646 w 83"/>
                  <a:gd name="T71" fmla="*/ 2147483646 h 44"/>
                  <a:gd name="T72" fmla="*/ 2147483646 w 83"/>
                  <a:gd name="T73" fmla="*/ 2147483646 h 44"/>
                  <a:gd name="T74" fmla="*/ 2147483646 w 83"/>
                  <a:gd name="T75" fmla="*/ 2147483646 h 44"/>
                  <a:gd name="T76" fmla="*/ 2147483646 w 83"/>
                  <a:gd name="T77" fmla="*/ 2147483646 h 44"/>
                  <a:gd name="T78" fmla="*/ 2147483646 w 83"/>
                  <a:gd name="T79" fmla="*/ 2147483646 h 44"/>
                  <a:gd name="T80" fmla="*/ 2147483646 w 83"/>
                  <a:gd name="T81" fmla="*/ 2147483646 h 44"/>
                  <a:gd name="T82" fmla="*/ 0 w 83"/>
                  <a:gd name="T83" fmla="*/ 2147483646 h 44"/>
                  <a:gd name="T84" fmla="*/ 2147483646 w 83"/>
                  <a:gd name="T85" fmla="*/ 2147483646 h 44"/>
                  <a:gd name="T86" fmla="*/ 2147483646 w 83"/>
                  <a:gd name="T87" fmla="*/ 2147483646 h 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3" name="íṡļïdê">
                <a:extLst>
                  <a:ext uri="{FF2B5EF4-FFF2-40B4-BE49-F238E27FC236}">
                    <a16:creationId xmlns:a16="http://schemas.microsoft.com/office/drawing/2014/main" id="{E23381CF-F06C-4B1B-B33E-90F5039B0713}"/>
                  </a:ext>
                </a:extLst>
              </p:cNvPr>
              <p:cNvSpPr>
                <a:spLocks/>
              </p:cNvSpPr>
              <p:nvPr/>
            </p:nvSpPr>
            <p:spPr bwMode="auto">
              <a:xfrm>
                <a:off x="3614738" y="3370263"/>
                <a:ext cx="596900" cy="241300"/>
              </a:xfrm>
              <a:custGeom>
                <a:avLst/>
                <a:gdLst>
                  <a:gd name="T0" fmla="*/ 2147483646 w 181"/>
                  <a:gd name="T1" fmla="*/ 2147483646 h 72"/>
                  <a:gd name="T2" fmla="*/ 2147483646 w 181"/>
                  <a:gd name="T3" fmla="*/ 2147483646 h 72"/>
                  <a:gd name="T4" fmla="*/ 2147483646 w 181"/>
                  <a:gd name="T5" fmla="*/ 2147483646 h 72"/>
                  <a:gd name="T6" fmla="*/ 2147483646 w 181"/>
                  <a:gd name="T7" fmla="*/ 2147483646 h 72"/>
                  <a:gd name="T8" fmla="*/ 2147483646 w 181"/>
                  <a:gd name="T9" fmla="*/ 2147483646 h 72"/>
                  <a:gd name="T10" fmla="*/ 2147483646 w 181"/>
                  <a:gd name="T11" fmla="*/ 2147483646 h 72"/>
                  <a:gd name="T12" fmla="*/ 2147483646 w 181"/>
                  <a:gd name="T13" fmla="*/ 2147483646 h 72"/>
                  <a:gd name="T14" fmla="*/ 0 w 181"/>
                  <a:gd name="T15" fmla="*/ 2147483646 h 72"/>
                  <a:gd name="T16" fmla="*/ 2147483646 w 181"/>
                  <a:gd name="T17" fmla="*/ 0 h 72"/>
                  <a:gd name="T18" fmla="*/ 2147483646 w 181"/>
                  <a:gd name="T19" fmla="*/ 2147483646 h 72"/>
                  <a:gd name="T20" fmla="*/ 2147483646 w 181"/>
                  <a:gd name="T21" fmla="*/ 2147483646 h 72"/>
                  <a:gd name="T22" fmla="*/ 2147483646 w 181"/>
                  <a:gd name="T23" fmla="*/ 2147483646 h 72"/>
                  <a:gd name="T24" fmla="*/ 2147483646 w 181"/>
                  <a:gd name="T25" fmla="*/ 2147483646 h 72"/>
                  <a:gd name="T26" fmla="*/ 2147483646 w 181"/>
                  <a:gd name="T27" fmla="*/ 0 h 72"/>
                  <a:gd name="T28" fmla="*/ 2147483646 w 181"/>
                  <a:gd name="T29" fmla="*/ 2147483646 h 72"/>
                  <a:gd name="T30" fmla="*/ 2147483646 w 181"/>
                  <a:gd name="T31" fmla="*/ 2147483646 h 72"/>
                  <a:gd name="T32" fmla="*/ 2147483646 w 181"/>
                  <a:gd name="T33" fmla="*/ 2147483646 h 72"/>
                  <a:gd name="T34" fmla="*/ 2147483646 w 181"/>
                  <a:gd name="T35" fmla="*/ 2147483646 h 72"/>
                  <a:gd name="T36" fmla="*/ 2147483646 w 181"/>
                  <a:gd name="T37" fmla="*/ 2147483646 h 72"/>
                  <a:gd name="T38" fmla="*/ 2147483646 w 181"/>
                  <a:gd name="T39" fmla="*/ 2147483646 h 72"/>
                  <a:gd name="T40" fmla="*/ 2147483646 w 181"/>
                  <a:gd name="T41" fmla="*/ 2147483646 h 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4" name="iş1ïďe">
                <a:extLst>
                  <a:ext uri="{FF2B5EF4-FFF2-40B4-BE49-F238E27FC236}">
                    <a16:creationId xmlns:a16="http://schemas.microsoft.com/office/drawing/2014/main" id="{F990E623-5C83-4866-BBBF-1716519AEE90}"/>
                  </a:ext>
                </a:extLst>
              </p:cNvPr>
              <p:cNvSpPr>
                <a:spLocks/>
              </p:cNvSpPr>
              <p:nvPr/>
            </p:nvSpPr>
            <p:spPr bwMode="auto">
              <a:xfrm>
                <a:off x="3624263" y="3381375"/>
                <a:ext cx="577850" cy="200025"/>
              </a:xfrm>
              <a:custGeom>
                <a:avLst/>
                <a:gdLst>
                  <a:gd name="T0" fmla="*/ 2147483646 w 175"/>
                  <a:gd name="T1" fmla="*/ 2147483646 h 60"/>
                  <a:gd name="T2" fmla="*/ 2147483646 w 175"/>
                  <a:gd name="T3" fmla="*/ 2147483646 h 60"/>
                  <a:gd name="T4" fmla="*/ 2147483646 w 175"/>
                  <a:gd name="T5" fmla="*/ 2147483646 h 60"/>
                  <a:gd name="T6" fmla="*/ 2147483646 w 175"/>
                  <a:gd name="T7" fmla="*/ 2147483646 h 60"/>
                  <a:gd name="T8" fmla="*/ 2147483646 w 175"/>
                  <a:gd name="T9" fmla="*/ 2147483646 h 60"/>
                  <a:gd name="T10" fmla="*/ 2147483646 w 175"/>
                  <a:gd name="T11" fmla="*/ 2147483646 h 60"/>
                  <a:gd name="T12" fmla="*/ 2147483646 w 175"/>
                  <a:gd name="T13" fmla="*/ 2147483646 h 60"/>
                  <a:gd name="T14" fmla="*/ 2147483646 w 175"/>
                  <a:gd name="T15" fmla="*/ 2147483646 h 60"/>
                  <a:gd name="T16" fmla="*/ 2147483646 w 175"/>
                  <a:gd name="T17" fmla="*/ 2147483646 h 60"/>
                  <a:gd name="T18" fmla="*/ 2147483646 w 175"/>
                  <a:gd name="T19" fmla="*/ 2147483646 h 60"/>
                  <a:gd name="T20" fmla="*/ 0 w 175"/>
                  <a:gd name="T21" fmla="*/ 2147483646 h 60"/>
                  <a:gd name="T22" fmla="*/ 2147483646 w 175"/>
                  <a:gd name="T23" fmla="*/ 0 h 60"/>
                  <a:gd name="T24" fmla="*/ 2147483646 w 175"/>
                  <a:gd name="T25" fmla="*/ 2147483646 h 60"/>
                  <a:gd name="T26" fmla="*/ 2147483646 w 175"/>
                  <a:gd name="T27" fmla="*/ 2147483646 h 60"/>
                  <a:gd name="T28" fmla="*/ 2147483646 w 175"/>
                  <a:gd name="T29" fmla="*/ 2147483646 h 60"/>
                  <a:gd name="T30" fmla="*/ 2147483646 w 175"/>
                  <a:gd name="T31" fmla="*/ 2147483646 h 60"/>
                  <a:gd name="T32" fmla="*/ 2147483646 w 175"/>
                  <a:gd name="T33" fmla="*/ 0 h 60"/>
                  <a:gd name="T34" fmla="*/ 2147483646 w 175"/>
                  <a:gd name="T35" fmla="*/ 2147483646 h 60"/>
                  <a:gd name="T36" fmla="*/ 2147483646 w 175"/>
                  <a:gd name="T37" fmla="*/ 2147483646 h 60"/>
                  <a:gd name="T38" fmla="*/ 2147483646 w 175"/>
                  <a:gd name="T39" fmla="*/ 2147483646 h 60"/>
                  <a:gd name="T40" fmla="*/ 2147483646 w 175"/>
                  <a:gd name="T41" fmla="*/ 2147483646 h 60"/>
                  <a:gd name="T42" fmla="*/ 2147483646 w 175"/>
                  <a:gd name="T43" fmla="*/ 2147483646 h 60"/>
                  <a:gd name="T44" fmla="*/ 2147483646 w 175"/>
                  <a:gd name="T45" fmla="*/ 2147483646 h 60"/>
                  <a:gd name="T46" fmla="*/ 2147483646 w 175"/>
                  <a:gd name="T47" fmla="*/ 2147483646 h 60"/>
                  <a:gd name="T48" fmla="*/ 2147483646 w 175"/>
                  <a:gd name="T49" fmla="*/ 2147483646 h 6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5" name="ïṩḷíḍé">
                <a:extLst>
                  <a:ext uri="{FF2B5EF4-FFF2-40B4-BE49-F238E27FC236}">
                    <a16:creationId xmlns:a16="http://schemas.microsoft.com/office/drawing/2014/main" id="{C2F18C0D-A7E5-4C16-9A26-179DF42A0505}"/>
                  </a:ext>
                </a:extLst>
              </p:cNvPr>
              <p:cNvSpPr>
                <a:spLocks noChangeArrowheads="1"/>
              </p:cNvSpPr>
              <p:nvPr/>
            </p:nvSpPr>
            <p:spPr bwMode="auto">
              <a:xfrm>
                <a:off x="4064189"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6" name="ïśľíḍè">
                <a:extLst>
                  <a:ext uri="{FF2B5EF4-FFF2-40B4-BE49-F238E27FC236}">
                    <a16:creationId xmlns:a16="http://schemas.microsoft.com/office/drawing/2014/main" id="{AD836F48-6A23-449F-8443-1E29AEBDA0DF}"/>
                  </a:ext>
                </a:extLst>
              </p:cNvPr>
              <p:cNvSpPr>
                <a:spLocks noChangeArrowheads="1"/>
              </p:cNvSpPr>
              <p:nvPr/>
            </p:nvSpPr>
            <p:spPr bwMode="auto">
              <a:xfrm>
                <a:off x="3739822" y="3489710"/>
                <a:ext cx="15087"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7" name="í$ḻîḋè">
                <a:extLst>
                  <a:ext uri="{FF2B5EF4-FFF2-40B4-BE49-F238E27FC236}">
                    <a16:creationId xmlns:a16="http://schemas.microsoft.com/office/drawing/2014/main" id="{01E35731-9915-41BD-AB11-941183A20A12}"/>
                  </a:ext>
                </a:extLst>
              </p:cNvPr>
              <p:cNvSpPr>
                <a:spLocks noChangeArrowheads="1"/>
              </p:cNvSpPr>
              <p:nvPr/>
            </p:nvSpPr>
            <p:spPr bwMode="auto">
              <a:xfrm>
                <a:off x="4124536"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8" name="iṣļíḋe">
                <a:extLst>
                  <a:ext uri="{FF2B5EF4-FFF2-40B4-BE49-F238E27FC236}">
                    <a16:creationId xmlns:a16="http://schemas.microsoft.com/office/drawing/2014/main" id="{2AF1A31B-37D6-4B47-A5F3-165215811B58}"/>
                  </a:ext>
                </a:extLst>
              </p:cNvPr>
              <p:cNvSpPr>
                <a:spLocks noChangeArrowheads="1"/>
              </p:cNvSpPr>
              <p:nvPr/>
            </p:nvSpPr>
            <p:spPr bwMode="auto">
              <a:xfrm>
                <a:off x="3709649" y="3489710"/>
                <a:ext cx="15087"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9" name="iṩḷiḓé">
                <a:extLst>
                  <a:ext uri="{FF2B5EF4-FFF2-40B4-BE49-F238E27FC236}">
                    <a16:creationId xmlns:a16="http://schemas.microsoft.com/office/drawing/2014/main" id="{3B3080C2-50C0-4202-A080-9AEDE39F45A8}"/>
                  </a:ext>
                </a:extLst>
              </p:cNvPr>
              <p:cNvSpPr>
                <a:spLocks noChangeArrowheads="1"/>
              </p:cNvSpPr>
              <p:nvPr/>
            </p:nvSpPr>
            <p:spPr bwMode="auto">
              <a:xfrm>
                <a:off x="4094363"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0" name="iSľiḍè">
                <a:extLst>
                  <a:ext uri="{FF2B5EF4-FFF2-40B4-BE49-F238E27FC236}">
                    <a16:creationId xmlns:a16="http://schemas.microsoft.com/office/drawing/2014/main" id="{D3C00A22-E669-4E0D-9762-5555C669D480}"/>
                  </a:ext>
                </a:extLst>
              </p:cNvPr>
              <p:cNvSpPr>
                <a:spLocks noChangeArrowheads="1"/>
              </p:cNvSpPr>
              <p:nvPr/>
            </p:nvSpPr>
            <p:spPr bwMode="auto">
              <a:xfrm>
                <a:off x="3664388" y="3459520"/>
                <a:ext cx="495351" cy="5032"/>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1" name="ïṩḷîḍe">
                <a:extLst>
                  <a:ext uri="{FF2B5EF4-FFF2-40B4-BE49-F238E27FC236}">
                    <a16:creationId xmlns:a16="http://schemas.microsoft.com/office/drawing/2014/main" id="{DE414636-0046-43E4-BE53-BD2650E19400}"/>
                  </a:ext>
                </a:extLst>
              </p:cNvPr>
              <p:cNvSpPr>
                <a:spLocks noChangeArrowheads="1"/>
              </p:cNvSpPr>
              <p:nvPr/>
            </p:nvSpPr>
            <p:spPr bwMode="auto">
              <a:xfrm>
                <a:off x="3664388" y="3474615"/>
                <a:ext cx="115665"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2" name="íšḻiḑê">
                <a:extLst>
                  <a:ext uri="{FF2B5EF4-FFF2-40B4-BE49-F238E27FC236}">
                    <a16:creationId xmlns:a16="http://schemas.microsoft.com/office/drawing/2014/main" id="{4761A977-DF99-4CD1-874E-B727A78DEB1B}"/>
                  </a:ext>
                </a:extLst>
              </p:cNvPr>
              <p:cNvSpPr>
                <a:spLocks noChangeArrowheads="1"/>
              </p:cNvSpPr>
              <p:nvPr/>
            </p:nvSpPr>
            <p:spPr bwMode="auto">
              <a:xfrm>
                <a:off x="3790111" y="3474615"/>
                <a:ext cx="42747"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3" name="ïṩļïďè">
                <a:extLst>
                  <a:ext uri="{FF2B5EF4-FFF2-40B4-BE49-F238E27FC236}">
                    <a16:creationId xmlns:a16="http://schemas.microsoft.com/office/drawing/2014/main" id="{F059C50B-3A02-4A17-90E8-61ABF3C45906}"/>
                  </a:ext>
                </a:extLst>
              </p:cNvPr>
              <p:cNvSpPr>
                <a:spLocks noChangeArrowheads="1"/>
              </p:cNvSpPr>
              <p:nvPr/>
            </p:nvSpPr>
            <p:spPr bwMode="auto">
              <a:xfrm>
                <a:off x="3850459" y="3474615"/>
                <a:ext cx="57834"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4" name="îṥlïḋê">
                <a:extLst>
                  <a:ext uri="{FF2B5EF4-FFF2-40B4-BE49-F238E27FC236}">
                    <a16:creationId xmlns:a16="http://schemas.microsoft.com/office/drawing/2014/main" id="{410CA019-19E1-44A5-83E5-78532FC6508C}"/>
                  </a:ext>
                </a:extLst>
              </p:cNvPr>
              <p:cNvSpPr>
                <a:spLocks noChangeArrowheads="1"/>
              </p:cNvSpPr>
              <p:nvPr/>
            </p:nvSpPr>
            <p:spPr bwMode="auto">
              <a:xfrm>
                <a:off x="3918350" y="3474615"/>
                <a:ext cx="55318"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5" name="îṧľïdè">
                <a:extLst>
                  <a:ext uri="{FF2B5EF4-FFF2-40B4-BE49-F238E27FC236}">
                    <a16:creationId xmlns:a16="http://schemas.microsoft.com/office/drawing/2014/main" id="{3A6055CE-9338-4D68-AF39-8E748A355BDB}"/>
                  </a:ext>
                </a:extLst>
              </p:cNvPr>
              <p:cNvSpPr>
                <a:spLocks noChangeArrowheads="1"/>
              </p:cNvSpPr>
              <p:nvPr/>
            </p:nvSpPr>
            <p:spPr bwMode="auto">
              <a:xfrm>
                <a:off x="3993784" y="3474615"/>
                <a:ext cx="42745"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6" name="iSḷîḓê">
                <a:extLst>
                  <a:ext uri="{FF2B5EF4-FFF2-40B4-BE49-F238E27FC236}">
                    <a16:creationId xmlns:a16="http://schemas.microsoft.com/office/drawing/2014/main" id="{E8D1C4CE-A858-4473-ABE1-E50C978A02B1}"/>
                  </a:ext>
                </a:extLst>
              </p:cNvPr>
              <p:cNvSpPr>
                <a:spLocks noChangeArrowheads="1"/>
              </p:cNvSpPr>
              <p:nvPr/>
            </p:nvSpPr>
            <p:spPr bwMode="auto">
              <a:xfrm>
                <a:off x="4046587" y="3474615"/>
                <a:ext cx="113152"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7" name="îślíďè">
                <a:extLst>
                  <a:ext uri="{FF2B5EF4-FFF2-40B4-BE49-F238E27FC236}">
                    <a16:creationId xmlns:a16="http://schemas.microsoft.com/office/drawing/2014/main" id="{7F998E17-E1A4-4D31-9271-12A7B2353215}"/>
                  </a:ext>
                </a:extLst>
              </p:cNvPr>
              <p:cNvSpPr>
                <a:spLocks noChangeArrowheads="1"/>
              </p:cNvSpPr>
              <p:nvPr/>
            </p:nvSpPr>
            <p:spPr bwMode="auto">
              <a:xfrm>
                <a:off x="3978697" y="3474615"/>
                <a:ext cx="7543"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8" name="iSḻïḍè">
                <a:extLst>
                  <a:ext uri="{FF2B5EF4-FFF2-40B4-BE49-F238E27FC236}">
                    <a16:creationId xmlns:a16="http://schemas.microsoft.com/office/drawing/2014/main" id="{DAEDEDF0-47EC-4DD6-B9AE-C62ADFDB118B}"/>
                  </a:ext>
                </a:extLst>
              </p:cNvPr>
              <p:cNvSpPr>
                <a:spLocks noChangeArrowheads="1"/>
              </p:cNvSpPr>
              <p:nvPr/>
            </p:nvSpPr>
            <p:spPr bwMode="auto">
              <a:xfrm>
                <a:off x="3837887" y="3474615"/>
                <a:ext cx="7543"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9" name="ïṡliḑê">
                <a:extLst>
                  <a:ext uri="{FF2B5EF4-FFF2-40B4-BE49-F238E27FC236}">
                    <a16:creationId xmlns:a16="http://schemas.microsoft.com/office/drawing/2014/main" id="{08373699-11C3-4CFE-B883-F3BDAC081227}"/>
                  </a:ext>
                </a:extLst>
              </p:cNvPr>
              <p:cNvSpPr>
                <a:spLocks/>
              </p:cNvSpPr>
              <p:nvPr/>
            </p:nvSpPr>
            <p:spPr bwMode="auto">
              <a:xfrm>
                <a:off x="3851276" y="3384550"/>
                <a:ext cx="26988"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0" name="islïďé">
                <a:extLst>
                  <a:ext uri="{FF2B5EF4-FFF2-40B4-BE49-F238E27FC236}">
                    <a16:creationId xmlns:a16="http://schemas.microsoft.com/office/drawing/2014/main" id="{9C34BD3B-402F-4178-99D6-BBF08BDB3772}"/>
                  </a:ext>
                </a:extLst>
              </p:cNvPr>
              <p:cNvSpPr>
                <a:spLocks/>
              </p:cNvSpPr>
              <p:nvPr/>
            </p:nvSpPr>
            <p:spPr bwMode="auto">
              <a:xfrm>
                <a:off x="3817938" y="3384550"/>
                <a:ext cx="26988" cy="15875"/>
              </a:xfrm>
              <a:custGeom>
                <a:avLst/>
                <a:gdLst>
                  <a:gd name="T0" fmla="*/ 2147483646 w 8"/>
                  <a:gd name="T1" fmla="*/ 0 h 5"/>
                  <a:gd name="T2" fmla="*/ 2147483646 w 8"/>
                  <a:gd name="T3" fmla="*/ 2147483646 h 5"/>
                  <a:gd name="T4" fmla="*/ 2147483646 w 8"/>
                  <a:gd name="T5" fmla="*/ 2147483646 h 5"/>
                  <a:gd name="T6" fmla="*/ 2147483646 w 8"/>
                  <a:gd name="T7" fmla="*/ 0 h 5"/>
                  <a:gd name="T8" fmla="*/ 2147483646 w 8"/>
                  <a:gd name="T9" fmla="*/ 0 h 5"/>
                  <a:gd name="T10" fmla="*/ 2147483646 w 8"/>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1" name="îṥḷîdé">
                <a:extLst>
                  <a:ext uri="{FF2B5EF4-FFF2-40B4-BE49-F238E27FC236}">
                    <a16:creationId xmlns:a16="http://schemas.microsoft.com/office/drawing/2014/main" id="{FF339FCA-3EB3-4325-8E2B-3A710AA5D33A}"/>
                  </a:ext>
                </a:extLst>
              </p:cNvPr>
              <p:cNvSpPr>
                <a:spLocks/>
              </p:cNvSpPr>
              <p:nvPr/>
            </p:nvSpPr>
            <p:spPr bwMode="auto">
              <a:xfrm>
                <a:off x="3983038" y="3384550"/>
                <a:ext cx="26988" cy="15875"/>
              </a:xfrm>
              <a:custGeom>
                <a:avLst/>
                <a:gdLst>
                  <a:gd name="T0" fmla="*/ 2147483646 w 8"/>
                  <a:gd name="T1" fmla="*/ 0 h 5"/>
                  <a:gd name="T2" fmla="*/ 0 w 8"/>
                  <a:gd name="T3" fmla="*/ 2147483646 h 5"/>
                  <a:gd name="T4" fmla="*/ 2147483646 w 8"/>
                  <a:gd name="T5" fmla="*/ 2147483646 h 5"/>
                  <a:gd name="T6" fmla="*/ 2147483646 w 8"/>
                  <a:gd name="T7" fmla="*/ 0 h 5"/>
                  <a:gd name="T8" fmla="*/ 2147483646 w 8"/>
                  <a:gd name="T9" fmla="*/ 0 h 5"/>
                  <a:gd name="T10" fmla="*/ 2147483646 w 8"/>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2" name="isḷîḋé">
                <a:extLst>
                  <a:ext uri="{FF2B5EF4-FFF2-40B4-BE49-F238E27FC236}">
                    <a16:creationId xmlns:a16="http://schemas.microsoft.com/office/drawing/2014/main" id="{C059A222-7079-44D9-91B3-33E0A5D2BF85}"/>
                  </a:ext>
                </a:extLst>
              </p:cNvPr>
              <p:cNvSpPr>
                <a:spLocks/>
              </p:cNvSpPr>
              <p:nvPr/>
            </p:nvSpPr>
            <p:spPr bwMode="auto">
              <a:xfrm>
                <a:off x="3884613" y="3384550"/>
                <a:ext cx="26988"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3" name="iśḷïḑè">
                <a:extLst>
                  <a:ext uri="{FF2B5EF4-FFF2-40B4-BE49-F238E27FC236}">
                    <a16:creationId xmlns:a16="http://schemas.microsoft.com/office/drawing/2014/main" id="{D26D4102-7408-4474-97B8-BFFDC634B4F6}"/>
                  </a:ext>
                </a:extLst>
              </p:cNvPr>
              <p:cNvSpPr>
                <a:spLocks/>
              </p:cNvSpPr>
              <p:nvPr/>
            </p:nvSpPr>
            <p:spPr bwMode="auto">
              <a:xfrm>
                <a:off x="3917951" y="3384550"/>
                <a:ext cx="25400"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4" name="iṧľiďé">
                <a:extLst>
                  <a:ext uri="{FF2B5EF4-FFF2-40B4-BE49-F238E27FC236}">
                    <a16:creationId xmlns:a16="http://schemas.microsoft.com/office/drawing/2014/main" id="{1ABB9E9B-8AB5-48B4-9C42-50240BA57B16}"/>
                  </a:ext>
                </a:extLst>
              </p:cNvPr>
              <p:cNvSpPr>
                <a:spLocks/>
              </p:cNvSpPr>
              <p:nvPr/>
            </p:nvSpPr>
            <p:spPr bwMode="auto">
              <a:xfrm>
                <a:off x="3951288" y="3384550"/>
                <a:ext cx="25400"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5" name="išľïḍé">
                <a:extLst>
                  <a:ext uri="{FF2B5EF4-FFF2-40B4-BE49-F238E27FC236}">
                    <a16:creationId xmlns:a16="http://schemas.microsoft.com/office/drawing/2014/main" id="{C5B1FA57-6345-40E9-B789-E8680A0FA3D7}"/>
                  </a:ext>
                </a:extLst>
              </p:cNvPr>
              <p:cNvSpPr>
                <a:spLocks noChangeArrowheads="1"/>
              </p:cNvSpPr>
              <p:nvPr/>
            </p:nvSpPr>
            <p:spPr bwMode="auto">
              <a:xfrm>
                <a:off x="3772511" y="3484678"/>
                <a:ext cx="7543"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6" name="îŝlîḑè">
                <a:extLst>
                  <a:ext uri="{FF2B5EF4-FFF2-40B4-BE49-F238E27FC236}">
                    <a16:creationId xmlns:a16="http://schemas.microsoft.com/office/drawing/2014/main" id="{623F21BF-CC16-4E94-8937-AE73D38A0536}"/>
                  </a:ext>
                </a:extLst>
              </p:cNvPr>
              <p:cNvSpPr>
                <a:spLocks/>
              </p:cNvSpPr>
              <p:nvPr/>
            </p:nvSpPr>
            <p:spPr bwMode="auto">
              <a:xfrm>
                <a:off x="3786188" y="3484563"/>
                <a:ext cx="46038" cy="60325"/>
              </a:xfrm>
              <a:custGeom>
                <a:avLst/>
                <a:gdLst>
                  <a:gd name="T0" fmla="*/ 2147483646 w 29"/>
                  <a:gd name="T1" fmla="*/ 0 h 38"/>
                  <a:gd name="T2" fmla="*/ 2147483646 w 29"/>
                  <a:gd name="T3" fmla="*/ 0 h 38"/>
                  <a:gd name="T4" fmla="*/ 2147483646 w 29"/>
                  <a:gd name="T5" fmla="*/ 2147483646 h 38"/>
                  <a:gd name="T6" fmla="*/ 2147483646 w 29"/>
                  <a:gd name="T7" fmla="*/ 2147483646 h 38"/>
                  <a:gd name="T8" fmla="*/ 0 w 29"/>
                  <a:gd name="T9" fmla="*/ 2147483646 h 38"/>
                  <a:gd name="T10" fmla="*/ 0 w 29"/>
                  <a:gd name="T11" fmla="*/ 2147483646 h 38"/>
                  <a:gd name="T12" fmla="*/ 2147483646 w 29"/>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7" name="îṩḻíḓe">
                <a:extLst>
                  <a:ext uri="{FF2B5EF4-FFF2-40B4-BE49-F238E27FC236}">
                    <a16:creationId xmlns:a16="http://schemas.microsoft.com/office/drawing/2014/main" id="{7A870F42-57F3-494B-AD37-A971B2300649}"/>
                  </a:ext>
                </a:extLst>
              </p:cNvPr>
              <p:cNvSpPr>
                <a:spLocks/>
              </p:cNvSpPr>
              <p:nvPr/>
            </p:nvSpPr>
            <p:spPr bwMode="auto">
              <a:xfrm>
                <a:off x="3994151" y="3484563"/>
                <a:ext cx="46038" cy="60325"/>
              </a:xfrm>
              <a:custGeom>
                <a:avLst/>
                <a:gdLst>
                  <a:gd name="T0" fmla="*/ 2147483646 w 29"/>
                  <a:gd name="T1" fmla="*/ 0 h 38"/>
                  <a:gd name="T2" fmla="*/ 2147483646 w 29"/>
                  <a:gd name="T3" fmla="*/ 0 h 38"/>
                  <a:gd name="T4" fmla="*/ 2147483646 w 29"/>
                  <a:gd name="T5" fmla="*/ 2147483646 h 38"/>
                  <a:gd name="T6" fmla="*/ 2147483646 w 29"/>
                  <a:gd name="T7" fmla="*/ 2147483646 h 38"/>
                  <a:gd name="T8" fmla="*/ 0 w 29"/>
                  <a:gd name="T9" fmla="*/ 2147483646 h 38"/>
                  <a:gd name="T10" fmla="*/ 0 w 29"/>
                  <a:gd name="T11" fmla="*/ 2147483646 h 38"/>
                  <a:gd name="T12" fmla="*/ 2147483646 w 29"/>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8" name="î$1îdè">
                <a:extLst>
                  <a:ext uri="{FF2B5EF4-FFF2-40B4-BE49-F238E27FC236}">
                    <a16:creationId xmlns:a16="http://schemas.microsoft.com/office/drawing/2014/main" id="{6577B511-D7C6-40C0-8344-1C6A229390B2}"/>
                  </a:ext>
                </a:extLst>
              </p:cNvPr>
              <p:cNvSpPr>
                <a:spLocks/>
              </p:cNvSpPr>
              <p:nvPr/>
            </p:nvSpPr>
            <p:spPr bwMode="auto">
              <a:xfrm>
                <a:off x="3851276" y="3484563"/>
                <a:ext cx="122238" cy="60325"/>
              </a:xfrm>
              <a:custGeom>
                <a:avLst/>
                <a:gdLst>
                  <a:gd name="T0" fmla="*/ 2147483646 w 77"/>
                  <a:gd name="T1" fmla="*/ 0 h 38"/>
                  <a:gd name="T2" fmla="*/ 2147483646 w 77"/>
                  <a:gd name="T3" fmla="*/ 0 h 38"/>
                  <a:gd name="T4" fmla="*/ 2147483646 w 77"/>
                  <a:gd name="T5" fmla="*/ 2147483646 h 38"/>
                  <a:gd name="T6" fmla="*/ 2147483646 w 77"/>
                  <a:gd name="T7" fmla="*/ 2147483646 h 38"/>
                  <a:gd name="T8" fmla="*/ 0 w 77"/>
                  <a:gd name="T9" fmla="*/ 2147483646 h 38"/>
                  <a:gd name="T10" fmla="*/ 0 w 77"/>
                  <a:gd name="T11" fmla="*/ 2147483646 h 38"/>
                  <a:gd name="T12" fmla="*/ 2147483646 w 77"/>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9" name="iśľïḓe">
                <a:extLst>
                  <a:ext uri="{FF2B5EF4-FFF2-40B4-BE49-F238E27FC236}">
                    <a16:creationId xmlns:a16="http://schemas.microsoft.com/office/drawing/2014/main" id="{11226A26-8C43-44E1-9641-6A8773D09579}"/>
                  </a:ext>
                </a:extLst>
              </p:cNvPr>
              <p:cNvSpPr>
                <a:spLocks noChangeArrowheads="1"/>
              </p:cNvSpPr>
              <p:nvPr/>
            </p:nvSpPr>
            <p:spPr bwMode="auto">
              <a:xfrm>
                <a:off x="4046587" y="3484678"/>
                <a:ext cx="5029"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0" name="iṣļïḑè">
                <a:extLst>
                  <a:ext uri="{FF2B5EF4-FFF2-40B4-BE49-F238E27FC236}">
                    <a16:creationId xmlns:a16="http://schemas.microsoft.com/office/drawing/2014/main" id="{E085B17D-AA3A-404B-93A8-F44A4A380658}"/>
                  </a:ext>
                </a:extLst>
              </p:cNvPr>
              <p:cNvSpPr>
                <a:spLocks noChangeArrowheads="1"/>
              </p:cNvSpPr>
              <p:nvPr/>
            </p:nvSpPr>
            <p:spPr bwMode="auto">
              <a:xfrm>
                <a:off x="3837887" y="3484678"/>
                <a:ext cx="7543"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1" name="iṡḷidé">
                <a:extLst>
                  <a:ext uri="{FF2B5EF4-FFF2-40B4-BE49-F238E27FC236}">
                    <a16:creationId xmlns:a16="http://schemas.microsoft.com/office/drawing/2014/main" id="{C04EA177-B0E1-404D-839F-FFC6A1496E6C}"/>
                  </a:ext>
                </a:extLst>
              </p:cNvPr>
              <p:cNvSpPr>
                <a:spLocks noChangeArrowheads="1"/>
              </p:cNvSpPr>
              <p:nvPr/>
            </p:nvSpPr>
            <p:spPr bwMode="auto">
              <a:xfrm>
                <a:off x="3978697" y="3484678"/>
                <a:ext cx="5029"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2" name="íṡḷíḋe">
                <a:extLst>
                  <a:ext uri="{FF2B5EF4-FFF2-40B4-BE49-F238E27FC236}">
                    <a16:creationId xmlns:a16="http://schemas.microsoft.com/office/drawing/2014/main" id="{778D84B5-B764-4071-8529-E34A8587E875}"/>
                  </a:ext>
                </a:extLst>
              </p:cNvPr>
              <p:cNvSpPr>
                <a:spLocks noChangeArrowheads="1"/>
              </p:cNvSpPr>
              <p:nvPr/>
            </p:nvSpPr>
            <p:spPr bwMode="auto">
              <a:xfrm>
                <a:off x="3810227" y="3550090"/>
                <a:ext cx="206186"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3" name="íŝ1iḑê">
                <a:extLst>
                  <a:ext uri="{FF2B5EF4-FFF2-40B4-BE49-F238E27FC236}">
                    <a16:creationId xmlns:a16="http://schemas.microsoft.com/office/drawing/2014/main" id="{BB2CC192-2506-4057-B05F-598CA474F65D}"/>
                  </a:ext>
                </a:extLst>
              </p:cNvPr>
              <p:cNvSpPr>
                <a:spLocks noChangeArrowheads="1"/>
              </p:cNvSpPr>
              <p:nvPr/>
            </p:nvSpPr>
            <p:spPr bwMode="auto">
              <a:xfrm>
                <a:off x="3805198" y="3557637"/>
                <a:ext cx="213730" cy="2517"/>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4" name="îṩḷiḑe">
                <a:extLst>
                  <a:ext uri="{FF2B5EF4-FFF2-40B4-BE49-F238E27FC236}">
                    <a16:creationId xmlns:a16="http://schemas.microsoft.com/office/drawing/2014/main" id="{C4984727-FDDF-45CD-BAE6-D764BCD5ED78}"/>
                  </a:ext>
                </a:extLst>
              </p:cNvPr>
              <p:cNvSpPr>
                <a:spLocks noChangeArrowheads="1"/>
              </p:cNvSpPr>
              <p:nvPr/>
            </p:nvSpPr>
            <p:spPr bwMode="auto">
              <a:xfrm>
                <a:off x="3802685" y="3567700"/>
                <a:ext cx="218758" cy="0"/>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5" name="iṧḻiḑê">
                <a:extLst>
                  <a:ext uri="{FF2B5EF4-FFF2-40B4-BE49-F238E27FC236}">
                    <a16:creationId xmlns:a16="http://schemas.microsoft.com/office/drawing/2014/main" id="{C969D99E-0804-4C95-9FE1-E9E0DA612CED}"/>
                  </a:ext>
                </a:extLst>
              </p:cNvPr>
              <p:cNvSpPr>
                <a:spLocks noChangeArrowheads="1"/>
              </p:cNvSpPr>
              <p:nvPr/>
            </p:nvSpPr>
            <p:spPr bwMode="auto">
              <a:xfrm>
                <a:off x="3802685" y="3570217"/>
                <a:ext cx="223787" cy="2515"/>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6" name="ïṣḻîḋè">
                <a:extLst>
                  <a:ext uri="{FF2B5EF4-FFF2-40B4-BE49-F238E27FC236}">
                    <a16:creationId xmlns:a16="http://schemas.microsoft.com/office/drawing/2014/main" id="{587A1130-1740-463B-B2AC-2964CD3752BB}"/>
                  </a:ext>
                </a:extLst>
              </p:cNvPr>
              <p:cNvSpPr>
                <a:spLocks noChangeArrowheads="1"/>
              </p:cNvSpPr>
              <p:nvPr/>
            </p:nvSpPr>
            <p:spPr bwMode="auto">
              <a:xfrm>
                <a:off x="3795140" y="3580280"/>
                <a:ext cx="233846"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7" name="îṡ1îḍé">
                <a:extLst>
                  <a:ext uri="{FF2B5EF4-FFF2-40B4-BE49-F238E27FC236}">
                    <a16:creationId xmlns:a16="http://schemas.microsoft.com/office/drawing/2014/main" id="{7074D242-BD45-4217-B4AB-3C8431A83312}"/>
                  </a:ext>
                </a:extLst>
              </p:cNvPr>
              <p:cNvSpPr>
                <a:spLocks/>
              </p:cNvSpPr>
              <p:nvPr/>
            </p:nvSpPr>
            <p:spPr bwMode="auto">
              <a:xfrm>
                <a:off x="3633788" y="3587750"/>
                <a:ext cx="560388" cy="6350"/>
              </a:xfrm>
              <a:custGeom>
                <a:avLst/>
                <a:gdLst>
                  <a:gd name="T0" fmla="*/ 0 w 353"/>
                  <a:gd name="T1" fmla="*/ 0 h 4"/>
                  <a:gd name="T2" fmla="*/ 2147483646 w 353"/>
                  <a:gd name="T3" fmla="*/ 0 h 4"/>
                  <a:gd name="T4" fmla="*/ 2147483646 w 353"/>
                  <a:gd name="T5" fmla="*/ 2147483646 h 4"/>
                  <a:gd name="T6" fmla="*/ 2147483646 w 353"/>
                  <a:gd name="T7" fmla="*/ 2147483646 h 4"/>
                  <a:gd name="T8" fmla="*/ 0 w 353"/>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8" name="îš1íḑe">
                <a:extLst>
                  <a:ext uri="{FF2B5EF4-FFF2-40B4-BE49-F238E27FC236}">
                    <a16:creationId xmlns:a16="http://schemas.microsoft.com/office/drawing/2014/main" id="{4CBD818A-5E28-43C3-A699-7BF17E0DDC59}"/>
                  </a:ext>
                </a:extLst>
              </p:cNvPr>
              <p:cNvSpPr>
                <a:spLocks/>
              </p:cNvSpPr>
              <p:nvPr/>
            </p:nvSpPr>
            <p:spPr bwMode="auto">
              <a:xfrm>
                <a:off x="3640138" y="3600450"/>
                <a:ext cx="547688" cy="6350"/>
              </a:xfrm>
              <a:custGeom>
                <a:avLst/>
                <a:gdLst>
                  <a:gd name="T0" fmla="*/ 0 w 345"/>
                  <a:gd name="T1" fmla="*/ 0 h 4"/>
                  <a:gd name="T2" fmla="*/ 2147483646 w 345"/>
                  <a:gd name="T3" fmla="*/ 0 h 4"/>
                  <a:gd name="T4" fmla="*/ 2147483646 w 345"/>
                  <a:gd name="T5" fmla="*/ 2147483646 h 4"/>
                  <a:gd name="T6" fmla="*/ 2147483646 w 345"/>
                  <a:gd name="T7" fmla="*/ 2147483646 h 4"/>
                  <a:gd name="T8" fmla="*/ 0 w 345"/>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9" name="iš1ïḍe">
                <a:extLst>
                  <a:ext uri="{FF2B5EF4-FFF2-40B4-BE49-F238E27FC236}">
                    <a16:creationId xmlns:a16="http://schemas.microsoft.com/office/drawing/2014/main" id="{D95C5E15-306F-4154-85C2-99038C941E9E}"/>
                  </a:ext>
                </a:extLst>
              </p:cNvPr>
              <p:cNvSpPr>
                <a:spLocks noChangeArrowheads="1"/>
              </p:cNvSpPr>
              <p:nvPr/>
            </p:nvSpPr>
            <p:spPr bwMode="auto">
              <a:xfrm>
                <a:off x="3737308" y="3406687"/>
                <a:ext cx="352025"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90" name="îSḻîde">
                <a:extLst>
                  <a:ext uri="{FF2B5EF4-FFF2-40B4-BE49-F238E27FC236}">
                    <a16:creationId xmlns:a16="http://schemas.microsoft.com/office/drawing/2014/main" id="{6ABF4E6E-5D6F-4B75-84A9-3EE0ED319E6A}"/>
                  </a:ext>
                </a:extLst>
              </p:cNvPr>
              <p:cNvSpPr>
                <a:spLocks noChangeArrowheads="1"/>
              </p:cNvSpPr>
              <p:nvPr/>
            </p:nvSpPr>
            <p:spPr bwMode="auto">
              <a:xfrm>
                <a:off x="3747366" y="3416750"/>
                <a:ext cx="32687"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91" name="î$ḻîḑé">
                <a:extLst>
                  <a:ext uri="{FF2B5EF4-FFF2-40B4-BE49-F238E27FC236}">
                    <a16:creationId xmlns:a16="http://schemas.microsoft.com/office/drawing/2014/main" id="{F282A937-A4BC-4A50-9116-E346D76FC56E}"/>
                  </a:ext>
                </a:extLst>
              </p:cNvPr>
              <p:cNvSpPr>
                <a:spLocks noChangeArrowheads="1"/>
              </p:cNvSpPr>
              <p:nvPr/>
            </p:nvSpPr>
            <p:spPr bwMode="auto">
              <a:xfrm>
                <a:off x="3805198" y="3416750"/>
                <a:ext cx="211215" cy="2517"/>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92" name="íŝļïḓe">
                <a:extLst>
                  <a:ext uri="{FF2B5EF4-FFF2-40B4-BE49-F238E27FC236}">
                    <a16:creationId xmlns:a16="http://schemas.microsoft.com/office/drawing/2014/main" id="{3B8EDA06-A4EF-4682-A180-580933A7086D}"/>
                  </a:ext>
                </a:extLst>
              </p:cNvPr>
              <p:cNvSpPr>
                <a:spLocks noChangeArrowheads="1"/>
              </p:cNvSpPr>
              <p:nvPr/>
            </p:nvSpPr>
            <p:spPr bwMode="auto">
              <a:xfrm>
                <a:off x="3810227"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93" name="îS1iḍé">
                <a:extLst>
                  <a:ext uri="{FF2B5EF4-FFF2-40B4-BE49-F238E27FC236}">
                    <a16:creationId xmlns:a16="http://schemas.microsoft.com/office/drawing/2014/main" id="{D32B12F9-DDD3-4FFF-B7B6-28005E619C3E}"/>
                  </a:ext>
                </a:extLst>
              </p:cNvPr>
              <p:cNvSpPr>
                <a:spLocks noChangeArrowheads="1"/>
              </p:cNvSpPr>
              <p:nvPr/>
            </p:nvSpPr>
            <p:spPr bwMode="auto">
              <a:xfrm>
                <a:off x="3802685" y="3421782"/>
                <a:ext cx="251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94" name="išlïdé">
                <a:extLst>
                  <a:ext uri="{FF2B5EF4-FFF2-40B4-BE49-F238E27FC236}">
                    <a16:creationId xmlns:a16="http://schemas.microsoft.com/office/drawing/2014/main" id="{A582A908-8DEB-453A-AB36-5E2D1F8FF28E}"/>
                  </a:ext>
                </a:extLst>
              </p:cNvPr>
              <p:cNvSpPr>
                <a:spLocks noChangeArrowheads="1"/>
              </p:cNvSpPr>
              <p:nvPr/>
            </p:nvSpPr>
            <p:spPr bwMode="auto">
              <a:xfrm>
                <a:off x="3790111"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95" name="ïSlïde">
                <a:extLst>
                  <a:ext uri="{FF2B5EF4-FFF2-40B4-BE49-F238E27FC236}">
                    <a16:creationId xmlns:a16="http://schemas.microsoft.com/office/drawing/2014/main" id="{FF8C0FA1-4F15-4C7A-B9A4-2564F2BECBF7}"/>
                  </a:ext>
                </a:extLst>
              </p:cNvPr>
              <p:cNvSpPr>
                <a:spLocks/>
              </p:cNvSpPr>
              <p:nvPr/>
            </p:nvSpPr>
            <p:spPr bwMode="auto">
              <a:xfrm>
                <a:off x="3822701"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6" name="îşľïďe">
                <a:extLst>
                  <a:ext uri="{FF2B5EF4-FFF2-40B4-BE49-F238E27FC236}">
                    <a16:creationId xmlns:a16="http://schemas.microsoft.com/office/drawing/2014/main" id="{014A81B0-3C5A-44D9-9AAB-00A708A4D8F7}"/>
                  </a:ext>
                </a:extLst>
              </p:cNvPr>
              <p:cNvSpPr>
                <a:spLocks/>
              </p:cNvSpPr>
              <p:nvPr/>
            </p:nvSpPr>
            <p:spPr bwMode="auto">
              <a:xfrm>
                <a:off x="3832226"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7" name="ïşľíďê">
                <a:extLst>
                  <a:ext uri="{FF2B5EF4-FFF2-40B4-BE49-F238E27FC236}">
                    <a16:creationId xmlns:a16="http://schemas.microsoft.com/office/drawing/2014/main" id="{43F60F17-A1C1-487F-B279-5D77A3025367}"/>
                  </a:ext>
                </a:extLst>
              </p:cNvPr>
              <p:cNvSpPr>
                <a:spLocks/>
              </p:cNvSpPr>
              <p:nvPr/>
            </p:nvSpPr>
            <p:spPr bwMode="auto">
              <a:xfrm>
                <a:off x="38449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8" name="íś1ïdè">
                <a:extLst>
                  <a:ext uri="{FF2B5EF4-FFF2-40B4-BE49-F238E27FC236}">
                    <a16:creationId xmlns:a16="http://schemas.microsoft.com/office/drawing/2014/main" id="{6F4EC282-E685-42D4-88C8-0D75ABCCB97E}"/>
                  </a:ext>
                </a:extLst>
              </p:cNvPr>
              <p:cNvSpPr>
                <a:spLocks/>
              </p:cNvSpPr>
              <p:nvPr/>
            </p:nvSpPr>
            <p:spPr bwMode="auto">
              <a:xfrm>
                <a:off x="3854451"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9" name="iṩḷiḍe">
                <a:extLst>
                  <a:ext uri="{FF2B5EF4-FFF2-40B4-BE49-F238E27FC236}">
                    <a16:creationId xmlns:a16="http://schemas.microsoft.com/office/drawing/2014/main" id="{E4CEA19F-7759-417E-BE45-A17889CFD0D7}"/>
                  </a:ext>
                </a:extLst>
              </p:cNvPr>
              <p:cNvSpPr>
                <a:spLocks/>
              </p:cNvSpPr>
              <p:nvPr/>
            </p:nvSpPr>
            <p:spPr bwMode="auto">
              <a:xfrm>
                <a:off x="3865563"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0" name="ïŝ1iďè">
                <a:extLst>
                  <a:ext uri="{FF2B5EF4-FFF2-40B4-BE49-F238E27FC236}">
                    <a16:creationId xmlns:a16="http://schemas.microsoft.com/office/drawing/2014/main" id="{C3756C44-1851-44EB-9D92-C9D93022C076}"/>
                  </a:ext>
                </a:extLst>
              </p:cNvPr>
              <p:cNvSpPr>
                <a:spLocks/>
              </p:cNvSpPr>
              <p:nvPr/>
            </p:nvSpPr>
            <p:spPr bwMode="auto">
              <a:xfrm>
                <a:off x="3878263"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1" name="íṩļíḋê">
                <a:extLst>
                  <a:ext uri="{FF2B5EF4-FFF2-40B4-BE49-F238E27FC236}">
                    <a16:creationId xmlns:a16="http://schemas.microsoft.com/office/drawing/2014/main" id="{1C0AD2D7-0949-48A9-87D3-7C3EAA95A029}"/>
                  </a:ext>
                </a:extLst>
              </p:cNvPr>
              <p:cNvSpPr>
                <a:spLocks/>
              </p:cNvSpPr>
              <p:nvPr/>
            </p:nvSpPr>
            <p:spPr bwMode="auto">
              <a:xfrm>
                <a:off x="3887788"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2" name="ïṧ1ïdè">
                <a:extLst>
                  <a:ext uri="{FF2B5EF4-FFF2-40B4-BE49-F238E27FC236}">
                    <a16:creationId xmlns:a16="http://schemas.microsoft.com/office/drawing/2014/main" id="{806F997F-384D-4957-B4F2-7DA6F16242F0}"/>
                  </a:ext>
                </a:extLst>
              </p:cNvPr>
              <p:cNvSpPr>
                <a:spLocks/>
              </p:cNvSpPr>
              <p:nvPr/>
            </p:nvSpPr>
            <p:spPr bwMode="auto">
              <a:xfrm>
                <a:off x="3897313"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3" name="íŝḻîḍé">
                <a:extLst>
                  <a:ext uri="{FF2B5EF4-FFF2-40B4-BE49-F238E27FC236}">
                    <a16:creationId xmlns:a16="http://schemas.microsoft.com/office/drawing/2014/main" id="{208C7863-AAD7-4589-8F51-930C54F464B5}"/>
                  </a:ext>
                </a:extLst>
              </p:cNvPr>
              <p:cNvSpPr>
                <a:spLocks/>
              </p:cNvSpPr>
              <p:nvPr/>
            </p:nvSpPr>
            <p:spPr bwMode="auto">
              <a:xfrm>
                <a:off x="3908426"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4" name="îşḻïḓé">
                <a:extLst>
                  <a:ext uri="{FF2B5EF4-FFF2-40B4-BE49-F238E27FC236}">
                    <a16:creationId xmlns:a16="http://schemas.microsoft.com/office/drawing/2014/main" id="{489FD6DD-850E-4554-B7ED-AEED6BE041A6}"/>
                  </a:ext>
                </a:extLst>
              </p:cNvPr>
              <p:cNvSpPr>
                <a:spLocks/>
              </p:cNvSpPr>
              <p:nvPr/>
            </p:nvSpPr>
            <p:spPr bwMode="auto">
              <a:xfrm>
                <a:off x="39211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5" name="íśļíďè">
                <a:extLst>
                  <a:ext uri="{FF2B5EF4-FFF2-40B4-BE49-F238E27FC236}">
                    <a16:creationId xmlns:a16="http://schemas.microsoft.com/office/drawing/2014/main" id="{E48D390B-A903-499A-BA9F-4786A3D35448}"/>
                  </a:ext>
                </a:extLst>
              </p:cNvPr>
              <p:cNvSpPr>
                <a:spLocks/>
              </p:cNvSpPr>
              <p:nvPr/>
            </p:nvSpPr>
            <p:spPr bwMode="auto">
              <a:xfrm>
                <a:off x="3930651"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6" name="iŝ1ïdé">
                <a:extLst>
                  <a:ext uri="{FF2B5EF4-FFF2-40B4-BE49-F238E27FC236}">
                    <a16:creationId xmlns:a16="http://schemas.microsoft.com/office/drawing/2014/main" id="{4FE23B13-F63B-4257-BC15-573A86120C79}"/>
                  </a:ext>
                </a:extLst>
              </p:cNvPr>
              <p:cNvSpPr>
                <a:spLocks/>
              </p:cNvSpPr>
              <p:nvPr/>
            </p:nvSpPr>
            <p:spPr bwMode="auto">
              <a:xfrm>
                <a:off x="3940176"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7" name="is1ídè">
                <a:extLst>
                  <a:ext uri="{FF2B5EF4-FFF2-40B4-BE49-F238E27FC236}">
                    <a16:creationId xmlns:a16="http://schemas.microsoft.com/office/drawing/2014/main" id="{83B370B9-F805-47C6-B436-9E5A7D5D358E}"/>
                  </a:ext>
                </a:extLst>
              </p:cNvPr>
              <p:cNvSpPr>
                <a:spLocks/>
              </p:cNvSpPr>
              <p:nvPr/>
            </p:nvSpPr>
            <p:spPr bwMode="auto">
              <a:xfrm>
                <a:off x="3951288"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8" name="islíďê">
                <a:extLst>
                  <a:ext uri="{FF2B5EF4-FFF2-40B4-BE49-F238E27FC236}">
                    <a16:creationId xmlns:a16="http://schemas.microsoft.com/office/drawing/2014/main" id="{620477D0-8D99-4B17-B117-0786A7D6ADE6}"/>
                  </a:ext>
                </a:extLst>
              </p:cNvPr>
              <p:cNvSpPr>
                <a:spLocks/>
              </p:cNvSpPr>
              <p:nvPr/>
            </p:nvSpPr>
            <p:spPr bwMode="auto">
              <a:xfrm>
                <a:off x="3963988"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10" name="iṩlíḑê">
                <a:extLst>
                  <a:ext uri="{FF2B5EF4-FFF2-40B4-BE49-F238E27FC236}">
                    <a16:creationId xmlns:a16="http://schemas.microsoft.com/office/drawing/2014/main" id="{F4D1887A-5E72-4844-8E20-292B1B20CBD0}"/>
                  </a:ext>
                </a:extLst>
              </p:cNvPr>
              <p:cNvSpPr>
                <a:spLocks/>
              </p:cNvSpPr>
              <p:nvPr/>
            </p:nvSpPr>
            <p:spPr bwMode="auto">
              <a:xfrm>
                <a:off x="3973513"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11" name="îṥḷïďê">
                <a:extLst>
                  <a:ext uri="{FF2B5EF4-FFF2-40B4-BE49-F238E27FC236}">
                    <a16:creationId xmlns:a16="http://schemas.microsoft.com/office/drawing/2014/main" id="{58372211-657B-47DA-964B-595A4D06583B}"/>
                  </a:ext>
                </a:extLst>
              </p:cNvPr>
              <p:cNvSpPr>
                <a:spLocks/>
              </p:cNvSpPr>
              <p:nvPr/>
            </p:nvSpPr>
            <p:spPr bwMode="auto">
              <a:xfrm>
                <a:off x="3983038"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12" name="íṥḻïďè">
                <a:extLst>
                  <a:ext uri="{FF2B5EF4-FFF2-40B4-BE49-F238E27FC236}">
                    <a16:creationId xmlns:a16="http://schemas.microsoft.com/office/drawing/2014/main" id="{1A620AB7-4CD9-4E71-B8BB-44DF583250C0}"/>
                  </a:ext>
                </a:extLst>
              </p:cNvPr>
              <p:cNvSpPr>
                <a:spLocks/>
              </p:cNvSpPr>
              <p:nvPr/>
            </p:nvSpPr>
            <p:spPr bwMode="auto">
              <a:xfrm>
                <a:off x="39973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13" name="íṡḷíḍè">
                <a:extLst>
                  <a:ext uri="{FF2B5EF4-FFF2-40B4-BE49-F238E27FC236}">
                    <a16:creationId xmlns:a16="http://schemas.microsoft.com/office/drawing/2014/main" id="{AF86C08B-F0B7-4B51-BFED-A3F7F4A12D72}"/>
                  </a:ext>
                </a:extLst>
              </p:cNvPr>
              <p:cNvSpPr>
                <a:spLocks noChangeArrowheads="1"/>
              </p:cNvSpPr>
              <p:nvPr/>
            </p:nvSpPr>
            <p:spPr bwMode="auto">
              <a:xfrm>
                <a:off x="4006356" y="3421782"/>
                <a:ext cx="2515"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14" name="î$ḷîḑé">
                <a:extLst>
                  <a:ext uri="{FF2B5EF4-FFF2-40B4-BE49-F238E27FC236}">
                    <a16:creationId xmlns:a16="http://schemas.microsoft.com/office/drawing/2014/main" id="{579B9360-2C05-47E0-A9E9-89EF05EEADDA}"/>
                  </a:ext>
                </a:extLst>
              </p:cNvPr>
              <p:cNvSpPr>
                <a:spLocks noChangeArrowheads="1"/>
              </p:cNvSpPr>
              <p:nvPr/>
            </p:nvSpPr>
            <p:spPr bwMode="auto">
              <a:xfrm>
                <a:off x="4016413"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15" name="í$ľîdè">
                <a:extLst>
                  <a:ext uri="{FF2B5EF4-FFF2-40B4-BE49-F238E27FC236}">
                    <a16:creationId xmlns:a16="http://schemas.microsoft.com/office/drawing/2014/main" id="{ADBD38C6-3BD0-4D31-8FBE-5A68A0B7C655}"/>
                  </a:ext>
                </a:extLst>
              </p:cNvPr>
              <p:cNvSpPr>
                <a:spLocks noChangeArrowheads="1"/>
              </p:cNvSpPr>
              <p:nvPr/>
            </p:nvSpPr>
            <p:spPr bwMode="auto">
              <a:xfrm>
                <a:off x="4026471" y="3421782"/>
                <a:ext cx="754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16" name="iṥ1iḍè">
                <a:extLst>
                  <a:ext uri="{FF2B5EF4-FFF2-40B4-BE49-F238E27FC236}">
                    <a16:creationId xmlns:a16="http://schemas.microsoft.com/office/drawing/2014/main" id="{F79B0404-F23D-40CA-8C8D-C89E1E3F3901}"/>
                  </a:ext>
                </a:extLst>
              </p:cNvPr>
              <p:cNvSpPr>
                <a:spLocks noChangeArrowheads="1"/>
              </p:cNvSpPr>
              <p:nvPr/>
            </p:nvSpPr>
            <p:spPr bwMode="auto">
              <a:xfrm>
                <a:off x="4039044" y="3416750"/>
                <a:ext cx="40231"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17" name="ïslidé">
                <a:extLst>
                  <a:ext uri="{FF2B5EF4-FFF2-40B4-BE49-F238E27FC236}">
                    <a16:creationId xmlns:a16="http://schemas.microsoft.com/office/drawing/2014/main" id="{2C860002-6FB9-43DD-9AB8-F9334E4F7D90}"/>
                  </a:ext>
                </a:extLst>
              </p:cNvPr>
              <p:cNvSpPr>
                <a:spLocks noChangeArrowheads="1"/>
              </p:cNvSpPr>
              <p:nvPr/>
            </p:nvSpPr>
            <p:spPr bwMode="auto">
              <a:xfrm>
                <a:off x="3679475" y="3489710"/>
                <a:ext cx="17602"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18" name="íṡlïďè">
                <a:extLst>
                  <a:ext uri="{FF2B5EF4-FFF2-40B4-BE49-F238E27FC236}">
                    <a16:creationId xmlns:a16="http://schemas.microsoft.com/office/drawing/2014/main" id="{B432BD1B-C3D9-4A26-BE3C-E22C898CCF99}"/>
                  </a:ext>
                </a:extLst>
              </p:cNvPr>
              <p:cNvSpPr>
                <a:spLocks/>
              </p:cNvSpPr>
              <p:nvPr/>
            </p:nvSpPr>
            <p:spPr bwMode="auto">
              <a:xfrm>
                <a:off x="3884613" y="3490913"/>
                <a:ext cx="55563" cy="53975"/>
              </a:xfrm>
              <a:custGeom>
                <a:avLst/>
                <a:gdLst>
                  <a:gd name="T0" fmla="*/ 0 w 35"/>
                  <a:gd name="T1" fmla="*/ 0 h 34"/>
                  <a:gd name="T2" fmla="*/ 2147483646 w 35"/>
                  <a:gd name="T3" fmla="*/ 0 h 34"/>
                  <a:gd name="T4" fmla="*/ 2147483646 w 35"/>
                  <a:gd name="T5" fmla="*/ 2147483646 h 34"/>
                  <a:gd name="T6" fmla="*/ 0 w 35"/>
                  <a:gd name="T7" fmla="*/ 2147483646 h 34"/>
                  <a:gd name="T8" fmla="*/ 0 w 35"/>
                  <a:gd name="T9" fmla="*/ 0 h 34"/>
                  <a:gd name="T10" fmla="*/ 0 w 35"/>
                  <a:gd name="T11" fmla="*/ 0 h 34"/>
                  <a:gd name="T12" fmla="*/ 2147483646 w 35"/>
                  <a:gd name="T13" fmla="*/ 2147483646 h 34"/>
                  <a:gd name="T14" fmla="*/ 2147483646 w 35"/>
                  <a:gd name="T15" fmla="*/ 2147483646 h 34"/>
                  <a:gd name="T16" fmla="*/ 2147483646 w 35"/>
                  <a:gd name="T17" fmla="*/ 2147483646 h 34"/>
                  <a:gd name="T18" fmla="*/ 2147483646 w 35"/>
                  <a:gd name="T19" fmla="*/ 2147483646 h 34"/>
                  <a:gd name="T20" fmla="*/ 2147483646 w 35"/>
                  <a:gd name="T21" fmla="*/ 2147483646 h 34"/>
                  <a:gd name="T22" fmla="*/ 2147483646 w 35"/>
                  <a:gd name="T23" fmla="*/ 2147483646 h 34"/>
                  <a:gd name="T24" fmla="*/ 2147483646 w 35"/>
                  <a:gd name="T25" fmla="*/ 2147483646 h 34"/>
                  <a:gd name="T26" fmla="*/ 2147483646 w 35"/>
                  <a:gd name="T27" fmla="*/ 2147483646 h 34"/>
                  <a:gd name="T28" fmla="*/ 2147483646 w 35"/>
                  <a:gd name="T29" fmla="*/ 2147483646 h 34"/>
                  <a:gd name="T30" fmla="*/ 2147483646 w 35"/>
                  <a:gd name="T31" fmla="*/ 2147483646 h 34"/>
                  <a:gd name="T32" fmla="*/ 2147483646 w 35"/>
                  <a:gd name="T33" fmla="*/ 2147483646 h 3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5" h="34">
                    <a:moveTo>
                      <a:pt x="0" y="0"/>
                    </a:moveTo>
                    <a:lnTo>
                      <a:pt x="35" y="0"/>
                    </a:lnTo>
                    <a:lnTo>
                      <a:pt x="35" y="34"/>
                    </a:lnTo>
                    <a:lnTo>
                      <a:pt x="0" y="34"/>
                    </a:lnTo>
                    <a:lnTo>
                      <a:pt x="0" y="0"/>
                    </a:lnTo>
                    <a:close/>
                    <a:moveTo>
                      <a:pt x="4" y="8"/>
                    </a:moveTo>
                    <a:lnTo>
                      <a:pt x="4" y="27"/>
                    </a:lnTo>
                    <a:lnTo>
                      <a:pt x="8" y="27"/>
                    </a:lnTo>
                    <a:lnTo>
                      <a:pt x="8"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19" name="iṧ1ïḓè">
                <a:extLst>
                  <a:ext uri="{FF2B5EF4-FFF2-40B4-BE49-F238E27FC236}">
                    <a16:creationId xmlns:a16="http://schemas.microsoft.com/office/drawing/2014/main" id="{D57D7DA1-A268-431D-B619-2880DD3499A4}"/>
                  </a:ext>
                </a:extLst>
              </p:cNvPr>
              <p:cNvSpPr>
                <a:spLocks/>
              </p:cNvSpPr>
              <p:nvPr/>
            </p:nvSpPr>
            <p:spPr bwMode="auto">
              <a:xfrm>
                <a:off x="3551238" y="3067050"/>
                <a:ext cx="722313" cy="727075"/>
              </a:xfrm>
              <a:custGeom>
                <a:avLst/>
                <a:gdLst>
                  <a:gd name="T0" fmla="*/ 2147483646 w 219"/>
                  <a:gd name="T1" fmla="*/ 0 h 218"/>
                  <a:gd name="T2" fmla="*/ 2147483646 w 219"/>
                  <a:gd name="T3" fmla="*/ 2147483646 h 218"/>
                  <a:gd name="T4" fmla="*/ 2147483646 w 219"/>
                  <a:gd name="T5" fmla="*/ 2147483646 h 218"/>
                  <a:gd name="T6" fmla="*/ 0 w 219"/>
                  <a:gd name="T7" fmla="*/ 2147483646 h 218"/>
                  <a:gd name="T8" fmla="*/ 2147483646 w 219"/>
                  <a:gd name="T9" fmla="*/ 0 h 218"/>
                  <a:gd name="T10" fmla="*/ 2147483646 w 219"/>
                  <a:gd name="T11" fmla="*/ 2147483646 h 218"/>
                  <a:gd name="T12" fmla="*/ 2147483646 w 219"/>
                  <a:gd name="T13" fmla="*/ 2147483646 h 218"/>
                  <a:gd name="T14" fmla="*/ 2147483646 w 219"/>
                  <a:gd name="T15" fmla="*/ 2147483646 h 218"/>
                  <a:gd name="T16" fmla="*/ 2147483646 w 219"/>
                  <a:gd name="T17" fmla="*/ 2147483646 h 218"/>
                  <a:gd name="T18" fmla="*/ 2147483646 w 219"/>
                  <a:gd name="T19" fmla="*/ 2147483646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20" name="íşḷïḑe">
              <a:extLst>
                <a:ext uri="{FF2B5EF4-FFF2-40B4-BE49-F238E27FC236}">
                  <a16:creationId xmlns:a16="http://schemas.microsoft.com/office/drawing/2014/main" id="{3443709F-CF14-436F-81A8-C3C8386953E2}"/>
                </a:ext>
              </a:extLst>
            </p:cNvPr>
            <p:cNvGrpSpPr>
              <a:grpSpLocks/>
            </p:cNvGrpSpPr>
            <p:nvPr userDrawn="1"/>
          </p:nvGrpSpPr>
          <p:grpSpPr bwMode="auto">
            <a:xfrm>
              <a:off x="4894762" y="471192"/>
              <a:ext cx="4437911" cy="1614111"/>
              <a:chOff x="4412452" y="3106738"/>
              <a:chExt cx="2312689" cy="841148"/>
            </a:xfrm>
          </p:grpSpPr>
          <p:grpSp>
            <p:nvGrpSpPr>
              <p:cNvPr id="21" name="îṥľíḑé">
                <a:extLst>
                  <a:ext uri="{FF2B5EF4-FFF2-40B4-BE49-F238E27FC236}">
                    <a16:creationId xmlns:a16="http://schemas.microsoft.com/office/drawing/2014/main" id="{5944A995-6E66-45AE-9384-2A8037BB39D4}"/>
                  </a:ext>
                </a:extLst>
              </p:cNvPr>
              <p:cNvGrpSpPr>
                <a:grpSpLocks/>
              </p:cNvGrpSpPr>
              <p:nvPr/>
            </p:nvGrpSpPr>
            <p:grpSpPr bwMode="auto">
              <a:xfrm>
                <a:off x="4422776" y="3106738"/>
                <a:ext cx="2293937" cy="617538"/>
                <a:chOff x="4422776" y="3106738"/>
                <a:chExt cx="2293937" cy="617538"/>
              </a:xfrm>
            </p:grpSpPr>
            <p:sp>
              <p:nvSpPr>
                <p:cNvPr id="38" name="išḻiḑé">
                  <a:extLst>
                    <a:ext uri="{FF2B5EF4-FFF2-40B4-BE49-F238E27FC236}">
                      <a16:creationId xmlns:a16="http://schemas.microsoft.com/office/drawing/2014/main" id="{1FCDDDCE-AEAC-40A5-B5DF-ADDBA3FDB09F}"/>
                    </a:ext>
                  </a:extLst>
                </p:cNvPr>
                <p:cNvSpPr>
                  <a:spLocks/>
                </p:cNvSpPr>
                <p:nvPr/>
              </p:nvSpPr>
              <p:spPr bwMode="auto">
                <a:xfrm>
                  <a:off x="4811713" y="3200400"/>
                  <a:ext cx="49213" cy="100013"/>
                </a:xfrm>
                <a:custGeom>
                  <a:avLst/>
                  <a:gdLst>
                    <a:gd name="T0" fmla="*/ 0 w 15"/>
                    <a:gd name="T1" fmla="*/ 2147483646 h 30"/>
                    <a:gd name="T2" fmla="*/ 2147483646 w 15"/>
                    <a:gd name="T3" fmla="*/ 2147483646 h 30"/>
                    <a:gd name="T4" fmla="*/ 0 w 15"/>
                    <a:gd name="T5" fmla="*/ 2147483646 h 30"/>
                    <a:gd name="T6" fmla="*/ 2147483646 w 15"/>
                    <a:gd name="T7" fmla="*/ 2147483646 h 30"/>
                    <a:gd name="T8" fmla="*/ 2147483646 w 15"/>
                    <a:gd name="T9" fmla="*/ 2147483646 h 30"/>
                    <a:gd name="T10" fmla="*/ 2147483646 w 15"/>
                    <a:gd name="T11" fmla="*/ 2147483646 h 30"/>
                    <a:gd name="T12" fmla="*/ 2147483646 w 15"/>
                    <a:gd name="T13" fmla="*/ 2147483646 h 30"/>
                    <a:gd name="T14" fmla="*/ 2147483646 w 15"/>
                    <a:gd name="T15" fmla="*/ 0 h 30"/>
                    <a:gd name="T16" fmla="*/ 0 w 15"/>
                    <a:gd name="T17" fmla="*/ 2147483646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9" name="íṥľíďè">
                  <a:extLst>
                    <a:ext uri="{FF2B5EF4-FFF2-40B4-BE49-F238E27FC236}">
                      <a16:creationId xmlns:a16="http://schemas.microsoft.com/office/drawing/2014/main" id="{29014588-A3E0-49DC-B827-AD490F5111C1}"/>
                    </a:ext>
                  </a:extLst>
                </p:cNvPr>
                <p:cNvSpPr>
                  <a:spLocks/>
                </p:cNvSpPr>
                <p:nvPr/>
              </p:nvSpPr>
              <p:spPr bwMode="auto">
                <a:xfrm>
                  <a:off x="5221288" y="3184525"/>
                  <a:ext cx="36513" cy="122238"/>
                </a:xfrm>
                <a:custGeom>
                  <a:avLst/>
                  <a:gdLst>
                    <a:gd name="T0" fmla="*/ 0 w 11"/>
                    <a:gd name="T1" fmla="*/ 2147483646 h 37"/>
                    <a:gd name="T2" fmla="*/ 2147483646 w 11"/>
                    <a:gd name="T3" fmla="*/ 2147483646 h 37"/>
                    <a:gd name="T4" fmla="*/ 0 w 11"/>
                    <a:gd name="T5" fmla="*/ 2147483646 h 37"/>
                    <a:gd name="T6" fmla="*/ 0 w 11"/>
                    <a:gd name="T7" fmla="*/ 2147483646 h 37"/>
                    <a:gd name="T8" fmla="*/ 2147483646 w 11"/>
                    <a:gd name="T9" fmla="*/ 2147483646 h 37"/>
                    <a:gd name="T10" fmla="*/ 2147483646 w 11"/>
                    <a:gd name="T11" fmla="*/ 2147483646 h 37"/>
                    <a:gd name="T12" fmla="*/ 2147483646 w 11"/>
                    <a:gd name="T13" fmla="*/ 2147483646 h 37"/>
                    <a:gd name="T14" fmla="*/ 2147483646 w 11"/>
                    <a:gd name="T15" fmla="*/ 2147483646 h 37"/>
                    <a:gd name="T16" fmla="*/ 2147483646 w 11"/>
                    <a:gd name="T17" fmla="*/ 2147483646 h 37"/>
                    <a:gd name="T18" fmla="*/ 2147483646 w 11"/>
                    <a:gd name="T19" fmla="*/ 0 h 37"/>
                    <a:gd name="T20" fmla="*/ 0 w 11"/>
                    <a:gd name="T21" fmla="*/ 2147483646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0" name="íś1iḑe">
                  <a:extLst>
                    <a:ext uri="{FF2B5EF4-FFF2-40B4-BE49-F238E27FC236}">
                      <a16:creationId xmlns:a16="http://schemas.microsoft.com/office/drawing/2014/main" id="{D3AC6356-EFE8-4F3E-8A13-829C24073B94}"/>
                    </a:ext>
                  </a:extLst>
                </p:cNvPr>
                <p:cNvSpPr>
                  <a:spLocks/>
                </p:cNvSpPr>
                <p:nvPr/>
              </p:nvSpPr>
              <p:spPr bwMode="auto">
                <a:xfrm>
                  <a:off x="4554538" y="3251200"/>
                  <a:ext cx="119063" cy="58738"/>
                </a:xfrm>
                <a:custGeom>
                  <a:avLst/>
                  <a:gdLst>
                    <a:gd name="T0" fmla="*/ 0 w 36"/>
                    <a:gd name="T1" fmla="*/ 2147483646 h 18"/>
                    <a:gd name="T2" fmla="*/ 2147483646 w 36"/>
                    <a:gd name="T3" fmla="*/ 2147483646 h 18"/>
                    <a:gd name="T4" fmla="*/ 2147483646 w 36"/>
                    <a:gd name="T5" fmla="*/ 2147483646 h 18"/>
                    <a:gd name="T6" fmla="*/ 2147483646 w 36"/>
                    <a:gd name="T7" fmla="*/ 2147483646 h 18"/>
                    <a:gd name="T8" fmla="*/ 2147483646 w 36"/>
                    <a:gd name="T9" fmla="*/ 2147483646 h 18"/>
                    <a:gd name="T10" fmla="*/ 2147483646 w 36"/>
                    <a:gd name="T11" fmla="*/ 2147483646 h 18"/>
                    <a:gd name="T12" fmla="*/ 2147483646 w 36"/>
                    <a:gd name="T13" fmla="*/ 2147483646 h 18"/>
                    <a:gd name="T14" fmla="*/ 2147483646 w 36"/>
                    <a:gd name="T15" fmla="*/ 2147483646 h 18"/>
                    <a:gd name="T16" fmla="*/ 2147483646 w 36"/>
                    <a:gd name="T17" fmla="*/ 2147483646 h 18"/>
                    <a:gd name="T18" fmla="*/ 2147483646 w 36"/>
                    <a:gd name="T19" fmla="*/ 2147483646 h 18"/>
                    <a:gd name="T20" fmla="*/ 2147483646 w 36"/>
                    <a:gd name="T21" fmla="*/ 0 h 18"/>
                    <a:gd name="T22" fmla="*/ 2147483646 w 36"/>
                    <a:gd name="T23" fmla="*/ 2147483646 h 18"/>
                    <a:gd name="T24" fmla="*/ 2147483646 w 36"/>
                    <a:gd name="T25" fmla="*/ 2147483646 h 18"/>
                    <a:gd name="T26" fmla="*/ 0 w 36"/>
                    <a:gd name="T27" fmla="*/ 2147483646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1" name="iṩ1iḋè">
                  <a:extLst>
                    <a:ext uri="{FF2B5EF4-FFF2-40B4-BE49-F238E27FC236}">
                      <a16:creationId xmlns:a16="http://schemas.microsoft.com/office/drawing/2014/main" id="{6598537B-DCEF-407C-84DE-86649C5DCE39}"/>
                    </a:ext>
                  </a:extLst>
                </p:cNvPr>
                <p:cNvSpPr>
                  <a:spLocks/>
                </p:cNvSpPr>
                <p:nvPr/>
              </p:nvSpPr>
              <p:spPr bwMode="auto">
                <a:xfrm>
                  <a:off x="6359526" y="3263900"/>
                  <a:ext cx="93663" cy="139700"/>
                </a:xfrm>
                <a:custGeom>
                  <a:avLst/>
                  <a:gdLst>
                    <a:gd name="T0" fmla="*/ 2147483646 w 28"/>
                    <a:gd name="T1" fmla="*/ 2147483646 h 42"/>
                    <a:gd name="T2" fmla="*/ 2147483646 w 28"/>
                    <a:gd name="T3" fmla="*/ 2147483646 h 42"/>
                    <a:gd name="T4" fmla="*/ 2147483646 w 28"/>
                    <a:gd name="T5" fmla="*/ 2147483646 h 42"/>
                    <a:gd name="T6" fmla="*/ 2147483646 w 28"/>
                    <a:gd name="T7" fmla="*/ 2147483646 h 42"/>
                    <a:gd name="T8" fmla="*/ 2147483646 w 28"/>
                    <a:gd name="T9" fmla="*/ 2147483646 h 42"/>
                    <a:gd name="T10" fmla="*/ 2147483646 w 28"/>
                    <a:gd name="T11" fmla="*/ 2147483646 h 42"/>
                    <a:gd name="T12" fmla="*/ 0 w 28"/>
                    <a:gd name="T13" fmla="*/ 2147483646 h 42"/>
                    <a:gd name="T14" fmla="*/ 0 w 28"/>
                    <a:gd name="T15" fmla="*/ 2147483646 h 42"/>
                    <a:gd name="T16" fmla="*/ 2147483646 w 28"/>
                    <a:gd name="T17" fmla="*/ 2147483646 h 42"/>
                    <a:gd name="T18" fmla="*/ 2147483646 w 28"/>
                    <a:gd name="T19" fmla="*/ 2147483646 h 42"/>
                    <a:gd name="T20" fmla="*/ 2147483646 w 28"/>
                    <a:gd name="T21" fmla="*/ 2147483646 h 42"/>
                    <a:gd name="T22" fmla="*/ 2147483646 w 28"/>
                    <a:gd name="T23" fmla="*/ 2147483646 h 42"/>
                    <a:gd name="T24" fmla="*/ 2147483646 w 28"/>
                    <a:gd name="T25" fmla="*/ 2147483646 h 42"/>
                    <a:gd name="T26" fmla="*/ 2147483646 w 28"/>
                    <a:gd name="T27" fmla="*/ 2147483646 h 42"/>
                    <a:gd name="T28" fmla="*/ 2147483646 w 28"/>
                    <a:gd name="T29" fmla="*/ 2147483646 h 42"/>
                    <a:gd name="T30" fmla="*/ 2147483646 w 28"/>
                    <a:gd name="T31" fmla="*/ 2147483646 h 42"/>
                    <a:gd name="T32" fmla="*/ 2147483646 w 28"/>
                    <a:gd name="T33" fmla="*/ 2147483646 h 42"/>
                    <a:gd name="T34" fmla="*/ 2147483646 w 28"/>
                    <a:gd name="T35" fmla="*/ 2147483646 h 42"/>
                    <a:gd name="T36" fmla="*/ 2147483646 w 28"/>
                    <a:gd name="T37" fmla="*/ 2147483646 h 42"/>
                    <a:gd name="T38" fmla="*/ 2147483646 w 28"/>
                    <a:gd name="T39" fmla="*/ 2147483646 h 42"/>
                    <a:gd name="T40" fmla="*/ 2147483646 w 28"/>
                    <a:gd name="T41" fmla="*/ 0 h 42"/>
                    <a:gd name="T42" fmla="*/ 2147483646 w 28"/>
                    <a:gd name="T43" fmla="*/ 2147483646 h 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2" name="íṩlïḓè">
                  <a:extLst>
                    <a:ext uri="{FF2B5EF4-FFF2-40B4-BE49-F238E27FC236}">
                      <a16:creationId xmlns:a16="http://schemas.microsoft.com/office/drawing/2014/main" id="{8EF38B4D-0AEC-49A2-AB30-9505E0110A4E}"/>
                    </a:ext>
                  </a:extLst>
                </p:cNvPr>
                <p:cNvSpPr>
                  <a:spLocks/>
                </p:cNvSpPr>
                <p:nvPr/>
              </p:nvSpPr>
              <p:spPr bwMode="auto">
                <a:xfrm>
                  <a:off x="5826126" y="3273425"/>
                  <a:ext cx="223838" cy="293688"/>
                </a:xfrm>
                <a:custGeom>
                  <a:avLst/>
                  <a:gdLst>
                    <a:gd name="T0" fmla="*/ 2147483646 w 68"/>
                    <a:gd name="T1" fmla="*/ 2147483646 h 88"/>
                    <a:gd name="T2" fmla="*/ 2147483646 w 68"/>
                    <a:gd name="T3" fmla="*/ 2147483646 h 88"/>
                    <a:gd name="T4" fmla="*/ 2147483646 w 68"/>
                    <a:gd name="T5" fmla="*/ 2147483646 h 88"/>
                    <a:gd name="T6" fmla="*/ 2147483646 w 68"/>
                    <a:gd name="T7" fmla="*/ 2147483646 h 88"/>
                    <a:gd name="T8" fmla="*/ 2147483646 w 68"/>
                    <a:gd name="T9" fmla="*/ 0 h 88"/>
                    <a:gd name="T10" fmla="*/ 2147483646 w 68"/>
                    <a:gd name="T11" fmla="*/ 2147483646 h 88"/>
                    <a:gd name="T12" fmla="*/ 2147483646 w 68"/>
                    <a:gd name="T13" fmla="*/ 2147483646 h 88"/>
                    <a:gd name="T14" fmla="*/ 2147483646 w 68"/>
                    <a:gd name="T15" fmla="*/ 2147483646 h 88"/>
                    <a:gd name="T16" fmla="*/ 2147483646 w 68"/>
                    <a:gd name="T17" fmla="*/ 2147483646 h 88"/>
                    <a:gd name="T18" fmla="*/ 2147483646 w 68"/>
                    <a:gd name="T19" fmla="*/ 2147483646 h 88"/>
                    <a:gd name="T20" fmla="*/ 2147483646 w 68"/>
                    <a:gd name="T21" fmla="*/ 2147483646 h 88"/>
                    <a:gd name="T22" fmla="*/ 2147483646 w 68"/>
                    <a:gd name="T23" fmla="*/ 2147483646 h 88"/>
                    <a:gd name="T24" fmla="*/ 2147483646 w 68"/>
                    <a:gd name="T25" fmla="*/ 2147483646 h 88"/>
                    <a:gd name="T26" fmla="*/ 2147483646 w 68"/>
                    <a:gd name="T27" fmla="*/ 2147483646 h 88"/>
                    <a:gd name="T28" fmla="*/ 0 w 68"/>
                    <a:gd name="T29" fmla="*/ 2147483646 h 88"/>
                    <a:gd name="T30" fmla="*/ 2147483646 w 68"/>
                    <a:gd name="T31" fmla="*/ 2147483646 h 88"/>
                    <a:gd name="T32" fmla="*/ 2147483646 w 68"/>
                    <a:gd name="T33" fmla="*/ 2147483646 h 88"/>
                    <a:gd name="T34" fmla="*/ 2147483646 w 68"/>
                    <a:gd name="T35" fmla="*/ 2147483646 h 88"/>
                    <a:gd name="T36" fmla="*/ 2147483646 w 68"/>
                    <a:gd name="T37" fmla="*/ 2147483646 h 88"/>
                    <a:gd name="T38" fmla="*/ 2147483646 w 68"/>
                    <a:gd name="T39" fmla="*/ 2147483646 h 88"/>
                    <a:gd name="T40" fmla="*/ 2147483646 w 68"/>
                    <a:gd name="T41" fmla="*/ 2147483646 h 88"/>
                    <a:gd name="T42" fmla="*/ 2147483646 w 68"/>
                    <a:gd name="T43" fmla="*/ 2147483646 h 88"/>
                    <a:gd name="T44" fmla="*/ 2147483646 w 68"/>
                    <a:gd name="T45" fmla="*/ 2147483646 h 88"/>
                    <a:gd name="T46" fmla="*/ 2147483646 w 68"/>
                    <a:gd name="T47" fmla="*/ 2147483646 h 88"/>
                    <a:gd name="T48" fmla="*/ 2147483646 w 68"/>
                    <a:gd name="T49" fmla="*/ 2147483646 h 88"/>
                    <a:gd name="T50" fmla="*/ 2147483646 w 68"/>
                    <a:gd name="T51" fmla="*/ 2147483646 h 88"/>
                    <a:gd name="T52" fmla="*/ 2147483646 w 68"/>
                    <a:gd name="T53" fmla="*/ 2147483646 h 88"/>
                    <a:gd name="T54" fmla="*/ 2147483646 w 68"/>
                    <a:gd name="T55" fmla="*/ 2147483646 h 88"/>
                    <a:gd name="T56" fmla="*/ 2147483646 w 68"/>
                    <a:gd name="T57" fmla="*/ 2147483646 h 88"/>
                    <a:gd name="T58" fmla="*/ 2147483646 w 68"/>
                    <a:gd name="T59" fmla="*/ 2147483646 h 88"/>
                    <a:gd name="T60" fmla="*/ 2147483646 w 68"/>
                    <a:gd name="T61" fmla="*/ 2147483646 h 88"/>
                    <a:gd name="T62" fmla="*/ 2147483646 w 68"/>
                    <a:gd name="T63" fmla="*/ 2147483646 h 88"/>
                    <a:gd name="T64" fmla="*/ 2147483646 w 68"/>
                    <a:gd name="T65" fmla="*/ 2147483646 h 88"/>
                    <a:gd name="T66" fmla="*/ 2147483646 w 68"/>
                    <a:gd name="T67" fmla="*/ 2147483646 h 88"/>
                    <a:gd name="T68" fmla="*/ 2147483646 w 68"/>
                    <a:gd name="T69" fmla="*/ 2147483646 h 88"/>
                    <a:gd name="T70" fmla="*/ 2147483646 w 68"/>
                    <a:gd name="T71" fmla="*/ 2147483646 h 88"/>
                    <a:gd name="T72" fmla="*/ 2147483646 w 68"/>
                    <a:gd name="T73" fmla="*/ 2147483646 h 88"/>
                    <a:gd name="T74" fmla="*/ 2147483646 w 68"/>
                    <a:gd name="T75" fmla="*/ 2147483646 h 88"/>
                    <a:gd name="T76" fmla="*/ 2147483646 w 68"/>
                    <a:gd name="T77" fmla="*/ 2147483646 h 88"/>
                    <a:gd name="T78" fmla="*/ 2147483646 w 68"/>
                    <a:gd name="T79" fmla="*/ 2147483646 h 88"/>
                    <a:gd name="T80" fmla="*/ 2147483646 w 68"/>
                    <a:gd name="T81" fmla="*/ 2147483646 h 88"/>
                    <a:gd name="T82" fmla="*/ 2147483646 w 68"/>
                    <a:gd name="T83" fmla="*/ 2147483646 h 88"/>
                    <a:gd name="T84" fmla="*/ 2147483646 w 68"/>
                    <a:gd name="T85" fmla="*/ 2147483646 h 88"/>
                    <a:gd name="T86" fmla="*/ 2147483646 w 68"/>
                    <a:gd name="T87" fmla="*/ 2147483646 h 88"/>
                    <a:gd name="T88" fmla="*/ 2147483646 w 68"/>
                    <a:gd name="T89" fmla="*/ 2147483646 h 88"/>
                    <a:gd name="T90" fmla="*/ 2147483646 w 68"/>
                    <a:gd name="T91" fmla="*/ 2147483646 h 88"/>
                    <a:gd name="T92" fmla="*/ 2147483646 w 68"/>
                    <a:gd name="T93" fmla="*/ 2147483646 h 8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3" name="ísḷïďè">
                  <a:extLst>
                    <a:ext uri="{FF2B5EF4-FFF2-40B4-BE49-F238E27FC236}">
                      <a16:creationId xmlns:a16="http://schemas.microsoft.com/office/drawing/2014/main" id="{11F01534-7077-4067-B09F-EC020B456806}"/>
                    </a:ext>
                  </a:extLst>
                </p:cNvPr>
                <p:cNvSpPr>
                  <a:spLocks/>
                </p:cNvSpPr>
                <p:nvPr/>
              </p:nvSpPr>
              <p:spPr bwMode="auto">
                <a:xfrm>
                  <a:off x="4518026" y="3506788"/>
                  <a:ext cx="53975" cy="71438"/>
                </a:xfrm>
                <a:custGeom>
                  <a:avLst/>
                  <a:gdLst>
                    <a:gd name="T0" fmla="*/ 2147483646 w 16"/>
                    <a:gd name="T1" fmla="*/ 2147483646 h 21"/>
                    <a:gd name="T2" fmla="*/ 2147483646 w 16"/>
                    <a:gd name="T3" fmla="*/ 2147483646 h 21"/>
                    <a:gd name="T4" fmla="*/ 2147483646 w 16"/>
                    <a:gd name="T5" fmla="*/ 2147483646 h 21"/>
                    <a:gd name="T6" fmla="*/ 2147483646 w 16"/>
                    <a:gd name="T7" fmla="*/ 0 h 21"/>
                    <a:gd name="T8" fmla="*/ 2147483646 w 16"/>
                    <a:gd name="T9" fmla="*/ 2147483646 h 21"/>
                    <a:gd name="T10" fmla="*/ 2147483646 w 16"/>
                    <a:gd name="T11" fmla="*/ 2147483646 h 21"/>
                    <a:gd name="T12" fmla="*/ 2147483646 w 16"/>
                    <a:gd name="T13" fmla="*/ 2147483646 h 21"/>
                    <a:gd name="T14" fmla="*/ 2147483646 w 16"/>
                    <a:gd name="T15" fmla="*/ 2147483646 h 21"/>
                    <a:gd name="T16" fmla="*/ 0 w 16"/>
                    <a:gd name="T17" fmla="*/ 2147483646 h 21"/>
                    <a:gd name="T18" fmla="*/ 2147483646 w 16"/>
                    <a:gd name="T19" fmla="*/ 2147483646 h 21"/>
                    <a:gd name="T20" fmla="*/ 2147483646 w 16"/>
                    <a:gd name="T21" fmla="*/ 2147483646 h 21"/>
                    <a:gd name="T22" fmla="*/ 2147483646 w 16"/>
                    <a:gd name="T23" fmla="*/ 2147483646 h 21"/>
                    <a:gd name="T24" fmla="*/ 2147483646 w 16"/>
                    <a:gd name="T25" fmla="*/ 2147483646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4" name="îṧļîḓé">
                  <a:extLst>
                    <a:ext uri="{FF2B5EF4-FFF2-40B4-BE49-F238E27FC236}">
                      <a16:creationId xmlns:a16="http://schemas.microsoft.com/office/drawing/2014/main" id="{95F448CE-5639-4AC9-B840-B85101267F15}"/>
                    </a:ext>
                  </a:extLst>
                </p:cNvPr>
                <p:cNvSpPr>
                  <a:spLocks/>
                </p:cNvSpPr>
                <p:nvPr/>
              </p:nvSpPr>
              <p:spPr bwMode="auto">
                <a:xfrm>
                  <a:off x="5319713" y="3133725"/>
                  <a:ext cx="222250" cy="500063"/>
                </a:xfrm>
                <a:custGeom>
                  <a:avLst/>
                  <a:gdLst>
                    <a:gd name="T0" fmla="*/ 2147483646 w 67"/>
                    <a:gd name="T1" fmla="*/ 2147483646 h 150"/>
                    <a:gd name="T2" fmla="*/ 2147483646 w 67"/>
                    <a:gd name="T3" fmla="*/ 2147483646 h 150"/>
                    <a:gd name="T4" fmla="*/ 2147483646 w 67"/>
                    <a:gd name="T5" fmla="*/ 2147483646 h 150"/>
                    <a:gd name="T6" fmla="*/ 2147483646 w 67"/>
                    <a:gd name="T7" fmla="*/ 2147483646 h 150"/>
                    <a:gd name="T8" fmla="*/ 2147483646 w 67"/>
                    <a:gd name="T9" fmla="*/ 2147483646 h 150"/>
                    <a:gd name="T10" fmla="*/ 2147483646 w 67"/>
                    <a:gd name="T11" fmla="*/ 2147483646 h 150"/>
                    <a:gd name="T12" fmla="*/ 2147483646 w 67"/>
                    <a:gd name="T13" fmla="*/ 2147483646 h 150"/>
                    <a:gd name="T14" fmla="*/ 2147483646 w 67"/>
                    <a:gd name="T15" fmla="*/ 2147483646 h 150"/>
                    <a:gd name="T16" fmla="*/ 2147483646 w 67"/>
                    <a:gd name="T17" fmla="*/ 2147483646 h 150"/>
                    <a:gd name="T18" fmla="*/ 2147483646 w 67"/>
                    <a:gd name="T19" fmla="*/ 2147483646 h 150"/>
                    <a:gd name="T20" fmla="*/ 2147483646 w 67"/>
                    <a:gd name="T21" fmla="*/ 2147483646 h 150"/>
                    <a:gd name="T22" fmla="*/ 2147483646 w 67"/>
                    <a:gd name="T23" fmla="*/ 2147483646 h 150"/>
                    <a:gd name="T24" fmla="*/ 2147483646 w 67"/>
                    <a:gd name="T25" fmla="*/ 2147483646 h 150"/>
                    <a:gd name="T26" fmla="*/ 2147483646 w 67"/>
                    <a:gd name="T27" fmla="*/ 2147483646 h 150"/>
                    <a:gd name="T28" fmla="*/ 2147483646 w 67"/>
                    <a:gd name="T29" fmla="*/ 2147483646 h 150"/>
                    <a:gd name="T30" fmla="*/ 2147483646 w 67"/>
                    <a:gd name="T31" fmla="*/ 2147483646 h 150"/>
                    <a:gd name="T32" fmla="*/ 2147483646 w 67"/>
                    <a:gd name="T33" fmla="*/ 2147483646 h 150"/>
                    <a:gd name="T34" fmla="*/ 2147483646 w 67"/>
                    <a:gd name="T35" fmla="*/ 2147483646 h 150"/>
                    <a:gd name="T36" fmla="*/ 2147483646 w 67"/>
                    <a:gd name="T37" fmla="*/ 2147483646 h 150"/>
                    <a:gd name="T38" fmla="*/ 2147483646 w 67"/>
                    <a:gd name="T39" fmla="*/ 2147483646 h 150"/>
                    <a:gd name="T40" fmla="*/ 2147483646 w 67"/>
                    <a:gd name="T41" fmla="*/ 2147483646 h 150"/>
                    <a:gd name="T42" fmla="*/ 2147483646 w 67"/>
                    <a:gd name="T43" fmla="*/ 2147483646 h 150"/>
                    <a:gd name="T44" fmla="*/ 2147483646 w 67"/>
                    <a:gd name="T45" fmla="*/ 2147483646 h 150"/>
                    <a:gd name="T46" fmla="*/ 2147483646 w 67"/>
                    <a:gd name="T47" fmla="*/ 2147483646 h 150"/>
                    <a:gd name="T48" fmla="*/ 2147483646 w 67"/>
                    <a:gd name="T49" fmla="*/ 2147483646 h 150"/>
                    <a:gd name="T50" fmla="*/ 2147483646 w 67"/>
                    <a:gd name="T51" fmla="*/ 2147483646 h 150"/>
                    <a:gd name="T52" fmla="*/ 2147483646 w 67"/>
                    <a:gd name="T53" fmla="*/ 2147483646 h 150"/>
                    <a:gd name="T54" fmla="*/ 2147483646 w 67"/>
                    <a:gd name="T55" fmla="*/ 2147483646 h 150"/>
                    <a:gd name="T56" fmla="*/ 2147483646 w 67"/>
                    <a:gd name="T57" fmla="*/ 2147483646 h 150"/>
                    <a:gd name="T58" fmla="*/ 2147483646 w 67"/>
                    <a:gd name="T59" fmla="*/ 2147483646 h 150"/>
                    <a:gd name="T60" fmla="*/ 2147483646 w 67"/>
                    <a:gd name="T61" fmla="*/ 2147483646 h 150"/>
                    <a:gd name="T62" fmla="*/ 2147483646 w 67"/>
                    <a:gd name="T63" fmla="*/ 2147483646 h 150"/>
                    <a:gd name="T64" fmla="*/ 2147483646 w 67"/>
                    <a:gd name="T65" fmla="*/ 2147483646 h 150"/>
                    <a:gd name="T66" fmla="*/ 2147483646 w 67"/>
                    <a:gd name="T67" fmla="*/ 2147483646 h 150"/>
                    <a:gd name="T68" fmla="*/ 2147483646 w 67"/>
                    <a:gd name="T69" fmla="*/ 2147483646 h 150"/>
                    <a:gd name="T70" fmla="*/ 2147483646 w 67"/>
                    <a:gd name="T71" fmla="*/ 2147483646 h 150"/>
                    <a:gd name="T72" fmla="*/ 2147483646 w 67"/>
                    <a:gd name="T73" fmla="*/ 2147483646 h 150"/>
                    <a:gd name="T74" fmla="*/ 2147483646 w 67"/>
                    <a:gd name="T75" fmla="*/ 2147483646 h 150"/>
                    <a:gd name="T76" fmla="*/ 2147483646 w 67"/>
                    <a:gd name="T77" fmla="*/ 2147483646 h 150"/>
                    <a:gd name="T78" fmla="*/ 2147483646 w 67"/>
                    <a:gd name="T79" fmla="*/ 2147483646 h 150"/>
                    <a:gd name="T80" fmla="*/ 2147483646 w 67"/>
                    <a:gd name="T81" fmla="*/ 2147483646 h 150"/>
                    <a:gd name="T82" fmla="*/ 2147483646 w 67"/>
                    <a:gd name="T83" fmla="*/ 2147483646 h 150"/>
                    <a:gd name="T84" fmla="*/ 2147483646 w 67"/>
                    <a:gd name="T85" fmla="*/ 2147483646 h 150"/>
                    <a:gd name="T86" fmla="*/ 2147483646 w 67"/>
                    <a:gd name="T87" fmla="*/ 2147483646 h 150"/>
                    <a:gd name="T88" fmla="*/ 2147483646 w 67"/>
                    <a:gd name="T89" fmla="*/ 2147483646 h 150"/>
                    <a:gd name="T90" fmla="*/ 2147483646 w 67"/>
                    <a:gd name="T91" fmla="*/ 2147483646 h 150"/>
                    <a:gd name="T92" fmla="*/ 2147483646 w 67"/>
                    <a:gd name="T93" fmla="*/ 2147483646 h 150"/>
                    <a:gd name="T94" fmla="*/ 2147483646 w 67"/>
                    <a:gd name="T95" fmla="*/ 2147483646 h 150"/>
                    <a:gd name="T96" fmla="*/ 2147483646 w 67"/>
                    <a:gd name="T97" fmla="*/ 2147483646 h 150"/>
                    <a:gd name="T98" fmla="*/ 2147483646 w 67"/>
                    <a:gd name="T99" fmla="*/ 2147483646 h 150"/>
                    <a:gd name="T100" fmla="*/ 2147483646 w 67"/>
                    <a:gd name="T101" fmla="*/ 2147483646 h 150"/>
                    <a:gd name="T102" fmla="*/ 2147483646 w 67"/>
                    <a:gd name="T103" fmla="*/ 2147483646 h 1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5" name="iSļïḑé">
                  <a:extLst>
                    <a:ext uri="{FF2B5EF4-FFF2-40B4-BE49-F238E27FC236}">
                      <a16:creationId xmlns:a16="http://schemas.microsoft.com/office/drawing/2014/main" id="{D29011F6-64BF-4F03-9504-9163866AAF4C}"/>
                    </a:ext>
                  </a:extLst>
                </p:cNvPr>
                <p:cNvSpPr>
                  <a:spLocks/>
                </p:cNvSpPr>
                <p:nvPr/>
              </p:nvSpPr>
              <p:spPr bwMode="auto">
                <a:xfrm>
                  <a:off x="4422776" y="3106738"/>
                  <a:ext cx="412750" cy="596900"/>
                </a:xfrm>
                <a:custGeom>
                  <a:avLst/>
                  <a:gdLst>
                    <a:gd name="T0" fmla="*/ 2147483646 w 125"/>
                    <a:gd name="T1" fmla="*/ 2147483646 h 179"/>
                    <a:gd name="T2" fmla="*/ 2147483646 w 125"/>
                    <a:gd name="T3" fmla="*/ 2147483646 h 179"/>
                    <a:gd name="T4" fmla="*/ 2147483646 w 125"/>
                    <a:gd name="T5" fmla="*/ 2147483646 h 179"/>
                    <a:gd name="T6" fmla="*/ 2147483646 w 125"/>
                    <a:gd name="T7" fmla="*/ 2147483646 h 179"/>
                    <a:gd name="T8" fmla="*/ 2147483646 w 125"/>
                    <a:gd name="T9" fmla="*/ 2147483646 h 179"/>
                    <a:gd name="T10" fmla="*/ 2147483646 w 125"/>
                    <a:gd name="T11" fmla="*/ 2147483646 h 179"/>
                    <a:gd name="T12" fmla="*/ 2147483646 w 125"/>
                    <a:gd name="T13" fmla="*/ 2147483646 h 179"/>
                    <a:gd name="T14" fmla="*/ 2147483646 w 125"/>
                    <a:gd name="T15" fmla="*/ 2147483646 h 179"/>
                    <a:gd name="T16" fmla="*/ 2147483646 w 125"/>
                    <a:gd name="T17" fmla="*/ 2147483646 h 179"/>
                    <a:gd name="T18" fmla="*/ 2147483646 w 125"/>
                    <a:gd name="T19" fmla="*/ 2147483646 h 179"/>
                    <a:gd name="T20" fmla="*/ 2147483646 w 125"/>
                    <a:gd name="T21" fmla="*/ 2147483646 h 179"/>
                    <a:gd name="T22" fmla="*/ 2147483646 w 125"/>
                    <a:gd name="T23" fmla="*/ 0 h 179"/>
                    <a:gd name="T24" fmla="*/ 2147483646 w 125"/>
                    <a:gd name="T25" fmla="*/ 0 h 179"/>
                    <a:gd name="T26" fmla="*/ 2147483646 w 125"/>
                    <a:gd name="T27" fmla="*/ 2147483646 h 179"/>
                    <a:gd name="T28" fmla="*/ 2147483646 w 125"/>
                    <a:gd name="T29" fmla="*/ 2147483646 h 179"/>
                    <a:gd name="T30" fmla="*/ 2147483646 w 125"/>
                    <a:gd name="T31" fmla="*/ 2147483646 h 179"/>
                    <a:gd name="T32" fmla="*/ 2147483646 w 125"/>
                    <a:gd name="T33" fmla="*/ 2147483646 h 179"/>
                    <a:gd name="T34" fmla="*/ 0 w 125"/>
                    <a:gd name="T35" fmla="*/ 2147483646 h 179"/>
                    <a:gd name="T36" fmla="*/ 2147483646 w 125"/>
                    <a:gd name="T37" fmla="*/ 2147483646 h 179"/>
                    <a:gd name="T38" fmla="*/ 2147483646 w 125"/>
                    <a:gd name="T39" fmla="*/ 2147483646 h 179"/>
                    <a:gd name="T40" fmla="*/ 2147483646 w 125"/>
                    <a:gd name="T41" fmla="*/ 2147483646 h 179"/>
                    <a:gd name="T42" fmla="*/ 2147483646 w 125"/>
                    <a:gd name="T43" fmla="*/ 2147483646 h 179"/>
                    <a:gd name="T44" fmla="*/ 2147483646 w 125"/>
                    <a:gd name="T45" fmla="*/ 2147483646 h 179"/>
                    <a:gd name="T46" fmla="*/ 2147483646 w 125"/>
                    <a:gd name="T47" fmla="*/ 2147483646 h 179"/>
                    <a:gd name="T48" fmla="*/ 2147483646 w 125"/>
                    <a:gd name="T49" fmla="*/ 2147483646 h 179"/>
                    <a:gd name="T50" fmla="*/ 2147483646 w 125"/>
                    <a:gd name="T51" fmla="*/ 2147483646 h 179"/>
                    <a:gd name="T52" fmla="*/ 2147483646 w 125"/>
                    <a:gd name="T53" fmla="*/ 2147483646 h 179"/>
                    <a:gd name="T54" fmla="*/ 2147483646 w 125"/>
                    <a:gd name="T55" fmla="*/ 2147483646 h 179"/>
                    <a:gd name="T56" fmla="*/ 2147483646 w 125"/>
                    <a:gd name="T57" fmla="*/ 2147483646 h 179"/>
                    <a:gd name="T58" fmla="*/ 2147483646 w 125"/>
                    <a:gd name="T59" fmla="*/ 2147483646 h 179"/>
                    <a:gd name="T60" fmla="*/ 2147483646 w 125"/>
                    <a:gd name="T61" fmla="*/ 2147483646 h 179"/>
                    <a:gd name="T62" fmla="*/ 2147483646 w 125"/>
                    <a:gd name="T63" fmla="*/ 2147483646 h 179"/>
                    <a:gd name="T64" fmla="*/ 2147483646 w 125"/>
                    <a:gd name="T65" fmla="*/ 2147483646 h 179"/>
                    <a:gd name="T66" fmla="*/ 2147483646 w 125"/>
                    <a:gd name="T67" fmla="*/ 2147483646 h 179"/>
                    <a:gd name="T68" fmla="*/ 2147483646 w 125"/>
                    <a:gd name="T69" fmla="*/ 2147483646 h 179"/>
                    <a:gd name="T70" fmla="*/ 2147483646 w 125"/>
                    <a:gd name="T71" fmla="*/ 2147483646 h 179"/>
                    <a:gd name="T72" fmla="*/ 2147483646 w 125"/>
                    <a:gd name="T73" fmla="*/ 2147483646 h 179"/>
                    <a:gd name="T74" fmla="*/ 2147483646 w 125"/>
                    <a:gd name="T75" fmla="*/ 2147483646 h 179"/>
                    <a:gd name="T76" fmla="*/ 2147483646 w 125"/>
                    <a:gd name="T77" fmla="*/ 2147483646 h 179"/>
                    <a:gd name="T78" fmla="*/ 2147483646 w 125"/>
                    <a:gd name="T79" fmla="*/ 2147483646 h 179"/>
                    <a:gd name="T80" fmla="*/ 2147483646 w 125"/>
                    <a:gd name="T81" fmla="*/ 2147483646 h 179"/>
                    <a:gd name="T82" fmla="*/ 2147483646 w 125"/>
                    <a:gd name="T83" fmla="*/ 2147483646 h 179"/>
                    <a:gd name="T84" fmla="*/ 2147483646 w 125"/>
                    <a:gd name="T85" fmla="*/ 2147483646 h 179"/>
                    <a:gd name="T86" fmla="*/ 2147483646 w 125"/>
                    <a:gd name="T87" fmla="*/ 2147483646 h 179"/>
                    <a:gd name="T88" fmla="*/ 2147483646 w 125"/>
                    <a:gd name="T89" fmla="*/ 2147483646 h 179"/>
                    <a:gd name="T90" fmla="*/ 2147483646 w 125"/>
                    <a:gd name="T91" fmla="*/ 2147483646 h 179"/>
                    <a:gd name="T92" fmla="*/ 2147483646 w 125"/>
                    <a:gd name="T93" fmla="*/ 2147483646 h 179"/>
                    <a:gd name="T94" fmla="*/ 2147483646 w 125"/>
                    <a:gd name="T95" fmla="*/ 2147483646 h 179"/>
                    <a:gd name="T96" fmla="*/ 2147483646 w 125"/>
                    <a:gd name="T97" fmla="*/ 2147483646 h 179"/>
                    <a:gd name="T98" fmla="*/ 2147483646 w 125"/>
                    <a:gd name="T99" fmla="*/ 2147483646 h 179"/>
                    <a:gd name="T100" fmla="*/ 2147483646 w 125"/>
                    <a:gd name="T101" fmla="*/ 2147483646 h 17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6" name="íšlïďè">
                  <a:extLst>
                    <a:ext uri="{FF2B5EF4-FFF2-40B4-BE49-F238E27FC236}">
                      <a16:creationId xmlns:a16="http://schemas.microsoft.com/office/drawing/2014/main" id="{9E097845-4D1B-44DA-840B-B225EB21B896}"/>
                    </a:ext>
                  </a:extLst>
                </p:cNvPr>
                <p:cNvSpPr>
                  <a:spLocks/>
                </p:cNvSpPr>
                <p:nvPr/>
              </p:nvSpPr>
              <p:spPr bwMode="auto">
                <a:xfrm>
                  <a:off x="5478463" y="3581400"/>
                  <a:ext cx="46038" cy="76200"/>
                </a:xfrm>
                <a:custGeom>
                  <a:avLst/>
                  <a:gdLst>
                    <a:gd name="T0" fmla="*/ 2147483646 w 14"/>
                    <a:gd name="T1" fmla="*/ 2147483646 h 23"/>
                    <a:gd name="T2" fmla="*/ 2147483646 w 14"/>
                    <a:gd name="T3" fmla="*/ 2147483646 h 23"/>
                    <a:gd name="T4" fmla="*/ 2147483646 w 14"/>
                    <a:gd name="T5" fmla="*/ 0 h 23"/>
                    <a:gd name="T6" fmla="*/ 0 w 14"/>
                    <a:gd name="T7" fmla="*/ 2147483646 h 23"/>
                    <a:gd name="T8" fmla="*/ 2147483646 w 14"/>
                    <a:gd name="T9" fmla="*/ 2147483646 h 23"/>
                    <a:gd name="T10" fmla="*/ 2147483646 w 14"/>
                    <a:gd name="T11" fmla="*/ 2147483646 h 23"/>
                    <a:gd name="T12" fmla="*/ 2147483646 w 14"/>
                    <a:gd name="T13" fmla="*/ 2147483646 h 23"/>
                    <a:gd name="T14" fmla="*/ 2147483646 w 14"/>
                    <a:gd name="T15" fmla="*/ 2147483646 h 23"/>
                    <a:gd name="T16" fmla="*/ 2147483646 w 14"/>
                    <a:gd name="T17" fmla="*/ 2147483646 h 23"/>
                    <a:gd name="T18" fmla="*/ 2147483646 w 14"/>
                    <a:gd name="T19" fmla="*/ 2147483646 h 23"/>
                    <a:gd name="T20" fmla="*/ 2147483646 w 14"/>
                    <a:gd name="T21" fmla="*/ 2147483646 h 23"/>
                    <a:gd name="T22" fmla="*/ 2147483646 w 14"/>
                    <a:gd name="T23" fmla="*/ 2147483646 h 23"/>
                    <a:gd name="T24" fmla="*/ 2147483646 w 14"/>
                    <a:gd name="T25" fmla="*/ 2147483646 h 23"/>
                    <a:gd name="T26" fmla="*/ 2147483646 w 14"/>
                    <a:gd name="T27" fmla="*/ 2147483646 h 2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7" name="işḷîḑe">
                  <a:extLst>
                    <a:ext uri="{FF2B5EF4-FFF2-40B4-BE49-F238E27FC236}">
                      <a16:creationId xmlns:a16="http://schemas.microsoft.com/office/drawing/2014/main" id="{998A44EC-B05B-4DED-90D1-3B902BB18E86}"/>
                    </a:ext>
                  </a:extLst>
                </p:cNvPr>
                <p:cNvSpPr>
                  <a:spLocks/>
                </p:cNvSpPr>
                <p:nvPr/>
              </p:nvSpPr>
              <p:spPr bwMode="auto">
                <a:xfrm>
                  <a:off x="6310313" y="3136900"/>
                  <a:ext cx="406400" cy="554038"/>
                </a:xfrm>
                <a:custGeom>
                  <a:avLst/>
                  <a:gdLst>
                    <a:gd name="T0" fmla="*/ 2147483646 w 123"/>
                    <a:gd name="T1" fmla="*/ 2147483646 h 166"/>
                    <a:gd name="T2" fmla="*/ 2147483646 w 123"/>
                    <a:gd name="T3" fmla="*/ 0 h 166"/>
                    <a:gd name="T4" fmla="*/ 2147483646 w 123"/>
                    <a:gd name="T5" fmla="*/ 2147483646 h 166"/>
                    <a:gd name="T6" fmla="*/ 2147483646 w 123"/>
                    <a:gd name="T7" fmla="*/ 2147483646 h 166"/>
                    <a:gd name="T8" fmla="*/ 2147483646 w 123"/>
                    <a:gd name="T9" fmla="*/ 2147483646 h 166"/>
                    <a:gd name="T10" fmla="*/ 2147483646 w 123"/>
                    <a:gd name="T11" fmla="*/ 2147483646 h 166"/>
                    <a:gd name="T12" fmla="*/ 2147483646 w 123"/>
                    <a:gd name="T13" fmla="*/ 2147483646 h 166"/>
                    <a:gd name="T14" fmla="*/ 2147483646 w 123"/>
                    <a:gd name="T15" fmla="*/ 2147483646 h 166"/>
                    <a:gd name="T16" fmla="*/ 2147483646 w 123"/>
                    <a:gd name="T17" fmla="*/ 2147483646 h 166"/>
                    <a:gd name="T18" fmla="*/ 2147483646 w 123"/>
                    <a:gd name="T19" fmla="*/ 2147483646 h 166"/>
                    <a:gd name="T20" fmla="*/ 2147483646 w 123"/>
                    <a:gd name="T21" fmla="*/ 2147483646 h 166"/>
                    <a:gd name="T22" fmla="*/ 2147483646 w 123"/>
                    <a:gd name="T23" fmla="*/ 2147483646 h 166"/>
                    <a:gd name="T24" fmla="*/ 2147483646 w 123"/>
                    <a:gd name="T25" fmla="*/ 2147483646 h 166"/>
                    <a:gd name="T26" fmla="*/ 2147483646 w 123"/>
                    <a:gd name="T27" fmla="*/ 2147483646 h 166"/>
                    <a:gd name="T28" fmla="*/ 2147483646 w 123"/>
                    <a:gd name="T29" fmla="*/ 2147483646 h 166"/>
                    <a:gd name="T30" fmla="*/ 2147483646 w 123"/>
                    <a:gd name="T31" fmla="*/ 2147483646 h 166"/>
                    <a:gd name="T32" fmla="*/ 2147483646 w 123"/>
                    <a:gd name="T33" fmla="*/ 2147483646 h 166"/>
                    <a:gd name="T34" fmla="*/ 2147483646 w 123"/>
                    <a:gd name="T35" fmla="*/ 2147483646 h 166"/>
                    <a:gd name="T36" fmla="*/ 2147483646 w 123"/>
                    <a:gd name="T37" fmla="*/ 2147483646 h 166"/>
                    <a:gd name="T38" fmla="*/ 2147483646 w 123"/>
                    <a:gd name="T39" fmla="*/ 2147483646 h 166"/>
                    <a:gd name="T40" fmla="*/ 2147483646 w 123"/>
                    <a:gd name="T41" fmla="*/ 2147483646 h 166"/>
                    <a:gd name="T42" fmla="*/ 2147483646 w 123"/>
                    <a:gd name="T43" fmla="*/ 2147483646 h 166"/>
                    <a:gd name="T44" fmla="*/ 2147483646 w 123"/>
                    <a:gd name="T45" fmla="*/ 2147483646 h 166"/>
                    <a:gd name="T46" fmla="*/ 2147483646 w 123"/>
                    <a:gd name="T47" fmla="*/ 2147483646 h 166"/>
                    <a:gd name="T48" fmla="*/ 2147483646 w 123"/>
                    <a:gd name="T49" fmla="*/ 2147483646 h 166"/>
                    <a:gd name="T50" fmla="*/ 2147483646 w 123"/>
                    <a:gd name="T51" fmla="*/ 2147483646 h 166"/>
                    <a:gd name="T52" fmla="*/ 2147483646 w 123"/>
                    <a:gd name="T53" fmla="*/ 2147483646 h 166"/>
                    <a:gd name="T54" fmla="*/ 2147483646 w 123"/>
                    <a:gd name="T55" fmla="*/ 2147483646 h 166"/>
                    <a:gd name="T56" fmla="*/ 2147483646 w 123"/>
                    <a:gd name="T57" fmla="*/ 2147483646 h 166"/>
                    <a:gd name="T58" fmla="*/ 2147483646 w 123"/>
                    <a:gd name="T59" fmla="*/ 2147483646 h 166"/>
                    <a:gd name="T60" fmla="*/ 2147483646 w 123"/>
                    <a:gd name="T61" fmla="*/ 2147483646 h 166"/>
                    <a:gd name="T62" fmla="*/ 2147483646 w 123"/>
                    <a:gd name="T63" fmla="*/ 2147483646 h 166"/>
                    <a:gd name="T64" fmla="*/ 2147483646 w 123"/>
                    <a:gd name="T65" fmla="*/ 2147483646 h 166"/>
                    <a:gd name="T66" fmla="*/ 2147483646 w 123"/>
                    <a:gd name="T67" fmla="*/ 2147483646 h 166"/>
                    <a:gd name="T68" fmla="*/ 2147483646 w 123"/>
                    <a:gd name="T69" fmla="*/ 2147483646 h 166"/>
                    <a:gd name="T70" fmla="*/ 2147483646 w 123"/>
                    <a:gd name="T71" fmla="*/ 2147483646 h 166"/>
                    <a:gd name="T72" fmla="*/ 2147483646 w 123"/>
                    <a:gd name="T73" fmla="*/ 2147483646 h 166"/>
                    <a:gd name="T74" fmla="*/ 2147483646 w 123"/>
                    <a:gd name="T75" fmla="*/ 2147483646 h 166"/>
                    <a:gd name="T76" fmla="*/ 2147483646 w 123"/>
                    <a:gd name="T77" fmla="*/ 2147483646 h 166"/>
                    <a:gd name="T78" fmla="*/ 2147483646 w 123"/>
                    <a:gd name="T79" fmla="*/ 2147483646 h 166"/>
                    <a:gd name="T80" fmla="*/ 2147483646 w 123"/>
                    <a:gd name="T81" fmla="*/ 2147483646 h 166"/>
                    <a:gd name="T82" fmla="*/ 2147483646 w 123"/>
                    <a:gd name="T83" fmla="*/ 2147483646 h 166"/>
                    <a:gd name="T84" fmla="*/ 2147483646 w 123"/>
                    <a:gd name="T85" fmla="*/ 2147483646 h 166"/>
                    <a:gd name="T86" fmla="*/ 2147483646 w 123"/>
                    <a:gd name="T87" fmla="*/ 2147483646 h 166"/>
                    <a:gd name="T88" fmla="*/ 2147483646 w 123"/>
                    <a:gd name="T89" fmla="*/ 2147483646 h 166"/>
                    <a:gd name="T90" fmla="*/ 2147483646 w 123"/>
                    <a:gd name="T91" fmla="*/ 2147483646 h 166"/>
                    <a:gd name="T92" fmla="*/ 2147483646 w 123"/>
                    <a:gd name="T93" fmla="*/ 2147483646 h 166"/>
                    <a:gd name="T94" fmla="*/ 2147483646 w 123"/>
                    <a:gd name="T95" fmla="*/ 2147483646 h 166"/>
                    <a:gd name="T96" fmla="*/ 2147483646 w 123"/>
                    <a:gd name="T97" fmla="*/ 2147483646 h 166"/>
                    <a:gd name="T98" fmla="*/ 2147483646 w 123"/>
                    <a:gd name="T99" fmla="*/ 2147483646 h 166"/>
                    <a:gd name="T100" fmla="*/ 2147483646 w 123"/>
                    <a:gd name="T101" fmla="*/ 2147483646 h 166"/>
                    <a:gd name="T102" fmla="*/ 2147483646 w 123"/>
                    <a:gd name="T103" fmla="*/ 2147483646 h 166"/>
                    <a:gd name="T104" fmla="*/ 2147483646 w 123"/>
                    <a:gd name="T105" fmla="*/ 2147483646 h 166"/>
                    <a:gd name="T106" fmla="*/ 2147483646 w 123"/>
                    <a:gd name="T107" fmla="*/ 2147483646 h 166"/>
                    <a:gd name="T108" fmla="*/ 2147483646 w 123"/>
                    <a:gd name="T109" fmla="*/ 2147483646 h 166"/>
                    <a:gd name="T110" fmla="*/ 2147483646 w 123"/>
                    <a:gd name="T111" fmla="*/ 2147483646 h 166"/>
                    <a:gd name="T112" fmla="*/ 2147483646 w 123"/>
                    <a:gd name="T113" fmla="*/ 2147483646 h 166"/>
                    <a:gd name="T114" fmla="*/ 2147483646 w 123"/>
                    <a:gd name="T115" fmla="*/ 2147483646 h 166"/>
                    <a:gd name="T116" fmla="*/ 2147483646 w 123"/>
                    <a:gd name="T117" fmla="*/ 2147483646 h 166"/>
                    <a:gd name="T118" fmla="*/ 2147483646 w 123"/>
                    <a:gd name="T119" fmla="*/ 2147483646 h 166"/>
                    <a:gd name="T120" fmla="*/ 2147483646 w 123"/>
                    <a:gd name="T121" fmla="*/ 2147483646 h 16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8" name="íṥḻiďê">
                  <a:extLst>
                    <a:ext uri="{FF2B5EF4-FFF2-40B4-BE49-F238E27FC236}">
                      <a16:creationId xmlns:a16="http://schemas.microsoft.com/office/drawing/2014/main" id="{69683BCD-0ED9-43DE-AC7A-A661E687F07B}"/>
                    </a:ext>
                  </a:extLst>
                </p:cNvPr>
                <p:cNvSpPr>
                  <a:spLocks/>
                </p:cNvSpPr>
                <p:nvPr/>
              </p:nvSpPr>
              <p:spPr bwMode="auto">
                <a:xfrm>
                  <a:off x="5159376" y="3357563"/>
                  <a:ext cx="117475" cy="366713"/>
                </a:xfrm>
                <a:custGeom>
                  <a:avLst/>
                  <a:gdLst>
                    <a:gd name="T0" fmla="*/ 2147483646 w 36"/>
                    <a:gd name="T1" fmla="*/ 2147483646 h 110"/>
                    <a:gd name="T2" fmla="*/ 2147483646 w 36"/>
                    <a:gd name="T3" fmla="*/ 2147483646 h 110"/>
                    <a:gd name="T4" fmla="*/ 2147483646 w 36"/>
                    <a:gd name="T5" fmla="*/ 2147483646 h 110"/>
                    <a:gd name="T6" fmla="*/ 2147483646 w 36"/>
                    <a:gd name="T7" fmla="*/ 0 h 110"/>
                    <a:gd name="T8" fmla="*/ 2147483646 w 36"/>
                    <a:gd name="T9" fmla="*/ 2147483646 h 110"/>
                    <a:gd name="T10" fmla="*/ 2147483646 w 36"/>
                    <a:gd name="T11" fmla="*/ 2147483646 h 110"/>
                    <a:gd name="T12" fmla="*/ 2147483646 w 36"/>
                    <a:gd name="T13" fmla="*/ 2147483646 h 110"/>
                    <a:gd name="T14" fmla="*/ 2147483646 w 36"/>
                    <a:gd name="T15" fmla="*/ 2147483646 h 110"/>
                    <a:gd name="T16" fmla="*/ 2147483646 w 36"/>
                    <a:gd name="T17" fmla="*/ 2147483646 h 110"/>
                    <a:gd name="T18" fmla="*/ 0 w 36"/>
                    <a:gd name="T19" fmla="*/ 2147483646 h 110"/>
                    <a:gd name="T20" fmla="*/ 0 w 36"/>
                    <a:gd name="T21" fmla="*/ 2147483646 h 110"/>
                    <a:gd name="T22" fmla="*/ 0 w 36"/>
                    <a:gd name="T23" fmla="*/ 2147483646 h 110"/>
                    <a:gd name="T24" fmla="*/ 2147483646 w 36"/>
                    <a:gd name="T25" fmla="*/ 2147483646 h 110"/>
                    <a:gd name="T26" fmla="*/ 2147483646 w 36"/>
                    <a:gd name="T27" fmla="*/ 2147483646 h 110"/>
                    <a:gd name="T28" fmla="*/ 2147483646 w 36"/>
                    <a:gd name="T29" fmla="*/ 2147483646 h 110"/>
                    <a:gd name="T30" fmla="*/ 2147483646 w 36"/>
                    <a:gd name="T31" fmla="*/ 2147483646 h 110"/>
                    <a:gd name="T32" fmla="*/ 2147483646 w 36"/>
                    <a:gd name="T33" fmla="*/ 2147483646 h 110"/>
                    <a:gd name="T34" fmla="*/ 2147483646 w 36"/>
                    <a:gd name="T35" fmla="*/ 2147483646 h 110"/>
                    <a:gd name="T36" fmla="*/ 2147483646 w 36"/>
                    <a:gd name="T37" fmla="*/ 2147483646 h 110"/>
                    <a:gd name="T38" fmla="*/ 2147483646 w 36"/>
                    <a:gd name="T39" fmla="*/ 2147483646 h 110"/>
                    <a:gd name="T40" fmla="*/ 2147483646 w 36"/>
                    <a:gd name="T41" fmla="*/ 2147483646 h 110"/>
                    <a:gd name="T42" fmla="*/ 2147483646 w 36"/>
                    <a:gd name="T43" fmla="*/ 2147483646 h 110"/>
                    <a:gd name="T44" fmla="*/ 2147483646 w 36"/>
                    <a:gd name="T45" fmla="*/ 2147483646 h 110"/>
                    <a:gd name="T46" fmla="*/ 2147483646 w 36"/>
                    <a:gd name="T47" fmla="*/ 2147483646 h 110"/>
                    <a:gd name="T48" fmla="*/ 2147483646 w 36"/>
                    <a:gd name="T49" fmla="*/ 2147483646 h 110"/>
                    <a:gd name="T50" fmla="*/ 2147483646 w 36"/>
                    <a:gd name="T51" fmla="*/ 2147483646 h 1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22" name="ïšľîḍê">
                <a:extLst>
                  <a:ext uri="{FF2B5EF4-FFF2-40B4-BE49-F238E27FC236}">
                    <a16:creationId xmlns:a16="http://schemas.microsoft.com/office/drawing/2014/main" id="{347F97CF-9996-4F32-9960-DE1BAD7E0985}"/>
                  </a:ext>
                </a:extLst>
              </p:cNvPr>
              <p:cNvGrpSpPr>
                <a:grpSpLocks/>
              </p:cNvGrpSpPr>
              <p:nvPr/>
            </p:nvGrpSpPr>
            <p:grpSpPr bwMode="auto">
              <a:xfrm>
                <a:off x="4412452" y="3781425"/>
                <a:ext cx="2312689" cy="166461"/>
                <a:chOff x="6986588" y="3521075"/>
                <a:chExt cx="1654176" cy="119063"/>
              </a:xfrm>
            </p:grpSpPr>
            <p:sp>
              <p:nvSpPr>
                <p:cNvPr id="23" name="îṩľîḑê">
                  <a:extLst>
                    <a:ext uri="{FF2B5EF4-FFF2-40B4-BE49-F238E27FC236}">
                      <a16:creationId xmlns:a16="http://schemas.microsoft.com/office/drawing/2014/main" id="{D68DE040-329E-4BFA-B32B-678B1DD08E2B}"/>
                    </a:ext>
                  </a:extLst>
                </p:cNvPr>
                <p:cNvSpPr>
                  <a:spLocks/>
                </p:cNvSpPr>
                <p:nvPr/>
              </p:nvSpPr>
              <p:spPr bwMode="auto">
                <a:xfrm>
                  <a:off x="6986588" y="3521075"/>
                  <a:ext cx="155575" cy="119063"/>
                </a:xfrm>
                <a:custGeom>
                  <a:avLst/>
                  <a:gdLst>
                    <a:gd name="T0" fmla="*/ 2147483646 w 98"/>
                    <a:gd name="T1" fmla="*/ 0 h 75"/>
                    <a:gd name="T2" fmla="*/ 2147483646 w 98"/>
                    <a:gd name="T3" fmla="*/ 2147483646 h 75"/>
                    <a:gd name="T4" fmla="*/ 2147483646 w 98"/>
                    <a:gd name="T5" fmla="*/ 0 h 75"/>
                    <a:gd name="T6" fmla="*/ 2147483646 w 98"/>
                    <a:gd name="T7" fmla="*/ 0 h 75"/>
                    <a:gd name="T8" fmla="*/ 2147483646 w 98"/>
                    <a:gd name="T9" fmla="*/ 2147483646 h 75"/>
                    <a:gd name="T10" fmla="*/ 2147483646 w 98"/>
                    <a:gd name="T11" fmla="*/ 0 h 75"/>
                    <a:gd name="T12" fmla="*/ 0 w 98"/>
                    <a:gd name="T13" fmla="*/ 0 h 75"/>
                    <a:gd name="T14" fmla="*/ 2147483646 w 98"/>
                    <a:gd name="T15" fmla="*/ 2147483646 h 75"/>
                    <a:gd name="T16" fmla="*/ 2147483646 w 98"/>
                    <a:gd name="T17" fmla="*/ 2147483646 h 75"/>
                    <a:gd name="T18" fmla="*/ 2147483646 w 98"/>
                    <a:gd name="T19" fmla="*/ 2147483646 h 75"/>
                    <a:gd name="T20" fmla="*/ 2147483646 w 98"/>
                    <a:gd name="T21" fmla="*/ 2147483646 h 75"/>
                    <a:gd name="T22" fmla="*/ 2147483646 w 98"/>
                    <a:gd name="T23" fmla="*/ 2147483646 h 75"/>
                    <a:gd name="T24" fmla="*/ 2147483646 w 98"/>
                    <a:gd name="T25" fmla="*/ 0 h 75"/>
                    <a:gd name="T26" fmla="*/ 2147483646 w 98"/>
                    <a:gd name="T27" fmla="*/ 0 h 7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4" name="îṩḷîde">
                  <a:extLst>
                    <a:ext uri="{FF2B5EF4-FFF2-40B4-BE49-F238E27FC236}">
                      <a16:creationId xmlns:a16="http://schemas.microsoft.com/office/drawing/2014/main" id="{10C0568A-DDF8-4887-8692-4B961C35C929}"/>
                    </a:ext>
                  </a:extLst>
                </p:cNvPr>
                <p:cNvSpPr>
                  <a:spLocks/>
                </p:cNvSpPr>
                <p:nvPr/>
              </p:nvSpPr>
              <p:spPr bwMode="auto">
                <a:xfrm>
                  <a:off x="7135813" y="3521075"/>
                  <a:ext cx="112713" cy="119063"/>
                </a:xfrm>
                <a:custGeom>
                  <a:avLst/>
                  <a:gdLst>
                    <a:gd name="T0" fmla="*/ 2147483646 w 34"/>
                    <a:gd name="T1" fmla="*/ 2147483646 h 36"/>
                    <a:gd name="T2" fmla="*/ 2147483646 w 34"/>
                    <a:gd name="T3" fmla="*/ 2147483646 h 36"/>
                    <a:gd name="T4" fmla="*/ 2147483646 w 34"/>
                    <a:gd name="T5" fmla="*/ 2147483646 h 36"/>
                    <a:gd name="T6" fmla="*/ 2147483646 w 34"/>
                    <a:gd name="T7" fmla="*/ 2147483646 h 36"/>
                    <a:gd name="T8" fmla="*/ 2147483646 w 34"/>
                    <a:gd name="T9" fmla="*/ 2147483646 h 36"/>
                    <a:gd name="T10" fmla="*/ 2147483646 w 34"/>
                    <a:gd name="T11" fmla="*/ 2147483646 h 36"/>
                    <a:gd name="T12" fmla="*/ 2147483646 w 34"/>
                    <a:gd name="T13" fmla="*/ 2147483646 h 36"/>
                    <a:gd name="T14" fmla="*/ 2147483646 w 34"/>
                    <a:gd name="T15" fmla="*/ 2147483646 h 36"/>
                    <a:gd name="T16" fmla="*/ 2147483646 w 34"/>
                    <a:gd name="T17" fmla="*/ 0 h 36"/>
                    <a:gd name="T18" fmla="*/ 2147483646 w 34"/>
                    <a:gd name="T19" fmla="*/ 0 h 36"/>
                    <a:gd name="T20" fmla="*/ 2147483646 w 34"/>
                    <a:gd name="T21" fmla="*/ 2147483646 h 36"/>
                    <a:gd name="T22" fmla="*/ 0 w 34"/>
                    <a:gd name="T23" fmla="*/ 2147483646 h 36"/>
                    <a:gd name="T24" fmla="*/ 0 w 34"/>
                    <a:gd name="T25" fmla="*/ 2147483646 h 36"/>
                    <a:gd name="T26" fmla="*/ 2147483646 w 34"/>
                    <a:gd name="T27" fmla="*/ 2147483646 h 36"/>
                    <a:gd name="T28" fmla="*/ 2147483646 w 34"/>
                    <a:gd name="T29" fmla="*/ 2147483646 h 36"/>
                    <a:gd name="T30" fmla="*/ 2147483646 w 34"/>
                    <a:gd name="T31" fmla="*/ 2147483646 h 36"/>
                    <a:gd name="T32" fmla="*/ 2147483646 w 34"/>
                    <a:gd name="T33" fmla="*/ 2147483646 h 36"/>
                    <a:gd name="T34" fmla="*/ 2147483646 w 34"/>
                    <a:gd name="T35" fmla="*/ 2147483646 h 36"/>
                    <a:gd name="T36" fmla="*/ 2147483646 w 34"/>
                    <a:gd name="T37" fmla="*/ 0 h 36"/>
                    <a:gd name="T38" fmla="*/ 2147483646 w 34"/>
                    <a:gd name="T39" fmla="*/ 0 h 36"/>
                    <a:gd name="T40" fmla="*/ 2147483646 w 34"/>
                    <a:gd name="T41" fmla="*/ 2147483646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5" name="îṣḻîḑê">
                  <a:extLst>
                    <a:ext uri="{FF2B5EF4-FFF2-40B4-BE49-F238E27FC236}">
                      <a16:creationId xmlns:a16="http://schemas.microsoft.com/office/drawing/2014/main" id="{4F2B6C60-DE24-42FD-B08C-7F9C78A151B8}"/>
                    </a:ext>
                  </a:extLst>
                </p:cNvPr>
                <p:cNvSpPr>
                  <a:spLocks/>
                </p:cNvSpPr>
                <p:nvPr/>
              </p:nvSpPr>
              <p:spPr bwMode="auto">
                <a:xfrm>
                  <a:off x="7248526" y="3521075"/>
                  <a:ext cx="114300" cy="119063"/>
                </a:xfrm>
                <a:custGeom>
                  <a:avLst/>
                  <a:gdLst>
                    <a:gd name="T0" fmla="*/ 2147483646 w 72"/>
                    <a:gd name="T1" fmla="*/ 0 h 75"/>
                    <a:gd name="T2" fmla="*/ 2147483646 w 72"/>
                    <a:gd name="T3" fmla="*/ 2147483646 h 75"/>
                    <a:gd name="T4" fmla="*/ 2147483646 w 72"/>
                    <a:gd name="T5" fmla="*/ 2147483646 h 75"/>
                    <a:gd name="T6" fmla="*/ 2147483646 w 72"/>
                    <a:gd name="T7" fmla="*/ 0 h 75"/>
                    <a:gd name="T8" fmla="*/ 2147483646 w 72"/>
                    <a:gd name="T9" fmla="*/ 0 h 75"/>
                    <a:gd name="T10" fmla="*/ 0 w 72"/>
                    <a:gd name="T11" fmla="*/ 2147483646 h 75"/>
                    <a:gd name="T12" fmla="*/ 2147483646 w 72"/>
                    <a:gd name="T13" fmla="*/ 2147483646 h 75"/>
                    <a:gd name="T14" fmla="*/ 2147483646 w 72"/>
                    <a:gd name="T15" fmla="*/ 2147483646 h 75"/>
                    <a:gd name="T16" fmla="*/ 2147483646 w 72"/>
                    <a:gd name="T17" fmla="*/ 2147483646 h 75"/>
                    <a:gd name="T18" fmla="*/ 2147483646 w 72"/>
                    <a:gd name="T19" fmla="*/ 2147483646 h 75"/>
                    <a:gd name="T20" fmla="*/ 2147483646 w 72"/>
                    <a:gd name="T21" fmla="*/ 2147483646 h 75"/>
                    <a:gd name="T22" fmla="*/ 2147483646 w 72"/>
                    <a:gd name="T23" fmla="*/ 0 h 75"/>
                    <a:gd name="T24" fmla="*/ 2147483646 w 72"/>
                    <a:gd name="T25" fmla="*/ 0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6" name="ïṥlíḑê">
                  <a:extLst>
                    <a:ext uri="{FF2B5EF4-FFF2-40B4-BE49-F238E27FC236}">
                      <a16:creationId xmlns:a16="http://schemas.microsoft.com/office/drawing/2014/main" id="{67AB8F1C-4259-4967-B55D-203AA1A422F7}"/>
                    </a:ext>
                  </a:extLst>
                </p:cNvPr>
                <p:cNvSpPr>
                  <a:spLocks/>
                </p:cNvSpPr>
                <p:nvPr/>
              </p:nvSpPr>
              <p:spPr bwMode="auto">
                <a:xfrm>
                  <a:off x="7356476" y="3521075"/>
                  <a:ext cx="112713" cy="119063"/>
                </a:xfrm>
                <a:custGeom>
                  <a:avLst/>
                  <a:gdLst>
                    <a:gd name="T0" fmla="*/ 2147483646 w 71"/>
                    <a:gd name="T1" fmla="*/ 0 h 75"/>
                    <a:gd name="T2" fmla="*/ 0 w 71"/>
                    <a:gd name="T3" fmla="*/ 2147483646 h 75"/>
                    <a:gd name="T4" fmla="*/ 2147483646 w 71"/>
                    <a:gd name="T5" fmla="*/ 2147483646 h 75"/>
                    <a:gd name="T6" fmla="*/ 2147483646 w 71"/>
                    <a:gd name="T7" fmla="*/ 2147483646 h 75"/>
                    <a:gd name="T8" fmla="*/ 2147483646 w 71"/>
                    <a:gd name="T9" fmla="*/ 2147483646 h 75"/>
                    <a:gd name="T10" fmla="*/ 2147483646 w 71"/>
                    <a:gd name="T11" fmla="*/ 2147483646 h 75"/>
                    <a:gd name="T12" fmla="*/ 2147483646 w 71"/>
                    <a:gd name="T13" fmla="*/ 2147483646 h 75"/>
                    <a:gd name="T14" fmla="*/ 2147483646 w 71"/>
                    <a:gd name="T15" fmla="*/ 0 h 75"/>
                    <a:gd name="T16" fmla="*/ 2147483646 w 71"/>
                    <a:gd name="T17" fmla="*/ 0 h 75"/>
                    <a:gd name="T18" fmla="*/ 2147483646 w 71"/>
                    <a:gd name="T19" fmla="*/ 2147483646 h 75"/>
                    <a:gd name="T20" fmla="*/ 2147483646 w 71"/>
                    <a:gd name="T21" fmla="*/ 2147483646 h 75"/>
                    <a:gd name="T22" fmla="*/ 2147483646 w 71"/>
                    <a:gd name="T23" fmla="*/ 2147483646 h 75"/>
                    <a:gd name="T24" fmla="*/ 2147483646 w 71"/>
                    <a:gd name="T25" fmla="*/ 2147483646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7" name="îş1íḋe">
                  <a:extLst>
                    <a:ext uri="{FF2B5EF4-FFF2-40B4-BE49-F238E27FC236}">
                      <a16:creationId xmlns:a16="http://schemas.microsoft.com/office/drawing/2014/main" id="{2BB474EE-2EFB-4FD5-AF85-885CB70B6F88}"/>
                    </a:ext>
                  </a:extLst>
                </p:cNvPr>
                <p:cNvSpPr>
                  <a:spLocks/>
                </p:cNvSpPr>
                <p:nvPr/>
              </p:nvSpPr>
              <p:spPr bwMode="auto">
                <a:xfrm>
                  <a:off x="7481888" y="3521075"/>
                  <a:ext cx="119063" cy="119063"/>
                </a:xfrm>
                <a:custGeom>
                  <a:avLst/>
                  <a:gdLst>
                    <a:gd name="T0" fmla="*/ 2147483646 w 75"/>
                    <a:gd name="T1" fmla="*/ 2147483646 h 75"/>
                    <a:gd name="T2" fmla="*/ 2147483646 w 75"/>
                    <a:gd name="T3" fmla="*/ 0 h 75"/>
                    <a:gd name="T4" fmla="*/ 2147483646 w 75"/>
                    <a:gd name="T5" fmla="*/ 0 h 75"/>
                    <a:gd name="T6" fmla="*/ 0 w 75"/>
                    <a:gd name="T7" fmla="*/ 2147483646 h 75"/>
                    <a:gd name="T8" fmla="*/ 2147483646 w 75"/>
                    <a:gd name="T9" fmla="*/ 2147483646 h 75"/>
                    <a:gd name="T10" fmla="*/ 2147483646 w 75"/>
                    <a:gd name="T11" fmla="*/ 2147483646 h 75"/>
                    <a:gd name="T12" fmla="*/ 2147483646 w 75"/>
                    <a:gd name="T13" fmla="*/ 2147483646 h 75"/>
                    <a:gd name="T14" fmla="*/ 2147483646 w 75"/>
                    <a:gd name="T15" fmla="*/ 2147483646 h 75"/>
                    <a:gd name="T16" fmla="*/ 2147483646 w 75"/>
                    <a:gd name="T17" fmla="*/ 0 h 75"/>
                    <a:gd name="T18" fmla="*/ 2147483646 w 75"/>
                    <a:gd name="T19" fmla="*/ 0 h 75"/>
                    <a:gd name="T20" fmla="*/ 2147483646 w 75"/>
                    <a:gd name="T21" fmla="*/ 2147483646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8" name="îş1ïḋe">
                  <a:extLst>
                    <a:ext uri="{FF2B5EF4-FFF2-40B4-BE49-F238E27FC236}">
                      <a16:creationId xmlns:a16="http://schemas.microsoft.com/office/drawing/2014/main" id="{A5C861C7-F7BD-499C-8BA5-E50D1A1BFCB2}"/>
                    </a:ext>
                  </a:extLst>
                </p:cNvPr>
                <p:cNvSpPr>
                  <a:spLocks/>
                </p:cNvSpPr>
                <p:nvPr/>
              </p:nvSpPr>
              <p:spPr bwMode="auto">
                <a:xfrm>
                  <a:off x="7653338" y="3521075"/>
                  <a:ext cx="112713" cy="119063"/>
                </a:xfrm>
                <a:custGeom>
                  <a:avLst/>
                  <a:gdLst>
                    <a:gd name="T0" fmla="*/ 2147483646 w 34"/>
                    <a:gd name="T1" fmla="*/ 2147483646 h 36"/>
                    <a:gd name="T2" fmla="*/ 2147483646 w 34"/>
                    <a:gd name="T3" fmla="*/ 2147483646 h 36"/>
                    <a:gd name="T4" fmla="*/ 2147483646 w 34"/>
                    <a:gd name="T5" fmla="*/ 2147483646 h 36"/>
                    <a:gd name="T6" fmla="*/ 2147483646 w 34"/>
                    <a:gd name="T7" fmla="*/ 2147483646 h 36"/>
                    <a:gd name="T8" fmla="*/ 2147483646 w 34"/>
                    <a:gd name="T9" fmla="*/ 2147483646 h 36"/>
                    <a:gd name="T10" fmla="*/ 2147483646 w 34"/>
                    <a:gd name="T11" fmla="*/ 2147483646 h 36"/>
                    <a:gd name="T12" fmla="*/ 2147483646 w 34"/>
                    <a:gd name="T13" fmla="*/ 2147483646 h 36"/>
                    <a:gd name="T14" fmla="*/ 2147483646 w 34"/>
                    <a:gd name="T15" fmla="*/ 2147483646 h 36"/>
                    <a:gd name="T16" fmla="*/ 2147483646 w 34"/>
                    <a:gd name="T17" fmla="*/ 0 h 36"/>
                    <a:gd name="T18" fmla="*/ 2147483646 w 34"/>
                    <a:gd name="T19" fmla="*/ 0 h 36"/>
                    <a:gd name="T20" fmla="*/ 2147483646 w 34"/>
                    <a:gd name="T21" fmla="*/ 2147483646 h 36"/>
                    <a:gd name="T22" fmla="*/ 0 w 34"/>
                    <a:gd name="T23" fmla="*/ 2147483646 h 36"/>
                    <a:gd name="T24" fmla="*/ 0 w 34"/>
                    <a:gd name="T25" fmla="*/ 2147483646 h 36"/>
                    <a:gd name="T26" fmla="*/ 2147483646 w 34"/>
                    <a:gd name="T27" fmla="*/ 2147483646 h 36"/>
                    <a:gd name="T28" fmla="*/ 2147483646 w 34"/>
                    <a:gd name="T29" fmla="*/ 2147483646 h 36"/>
                    <a:gd name="T30" fmla="*/ 2147483646 w 34"/>
                    <a:gd name="T31" fmla="*/ 2147483646 h 36"/>
                    <a:gd name="T32" fmla="*/ 2147483646 w 34"/>
                    <a:gd name="T33" fmla="*/ 2147483646 h 36"/>
                    <a:gd name="T34" fmla="*/ 2147483646 w 34"/>
                    <a:gd name="T35" fmla="*/ 2147483646 h 36"/>
                    <a:gd name="T36" fmla="*/ 2147483646 w 34"/>
                    <a:gd name="T37" fmla="*/ 0 h 36"/>
                    <a:gd name="T38" fmla="*/ 2147483646 w 34"/>
                    <a:gd name="T39" fmla="*/ 0 h 36"/>
                    <a:gd name="T40" fmla="*/ 2147483646 w 34"/>
                    <a:gd name="T41" fmla="*/ 2147483646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9" name="íšlídè">
                  <a:extLst>
                    <a:ext uri="{FF2B5EF4-FFF2-40B4-BE49-F238E27FC236}">
                      <a16:creationId xmlns:a16="http://schemas.microsoft.com/office/drawing/2014/main" id="{ABD58ABA-5DE3-4B63-A7BF-2551608DBE0D}"/>
                    </a:ext>
                  </a:extLst>
                </p:cNvPr>
                <p:cNvSpPr>
                  <a:spLocks/>
                </p:cNvSpPr>
                <p:nvPr/>
              </p:nvSpPr>
              <p:spPr bwMode="auto">
                <a:xfrm>
                  <a:off x="7766051" y="3521075"/>
                  <a:ext cx="115888" cy="119063"/>
                </a:xfrm>
                <a:custGeom>
                  <a:avLst/>
                  <a:gdLst>
                    <a:gd name="T0" fmla="*/ 2147483646 w 73"/>
                    <a:gd name="T1" fmla="*/ 0 h 75"/>
                    <a:gd name="T2" fmla="*/ 2147483646 w 73"/>
                    <a:gd name="T3" fmla="*/ 2147483646 h 75"/>
                    <a:gd name="T4" fmla="*/ 2147483646 w 73"/>
                    <a:gd name="T5" fmla="*/ 0 h 75"/>
                    <a:gd name="T6" fmla="*/ 2147483646 w 73"/>
                    <a:gd name="T7" fmla="*/ 0 h 75"/>
                    <a:gd name="T8" fmla="*/ 0 w 73"/>
                    <a:gd name="T9" fmla="*/ 2147483646 h 75"/>
                    <a:gd name="T10" fmla="*/ 2147483646 w 73"/>
                    <a:gd name="T11" fmla="*/ 2147483646 h 75"/>
                    <a:gd name="T12" fmla="*/ 2147483646 w 73"/>
                    <a:gd name="T13" fmla="*/ 2147483646 h 75"/>
                    <a:gd name="T14" fmla="*/ 2147483646 w 73"/>
                    <a:gd name="T15" fmla="*/ 2147483646 h 75"/>
                    <a:gd name="T16" fmla="*/ 2147483646 w 73"/>
                    <a:gd name="T17" fmla="*/ 2147483646 h 75"/>
                    <a:gd name="T18" fmla="*/ 2147483646 w 73"/>
                    <a:gd name="T19" fmla="*/ 0 h 75"/>
                    <a:gd name="T20" fmla="*/ 2147483646 w 73"/>
                    <a:gd name="T21" fmla="*/ 0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0" name="îṣḻîďe">
                  <a:extLst>
                    <a:ext uri="{FF2B5EF4-FFF2-40B4-BE49-F238E27FC236}">
                      <a16:creationId xmlns:a16="http://schemas.microsoft.com/office/drawing/2014/main" id="{AE283E20-F66D-4B56-BDD3-D7671427AE61}"/>
                    </a:ext>
                  </a:extLst>
                </p:cNvPr>
                <p:cNvSpPr>
                  <a:spLocks/>
                </p:cNvSpPr>
                <p:nvPr/>
              </p:nvSpPr>
              <p:spPr bwMode="auto">
                <a:xfrm>
                  <a:off x="7881938" y="3521075"/>
                  <a:ext cx="49213" cy="119063"/>
                </a:xfrm>
                <a:custGeom>
                  <a:avLst/>
                  <a:gdLst>
                    <a:gd name="T0" fmla="*/ 0 w 31"/>
                    <a:gd name="T1" fmla="*/ 2147483646 h 75"/>
                    <a:gd name="T2" fmla="*/ 2147483646 w 31"/>
                    <a:gd name="T3" fmla="*/ 2147483646 h 75"/>
                    <a:gd name="T4" fmla="*/ 2147483646 w 31"/>
                    <a:gd name="T5" fmla="*/ 0 h 75"/>
                    <a:gd name="T6" fmla="*/ 2147483646 w 31"/>
                    <a:gd name="T7" fmla="*/ 0 h 75"/>
                    <a:gd name="T8" fmla="*/ 0 w 31"/>
                    <a:gd name="T9" fmla="*/ 2147483646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1" name="íŝḻiḋè">
                  <a:extLst>
                    <a:ext uri="{FF2B5EF4-FFF2-40B4-BE49-F238E27FC236}">
                      <a16:creationId xmlns:a16="http://schemas.microsoft.com/office/drawing/2014/main" id="{E7D13DC4-6897-4EE8-9D71-98A483B3FC51}"/>
                    </a:ext>
                  </a:extLst>
                </p:cNvPr>
                <p:cNvSpPr>
                  <a:spLocks/>
                </p:cNvSpPr>
                <p:nvPr/>
              </p:nvSpPr>
              <p:spPr bwMode="auto">
                <a:xfrm>
                  <a:off x="7940676" y="3521075"/>
                  <a:ext cx="109538" cy="119063"/>
                </a:xfrm>
                <a:custGeom>
                  <a:avLst/>
                  <a:gdLst>
                    <a:gd name="T0" fmla="*/ 2147483646 w 69"/>
                    <a:gd name="T1" fmla="*/ 0 h 75"/>
                    <a:gd name="T2" fmla="*/ 2147483646 w 69"/>
                    <a:gd name="T3" fmla="*/ 2147483646 h 75"/>
                    <a:gd name="T4" fmla="*/ 2147483646 w 69"/>
                    <a:gd name="T5" fmla="*/ 0 h 75"/>
                    <a:gd name="T6" fmla="*/ 0 w 69"/>
                    <a:gd name="T7" fmla="*/ 0 h 75"/>
                    <a:gd name="T8" fmla="*/ 2147483646 w 69"/>
                    <a:gd name="T9" fmla="*/ 2147483646 h 75"/>
                    <a:gd name="T10" fmla="*/ 2147483646 w 69"/>
                    <a:gd name="T11" fmla="*/ 2147483646 h 75"/>
                    <a:gd name="T12" fmla="*/ 2147483646 w 69"/>
                    <a:gd name="T13" fmla="*/ 0 h 75"/>
                    <a:gd name="T14" fmla="*/ 2147483646 w 69"/>
                    <a:gd name="T15" fmla="*/ 0 h 7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2" name="î$ḷíďé">
                  <a:extLst>
                    <a:ext uri="{FF2B5EF4-FFF2-40B4-BE49-F238E27FC236}">
                      <a16:creationId xmlns:a16="http://schemas.microsoft.com/office/drawing/2014/main" id="{38B53371-C068-44A0-B09B-E70652777A2A}"/>
                    </a:ext>
                  </a:extLst>
                </p:cNvPr>
                <p:cNvSpPr>
                  <a:spLocks/>
                </p:cNvSpPr>
                <p:nvPr/>
              </p:nvSpPr>
              <p:spPr bwMode="auto">
                <a:xfrm>
                  <a:off x="8037513" y="3521075"/>
                  <a:ext cx="111125" cy="119063"/>
                </a:xfrm>
                <a:custGeom>
                  <a:avLst/>
                  <a:gdLst>
                    <a:gd name="T0" fmla="*/ 2147483646 w 70"/>
                    <a:gd name="T1" fmla="*/ 2147483646 h 75"/>
                    <a:gd name="T2" fmla="*/ 2147483646 w 70"/>
                    <a:gd name="T3" fmla="*/ 0 h 75"/>
                    <a:gd name="T4" fmla="*/ 2147483646 w 70"/>
                    <a:gd name="T5" fmla="*/ 0 h 75"/>
                    <a:gd name="T6" fmla="*/ 0 w 70"/>
                    <a:gd name="T7" fmla="*/ 2147483646 h 75"/>
                    <a:gd name="T8" fmla="*/ 2147483646 w 70"/>
                    <a:gd name="T9" fmla="*/ 2147483646 h 75"/>
                    <a:gd name="T10" fmla="*/ 2147483646 w 70"/>
                    <a:gd name="T11" fmla="*/ 2147483646 h 75"/>
                    <a:gd name="T12" fmla="*/ 2147483646 w 70"/>
                    <a:gd name="T13" fmla="*/ 2147483646 h 75"/>
                    <a:gd name="T14" fmla="*/ 2147483646 w 70"/>
                    <a:gd name="T15" fmla="*/ 2147483646 h 75"/>
                    <a:gd name="T16" fmla="*/ 2147483646 w 70"/>
                    <a:gd name="T17" fmla="*/ 2147483646 h 75"/>
                    <a:gd name="T18" fmla="*/ 2147483646 w 70"/>
                    <a:gd name="T19" fmla="*/ 2147483646 h 75"/>
                    <a:gd name="T20" fmla="*/ 2147483646 w 70"/>
                    <a:gd name="T21" fmla="*/ 2147483646 h 75"/>
                    <a:gd name="T22" fmla="*/ 2147483646 w 70"/>
                    <a:gd name="T23" fmla="*/ 2147483646 h 75"/>
                    <a:gd name="T24" fmla="*/ 2147483646 w 70"/>
                    <a:gd name="T25" fmla="*/ 2147483646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3" name="îṡlîďe">
                  <a:extLst>
                    <a:ext uri="{FF2B5EF4-FFF2-40B4-BE49-F238E27FC236}">
                      <a16:creationId xmlns:a16="http://schemas.microsoft.com/office/drawing/2014/main" id="{B5E6AAB6-1DEF-48CF-A9AE-FE1AD43257E7}"/>
                    </a:ext>
                  </a:extLst>
                </p:cNvPr>
                <p:cNvSpPr>
                  <a:spLocks/>
                </p:cNvSpPr>
                <p:nvPr/>
              </p:nvSpPr>
              <p:spPr bwMode="auto">
                <a:xfrm>
                  <a:off x="8145463" y="3521075"/>
                  <a:ext cx="115888" cy="119063"/>
                </a:xfrm>
                <a:custGeom>
                  <a:avLst/>
                  <a:gdLst>
                    <a:gd name="T0" fmla="*/ 2147483646 w 35"/>
                    <a:gd name="T1" fmla="*/ 2147483646 h 36"/>
                    <a:gd name="T2" fmla="*/ 2147483646 w 35"/>
                    <a:gd name="T3" fmla="*/ 0 h 36"/>
                    <a:gd name="T4" fmla="*/ 2147483646 w 35"/>
                    <a:gd name="T5" fmla="*/ 0 h 36"/>
                    <a:gd name="T6" fmla="*/ 0 w 35"/>
                    <a:gd name="T7" fmla="*/ 2147483646 h 36"/>
                    <a:gd name="T8" fmla="*/ 2147483646 w 35"/>
                    <a:gd name="T9" fmla="*/ 2147483646 h 36"/>
                    <a:gd name="T10" fmla="*/ 2147483646 w 35"/>
                    <a:gd name="T11" fmla="*/ 2147483646 h 36"/>
                    <a:gd name="T12" fmla="*/ 2147483646 w 35"/>
                    <a:gd name="T13" fmla="*/ 2147483646 h 36"/>
                    <a:gd name="T14" fmla="*/ 2147483646 w 35"/>
                    <a:gd name="T15" fmla="*/ 2147483646 h 36"/>
                    <a:gd name="T16" fmla="*/ 2147483646 w 35"/>
                    <a:gd name="T17" fmla="*/ 2147483646 h 36"/>
                    <a:gd name="T18" fmla="*/ 2147483646 w 35"/>
                    <a:gd name="T19" fmla="*/ 2147483646 h 36"/>
                    <a:gd name="T20" fmla="*/ 2147483646 w 35"/>
                    <a:gd name="T21" fmla="*/ 2147483646 h 36"/>
                    <a:gd name="T22" fmla="*/ 2147483646 w 35"/>
                    <a:gd name="T23" fmla="*/ 2147483646 h 36"/>
                    <a:gd name="T24" fmla="*/ 2147483646 w 35"/>
                    <a:gd name="T25" fmla="*/ 2147483646 h 36"/>
                    <a:gd name="T26" fmla="*/ 2147483646 w 35"/>
                    <a:gd name="T27" fmla="*/ 2147483646 h 36"/>
                    <a:gd name="T28" fmla="*/ 2147483646 w 35"/>
                    <a:gd name="T29" fmla="*/ 2147483646 h 36"/>
                    <a:gd name="T30" fmla="*/ 2147483646 w 35"/>
                    <a:gd name="T31" fmla="*/ 2147483646 h 36"/>
                    <a:gd name="T32" fmla="*/ 2147483646 w 35"/>
                    <a:gd name="T33" fmla="*/ 2147483646 h 36"/>
                    <a:gd name="T34" fmla="*/ 2147483646 w 35"/>
                    <a:gd name="T35" fmla="*/ 2147483646 h 36"/>
                    <a:gd name="T36" fmla="*/ 2147483646 w 35"/>
                    <a:gd name="T37" fmla="*/ 2147483646 h 36"/>
                    <a:gd name="T38" fmla="*/ 2147483646 w 35"/>
                    <a:gd name="T39" fmla="*/ 2147483646 h 36"/>
                    <a:gd name="T40" fmla="*/ 2147483646 w 35"/>
                    <a:gd name="T41" fmla="*/ 2147483646 h 36"/>
                    <a:gd name="T42" fmla="*/ 2147483646 w 35"/>
                    <a:gd name="T43" fmla="*/ 2147483646 h 36"/>
                    <a:gd name="T44" fmla="*/ 2147483646 w 35"/>
                    <a:gd name="T45" fmla="*/ 2147483646 h 36"/>
                    <a:gd name="T46" fmla="*/ 2147483646 w 35"/>
                    <a:gd name="T47" fmla="*/ 2147483646 h 36"/>
                    <a:gd name="T48" fmla="*/ 2147483646 w 35"/>
                    <a:gd name="T49" fmla="*/ 2147483646 h 36"/>
                    <a:gd name="T50" fmla="*/ 2147483646 w 35"/>
                    <a:gd name="T51" fmla="*/ 2147483646 h 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4" name="ïşľîḍé">
                  <a:extLst>
                    <a:ext uri="{FF2B5EF4-FFF2-40B4-BE49-F238E27FC236}">
                      <a16:creationId xmlns:a16="http://schemas.microsoft.com/office/drawing/2014/main" id="{71B674E9-ECA8-4D48-B076-A8AB13222ED1}"/>
                    </a:ext>
                  </a:extLst>
                </p:cNvPr>
                <p:cNvSpPr>
                  <a:spLocks/>
                </p:cNvSpPr>
                <p:nvPr/>
              </p:nvSpPr>
              <p:spPr bwMode="auto">
                <a:xfrm>
                  <a:off x="8267701" y="3521075"/>
                  <a:ext cx="98425" cy="119063"/>
                </a:xfrm>
                <a:custGeom>
                  <a:avLst/>
                  <a:gdLst>
                    <a:gd name="T0" fmla="*/ 2147483646 w 30"/>
                    <a:gd name="T1" fmla="*/ 2147483646 h 36"/>
                    <a:gd name="T2" fmla="*/ 2147483646 w 30"/>
                    <a:gd name="T3" fmla="*/ 2147483646 h 36"/>
                    <a:gd name="T4" fmla="*/ 2147483646 w 30"/>
                    <a:gd name="T5" fmla="*/ 2147483646 h 36"/>
                    <a:gd name="T6" fmla="*/ 2147483646 w 30"/>
                    <a:gd name="T7" fmla="*/ 2147483646 h 36"/>
                    <a:gd name="T8" fmla="*/ 2147483646 w 30"/>
                    <a:gd name="T9" fmla="*/ 2147483646 h 36"/>
                    <a:gd name="T10" fmla="*/ 2147483646 w 30"/>
                    <a:gd name="T11" fmla="*/ 0 h 36"/>
                    <a:gd name="T12" fmla="*/ 2147483646 w 30"/>
                    <a:gd name="T13" fmla="*/ 2147483646 h 36"/>
                    <a:gd name="T14" fmla="*/ 2147483646 w 30"/>
                    <a:gd name="T15" fmla="*/ 2147483646 h 36"/>
                    <a:gd name="T16" fmla="*/ 2147483646 w 30"/>
                    <a:gd name="T17" fmla="*/ 2147483646 h 36"/>
                    <a:gd name="T18" fmla="*/ 2147483646 w 30"/>
                    <a:gd name="T19" fmla="*/ 2147483646 h 36"/>
                    <a:gd name="T20" fmla="*/ 2147483646 w 30"/>
                    <a:gd name="T21" fmla="*/ 2147483646 h 36"/>
                    <a:gd name="T22" fmla="*/ 2147483646 w 30"/>
                    <a:gd name="T23" fmla="*/ 2147483646 h 36"/>
                    <a:gd name="T24" fmla="*/ 2147483646 w 30"/>
                    <a:gd name="T25" fmla="*/ 2147483646 h 36"/>
                    <a:gd name="T26" fmla="*/ 2147483646 w 30"/>
                    <a:gd name="T27" fmla="*/ 2147483646 h 36"/>
                    <a:gd name="T28" fmla="*/ 2147483646 w 30"/>
                    <a:gd name="T29" fmla="*/ 2147483646 h 36"/>
                    <a:gd name="T30" fmla="*/ 2147483646 w 30"/>
                    <a:gd name="T31" fmla="*/ 2147483646 h 36"/>
                    <a:gd name="T32" fmla="*/ 2147483646 w 30"/>
                    <a:gd name="T33" fmla="*/ 2147483646 h 36"/>
                    <a:gd name="T34" fmla="*/ 0 w 30"/>
                    <a:gd name="T35" fmla="*/ 2147483646 h 36"/>
                    <a:gd name="T36" fmla="*/ 2147483646 w 30"/>
                    <a:gd name="T37" fmla="*/ 2147483646 h 36"/>
                    <a:gd name="T38" fmla="*/ 2147483646 w 30"/>
                    <a:gd name="T39" fmla="*/ 2147483646 h 36"/>
                    <a:gd name="T40" fmla="*/ 2147483646 w 30"/>
                    <a:gd name="T41" fmla="*/ 2147483646 h 36"/>
                    <a:gd name="T42" fmla="*/ 2147483646 w 30"/>
                    <a:gd name="T43" fmla="*/ 2147483646 h 36"/>
                    <a:gd name="T44" fmla="*/ 2147483646 w 30"/>
                    <a:gd name="T45" fmla="*/ 2147483646 h 36"/>
                    <a:gd name="T46" fmla="*/ 2147483646 w 30"/>
                    <a:gd name="T47" fmla="*/ 2147483646 h 36"/>
                    <a:gd name="T48" fmla="*/ 2147483646 w 30"/>
                    <a:gd name="T49" fmla="*/ 2147483646 h 36"/>
                    <a:gd name="T50" fmla="*/ 2147483646 w 30"/>
                    <a:gd name="T51" fmla="*/ 2147483646 h 36"/>
                    <a:gd name="T52" fmla="*/ 2147483646 w 30"/>
                    <a:gd name="T53" fmla="*/ 2147483646 h 36"/>
                    <a:gd name="T54" fmla="*/ 2147483646 w 30"/>
                    <a:gd name="T55" fmla="*/ 2147483646 h 36"/>
                    <a:gd name="T56" fmla="*/ 2147483646 w 30"/>
                    <a:gd name="T57" fmla="*/ 2147483646 h 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5" name="îṩľîďe">
                  <a:extLst>
                    <a:ext uri="{FF2B5EF4-FFF2-40B4-BE49-F238E27FC236}">
                      <a16:creationId xmlns:a16="http://schemas.microsoft.com/office/drawing/2014/main" id="{426682B7-1D74-4589-94B7-CB0C1CC152E0}"/>
                    </a:ext>
                  </a:extLst>
                </p:cNvPr>
                <p:cNvSpPr>
                  <a:spLocks/>
                </p:cNvSpPr>
                <p:nvPr/>
              </p:nvSpPr>
              <p:spPr bwMode="auto">
                <a:xfrm>
                  <a:off x="8374063" y="3521075"/>
                  <a:ext cx="46038" cy="119063"/>
                </a:xfrm>
                <a:custGeom>
                  <a:avLst/>
                  <a:gdLst>
                    <a:gd name="T0" fmla="*/ 0 w 29"/>
                    <a:gd name="T1" fmla="*/ 2147483646 h 75"/>
                    <a:gd name="T2" fmla="*/ 2147483646 w 29"/>
                    <a:gd name="T3" fmla="*/ 2147483646 h 75"/>
                    <a:gd name="T4" fmla="*/ 2147483646 w 29"/>
                    <a:gd name="T5" fmla="*/ 0 h 75"/>
                    <a:gd name="T6" fmla="*/ 2147483646 w 29"/>
                    <a:gd name="T7" fmla="*/ 0 h 75"/>
                    <a:gd name="T8" fmla="*/ 0 w 29"/>
                    <a:gd name="T9" fmla="*/ 2147483646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6" name="iS1idè">
                  <a:extLst>
                    <a:ext uri="{FF2B5EF4-FFF2-40B4-BE49-F238E27FC236}">
                      <a16:creationId xmlns:a16="http://schemas.microsoft.com/office/drawing/2014/main" id="{E880BB96-8642-4219-ABDB-09CE9EC7140B}"/>
                    </a:ext>
                  </a:extLst>
                </p:cNvPr>
                <p:cNvSpPr>
                  <a:spLocks/>
                </p:cNvSpPr>
                <p:nvPr/>
              </p:nvSpPr>
              <p:spPr bwMode="auto">
                <a:xfrm>
                  <a:off x="8432801" y="3521075"/>
                  <a:ext cx="95250" cy="119063"/>
                </a:xfrm>
                <a:custGeom>
                  <a:avLst/>
                  <a:gdLst>
                    <a:gd name="T0" fmla="*/ 0 w 60"/>
                    <a:gd name="T1" fmla="*/ 2147483646 h 75"/>
                    <a:gd name="T2" fmla="*/ 2147483646 w 60"/>
                    <a:gd name="T3" fmla="*/ 2147483646 h 75"/>
                    <a:gd name="T4" fmla="*/ 2147483646 w 60"/>
                    <a:gd name="T5" fmla="*/ 2147483646 h 75"/>
                    <a:gd name="T6" fmla="*/ 2147483646 w 60"/>
                    <a:gd name="T7" fmla="*/ 2147483646 h 75"/>
                    <a:gd name="T8" fmla="*/ 2147483646 w 60"/>
                    <a:gd name="T9" fmla="*/ 2147483646 h 75"/>
                    <a:gd name="T10" fmla="*/ 2147483646 w 60"/>
                    <a:gd name="T11" fmla="*/ 2147483646 h 75"/>
                    <a:gd name="T12" fmla="*/ 2147483646 w 60"/>
                    <a:gd name="T13" fmla="*/ 0 h 75"/>
                    <a:gd name="T14" fmla="*/ 2147483646 w 60"/>
                    <a:gd name="T15" fmla="*/ 0 h 75"/>
                    <a:gd name="T16" fmla="*/ 0 w 60"/>
                    <a:gd name="T17" fmla="*/ 2147483646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7" name="iṣḷîḋe">
                  <a:extLst>
                    <a:ext uri="{FF2B5EF4-FFF2-40B4-BE49-F238E27FC236}">
                      <a16:creationId xmlns:a16="http://schemas.microsoft.com/office/drawing/2014/main" id="{8F8B9F64-B70B-4C01-9310-FC965A625A43}"/>
                    </a:ext>
                  </a:extLst>
                </p:cNvPr>
                <p:cNvSpPr>
                  <a:spLocks/>
                </p:cNvSpPr>
                <p:nvPr/>
              </p:nvSpPr>
              <p:spPr bwMode="auto">
                <a:xfrm>
                  <a:off x="8531226" y="3521075"/>
                  <a:ext cx="109538" cy="119063"/>
                </a:xfrm>
                <a:custGeom>
                  <a:avLst/>
                  <a:gdLst>
                    <a:gd name="T0" fmla="*/ 2147483646 w 33"/>
                    <a:gd name="T1" fmla="*/ 0 h 36"/>
                    <a:gd name="T2" fmla="*/ 2147483646 w 33"/>
                    <a:gd name="T3" fmla="*/ 2147483646 h 36"/>
                    <a:gd name="T4" fmla="*/ 2147483646 w 33"/>
                    <a:gd name="T5" fmla="*/ 2147483646 h 36"/>
                    <a:gd name="T6" fmla="*/ 2147483646 w 33"/>
                    <a:gd name="T7" fmla="*/ 2147483646 h 36"/>
                    <a:gd name="T8" fmla="*/ 2147483646 w 33"/>
                    <a:gd name="T9" fmla="*/ 2147483646 h 36"/>
                    <a:gd name="T10" fmla="*/ 2147483646 w 33"/>
                    <a:gd name="T11" fmla="*/ 0 h 36"/>
                    <a:gd name="T12" fmla="*/ 0 w 33"/>
                    <a:gd name="T13" fmla="*/ 0 h 36"/>
                    <a:gd name="T14" fmla="*/ 2147483646 w 33"/>
                    <a:gd name="T15" fmla="*/ 2147483646 h 36"/>
                    <a:gd name="T16" fmla="*/ 2147483646 w 33"/>
                    <a:gd name="T17" fmla="*/ 2147483646 h 36"/>
                    <a:gd name="T18" fmla="*/ 2147483646 w 33"/>
                    <a:gd name="T19" fmla="*/ 2147483646 h 36"/>
                    <a:gd name="T20" fmla="*/ 2147483646 w 33"/>
                    <a:gd name="T21" fmla="*/ 2147483646 h 36"/>
                    <a:gd name="T22" fmla="*/ 2147483646 w 33"/>
                    <a:gd name="T23" fmla="*/ 0 h 36"/>
                    <a:gd name="T24" fmla="*/ 2147483646 w 33"/>
                    <a:gd name="T25" fmla="*/ 0 h 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grpSp>
      <p:cxnSp>
        <p:nvCxnSpPr>
          <p:cNvPr id="120" name="直线连接符 3">
            <a:extLst>
              <a:ext uri="{FF2B5EF4-FFF2-40B4-BE49-F238E27FC236}">
                <a16:creationId xmlns:a16="http://schemas.microsoft.com/office/drawing/2014/main" id="{AD4EEDBD-ED42-4ADF-9043-C19E82F18797}"/>
              </a:ext>
            </a:extLst>
          </p:cNvPr>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21" name="图片 118" descr="图片包含 天空, 户外, 建筑物, 日落&#10;&#10;描述已自动生成">
            <a:extLst>
              <a:ext uri="{FF2B5EF4-FFF2-40B4-BE49-F238E27FC236}">
                <a16:creationId xmlns:a16="http://schemas.microsoft.com/office/drawing/2014/main" id="{A23C1726-BA1F-4F71-972E-A7CFC14DF97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8414" r="38744"/>
          <a:stretch>
            <a:fillRect/>
          </a:stretch>
        </p:blipFill>
        <p:spPr bwMode="auto">
          <a:xfrm>
            <a:off x="0" y="60325"/>
            <a:ext cx="9588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2" name="组合 119">
            <a:extLst>
              <a:ext uri="{FF2B5EF4-FFF2-40B4-BE49-F238E27FC236}">
                <a16:creationId xmlns:a16="http://schemas.microsoft.com/office/drawing/2014/main" id="{E04A9F95-2500-4FA7-92B2-6A5E19DA6CA4}"/>
              </a:ext>
            </a:extLst>
          </p:cNvPr>
          <p:cNvGrpSpPr>
            <a:grpSpLocks/>
          </p:cNvGrpSpPr>
          <p:nvPr userDrawn="1"/>
        </p:nvGrpSpPr>
        <p:grpSpPr bwMode="auto">
          <a:xfrm>
            <a:off x="2792413" y="1955800"/>
            <a:ext cx="1309687" cy="1185863"/>
            <a:chOff x="5772150" y="157163"/>
            <a:chExt cx="583834" cy="528637"/>
          </a:xfrm>
        </p:grpSpPr>
        <p:sp>
          <p:nvSpPr>
            <p:cNvPr id="123" name="燕尾形 112">
              <a:extLst>
                <a:ext uri="{FF2B5EF4-FFF2-40B4-BE49-F238E27FC236}">
                  <a16:creationId xmlns:a16="http://schemas.microsoft.com/office/drawing/2014/main" id="{AA41AEC0-77B9-4C90-9409-D5DEEF41D485}"/>
                </a:ext>
              </a:extLst>
            </p:cNvPr>
            <p:cNvSpPr/>
            <p:nvPr/>
          </p:nvSpPr>
          <p:spPr>
            <a:xfrm>
              <a:off x="5772150" y="157163"/>
              <a:ext cx="324116" cy="528637"/>
            </a:xfrm>
            <a:prstGeom prst="chevron">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124" name="燕尾形 113">
              <a:extLst>
                <a:ext uri="{FF2B5EF4-FFF2-40B4-BE49-F238E27FC236}">
                  <a16:creationId xmlns:a16="http://schemas.microsoft.com/office/drawing/2014/main" id="{20C73C8F-8985-4D63-BB07-1C61F7C1F055}"/>
                </a:ext>
              </a:extLst>
            </p:cNvPr>
            <p:cNvSpPr/>
            <p:nvPr/>
          </p:nvSpPr>
          <p:spPr>
            <a:xfrm>
              <a:off x="6031868" y="157163"/>
              <a:ext cx="324116" cy="528637"/>
            </a:xfrm>
            <a:prstGeom prst="chevron">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grpSp>
      <p:grpSp>
        <p:nvGrpSpPr>
          <p:cNvPr id="125" name="组合 122">
            <a:extLst>
              <a:ext uri="{FF2B5EF4-FFF2-40B4-BE49-F238E27FC236}">
                <a16:creationId xmlns:a16="http://schemas.microsoft.com/office/drawing/2014/main" id="{3E9EE0B5-8045-4822-B847-3C80FE63A9AC}"/>
              </a:ext>
            </a:extLst>
          </p:cNvPr>
          <p:cNvGrpSpPr>
            <a:grpSpLocks/>
          </p:cNvGrpSpPr>
          <p:nvPr userDrawn="1"/>
        </p:nvGrpSpPr>
        <p:grpSpPr bwMode="auto">
          <a:xfrm flipH="1">
            <a:off x="8086725" y="4579938"/>
            <a:ext cx="1311275" cy="1185862"/>
            <a:chOff x="5772150" y="157163"/>
            <a:chExt cx="583834" cy="528637"/>
          </a:xfrm>
        </p:grpSpPr>
        <p:sp>
          <p:nvSpPr>
            <p:cNvPr id="126" name="燕尾形 115">
              <a:extLst>
                <a:ext uri="{FF2B5EF4-FFF2-40B4-BE49-F238E27FC236}">
                  <a16:creationId xmlns:a16="http://schemas.microsoft.com/office/drawing/2014/main" id="{0E07F9C6-5731-4BC5-9249-EF42286F75CE}"/>
                </a:ext>
              </a:extLst>
            </p:cNvPr>
            <p:cNvSpPr/>
            <p:nvPr/>
          </p:nvSpPr>
          <p:spPr>
            <a:xfrm>
              <a:off x="5772150" y="157163"/>
              <a:ext cx="323724" cy="528637"/>
            </a:xfrm>
            <a:prstGeom prst="chevron">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127" name="燕尾形 116">
              <a:extLst>
                <a:ext uri="{FF2B5EF4-FFF2-40B4-BE49-F238E27FC236}">
                  <a16:creationId xmlns:a16="http://schemas.microsoft.com/office/drawing/2014/main" id="{11AACB29-D31B-4A97-97CC-68CD8AB2EC89}"/>
                </a:ext>
              </a:extLst>
            </p:cNvPr>
            <p:cNvSpPr/>
            <p:nvPr/>
          </p:nvSpPr>
          <p:spPr>
            <a:xfrm>
              <a:off x="6032260" y="157163"/>
              <a:ext cx="323724" cy="528637"/>
            </a:xfrm>
            <a:prstGeom prst="chevron">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grpSp>
      <p:sp>
        <p:nvSpPr>
          <p:cNvPr id="2" name="标题 1"/>
          <p:cNvSpPr>
            <a:spLocks noGrp="1"/>
          </p:cNvSpPr>
          <p:nvPr>
            <p:ph type="title"/>
          </p:nvPr>
        </p:nvSpPr>
        <p:spPr>
          <a:xfrm>
            <a:off x="803275" y="393486"/>
            <a:ext cx="8970989" cy="663575"/>
          </a:xfrm>
        </p:spPr>
        <p:txBody>
          <a:bodyPr/>
          <a:lstStyle>
            <a:lvl1pPr>
              <a:defRPr b="1">
                <a:solidFill>
                  <a:schemeClr val="accent2"/>
                </a:solidFill>
              </a:defRPr>
            </a:lvl1pPr>
          </a:lstStyle>
          <a:p>
            <a:r>
              <a:rPr lang="zh-CN" altLang="en-US" dirty="0"/>
              <a:t>单击此处编辑母版标题样式</a:t>
            </a:r>
          </a:p>
        </p:txBody>
      </p:sp>
      <p:sp>
        <p:nvSpPr>
          <p:cNvPr id="5" name="图片占位符 4"/>
          <p:cNvSpPr>
            <a:spLocks noGrp="1"/>
          </p:cNvSpPr>
          <p:nvPr>
            <p:ph type="pic" sz="quarter" idx="11"/>
          </p:nvPr>
        </p:nvSpPr>
        <p:spPr>
          <a:xfrm>
            <a:off x="6224588" y="1423851"/>
            <a:ext cx="5045392" cy="2259121"/>
          </a:xfrm>
        </p:spPr>
        <p:txBody>
          <a:bodyPr rtlCol="0">
            <a:normAutofit/>
          </a:bodyPr>
          <a:lstStyle/>
          <a:p>
            <a:pPr lvl="0"/>
            <a:endParaRPr lang="zh-CN" altLang="en-US" noProof="0"/>
          </a:p>
        </p:txBody>
      </p:sp>
      <p:sp>
        <p:nvSpPr>
          <p:cNvPr id="109" name="图片占位符 4"/>
          <p:cNvSpPr>
            <a:spLocks noGrp="1"/>
          </p:cNvSpPr>
          <p:nvPr>
            <p:ph type="pic" sz="quarter" idx="12"/>
          </p:nvPr>
        </p:nvSpPr>
        <p:spPr>
          <a:xfrm>
            <a:off x="931863" y="3897796"/>
            <a:ext cx="5045392" cy="2259121"/>
          </a:xfrm>
        </p:spPr>
        <p:txBody>
          <a:bodyPr rtlCol="0">
            <a:normAutofit/>
          </a:bodyPr>
          <a:lstStyle/>
          <a:p>
            <a:pPr lvl="0"/>
            <a:endParaRPr lang="zh-CN" altLang="en-US" noProof="0"/>
          </a:p>
        </p:txBody>
      </p:sp>
    </p:spTree>
    <p:extLst>
      <p:ext uri="{BB962C8B-B14F-4D97-AF65-F5344CB8AC3E}">
        <p14:creationId xmlns:p14="http://schemas.microsoft.com/office/powerpoint/2010/main" val="22938429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三张图片">
    <p:spTree>
      <p:nvGrpSpPr>
        <p:cNvPr id="1" name=""/>
        <p:cNvGrpSpPr/>
        <p:nvPr/>
      </p:nvGrpSpPr>
      <p:grpSpPr>
        <a:xfrm>
          <a:off x="0" y="0"/>
          <a:ext cx="0" cy="0"/>
          <a:chOff x="0" y="0"/>
          <a:chExt cx="0" cy="0"/>
        </a:xfrm>
      </p:grpSpPr>
      <p:grpSp>
        <p:nvGrpSpPr>
          <p:cNvPr id="6" name="组合 4">
            <a:extLst>
              <a:ext uri="{FF2B5EF4-FFF2-40B4-BE49-F238E27FC236}">
                <a16:creationId xmlns:a16="http://schemas.microsoft.com/office/drawing/2014/main" id="{56439EAA-ED74-4E19-98A4-E7576B604D6F}"/>
              </a:ext>
            </a:extLst>
          </p:cNvPr>
          <p:cNvGrpSpPr>
            <a:grpSpLocks/>
          </p:cNvGrpSpPr>
          <p:nvPr userDrawn="1"/>
        </p:nvGrpSpPr>
        <p:grpSpPr bwMode="auto">
          <a:xfrm>
            <a:off x="9894888" y="468313"/>
            <a:ext cx="1481137" cy="458787"/>
            <a:chOff x="2558030" y="228446"/>
            <a:chExt cx="6774643" cy="2099603"/>
          </a:xfrm>
        </p:grpSpPr>
        <p:grpSp>
          <p:nvGrpSpPr>
            <p:cNvPr id="7" name="íšḻîďê">
              <a:extLst>
                <a:ext uri="{FF2B5EF4-FFF2-40B4-BE49-F238E27FC236}">
                  <a16:creationId xmlns:a16="http://schemas.microsoft.com/office/drawing/2014/main" id="{AE7FE40A-40D1-4ED9-A00B-584C55B59932}"/>
                </a:ext>
              </a:extLst>
            </p:cNvPr>
            <p:cNvGrpSpPr>
              <a:grpSpLocks/>
            </p:cNvGrpSpPr>
            <p:nvPr userDrawn="1"/>
          </p:nvGrpSpPr>
          <p:grpSpPr bwMode="auto">
            <a:xfrm>
              <a:off x="2558030" y="228446"/>
              <a:ext cx="2085857" cy="2099603"/>
              <a:chOff x="3551238" y="3067050"/>
              <a:chExt cx="722313" cy="727075"/>
            </a:xfrm>
          </p:grpSpPr>
          <p:sp>
            <p:nvSpPr>
              <p:cNvPr id="37" name="ïş1íḍê">
                <a:extLst>
                  <a:ext uri="{FF2B5EF4-FFF2-40B4-BE49-F238E27FC236}">
                    <a16:creationId xmlns:a16="http://schemas.microsoft.com/office/drawing/2014/main" id="{BBB332CD-8777-47C4-A896-48420421D5CC}"/>
                  </a:ext>
                </a:extLst>
              </p:cNvPr>
              <p:cNvSpPr>
                <a:spLocks/>
              </p:cNvSpPr>
              <p:nvPr/>
            </p:nvSpPr>
            <p:spPr bwMode="auto">
              <a:xfrm>
                <a:off x="3575051" y="3087688"/>
                <a:ext cx="673100" cy="679450"/>
              </a:xfrm>
              <a:custGeom>
                <a:avLst/>
                <a:gdLst>
                  <a:gd name="T0" fmla="*/ 2147483646 w 204"/>
                  <a:gd name="T1" fmla="*/ 0 h 204"/>
                  <a:gd name="T2" fmla="*/ 2147483646 w 204"/>
                  <a:gd name="T3" fmla="*/ 2147483646 h 204"/>
                  <a:gd name="T4" fmla="*/ 2147483646 w 204"/>
                  <a:gd name="T5" fmla="*/ 2147483646 h 204"/>
                  <a:gd name="T6" fmla="*/ 0 w 204"/>
                  <a:gd name="T7" fmla="*/ 2147483646 h 204"/>
                  <a:gd name="T8" fmla="*/ 2147483646 w 204"/>
                  <a:gd name="T9" fmla="*/ 0 h 204"/>
                  <a:gd name="T10" fmla="*/ 2147483646 w 204"/>
                  <a:gd name="T11" fmla="*/ 2147483646 h 204"/>
                  <a:gd name="T12" fmla="*/ 2147483646 w 204"/>
                  <a:gd name="T13" fmla="*/ 2147483646 h 204"/>
                  <a:gd name="T14" fmla="*/ 2147483646 w 204"/>
                  <a:gd name="T15" fmla="*/ 2147483646 h 204"/>
                  <a:gd name="T16" fmla="*/ 2147483646 w 204"/>
                  <a:gd name="T17" fmla="*/ 2147483646 h 204"/>
                  <a:gd name="T18" fmla="*/ 2147483646 w 204"/>
                  <a:gd name="T19" fmla="*/ 2147483646 h 2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8" name="íšḻïḍè">
                <a:extLst>
                  <a:ext uri="{FF2B5EF4-FFF2-40B4-BE49-F238E27FC236}">
                    <a16:creationId xmlns:a16="http://schemas.microsoft.com/office/drawing/2014/main" id="{8A687E6C-5F6F-47E9-BCF8-A4645CA33836}"/>
                  </a:ext>
                </a:extLst>
              </p:cNvPr>
              <p:cNvSpPr>
                <a:spLocks/>
              </p:cNvSpPr>
              <p:nvPr/>
            </p:nvSpPr>
            <p:spPr bwMode="auto">
              <a:xfrm>
                <a:off x="3621088" y="3103563"/>
                <a:ext cx="584200" cy="203200"/>
              </a:xfrm>
              <a:custGeom>
                <a:avLst/>
                <a:gdLst>
                  <a:gd name="T0" fmla="*/ 2147483646 w 177"/>
                  <a:gd name="T1" fmla="*/ 2147483646 h 61"/>
                  <a:gd name="T2" fmla="*/ 0 w 177"/>
                  <a:gd name="T3" fmla="*/ 2147483646 h 61"/>
                  <a:gd name="T4" fmla="*/ 2147483646 w 177"/>
                  <a:gd name="T5" fmla="*/ 2147483646 h 61"/>
                  <a:gd name="T6" fmla="*/ 2147483646 w 177"/>
                  <a:gd name="T7" fmla="*/ 2147483646 h 61"/>
                  <a:gd name="T8" fmla="*/ 2147483646 w 177"/>
                  <a:gd name="T9" fmla="*/ 2147483646 h 61"/>
                  <a:gd name="T10" fmla="*/ 2147483646 w 177"/>
                  <a:gd name="T11" fmla="*/ 2147483646 h 61"/>
                  <a:gd name="T12" fmla="*/ 2147483646 w 177"/>
                  <a:gd name="T13" fmla="*/ 2147483646 h 61"/>
                  <a:gd name="T14" fmla="*/ 2147483646 w 177"/>
                  <a:gd name="T15" fmla="*/ 2147483646 h 61"/>
                  <a:gd name="T16" fmla="*/ 2147483646 w 177"/>
                  <a:gd name="T17" fmla="*/ 2147483646 h 61"/>
                  <a:gd name="T18" fmla="*/ 2147483646 w 177"/>
                  <a:gd name="T19" fmla="*/ 2147483646 h 61"/>
                  <a:gd name="T20" fmla="*/ 2147483646 w 177"/>
                  <a:gd name="T21" fmla="*/ 2147483646 h 61"/>
                  <a:gd name="T22" fmla="*/ 2147483646 w 177"/>
                  <a:gd name="T23" fmla="*/ 2147483646 h 61"/>
                  <a:gd name="T24" fmla="*/ 2147483646 w 177"/>
                  <a:gd name="T25" fmla="*/ 2147483646 h 61"/>
                  <a:gd name="T26" fmla="*/ 2147483646 w 177"/>
                  <a:gd name="T27" fmla="*/ 2147483646 h 61"/>
                  <a:gd name="T28" fmla="*/ 2147483646 w 177"/>
                  <a:gd name="T29" fmla="*/ 2147483646 h 61"/>
                  <a:gd name="T30" fmla="*/ 2147483646 w 177"/>
                  <a:gd name="T31" fmla="*/ 2147483646 h 61"/>
                  <a:gd name="T32" fmla="*/ 2147483646 w 177"/>
                  <a:gd name="T33" fmla="*/ 2147483646 h 61"/>
                  <a:gd name="T34" fmla="*/ 2147483646 w 177"/>
                  <a:gd name="T35" fmla="*/ 2147483646 h 61"/>
                  <a:gd name="T36" fmla="*/ 2147483646 w 177"/>
                  <a:gd name="T37" fmla="*/ 2147483646 h 61"/>
                  <a:gd name="T38" fmla="*/ 2147483646 w 177"/>
                  <a:gd name="T39" fmla="*/ 2147483646 h 61"/>
                  <a:gd name="T40" fmla="*/ 2147483646 w 177"/>
                  <a:gd name="T41" fmla="*/ 2147483646 h 61"/>
                  <a:gd name="T42" fmla="*/ 2147483646 w 177"/>
                  <a:gd name="T43" fmla="*/ 2147483646 h 61"/>
                  <a:gd name="T44" fmla="*/ 2147483646 w 177"/>
                  <a:gd name="T45" fmla="*/ 2147483646 h 61"/>
                  <a:gd name="T46" fmla="*/ 2147483646 w 177"/>
                  <a:gd name="T47" fmla="*/ 2147483646 h 61"/>
                  <a:gd name="T48" fmla="*/ 2147483646 w 177"/>
                  <a:gd name="T49" fmla="*/ 2147483646 h 61"/>
                  <a:gd name="T50" fmla="*/ 2147483646 w 177"/>
                  <a:gd name="T51" fmla="*/ 2147483646 h 61"/>
                  <a:gd name="T52" fmla="*/ 2147483646 w 177"/>
                  <a:gd name="T53" fmla="*/ 2147483646 h 61"/>
                  <a:gd name="T54" fmla="*/ 2147483646 w 177"/>
                  <a:gd name="T55" fmla="*/ 2147483646 h 61"/>
                  <a:gd name="T56" fmla="*/ 2147483646 w 177"/>
                  <a:gd name="T57" fmla="*/ 2147483646 h 61"/>
                  <a:gd name="T58" fmla="*/ 2147483646 w 177"/>
                  <a:gd name="T59" fmla="*/ 2147483646 h 61"/>
                  <a:gd name="T60" fmla="*/ 2147483646 w 177"/>
                  <a:gd name="T61" fmla="*/ 2147483646 h 61"/>
                  <a:gd name="T62" fmla="*/ 2147483646 w 177"/>
                  <a:gd name="T63" fmla="*/ 2147483646 h 61"/>
                  <a:gd name="T64" fmla="*/ 2147483646 w 177"/>
                  <a:gd name="T65" fmla="*/ 2147483646 h 61"/>
                  <a:gd name="T66" fmla="*/ 2147483646 w 177"/>
                  <a:gd name="T67" fmla="*/ 2147483646 h 61"/>
                  <a:gd name="T68" fmla="*/ 2147483646 w 177"/>
                  <a:gd name="T69" fmla="*/ 2147483646 h 61"/>
                  <a:gd name="T70" fmla="*/ 2147483646 w 177"/>
                  <a:gd name="T71" fmla="*/ 2147483646 h 61"/>
                  <a:gd name="T72" fmla="*/ 2147483646 w 177"/>
                  <a:gd name="T73" fmla="*/ 2147483646 h 61"/>
                  <a:gd name="T74" fmla="*/ 2147483646 w 177"/>
                  <a:gd name="T75" fmla="*/ 2147483646 h 61"/>
                  <a:gd name="T76" fmla="*/ 2147483646 w 177"/>
                  <a:gd name="T77" fmla="*/ 2147483646 h 61"/>
                  <a:gd name="T78" fmla="*/ 2147483646 w 177"/>
                  <a:gd name="T79" fmla="*/ 2147483646 h 61"/>
                  <a:gd name="T80" fmla="*/ 2147483646 w 177"/>
                  <a:gd name="T81" fmla="*/ 2147483646 h 61"/>
                  <a:gd name="T82" fmla="*/ 2147483646 w 177"/>
                  <a:gd name="T83" fmla="*/ 2147483646 h 61"/>
                  <a:gd name="T84" fmla="*/ 2147483646 w 177"/>
                  <a:gd name="T85" fmla="*/ 2147483646 h 61"/>
                  <a:gd name="T86" fmla="*/ 2147483646 w 177"/>
                  <a:gd name="T87" fmla="*/ 2147483646 h 61"/>
                  <a:gd name="T88" fmla="*/ 2147483646 w 177"/>
                  <a:gd name="T89" fmla="*/ 2147483646 h 61"/>
                  <a:gd name="T90" fmla="*/ 2147483646 w 177"/>
                  <a:gd name="T91" fmla="*/ 2147483646 h 61"/>
                  <a:gd name="T92" fmla="*/ 2147483646 w 177"/>
                  <a:gd name="T93" fmla="*/ 2147483646 h 61"/>
                  <a:gd name="T94" fmla="*/ 2147483646 w 177"/>
                  <a:gd name="T95" fmla="*/ 2147483646 h 61"/>
                  <a:gd name="T96" fmla="*/ 2147483646 w 177"/>
                  <a:gd name="T97" fmla="*/ 2147483646 h 61"/>
                  <a:gd name="T98" fmla="*/ 2147483646 w 177"/>
                  <a:gd name="T99" fmla="*/ 2147483646 h 61"/>
                  <a:gd name="T100" fmla="*/ 2147483646 w 177"/>
                  <a:gd name="T101" fmla="*/ 2147483646 h 61"/>
                  <a:gd name="T102" fmla="*/ 2147483646 w 177"/>
                  <a:gd name="T103" fmla="*/ 2147483646 h 61"/>
                  <a:gd name="T104" fmla="*/ 2147483646 w 177"/>
                  <a:gd name="T105" fmla="*/ 2147483646 h 61"/>
                  <a:gd name="T106" fmla="*/ 2147483646 w 177"/>
                  <a:gd name="T107" fmla="*/ 2147483646 h 61"/>
                  <a:gd name="T108" fmla="*/ 2147483646 w 177"/>
                  <a:gd name="T109" fmla="*/ 2147483646 h 61"/>
                  <a:gd name="T110" fmla="*/ 2147483646 w 177"/>
                  <a:gd name="T111" fmla="*/ 2147483646 h 61"/>
                  <a:gd name="T112" fmla="*/ 2147483646 w 177"/>
                  <a:gd name="T113" fmla="*/ 2147483646 h 61"/>
                  <a:gd name="T114" fmla="*/ 2147483646 w 177"/>
                  <a:gd name="T115" fmla="*/ 2147483646 h 61"/>
                  <a:gd name="T116" fmla="*/ 2147483646 w 177"/>
                  <a:gd name="T117" fmla="*/ 2147483646 h 61"/>
                  <a:gd name="T118" fmla="*/ 2147483646 w 177"/>
                  <a:gd name="T119" fmla="*/ 2147483646 h 6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headEnd/>
                <a:tailEnd/>
              </a:ln>
            </p:spPr>
            <p:txBody>
              <a:bodyPr anchor="ctr"/>
              <a:lstStyle/>
              <a:p>
                <a:endParaRPr lang="zh-CN" altLang="en-US"/>
              </a:p>
            </p:txBody>
          </p:sp>
          <p:sp>
            <p:nvSpPr>
              <p:cNvPr id="39" name="ïśľíḓé">
                <a:extLst>
                  <a:ext uri="{FF2B5EF4-FFF2-40B4-BE49-F238E27FC236}">
                    <a16:creationId xmlns:a16="http://schemas.microsoft.com/office/drawing/2014/main" id="{44D87FBB-B7A0-4394-8E3E-3EF4BE2EC454}"/>
                  </a:ext>
                </a:extLst>
              </p:cNvPr>
              <p:cNvSpPr>
                <a:spLocks/>
              </p:cNvSpPr>
              <p:nvPr/>
            </p:nvSpPr>
            <p:spPr bwMode="auto">
              <a:xfrm>
                <a:off x="3667126" y="3184525"/>
                <a:ext cx="492125" cy="496888"/>
              </a:xfrm>
              <a:custGeom>
                <a:avLst/>
                <a:gdLst>
                  <a:gd name="T0" fmla="*/ 2147483646 w 149"/>
                  <a:gd name="T1" fmla="*/ 0 h 149"/>
                  <a:gd name="T2" fmla="*/ 2147483646 w 149"/>
                  <a:gd name="T3" fmla="*/ 2147483646 h 149"/>
                  <a:gd name="T4" fmla="*/ 2147483646 w 149"/>
                  <a:gd name="T5" fmla="*/ 2147483646 h 149"/>
                  <a:gd name="T6" fmla="*/ 0 w 149"/>
                  <a:gd name="T7" fmla="*/ 2147483646 h 149"/>
                  <a:gd name="T8" fmla="*/ 2147483646 w 149"/>
                  <a:gd name="T9" fmla="*/ 0 h 149"/>
                  <a:gd name="T10" fmla="*/ 2147483646 w 149"/>
                  <a:gd name="T11" fmla="*/ 2147483646 h 149"/>
                  <a:gd name="T12" fmla="*/ 2147483646 w 149"/>
                  <a:gd name="T13" fmla="*/ 2147483646 h 149"/>
                  <a:gd name="T14" fmla="*/ 2147483646 w 149"/>
                  <a:gd name="T15" fmla="*/ 2147483646 h 149"/>
                  <a:gd name="T16" fmla="*/ 2147483646 w 149"/>
                  <a:gd name="T17" fmla="*/ 2147483646 h 149"/>
                  <a:gd name="T18" fmla="*/ 2147483646 w 149"/>
                  <a:gd name="T19" fmla="*/ 2147483646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0" name="ïslíḍê">
                <a:extLst>
                  <a:ext uri="{FF2B5EF4-FFF2-40B4-BE49-F238E27FC236}">
                    <a16:creationId xmlns:a16="http://schemas.microsoft.com/office/drawing/2014/main" id="{9B0C03C0-3F1D-4DD5-9066-D9A73C769713}"/>
                  </a:ext>
                </a:extLst>
              </p:cNvPr>
              <p:cNvSpPr>
                <a:spLocks/>
              </p:cNvSpPr>
              <p:nvPr/>
            </p:nvSpPr>
            <p:spPr bwMode="auto">
              <a:xfrm>
                <a:off x="3775076" y="3248025"/>
                <a:ext cx="274638" cy="146050"/>
              </a:xfrm>
              <a:custGeom>
                <a:avLst/>
                <a:gdLst>
                  <a:gd name="T0" fmla="*/ 2147483646 w 83"/>
                  <a:gd name="T1" fmla="*/ 2147483646 h 44"/>
                  <a:gd name="T2" fmla="*/ 2147483646 w 83"/>
                  <a:gd name="T3" fmla="*/ 2147483646 h 44"/>
                  <a:gd name="T4" fmla="*/ 2147483646 w 83"/>
                  <a:gd name="T5" fmla="*/ 2147483646 h 44"/>
                  <a:gd name="T6" fmla="*/ 2147483646 w 83"/>
                  <a:gd name="T7" fmla="*/ 2147483646 h 44"/>
                  <a:gd name="T8" fmla="*/ 2147483646 w 83"/>
                  <a:gd name="T9" fmla="*/ 2147483646 h 44"/>
                  <a:gd name="T10" fmla="*/ 2147483646 w 83"/>
                  <a:gd name="T11" fmla="*/ 2147483646 h 44"/>
                  <a:gd name="T12" fmla="*/ 2147483646 w 83"/>
                  <a:gd name="T13" fmla="*/ 2147483646 h 44"/>
                  <a:gd name="T14" fmla="*/ 2147483646 w 83"/>
                  <a:gd name="T15" fmla="*/ 2147483646 h 44"/>
                  <a:gd name="T16" fmla="*/ 2147483646 w 83"/>
                  <a:gd name="T17" fmla="*/ 2147483646 h 44"/>
                  <a:gd name="T18" fmla="*/ 2147483646 w 83"/>
                  <a:gd name="T19" fmla="*/ 2147483646 h 44"/>
                  <a:gd name="T20" fmla="*/ 2147483646 w 83"/>
                  <a:gd name="T21" fmla="*/ 2147483646 h 44"/>
                  <a:gd name="T22" fmla="*/ 2147483646 w 83"/>
                  <a:gd name="T23" fmla="*/ 2147483646 h 44"/>
                  <a:gd name="T24" fmla="*/ 2147483646 w 83"/>
                  <a:gd name="T25" fmla="*/ 2147483646 h 44"/>
                  <a:gd name="T26" fmla="*/ 2147483646 w 83"/>
                  <a:gd name="T27" fmla="*/ 2147483646 h 44"/>
                  <a:gd name="T28" fmla="*/ 2147483646 w 83"/>
                  <a:gd name="T29" fmla="*/ 2147483646 h 44"/>
                  <a:gd name="T30" fmla="*/ 2147483646 w 83"/>
                  <a:gd name="T31" fmla="*/ 2147483646 h 44"/>
                  <a:gd name="T32" fmla="*/ 2147483646 w 83"/>
                  <a:gd name="T33" fmla="*/ 2147483646 h 44"/>
                  <a:gd name="T34" fmla="*/ 2147483646 w 83"/>
                  <a:gd name="T35" fmla="*/ 2147483646 h 44"/>
                  <a:gd name="T36" fmla="*/ 2147483646 w 83"/>
                  <a:gd name="T37" fmla="*/ 2147483646 h 44"/>
                  <a:gd name="T38" fmla="*/ 2147483646 w 83"/>
                  <a:gd name="T39" fmla="*/ 2147483646 h 44"/>
                  <a:gd name="T40" fmla="*/ 2147483646 w 83"/>
                  <a:gd name="T41" fmla="*/ 2147483646 h 44"/>
                  <a:gd name="T42" fmla="*/ 2147483646 w 83"/>
                  <a:gd name="T43" fmla="*/ 2147483646 h 44"/>
                  <a:gd name="T44" fmla="*/ 2147483646 w 83"/>
                  <a:gd name="T45" fmla="*/ 2147483646 h 44"/>
                  <a:gd name="T46" fmla="*/ 2147483646 w 83"/>
                  <a:gd name="T47" fmla="*/ 0 h 44"/>
                  <a:gd name="T48" fmla="*/ 2147483646 w 83"/>
                  <a:gd name="T49" fmla="*/ 0 h 44"/>
                  <a:gd name="T50" fmla="*/ 2147483646 w 83"/>
                  <a:gd name="T51" fmla="*/ 2147483646 h 44"/>
                  <a:gd name="T52" fmla="*/ 2147483646 w 83"/>
                  <a:gd name="T53" fmla="*/ 2147483646 h 44"/>
                  <a:gd name="T54" fmla="*/ 2147483646 w 83"/>
                  <a:gd name="T55" fmla="*/ 2147483646 h 44"/>
                  <a:gd name="T56" fmla="*/ 2147483646 w 83"/>
                  <a:gd name="T57" fmla="*/ 2147483646 h 44"/>
                  <a:gd name="T58" fmla="*/ 2147483646 w 83"/>
                  <a:gd name="T59" fmla="*/ 2147483646 h 44"/>
                  <a:gd name="T60" fmla="*/ 2147483646 w 83"/>
                  <a:gd name="T61" fmla="*/ 2147483646 h 44"/>
                  <a:gd name="T62" fmla="*/ 2147483646 w 83"/>
                  <a:gd name="T63" fmla="*/ 2147483646 h 44"/>
                  <a:gd name="T64" fmla="*/ 2147483646 w 83"/>
                  <a:gd name="T65" fmla="*/ 2147483646 h 44"/>
                  <a:gd name="T66" fmla="*/ 2147483646 w 83"/>
                  <a:gd name="T67" fmla="*/ 2147483646 h 44"/>
                  <a:gd name="T68" fmla="*/ 2147483646 w 83"/>
                  <a:gd name="T69" fmla="*/ 2147483646 h 44"/>
                  <a:gd name="T70" fmla="*/ 2147483646 w 83"/>
                  <a:gd name="T71" fmla="*/ 2147483646 h 44"/>
                  <a:gd name="T72" fmla="*/ 2147483646 w 83"/>
                  <a:gd name="T73" fmla="*/ 2147483646 h 44"/>
                  <a:gd name="T74" fmla="*/ 2147483646 w 83"/>
                  <a:gd name="T75" fmla="*/ 2147483646 h 44"/>
                  <a:gd name="T76" fmla="*/ 2147483646 w 83"/>
                  <a:gd name="T77" fmla="*/ 2147483646 h 44"/>
                  <a:gd name="T78" fmla="*/ 2147483646 w 83"/>
                  <a:gd name="T79" fmla="*/ 2147483646 h 44"/>
                  <a:gd name="T80" fmla="*/ 2147483646 w 83"/>
                  <a:gd name="T81" fmla="*/ 2147483646 h 44"/>
                  <a:gd name="T82" fmla="*/ 0 w 83"/>
                  <a:gd name="T83" fmla="*/ 2147483646 h 44"/>
                  <a:gd name="T84" fmla="*/ 2147483646 w 83"/>
                  <a:gd name="T85" fmla="*/ 2147483646 h 44"/>
                  <a:gd name="T86" fmla="*/ 2147483646 w 83"/>
                  <a:gd name="T87" fmla="*/ 2147483646 h 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1" name="íṡļïdê">
                <a:extLst>
                  <a:ext uri="{FF2B5EF4-FFF2-40B4-BE49-F238E27FC236}">
                    <a16:creationId xmlns:a16="http://schemas.microsoft.com/office/drawing/2014/main" id="{72A3D004-0949-48F5-9EB8-167C8ACB464E}"/>
                  </a:ext>
                </a:extLst>
              </p:cNvPr>
              <p:cNvSpPr>
                <a:spLocks/>
              </p:cNvSpPr>
              <p:nvPr/>
            </p:nvSpPr>
            <p:spPr bwMode="auto">
              <a:xfrm>
                <a:off x="3614738" y="3370263"/>
                <a:ext cx="596900" cy="241300"/>
              </a:xfrm>
              <a:custGeom>
                <a:avLst/>
                <a:gdLst>
                  <a:gd name="T0" fmla="*/ 2147483646 w 181"/>
                  <a:gd name="T1" fmla="*/ 2147483646 h 72"/>
                  <a:gd name="T2" fmla="*/ 2147483646 w 181"/>
                  <a:gd name="T3" fmla="*/ 2147483646 h 72"/>
                  <a:gd name="T4" fmla="*/ 2147483646 w 181"/>
                  <a:gd name="T5" fmla="*/ 2147483646 h 72"/>
                  <a:gd name="T6" fmla="*/ 2147483646 w 181"/>
                  <a:gd name="T7" fmla="*/ 2147483646 h 72"/>
                  <a:gd name="T8" fmla="*/ 2147483646 w 181"/>
                  <a:gd name="T9" fmla="*/ 2147483646 h 72"/>
                  <a:gd name="T10" fmla="*/ 2147483646 w 181"/>
                  <a:gd name="T11" fmla="*/ 2147483646 h 72"/>
                  <a:gd name="T12" fmla="*/ 2147483646 w 181"/>
                  <a:gd name="T13" fmla="*/ 2147483646 h 72"/>
                  <a:gd name="T14" fmla="*/ 0 w 181"/>
                  <a:gd name="T15" fmla="*/ 2147483646 h 72"/>
                  <a:gd name="T16" fmla="*/ 2147483646 w 181"/>
                  <a:gd name="T17" fmla="*/ 0 h 72"/>
                  <a:gd name="T18" fmla="*/ 2147483646 w 181"/>
                  <a:gd name="T19" fmla="*/ 2147483646 h 72"/>
                  <a:gd name="T20" fmla="*/ 2147483646 w 181"/>
                  <a:gd name="T21" fmla="*/ 2147483646 h 72"/>
                  <a:gd name="T22" fmla="*/ 2147483646 w 181"/>
                  <a:gd name="T23" fmla="*/ 2147483646 h 72"/>
                  <a:gd name="T24" fmla="*/ 2147483646 w 181"/>
                  <a:gd name="T25" fmla="*/ 2147483646 h 72"/>
                  <a:gd name="T26" fmla="*/ 2147483646 w 181"/>
                  <a:gd name="T27" fmla="*/ 0 h 72"/>
                  <a:gd name="T28" fmla="*/ 2147483646 w 181"/>
                  <a:gd name="T29" fmla="*/ 2147483646 h 72"/>
                  <a:gd name="T30" fmla="*/ 2147483646 w 181"/>
                  <a:gd name="T31" fmla="*/ 2147483646 h 72"/>
                  <a:gd name="T32" fmla="*/ 2147483646 w 181"/>
                  <a:gd name="T33" fmla="*/ 2147483646 h 72"/>
                  <a:gd name="T34" fmla="*/ 2147483646 w 181"/>
                  <a:gd name="T35" fmla="*/ 2147483646 h 72"/>
                  <a:gd name="T36" fmla="*/ 2147483646 w 181"/>
                  <a:gd name="T37" fmla="*/ 2147483646 h 72"/>
                  <a:gd name="T38" fmla="*/ 2147483646 w 181"/>
                  <a:gd name="T39" fmla="*/ 2147483646 h 72"/>
                  <a:gd name="T40" fmla="*/ 2147483646 w 181"/>
                  <a:gd name="T41" fmla="*/ 2147483646 h 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2" name="iş1ïďe">
                <a:extLst>
                  <a:ext uri="{FF2B5EF4-FFF2-40B4-BE49-F238E27FC236}">
                    <a16:creationId xmlns:a16="http://schemas.microsoft.com/office/drawing/2014/main" id="{1590C426-D2B8-40E0-824A-4A1EB191817E}"/>
                  </a:ext>
                </a:extLst>
              </p:cNvPr>
              <p:cNvSpPr>
                <a:spLocks/>
              </p:cNvSpPr>
              <p:nvPr/>
            </p:nvSpPr>
            <p:spPr bwMode="auto">
              <a:xfrm>
                <a:off x="3624263" y="3381375"/>
                <a:ext cx="577850" cy="200025"/>
              </a:xfrm>
              <a:custGeom>
                <a:avLst/>
                <a:gdLst>
                  <a:gd name="T0" fmla="*/ 2147483646 w 175"/>
                  <a:gd name="T1" fmla="*/ 2147483646 h 60"/>
                  <a:gd name="T2" fmla="*/ 2147483646 w 175"/>
                  <a:gd name="T3" fmla="*/ 2147483646 h 60"/>
                  <a:gd name="T4" fmla="*/ 2147483646 w 175"/>
                  <a:gd name="T5" fmla="*/ 2147483646 h 60"/>
                  <a:gd name="T6" fmla="*/ 2147483646 w 175"/>
                  <a:gd name="T7" fmla="*/ 2147483646 h 60"/>
                  <a:gd name="T8" fmla="*/ 2147483646 w 175"/>
                  <a:gd name="T9" fmla="*/ 2147483646 h 60"/>
                  <a:gd name="T10" fmla="*/ 2147483646 w 175"/>
                  <a:gd name="T11" fmla="*/ 2147483646 h 60"/>
                  <a:gd name="T12" fmla="*/ 2147483646 w 175"/>
                  <a:gd name="T13" fmla="*/ 2147483646 h 60"/>
                  <a:gd name="T14" fmla="*/ 2147483646 w 175"/>
                  <a:gd name="T15" fmla="*/ 2147483646 h 60"/>
                  <a:gd name="T16" fmla="*/ 2147483646 w 175"/>
                  <a:gd name="T17" fmla="*/ 2147483646 h 60"/>
                  <a:gd name="T18" fmla="*/ 2147483646 w 175"/>
                  <a:gd name="T19" fmla="*/ 2147483646 h 60"/>
                  <a:gd name="T20" fmla="*/ 0 w 175"/>
                  <a:gd name="T21" fmla="*/ 2147483646 h 60"/>
                  <a:gd name="T22" fmla="*/ 2147483646 w 175"/>
                  <a:gd name="T23" fmla="*/ 0 h 60"/>
                  <a:gd name="T24" fmla="*/ 2147483646 w 175"/>
                  <a:gd name="T25" fmla="*/ 2147483646 h 60"/>
                  <a:gd name="T26" fmla="*/ 2147483646 w 175"/>
                  <a:gd name="T27" fmla="*/ 2147483646 h 60"/>
                  <a:gd name="T28" fmla="*/ 2147483646 w 175"/>
                  <a:gd name="T29" fmla="*/ 2147483646 h 60"/>
                  <a:gd name="T30" fmla="*/ 2147483646 w 175"/>
                  <a:gd name="T31" fmla="*/ 2147483646 h 60"/>
                  <a:gd name="T32" fmla="*/ 2147483646 w 175"/>
                  <a:gd name="T33" fmla="*/ 0 h 60"/>
                  <a:gd name="T34" fmla="*/ 2147483646 w 175"/>
                  <a:gd name="T35" fmla="*/ 2147483646 h 60"/>
                  <a:gd name="T36" fmla="*/ 2147483646 w 175"/>
                  <a:gd name="T37" fmla="*/ 2147483646 h 60"/>
                  <a:gd name="T38" fmla="*/ 2147483646 w 175"/>
                  <a:gd name="T39" fmla="*/ 2147483646 h 60"/>
                  <a:gd name="T40" fmla="*/ 2147483646 w 175"/>
                  <a:gd name="T41" fmla="*/ 2147483646 h 60"/>
                  <a:gd name="T42" fmla="*/ 2147483646 w 175"/>
                  <a:gd name="T43" fmla="*/ 2147483646 h 60"/>
                  <a:gd name="T44" fmla="*/ 2147483646 w 175"/>
                  <a:gd name="T45" fmla="*/ 2147483646 h 60"/>
                  <a:gd name="T46" fmla="*/ 2147483646 w 175"/>
                  <a:gd name="T47" fmla="*/ 2147483646 h 60"/>
                  <a:gd name="T48" fmla="*/ 2147483646 w 175"/>
                  <a:gd name="T49" fmla="*/ 2147483646 h 6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3" name="ïṩḷíḍé">
                <a:extLst>
                  <a:ext uri="{FF2B5EF4-FFF2-40B4-BE49-F238E27FC236}">
                    <a16:creationId xmlns:a16="http://schemas.microsoft.com/office/drawing/2014/main" id="{B00C09E7-DAD5-48C6-8B29-24E13B9B6A82}"/>
                  </a:ext>
                </a:extLst>
              </p:cNvPr>
              <p:cNvSpPr>
                <a:spLocks noChangeArrowheads="1"/>
              </p:cNvSpPr>
              <p:nvPr/>
            </p:nvSpPr>
            <p:spPr bwMode="auto">
              <a:xfrm>
                <a:off x="4064189"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4" name="ïśľíḍè">
                <a:extLst>
                  <a:ext uri="{FF2B5EF4-FFF2-40B4-BE49-F238E27FC236}">
                    <a16:creationId xmlns:a16="http://schemas.microsoft.com/office/drawing/2014/main" id="{8965B0C6-F3AB-4E49-B623-8BF9F75F2610}"/>
                  </a:ext>
                </a:extLst>
              </p:cNvPr>
              <p:cNvSpPr>
                <a:spLocks noChangeArrowheads="1"/>
              </p:cNvSpPr>
              <p:nvPr/>
            </p:nvSpPr>
            <p:spPr bwMode="auto">
              <a:xfrm>
                <a:off x="3739822" y="3489710"/>
                <a:ext cx="15087"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5" name="í$ḻîḋè">
                <a:extLst>
                  <a:ext uri="{FF2B5EF4-FFF2-40B4-BE49-F238E27FC236}">
                    <a16:creationId xmlns:a16="http://schemas.microsoft.com/office/drawing/2014/main" id="{B8FFD69B-C23A-42C7-B837-9B2DBD574CBD}"/>
                  </a:ext>
                </a:extLst>
              </p:cNvPr>
              <p:cNvSpPr>
                <a:spLocks noChangeArrowheads="1"/>
              </p:cNvSpPr>
              <p:nvPr/>
            </p:nvSpPr>
            <p:spPr bwMode="auto">
              <a:xfrm>
                <a:off x="4124536"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6" name="iṣļíḋe">
                <a:extLst>
                  <a:ext uri="{FF2B5EF4-FFF2-40B4-BE49-F238E27FC236}">
                    <a16:creationId xmlns:a16="http://schemas.microsoft.com/office/drawing/2014/main" id="{B020EBAD-5378-4ECC-8DE0-10CB35CD616E}"/>
                  </a:ext>
                </a:extLst>
              </p:cNvPr>
              <p:cNvSpPr>
                <a:spLocks noChangeArrowheads="1"/>
              </p:cNvSpPr>
              <p:nvPr/>
            </p:nvSpPr>
            <p:spPr bwMode="auto">
              <a:xfrm>
                <a:off x="3709649" y="3489710"/>
                <a:ext cx="15087"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7" name="iṩḷiḓé">
                <a:extLst>
                  <a:ext uri="{FF2B5EF4-FFF2-40B4-BE49-F238E27FC236}">
                    <a16:creationId xmlns:a16="http://schemas.microsoft.com/office/drawing/2014/main" id="{C1EDD204-F1DA-4023-9336-31B7232D04D8}"/>
                  </a:ext>
                </a:extLst>
              </p:cNvPr>
              <p:cNvSpPr>
                <a:spLocks noChangeArrowheads="1"/>
              </p:cNvSpPr>
              <p:nvPr/>
            </p:nvSpPr>
            <p:spPr bwMode="auto">
              <a:xfrm>
                <a:off x="4094363"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8" name="iSľiḍè">
                <a:extLst>
                  <a:ext uri="{FF2B5EF4-FFF2-40B4-BE49-F238E27FC236}">
                    <a16:creationId xmlns:a16="http://schemas.microsoft.com/office/drawing/2014/main" id="{F3EDCAEA-3906-441E-B740-EABBA9572C73}"/>
                  </a:ext>
                </a:extLst>
              </p:cNvPr>
              <p:cNvSpPr>
                <a:spLocks noChangeArrowheads="1"/>
              </p:cNvSpPr>
              <p:nvPr/>
            </p:nvSpPr>
            <p:spPr bwMode="auto">
              <a:xfrm>
                <a:off x="3664388" y="3459520"/>
                <a:ext cx="495351" cy="5032"/>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9" name="ïṩḷîḍe">
                <a:extLst>
                  <a:ext uri="{FF2B5EF4-FFF2-40B4-BE49-F238E27FC236}">
                    <a16:creationId xmlns:a16="http://schemas.microsoft.com/office/drawing/2014/main" id="{1ED42214-97B8-4413-B78B-716FF039360F}"/>
                  </a:ext>
                </a:extLst>
              </p:cNvPr>
              <p:cNvSpPr>
                <a:spLocks noChangeArrowheads="1"/>
              </p:cNvSpPr>
              <p:nvPr/>
            </p:nvSpPr>
            <p:spPr bwMode="auto">
              <a:xfrm>
                <a:off x="3664388" y="3474615"/>
                <a:ext cx="115665"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0" name="íšḻiḑê">
                <a:extLst>
                  <a:ext uri="{FF2B5EF4-FFF2-40B4-BE49-F238E27FC236}">
                    <a16:creationId xmlns:a16="http://schemas.microsoft.com/office/drawing/2014/main" id="{F70F05B7-B537-4C8B-9827-FAAF6C6A5070}"/>
                  </a:ext>
                </a:extLst>
              </p:cNvPr>
              <p:cNvSpPr>
                <a:spLocks noChangeArrowheads="1"/>
              </p:cNvSpPr>
              <p:nvPr/>
            </p:nvSpPr>
            <p:spPr bwMode="auto">
              <a:xfrm>
                <a:off x="3790111" y="3474615"/>
                <a:ext cx="42747"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1" name="ïṩļïďè">
                <a:extLst>
                  <a:ext uri="{FF2B5EF4-FFF2-40B4-BE49-F238E27FC236}">
                    <a16:creationId xmlns:a16="http://schemas.microsoft.com/office/drawing/2014/main" id="{E0649DFD-5729-4A47-914F-9FC58A762992}"/>
                  </a:ext>
                </a:extLst>
              </p:cNvPr>
              <p:cNvSpPr>
                <a:spLocks noChangeArrowheads="1"/>
              </p:cNvSpPr>
              <p:nvPr/>
            </p:nvSpPr>
            <p:spPr bwMode="auto">
              <a:xfrm>
                <a:off x="3850459" y="3474615"/>
                <a:ext cx="57834"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2" name="îṥlïḋê">
                <a:extLst>
                  <a:ext uri="{FF2B5EF4-FFF2-40B4-BE49-F238E27FC236}">
                    <a16:creationId xmlns:a16="http://schemas.microsoft.com/office/drawing/2014/main" id="{5DAB173A-9055-45E6-B0FD-DC416A219387}"/>
                  </a:ext>
                </a:extLst>
              </p:cNvPr>
              <p:cNvSpPr>
                <a:spLocks noChangeArrowheads="1"/>
              </p:cNvSpPr>
              <p:nvPr/>
            </p:nvSpPr>
            <p:spPr bwMode="auto">
              <a:xfrm>
                <a:off x="3918350" y="3474615"/>
                <a:ext cx="55318"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3" name="îṧľïdè">
                <a:extLst>
                  <a:ext uri="{FF2B5EF4-FFF2-40B4-BE49-F238E27FC236}">
                    <a16:creationId xmlns:a16="http://schemas.microsoft.com/office/drawing/2014/main" id="{679375DE-1650-4CDC-AC4F-CDC64C4EFA5D}"/>
                  </a:ext>
                </a:extLst>
              </p:cNvPr>
              <p:cNvSpPr>
                <a:spLocks noChangeArrowheads="1"/>
              </p:cNvSpPr>
              <p:nvPr/>
            </p:nvSpPr>
            <p:spPr bwMode="auto">
              <a:xfrm>
                <a:off x="3993784" y="3474615"/>
                <a:ext cx="42745"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4" name="iSḷîḓê">
                <a:extLst>
                  <a:ext uri="{FF2B5EF4-FFF2-40B4-BE49-F238E27FC236}">
                    <a16:creationId xmlns:a16="http://schemas.microsoft.com/office/drawing/2014/main" id="{D2B1FCC9-E3FF-4CE0-85DE-221499C5CCFB}"/>
                  </a:ext>
                </a:extLst>
              </p:cNvPr>
              <p:cNvSpPr>
                <a:spLocks noChangeArrowheads="1"/>
              </p:cNvSpPr>
              <p:nvPr/>
            </p:nvSpPr>
            <p:spPr bwMode="auto">
              <a:xfrm>
                <a:off x="4046587" y="3474615"/>
                <a:ext cx="113152"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5" name="îślíďè">
                <a:extLst>
                  <a:ext uri="{FF2B5EF4-FFF2-40B4-BE49-F238E27FC236}">
                    <a16:creationId xmlns:a16="http://schemas.microsoft.com/office/drawing/2014/main" id="{D324536A-ABAA-4E57-90EB-347CA6986803}"/>
                  </a:ext>
                </a:extLst>
              </p:cNvPr>
              <p:cNvSpPr>
                <a:spLocks noChangeArrowheads="1"/>
              </p:cNvSpPr>
              <p:nvPr/>
            </p:nvSpPr>
            <p:spPr bwMode="auto">
              <a:xfrm>
                <a:off x="3978697" y="3474615"/>
                <a:ext cx="7543"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6" name="iSḻïḍè">
                <a:extLst>
                  <a:ext uri="{FF2B5EF4-FFF2-40B4-BE49-F238E27FC236}">
                    <a16:creationId xmlns:a16="http://schemas.microsoft.com/office/drawing/2014/main" id="{A3C54468-DEFE-40F6-A395-B6CF63FABAFD}"/>
                  </a:ext>
                </a:extLst>
              </p:cNvPr>
              <p:cNvSpPr>
                <a:spLocks noChangeArrowheads="1"/>
              </p:cNvSpPr>
              <p:nvPr/>
            </p:nvSpPr>
            <p:spPr bwMode="auto">
              <a:xfrm>
                <a:off x="3837887" y="3474615"/>
                <a:ext cx="7543"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7" name="ïṡliḑê">
                <a:extLst>
                  <a:ext uri="{FF2B5EF4-FFF2-40B4-BE49-F238E27FC236}">
                    <a16:creationId xmlns:a16="http://schemas.microsoft.com/office/drawing/2014/main" id="{04E234A6-4980-4543-BF94-73679077EF92}"/>
                  </a:ext>
                </a:extLst>
              </p:cNvPr>
              <p:cNvSpPr>
                <a:spLocks/>
              </p:cNvSpPr>
              <p:nvPr/>
            </p:nvSpPr>
            <p:spPr bwMode="auto">
              <a:xfrm>
                <a:off x="3851276" y="3384550"/>
                <a:ext cx="26988"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8" name="islïďé">
                <a:extLst>
                  <a:ext uri="{FF2B5EF4-FFF2-40B4-BE49-F238E27FC236}">
                    <a16:creationId xmlns:a16="http://schemas.microsoft.com/office/drawing/2014/main" id="{514B42F2-587B-49D1-8B1D-867405961F89}"/>
                  </a:ext>
                </a:extLst>
              </p:cNvPr>
              <p:cNvSpPr>
                <a:spLocks/>
              </p:cNvSpPr>
              <p:nvPr/>
            </p:nvSpPr>
            <p:spPr bwMode="auto">
              <a:xfrm>
                <a:off x="3817938" y="3384550"/>
                <a:ext cx="26988" cy="15875"/>
              </a:xfrm>
              <a:custGeom>
                <a:avLst/>
                <a:gdLst>
                  <a:gd name="T0" fmla="*/ 2147483646 w 8"/>
                  <a:gd name="T1" fmla="*/ 0 h 5"/>
                  <a:gd name="T2" fmla="*/ 2147483646 w 8"/>
                  <a:gd name="T3" fmla="*/ 2147483646 h 5"/>
                  <a:gd name="T4" fmla="*/ 2147483646 w 8"/>
                  <a:gd name="T5" fmla="*/ 2147483646 h 5"/>
                  <a:gd name="T6" fmla="*/ 2147483646 w 8"/>
                  <a:gd name="T7" fmla="*/ 0 h 5"/>
                  <a:gd name="T8" fmla="*/ 2147483646 w 8"/>
                  <a:gd name="T9" fmla="*/ 0 h 5"/>
                  <a:gd name="T10" fmla="*/ 2147483646 w 8"/>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9" name="îṥḷîdé">
                <a:extLst>
                  <a:ext uri="{FF2B5EF4-FFF2-40B4-BE49-F238E27FC236}">
                    <a16:creationId xmlns:a16="http://schemas.microsoft.com/office/drawing/2014/main" id="{092C6541-F600-4CA1-88F4-B4553ABC3374}"/>
                  </a:ext>
                </a:extLst>
              </p:cNvPr>
              <p:cNvSpPr>
                <a:spLocks/>
              </p:cNvSpPr>
              <p:nvPr/>
            </p:nvSpPr>
            <p:spPr bwMode="auto">
              <a:xfrm>
                <a:off x="3983038" y="3384550"/>
                <a:ext cx="26988" cy="15875"/>
              </a:xfrm>
              <a:custGeom>
                <a:avLst/>
                <a:gdLst>
                  <a:gd name="T0" fmla="*/ 2147483646 w 8"/>
                  <a:gd name="T1" fmla="*/ 0 h 5"/>
                  <a:gd name="T2" fmla="*/ 0 w 8"/>
                  <a:gd name="T3" fmla="*/ 2147483646 h 5"/>
                  <a:gd name="T4" fmla="*/ 2147483646 w 8"/>
                  <a:gd name="T5" fmla="*/ 2147483646 h 5"/>
                  <a:gd name="T6" fmla="*/ 2147483646 w 8"/>
                  <a:gd name="T7" fmla="*/ 0 h 5"/>
                  <a:gd name="T8" fmla="*/ 2147483646 w 8"/>
                  <a:gd name="T9" fmla="*/ 0 h 5"/>
                  <a:gd name="T10" fmla="*/ 2147483646 w 8"/>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0" name="isḷîḋé">
                <a:extLst>
                  <a:ext uri="{FF2B5EF4-FFF2-40B4-BE49-F238E27FC236}">
                    <a16:creationId xmlns:a16="http://schemas.microsoft.com/office/drawing/2014/main" id="{5BE90087-7578-46FC-9C87-C0F976DC4977}"/>
                  </a:ext>
                </a:extLst>
              </p:cNvPr>
              <p:cNvSpPr>
                <a:spLocks/>
              </p:cNvSpPr>
              <p:nvPr/>
            </p:nvSpPr>
            <p:spPr bwMode="auto">
              <a:xfrm>
                <a:off x="3884613" y="3384550"/>
                <a:ext cx="26988"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1" name="iśḷïḑè">
                <a:extLst>
                  <a:ext uri="{FF2B5EF4-FFF2-40B4-BE49-F238E27FC236}">
                    <a16:creationId xmlns:a16="http://schemas.microsoft.com/office/drawing/2014/main" id="{03E698F8-9A82-4FAA-8773-0B71A3BC45A4}"/>
                  </a:ext>
                </a:extLst>
              </p:cNvPr>
              <p:cNvSpPr>
                <a:spLocks/>
              </p:cNvSpPr>
              <p:nvPr/>
            </p:nvSpPr>
            <p:spPr bwMode="auto">
              <a:xfrm>
                <a:off x="3917951" y="3384550"/>
                <a:ext cx="25400"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2" name="iṧľiďé">
                <a:extLst>
                  <a:ext uri="{FF2B5EF4-FFF2-40B4-BE49-F238E27FC236}">
                    <a16:creationId xmlns:a16="http://schemas.microsoft.com/office/drawing/2014/main" id="{BB6AA7E9-2D54-43A9-B341-3B9879DF9168}"/>
                  </a:ext>
                </a:extLst>
              </p:cNvPr>
              <p:cNvSpPr>
                <a:spLocks/>
              </p:cNvSpPr>
              <p:nvPr/>
            </p:nvSpPr>
            <p:spPr bwMode="auto">
              <a:xfrm>
                <a:off x="3951288" y="3384550"/>
                <a:ext cx="25400"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3" name="išľïḍé">
                <a:extLst>
                  <a:ext uri="{FF2B5EF4-FFF2-40B4-BE49-F238E27FC236}">
                    <a16:creationId xmlns:a16="http://schemas.microsoft.com/office/drawing/2014/main" id="{9E6FEB3B-DBF2-4886-A420-FFBAA82D34F7}"/>
                  </a:ext>
                </a:extLst>
              </p:cNvPr>
              <p:cNvSpPr>
                <a:spLocks noChangeArrowheads="1"/>
              </p:cNvSpPr>
              <p:nvPr/>
            </p:nvSpPr>
            <p:spPr bwMode="auto">
              <a:xfrm>
                <a:off x="3772511" y="3484678"/>
                <a:ext cx="7543"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4" name="îŝlîḑè">
                <a:extLst>
                  <a:ext uri="{FF2B5EF4-FFF2-40B4-BE49-F238E27FC236}">
                    <a16:creationId xmlns:a16="http://schemas.microsoft.com/office/drawing/2014/main" id="{3AC3765B-3ABB-48CD-BAF1-4122E8FCC875}"/>
                  </a:ext>
                </a:extLst>
              </p:cNvPr>
              <p:cNvSpPr>
                <a:spLocks/>
              </p:cNvSpPr>
              <p:nvPr/>
            </p:nvSpPr>
            <p:spPr bwMode="auto">
              <a:xfrm>
                <a:off x="3786188" y="3484563"/>
                <a:ext cx="46038" cy="60325"/>
              </a:xfrm>
              <a:custGeom>
                <a:avLst/>
                <a:gdLst>
                  <a:gd name="T0" fmla="*/ 2147483646 w 29"/>
                  <a:gd name="T1" fmla="*/ 0 h 38"/>
                  <a:gd name="T2" fmla="*/ 2147483646 w 29"/>
                  <a:gd name="T3" fmla="*/ 0 h 38"/>
                  <a:gd name="T4" fmla="*/ 2147483646 w 29"/>
                  <a:gd name="T5" fmla="*/ 2147483646 h 38"/>
                  <a:gd name="T6" fmla="*/ 2147483646 w 29"/>
                  <a:gd name="T7" fmla="*/ 2147483646 h 38"/>
                  <a:gd name="T8" fmla="*/ 0 w 29"/>
                  <a:gd name="T9" fmla="*/ 2147483646 h 38"/>
                  <a:gd name="T10" fmla="*/ 0 w 29"/>
                  <a:gd name="T11" fmla="*/ 2147483646 h 38"/>
                  <a:gd name="T12" fmla="*/ 2147483646 w 29"/>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5" name="îṩḻíḓe">
                <a:extLst>
                  <a:ext uri="{FF2B5EF4-FFF2-40B4-BE49-F238E27FC236}">
                    <a16:creationId xmlns:a16="http://schemas.microsoft.com/office/drawing/2014/main" id="{254A2F00-F036-4029-A939-33A608D68496}"/>
                  </a:ext>
                </a:extLst>
              </p:cNvPr>
              <p:cNvSpPr>
                <a:spLocks/>
              </p:cNvSpPr>
              <p:nvPr/>
            </p:nvSpPr>
            <p:spPr bwMode="auto">
              <a:xfrm>
                <a:off x="3994151" y="3484563"/>
                <a:ext cx="46038" cy="60325"/>
              </a:xfrm>
              <a:custGeom>
                <a:avLst/>
                <a:gdLst>
                  <a:gd name="T0" fmla="*/ 2147483646 w 29"/>
                  <a:gd name="T1" fmla="*/ 0 h 38"/>
                  <a:gd name="T2" fmla="*/ 2147483646 w 29"/>
                  <a:gd name="T3" fmla="*/ 0 h 38"/>
                  <a:gd name="T4" fmla="*/ 2147483646 w 29"/>
                  <a:gd name="T5" fmla="*/ 2147483646 h 38"/>
                  <a:gd name="T6" fmla="*/ 2147483646 w 29"/>
                  <a:gd name="T7" fmla="*/ 2147483646 h 38"/>
                  <a:gd name="T8" fmla="*/ 0 w 29"/>
                  <a:gd name="T9" fmla="*/ 2147483646 h 38"/>
                  <a:gd name="T10" fmla="*/ 0 w 29"/>
                  <a:gd name="T11" fmla="*/ 2147483646 h 38"/>
                  <a:gd name="T12" fmla="*/ 2147483646 w 29"/>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6" name="î$1îdè">
                <a:extLst>
                  <a:ext uri="{FF2B5EF4-FFF2-40B4-BE49-F238E27FC236}">
                    <a16:creationId xmlns:a16="http://schemas.microsoft.com/office/drawing/2014/main" id="{A65D3D9B-9E21-40EC-B1F6-C2DE1BE4212E}"/>
                  </a:ext>
                </a:extLst>
              </p:cNvPr>
              <p:cNvSpPr>
                <a:spLocks/>
              </p:cNvSpPr>
              <p:nvPr/>
            </p:nvSpPr>
            <p:spPr bwMode="auto">
              <a:xfrm>
                <a:off x="3851276" y="3484563"/>
                <a:ext cx="122238" cy="60325"/>
              </a:xfrm>
              <a:custGeom>
                <a:avLst/>
                <a:gdLst>
                  <a:gd name="T0" fmla="*/ 2147483646 w 77"/>
                  <a:gd name="T1" fmla="*/ 0 h 38"/>
                  <a:gd name="T2" fmla="*/ 2147483646 w 77"/>
                  <a:gd name="T3" fmla="*/ 0 h 38"/>
                  <a:gd name="T4" fmla="*/ 2147483646 w 77"/>
                  <a:gd name="T5" fmla="*/ 2147483646 h 38"/>
                  <a:gd name="T6" fmla="*/ 2147483646 w 77"/>
                  <a:gd name="T7" fmla="*/ 2147483646 h 38"/>
                  <a:gd name="T8" fmla="*/ 0 w 77"/>
                  <a:gd name="T9" fmla="*/ 2147483646 h 38"/>
                  <a:gd name="T10" fmla="*/ 0 w 77"/>
                  <a:gd name="T11" fmla="*/ 2147483646 h 38"/>
                  <a:gd name="T12" fmla="*/ 2147483646 w 77"/>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7" name="iśľïḓe">
                <a:extLst>
                  <a:ext uri="{FF2B5EF4-FFF2-40B4-BE49-F238E27FC236}">
                    <a16:creationId xmlns:a16="http://schemas.microsoft.com/office/drawing/2014/main" id="{5D575A72-BE46-4C54-BE15-3310F3CF012D}"/>
                  </a:ext>
                </a:extLst>
              </p:cNvPr>
              <p:cNvSpPr>
                <a:spLocks noChangeArrowheads="1"/>
              </p:cNvSpPr>
              <p:nvPr/>
            </p:nvSpPr>
            <p:spPr bwMode="auto">
              <a:xfrm>
                <a:off x="4046587" y="3484678"/>
                <a:ext cx="5029"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8" name="iṣļïḑè">
                <a:extLst>
                  <a:ext uri="{FF2B5EF4-FFF2-40B4-BE49-F238E27FC236}">
                    <a16:creationId xmlns:a16="http://schemas.microsoft.com/office/drawing/2014/main" id="{DAB3625B-01A6-484F-BF04-8D785DEFE190}"/>
                  </a:ext>
                </a:extLst>
              </p:cNvPr>
              <p:cNvSpPr>
                <a:spLocks noChangeArrowheads="1"/>
              </p:cNvSpPr>
              <p:nvPr/>
            </p:nvSpPr>
            <p:spPr bwMode="auto">
              <a:xfrm>
                <a:off x="3837887" y="3484678"/>
                <a:ext cx="7543"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9" name="iṡḷidé">
                <a:extLst>
                  <a:ext uri="{FF2B5EF4-FFF2-40B4-BE49-F238E27FC236}">
                    <a16:creationId xmlns:a16="http://schemas.microsoft.com/office/drawing/2014/main" id="{808F7DB9-16FE-42A0-9A8D-4DC8382862AD}"/>
                  </a:ext>
                </a:extLst>
              </p:cNvPr>
              <p:cNvSpPr>
                <a:spLocks noChangeArrowheads="1"/>
              </p:cNvSpPr>
              <p:nvPr/>
            </p:nvSpPr>
            <p:spPr bwMode="auto">
              <a:xfrm>
                <a:off x="3978697" y="3484678"/>
                <a:ext cx="5029"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0" name="íṡḷíḋe">
                <a:extLst>
                  <a:ext uri="{FF2B5EF4-FFF2-40B4-BE49-F238E27FC236}">
                    <a16:creationId xmlns:a16="http://schemas.microsoft.com/office/drawing/2014/main" id="{5E63CE21-7C63-429D-A8EB-B4CDE8942C05}"/>
                  </a:ext>
                </a:extLst>
              </p:cNvPr>
              <p:cNvSpPr>
                <a:spLocks noChangeArrowheads="1"/>
              </p:cNvSpPr>
              <p:nvPr/>
            </p:nvSpPr>
            <p:spPr bwMode="auto">
              <a:xfrm>
                <a:off x="3810227" y="3550090"/>
                <a:ext cx="206186"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1" name="íŝ1iḑê">
                <a:extLst>
                  <a:ext uri="{FF2B5EF4-FFF2-40B4-BE49-F238E27FC236}">
                    <a16:creationId xmlns:a16="http://schemas.microsoft.com/office/drawing/2014/main" id="{1DE117C3-CFC2-45A2-A5AB-C68AD3128997}"/>
                  </a:ext>
                </a:extLst>
              </p:cNvPr>
              <p:cNvSpPr>
                <a:spLocks noChangeArrowheads="1"/>
              </p:cNvSpPr>
              <p:nvPr/>
            </p:nvSpPr>
            <p:spPr bwMode="auto">
              <a:xfrm>
                <a:off x="3805198" y="3557637"/>
                <a:ext cx="213730" cy="2517"/>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2" name="îṩḷiḑe">
                <a:extLst>
                  <a:ext uri="{FF2B5EF4-FFF2-40B4-BE49-F238E27FC236}">
                    <a16:creationId xmlns:a16="http://schemas.microsoft.com/office/drawing/2014/main" id="{6FC3FE16-7322-43DF-80A8-8E583977CE0F}"/>
                  </a:ext>
                </a:extLst>
              </p:cNvPr>
              <p:cNvSpPr>
                <a:spLocks noChangeArrowheads="1"/>
              </p:cNvSpPr>
              <p:nvPr/>
            </p:nvSpPr>
            <p:spPr bwMode="auto">
              <a:xfrm>
                <a:off x="3802685" y="3567700"/>
                <a:ext cx="218758" cy="0"/>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3" name="iṧḻiḑê">
                <a:extLst>
                  <a:ext uri="{FF2B5EF4-FFF2-40B4-BE49-F238E27FC236}">
                    <a16:creationId xmlns:a16="http://schemas.microsoft.com/office/drawing/2014/main" id="{952B4007-54D8-4D1A-B4D7-6FC05E1785AA}"/>
                  </a:ext>
                </a:extLst>
              </p:cNvPr>
              <p:cNvSpPr>
                <a:spLocks noChangeArrowheads="1"/>
              </p:cNvSpPr>
              <p:nvPr/>
            </p:nvSpPr>
            <p:spPr bwMode="auto">
              <a:xfrm>
                <a:off x="3802685" y="3570217"/>
                <a:ext cx="223787" cy="2515"/>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4" name="ïṣḻîḋè">
                <a:extLst>
                  <a:ext uri="{FF2B5EF4-FFF2-40B4-BE49-F238E27FC236}">
                    <a16:creationId xmlns:a16="http://schemas.microsoft.com/office/drawing/2014/main" id="{41B60053-C703-4CED-B3ED-D871AD5A856C}"/>
                  </a:ext>
                </a:extLst>
              </p:cNvPr>
              <p:cNvSpPr>
                <a:spLocks noChangeArrowheads="1"/>
              </p:cNvSpPr>
              <p:nvPr/>
            </p:nvSpPr>
            <p:spPr bwMode="auto">
              <a:xfrm>
                <a:off x="3795140" y="3580280"/>
                <a:ext cx="233846"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5" name="îṡ1îḍé">
                <a:extLst>
                  <a:ext uri="{FF2B5EF4-FFF2-40B4-BE49-F238E27FC236}">
                    <a16:creationId xmlns:a16="http://schemas.microsoft.com/office/drawing/2014/main" id="{AEACDF07-4362-4D15-84F3-6C1D6463C97C}"/>
                  </a:ext>
                </a:extLst>
              </p:cNvPr>
              <p:cNvSpPr>
                <a:spLocks/>
              </p:cNvSpPr>
              <p:nvPr/>
            </p:nvSpPr>
            <p:spPr bwMode="auto">
              <a:xfrm>
                <a:off x="3633788" y="3587750"/>
                <a:ext cx="560388" cy="6350"/>
              </a:xfrm>
              <a:custGeom>
                <a:avLst/>
                <a:gdLst>
                  <a:gd name="T0" fmla="*/ 0 w 353"/>
                  <a:gd name="T1" fmla="*/ 0 h 4"/>
                  <a:gd name="T2" fmla="*/ 2147483646 w 353"/>
                  <a:gd name="T3" fmla="*/ 0 h 4"/>
                  <a:gd name="T4" fmla="*/ 2147483646 w 353"/>
                  <a:gd name="T5" fmla="*/ 2147483646 h 4"/>
                  <a:gd name="T6" fmla="*/ 2147483646 w 353"/>
                  <a:gd name="T7" fmla="*/ 2147483646 h 4"/>
                  <a:gd name="T8" fmla="*/ 0 w 353"/>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6" name="îš1íḑe">
                <a:extLst>
                  <a:ext uri="{FF2B5EF4-FFF2-40B4-BE49-F238E27FC236}">
                    <a16:creationId xmlns:a16="http://schemas.microsoft.com/office/drawing/2014/main" id="{3EDA80FE-9113-49B9-8B07-9BD87343452B}"/>
                  </a:ext>
                </a:extLst>
              </p:cNvPr>
              <p:cNvSpPr>
                <a:spLocks/>
              </p:cNvSpPr>
              <p:nvPr/>
            </p:nvSpPr>
            <p:spPr bwMode="auto">
              <a:xfrm>
                <a:off x="3640138" y="3600450"/>
                <a:ext cx="547688" cy="6350"/>
              </a:xfrm>
              <a:custGeom>
                <a:avLst/>
                <a:gdLst>
                  <a:gd name="T0" fmla="*/ 0 w 345"/>
                  <a:gd name="T1" fmla="*/ 0 h 4"/>
                  <a:gd name="T2" fmla="*/ 2147483646 w 345"/>
                  <a:gd name="T3" fmla="*/ 0 h 4"/>
                  <a:gd name="T4" fmla="*/ 2147483646 w 345"/>
                  <a:gd name="T5" fmla="*/ 2147483646 h 4"/>
                  <a:gd name="T6" fmla="*/ 2147483646 w 345"/>
                  <a:gd name="T7" fmla="*/ 2147483646 h 4"/>
                  <a:gd name="T8" fmla="*/ 0 w 345"/>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7" name="iš1ïḍe">
                <a:extLst>
                  <a:ext uri="{FF2B5EF4-FFF2-40B4-BE49-F238E27FC236}">
                    <a16:creationId xmlns:a16="http://schemas.microsoft.com/office/drawing/2014/main" id="{ED71B4D4-7B1D-404B-BC3F-08B352F1AC05}"/>
                  </a:ext>
                </a:extLst>
              </p:cNvPr>
              <p:cNvSpPr>
                <a:spLocks noChangeArrowheads="1"/>
              </p:cNvSpPr>
              <p:nvPr/>
            </p:nvSpPr>
            <p:spPr bwMode="auto">
              <a:xfrm>
                <a:off x="3737308" y="3406687"/>
                <a:ext cx="352025"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8" name="îSḻîde">
                <a:extLst>
                  <a:ext uri="{FF2B5EF4-FFF2-40B4-BE49-F238E27FC236}">
                    <a16:creationId xmlns:a16="http://schemas.microsoft.com/office/drawing/2014/main" id="{1E714FCB-E56E-408C-B662-5B5C0E9BB09B}"/>
                  </a:ext>
                </a:extLst>
              </p:cNvPr>
              <p:cNvSpPr>
                <a:spLocks noChangeArrowheads="1"/>
              </p:cNvSpPr>
              <p:nvPr/>
            </p:nvSpPr>
            <p:spPr bwMode="auto">
              <a:xfrm>
                <a:off x="3747366" y="3416750"/>
                <a:ext cx="32687"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9" name="î$ḻîḑé">
                <a:extLst>
                  <a:ext uri="{FF2B5EF4-FFF2-40B4-BE49-F238E27FC236}">
                    <a16:creationId xmlns:a16="http://schemas.microsoft.com/office/drawing/2014/main" id="{7115F6F1-B353-4C49-ADAF-01D787795EC1}"/>
                  </a:ext>
                </a:extLst>
              </p:cNvPr>
              <p:cNvSpPr>
                <a:spLocks noChangeArrowheads="1"/>
              </p:cNvSpPr>
              <p:nvPr/>
            </p:nvSpPr>
            <p:spPr bwMode="auto">
              <a:xfrm>
                <a:off x="3805198" y="3416750"/>
                <a:ext cx="211215" cy="2517"/>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0" name="íŝļïḓe">
                <a:extLst>
                  <a:ext uri="{FF2B5EF4-FFF2-40B4-BE49-F238E27FC236}">
                    <a16:creationId xmlns:a16="http://schemas.microsoft.com/office/drawing/2014/main" id="{771CFE17-93A0-4AE9-BF5E-505F6C7ED2FC}"/>
                  </a:ext>
                </a:extLst>
              </p:cNvPr>
              <p:cNvSpPr>
                <a:spLocks noChangeArrowheads="1"/>
              </p:cNvSpPr>
              <p:nvPr/>
            </p:nvSpPr>
            <p:spPr bwMode="auto">
              <a:xfrm>
                <a:off x="3810227"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1" name="îS1iḍé">
                <a:extLst>
                  <a:ext uri="{FF2B5EF4-FFF2-40B4-BE49-F238E27FC236}">
                    <a16:creationId xmlns:a16="http://schemas.microsoft.com/office/drawing/2014/main" id="{F51ABA2C-2814-42B4-A982-87C59A0D6A06}"/>
                  </a:ext>
                </a:extLst>
              </p:cNvPr>
              <p:cNvSpPr>
                <a:spLocks noChangeArrowheads="1"/>
              </p:cNvSpPr>
              <p:nvPr/>
            </p:nvSpPr>
            <p:spPr bwMode="auto">
              <a:xfrm>
                <a:off x="3802685" y="3421782"/>
                <a:ext cx="251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2" name="išlïdé">
                <a:extLst>
                  <a:ext uri="{FF2B5EF4-FFF2-40B4-BE49-F238E27FC236}">
                    <a16:creationId xmlns:a16="http://schemas.microsoft.com/office/drawing/2014/main" id="{812D4DED-C484-40AB-9ADC-0DF285351B68}"/>
                  </a:ext>
                </a:extLst>
              </p:cNvPr>
              <p:cNvSpPr>
                <a:spLocks noChangeArrowheads="1"/>
              </p:cNvSpPr>
              <p:nvPr/>
            </p:nvSpPr>
            <p:spPr bwMode="auto">
              <a:xfrm>
                <a:off x="3790111"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3" name="ïSlïde">
                <a:extLst>
                  <a:ext uri="{FF2B5EF4-FFF2-40B4-BE49-F238E27FC236}">
                    <a16:creationId xmlns:a16="http://schemas.microsoft.com/office/drawing/2014/main" id="{491B25A1-CE70-4AC7-9F92-41C823D31B53}"/>
                  </a:ext>
                </a:extLst>
              </p:cNvPr>
              <p:cNvSpPr>
                <a:spLocks/>
              </p:cNvSpPr>
              <p:nvPr/>
            </p:nvSpPr>
            <p:spPr bwMode="auto">
              <a:xfrm>
                <a:off x="3822701"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4" name="îşľïďe">
                <a:extLst>
                  <a:ext uri="{FF2B5EF4-FFF2-40B4-BE49-F238E27FC236}">
                    <a16:creationId xmlns:a16="http://schemas.microsoft.com/office/drawing/2014/main" id="{7867AB5A-9116-4212-8115-1ED25974ED3D}"/>
                  </a:ext>
                </a:extLst>
              </p:cNvPr>
              <p:cNvSpPr>
                <a:spLocks/>
              </p:cNvSpPr>
              <p:nvPr/>
            </p:nvSpPr>
            <p:spPr bwMode="auto">
              <a:xfrm>
                <a:off x="3832226"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5" name="ïşľíďê">
                <a:extLst>
                  <a:ext uri="{FF2B5EF4-FFF2-40B4-BE49-F238E27FC236}">
                    <a16:creationId xmlns:a16="http://schemas.microsoft.com/office/drawing/2014/main" id="{6D1BAA01-938F-43A1-AFD0-34ACFAF14893}"/>
                  </a:ext>
                </a:extLst>
              </p:cNvPr>
              <p:cNvSpPr>
                <a:spLocks/>
              </p:cNvSpPr>
              <p:nvPr/>
            </p:nvSpPr>
            <p:spPr bwMode="auto">
              <a:xfrm>
                <a:off x="38449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6" name="íś1ïdè">
                <a:extLst>
                  <a:ext uri="{FF2B5EF4-FFF2-40B4-BE49-F238E27FC236}">
                    <a16:creationId xmlns:a16="http://schemas.microsoft.com/office/drawing/2014/main" id="{910C47F1-EA0B-48BA-B51F-C6262D45B2BA}"/>
                  </a:ext>
                </a:extLst>
              </p:cNvPr>
              <p:cNvSpPr>
                <a:spLocks/>
              </p:cNvSpPr>
              <p:nvPr/>
            </p:nvSpPr>
            <p:spPr bwMode="auto">
              <a:xfrm>
                <a:off x="3854451"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7" name="iṩḷiḍe">
                <a:extLst>
                  <a:ext uri="{FF2B5EF4-FFF2-40B4-BE49-F238E27FC236}">
                    <a16:creationId xmlns:a16="http://schemas.microsoft.com/office/drawing/2014/main" id="{48043A84-7CB7-4A65-BD0C-4C4C20E6AE8F}"/>
                  </a:ext>
                </a:extLst>
              </p:cNvPr>
              <p:cNvSpPr>
                <a:spLocks/>
              </p:cNvSpPr>
              <p:nvPr/>
            </p:nvSpPr>
            <p:spPr bwMode="auto">
              <a:xfrm>
                <a:off x="3865563"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8" name="ïŝ1iďè">
                <a:extLst>
                  <a:ext uri="{FF2B5EF4-FFF2-40B4-BE49-F238E27FC236}">
                    <a16:creationId xmlns:a16="http://schemas.microsoft.com/office/drawing/2014/main" id="{55D1BB10-429B-41FC-B7AC-E6658D6F5261}"/>
                  </a:ext>
                </a:extLst>
              </p:cNvPr>
              <p:cNvSpPr>
                <a:spLocks/>
              </p:cNvSpPr>
              <p:nvPr/>
            </p:nvSpPr>
            <p:spPr bwMode="auto">
              <a:xfrm>
                <a:off x="3878263"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9" name="íṩļíḋê">
                <a:extLst>
                  <a:ext uri="{FF2B5EF4-FFF2-40B4-BE49-F238E27FC236}">
                    <a16:creationId xmlns:a16="http://schemas.microsoft.com/office/drawing/2014/main" id="{69C9B37E-9AF3-4D8D-8BED-B8D976B38504}"/>
                  </a:ext>
                </a:extLst>
              </p:cNvPr>
              <p:cNvSpPr>
                <a:spLocks/>
              </p:cNvSpPr>
              <p:nvPr/>
            </p:nvSpPr>
            <p:spPr bwMode="auto">
              <a:xfrm>
                <a:off x="3887788"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0" name="ïṧ1ïdè">
                <a:extLst>
                  <a:ext uri="{FF2B5EF4-FFF2-40B4-BE49-F238E27FC236}">
                    <a16:creationId xmlns:a16="http://schemas.microsoft.com/office/drawing/2014/main" id="{E83D51CF-D217-4AE7-903A-041E0F06D1F2}"/>
                  </a:ext>
                </a:extLst>
              </p:cNvPr>
              <p:cNvSpPr>
                <a:spLocks/>
              </p:cNvSpPr>
              <p:nvPr/>
            </p:nvSpPr>
            <p:spPr bwMode="auto">
              <a:xfrm>
                <a:off x="3897313"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1" name="íŝḻîḍé">
                <a:extLst>
                  <a:ext uri="{FF2B5EF4-FFF2-40B4-BE49-F238E27FC236}">
                    <a16:creationId xmlns:a16="http://schemas.microsoft.com/office/drawing/2014/main" id="{B5AECDAC-BDDB-41A4-937D-E0ED9935F3DD}"/>
                  </a:ext>
                </a:extLst>
              </p:cNvPr>
              <p:cNvSpPr>
                <a:spLocks/>
              </p:cNvSpPr>
              <p:nvPr/>
            </p:nvSpPr>
            <p:spPr bwMode="auto">
              <a:xfrm>
                <a:off x="3908426"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2" name="îşḻïḓé">
                <a:extLst>
                  <a:ext uri="{FF2B5EF4-FFF2-40B4-BE49-F238E27FC236}">
                    <a16:creationId xmlns:a16="http://schemas.microsoft.com/office/drawing/2014/main" id="{768F6D95-0FA9-43F6-8F9D-B03E74D26EF7}"/>
                  </a:ext>
                </a:extLst>
              </p:cNvPr>
              <p:cNvSpPr>
                <a:spLocks/>
              </p:cNvSpPr>
              <p:nvPr/>
            </p:nvSpPr>
            <p:spPr bwMode="auto">
              <a:xfrm>
                <a:off x="39211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3" name="íśļíďè">
                <a:extLst>
                  <a:ext uri="{FF2B5EF4-FFF2-40B4-BE49-F238E27FC236}">
                    <a16:creationId xmlns:a16="http://schemas.microsoft.com/office/drawing/2014/main" id="{D3DC4672-A371-4EF9-9B16-9690CC53EEBE}"/>
                  </a:ext>
                </a:extLst>
              </p:cNvPr>
              <p:cNvSpPr>
                <a:spLocks/>
              </p:cNvSpPr>
              <p:nvPr/>
            </p:nvSpPr>
            <p:spPr bwMode="auto">
              <a:xfrm>
                <a:off x="3930651"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4" name="iŝ1ïdé">
                <a:extLst>
                  <a:ext uri="{FF2B5EF4-FFF2-40B4-BE49-F238E27FC236}">
                    <a16:creationId xmlns:a16="http://schemas.microsoft.com/office/drawing/2014/main" id="{1F6D82D1-D6C4-4349-968C-8FF92168B098}"/>
                  </a:ext>
                </a:extLst>
              </p:cNvPr>
              <p:cNvSpPr>
                <a:spLocks/>
              </p:cNvSpPr>
              <p:nvPr/>
            </p:nvSpPr>
            <p:spPr bwMode="auto">
              <a:xfrm>
                <a:off x="3940176"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5" name="is1ídè">
                <a:extLst>
                  <a:ext uri="{FF2B5EF4-FFF2-40B4-BE49-F238E27FC236}">
                    <a16:creationId xmlns:a16="http://schemas.microsoft.com/office/drawing/2014/main" id="{294EE43E-A15D-40AD-BB3C-F03C37D9CD9C}"/>
                  </a:ext>
                </a:extLst>
              </p:cNvPr>
              <p:cNvSpPr>
                <a:spLocks/>
              </p:cNvSpPr>
              <p:nvPr/>
            </p:nvSpPr>
            <p:spPr bwMode="auto">
              <a:xfrm>
                <a:off x="3951288"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6" name="islíďê">
                <a:extLst>
                  <a:ext uri="{FF2B5EF4-FFF2-40B4-BE49-F238E27FC236}">
                    <a16:creationId xmlns:a16="http://schemas.microsoft.com/office/drawing/2014/main" id="{6D7DB12B-D7BB-4ACA-BD1F-569C3884809E}"/>
                  </a:ext>
                </a:extLst>
              </p:cNvPr>
              <p:cNvSpPr>
                <a:spLocks/>
              </p:cNvSpPr>
              <p:nvPr/>
            </p:nvSpPr>
            <p:spPr bwMode="auto">
              <a:xfrm>
                <a:off x="3963988"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7" name="iṩlíḑê">
                <a:extLst>
                  <a:ext uri="{FF2B5EF4-FFF2-40B4-BE49-F238E27FC236}">
                    <a16:creationId xmlns:a16="http://schemas.microsoft.com/office/drawing/2014/main" id="{87F489E7-E847-43C4-9DF4-059DD0EDCB21}"/>
                  </a:ext>
                </a:extLst>
              </p:cNvPr>
              <p:cNvSpPr>
                <a:spLocks/>
              </p:cNvSpPr>
              <p:nvPr/>
            </p:nvSpPr>
            <p:spPr bwMode="auto">
              <a:xfrm>
                <a:off x="3973513"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8" name="îṥḷïďê">
                <a:extLst>
                  <a:ext uri="{FF2B5EF4-FFF2-40B4-BE49-F238E27FC236}">
                    <a16:creationId xmlns:a16="http://schemas.microsoft.com/office/drawing/2014/main" id="{5963F545-52D9-4FB3-AB02-B46FA23D422D}"/>
                  </a:ext>
                </a:extLst>
              </p:cNvPr>
              <p:cNvSpPr>
                <a:spLocks/>
              </p:cNvSpPr>
              <p:nvPr/>
            </p:nvSpPr>
            <p:spPr bwMode="auto">
              <a:xfrm>
                <a:off x="3983038"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9" name="íṥḻïďè">
                <a:extLst>
                  <a:ext uri="{FF2B5EF4-FFF2-40B4-BE49-F238E27FC236}">
                    <a16:creationId xmlns:a16="http://schemas.microsoft.com/office/drawing/2014/main" id="{74E099BF-2935-4E54-AD82-BDCE23F9EDB5}"/>
                  </a:ext>
                </a:extLst>
              </p:cNvPr>
              <p:cNvSpPr>
                <a:spLocks/>
              </p:cNvSpPr>
              <p:nvPr/>
            </p:nvSpPr>
            <p:spPr bwMode="auto">
              <a:xfrm>
                <a:off x="39973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0" name="íṡḷíḍè">
                <a:extLst>
                  <a:ext uri="{FF2B5EF4-FFF2-40B4-BE49-F238E27FC236}">
                    <a16:creationId xmlns:a16="http://schemas.microsoft.com/office/drawing/2014/main" id="{01443BD7-DC1F-4386-B4FE-F7CFB96C944A}"/>
                  </a:ext>
                </a:extLst>
              </p:cNvPr>
              <p:cNvSpPr>
                <a:spLocks noChangeArrowheads="1"/>
              </p:cNvSpPr>
              <p:nvPr/>
            </p:nvSpPr>
            <p:spPr bwMode="auto">
              <a:xfrm>
                <a:off x="4006356" y="3421782"/>
                <a:ext cx="2515"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1" name="î$ḷîḑé">
                <a:extLst>
                  <a:ext uri="{FF2B5EF4-FFF2-40B4-BE49-F238E27FC236}">
                    <a16:creationId xmlns:a16="http://schemas.microsoft.com/office/drawing/2014/main" id="{3D4D6431-B1B6-4515-893F-3963704173A5}"/>
                  </a:ext>
                </a:extLst>
              </p:cNvPr>
              <p:cNvSpPr>
                <a:spLocks noChangeArrowheads="1"/>
              </p:cNvSpPr>
              <p:nvPr/>
            </p:nvSpPr>
            <p:spPr bwMode="auto">
              <a:xfrm>
                <a:off x="4016413"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2" name="í$ľîdè">
                <a:extLst>
                  <a:ext uri="{FF2B5EF4-FFF2-40B4-BE49-F238E27FC236}">
                    <a16:creationId xmlns:a16="http://schemas.microsoft.com/office/drawing/2014/main" id="{E6A8AA7F-34BB-4DDF-B775-2A95DF71E082}"/>
                  </a:ext>
                </a:extLst>
              </p:cNvPr>
              <p:cNvSpPr>
                <a:spLocks noChangeArrowheads="1"/>
              </p:cNvSpPr>
              <p:nvPr/>
            </p:nvSpPr>
            <p:spPr bwMode="auto">
              <a:xfrm>
                <a:off x="4026471" y="3421782"/>
                <a:ext cx="754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3" name="iṥ1iḍè">
                <a:extLst>
                  <a:ext uri="{FF2B5EF4-FFF2-40B4-BE49-F238E27FC236}">
                    <a16:creationId xmlns:a16="http://schemas.microsoft.com/office/drawing/2014/main" id="{745C2011-5922-4401-825E-819C7E75669D}"/>
                  </a:ext>
                </a:extLst>
              </p:cNvPr>
              <p:cNvSpPr>
                <a:spLocks noChangeArrowheads="1"/>
              </p:cNvSpPr>
              <p:nvPr/>
            </p:nvSpPr>
            <p:spPr bwMode="auto">
              <a:xfrm>
                <a:off x="4039044" y="3416750"/>
                <a:ext cx="40231"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4" name="ïslidé">
                <a:extLst>
                  <a:ext uri="{FF2B5EF4-FFF2-40B4-BE49-F238E27FC236}">
                    <a16:creationId xmlns:a16="http://schemas.microsoft.com/office/drawing/2014/main" id="{344E0341-9F29-4407-8467-FF7EAE7BA294}"/>
                  </a:ext>
                </a:extLst>
              </p:cNvPr>
              <p:cNvSpPr>
                <a:spLocks noChangeArrowheads="1"/>
              </p:cNvSpPr>
              <p:nvPr/>
            </p:nvSpPr>
            <p:spPr bwMode="auto">
              <a:xfrm>
                <a:off x="3679475" y="3489710"/>
                <a:ext cx="17602"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5" name="íṡlïďè">
                <a:extLst>
                  <a:ext uri="{FF2B5EF4-FFF2-40B4-BE49-F238E27FC236}">
                    <a16:creationId xmlns:a16="http://schemas.microsoft.com/office/drawing/2014/main" id="{94AD43C0-9AB3-4511-96AB-48E7D81085D1}"/>
                  </a:ext>
                </a:extLst>
              </p:cNvPr>
              <p:cNvSpPr>
                <a:spLocks/>
              </p:cNvSpPr>
              <p:nvPr/>
            </p:nvSpPr>
            <p:spPr bwMode="auto">
              <a:xfrm>
                <a:off x="3884613" y="3490913"/>
                <a:ext cx="55563" cy="53975"/>
              </a:xfrm>
              <a:custGeom>
                <a:avLst/>
                <a:gdLst>
                  <a:gd name="T0" fmla="*/ 0 w 35"/>
                  <a:gd name="T1" fmla="*/ 0 h 34"/>
                  <a:gd name="T2" fmla="*/ 2147483646 w 35"/>
                  <a:gd name="T3" fmla="*/ 0 h 34"/>
                  <a:gd name="T4" fmla="*/ 2147483646 w 35"/>
                  <a:gd name="T5" fmla="*/ 2147483646 h 34"/>
                  <a:gd name="T6" fmla="*/ 0 w 35"/>
                  <a:gd name="T7" fmla="*/ 2147483646 h 34"/>
                  <a:gd name="T8" fmla="*/ 0 w 35"/>
                  <a:gd name="T9" fmla="*/ 0 h 34"/>
                  <a:gd name="T10" fmla="*/ 0 w 35"/>
                  <a:gd name="T11" fmla="*/ 0 h 34"/>
                  <a:gd name="T12" fmla="*/ 2147483646 w 35"/>
                  <a:gd name="T13" fmla="*/ 2147483646 h 34"/>
                  <a:gd name="T14" fmla="*/ 2147483646 w 35"/>
                  <a:gd name="T15" fmla="*/ 2147483646 h 34"/>
                  <a:gd name="T16" fmla="*/ 2147483646 w 35"/>
                  <a:gd name="T17" fmla="*/ 2147483646 h 34"/>
                  <a:gd name="T18" fmla="*/ 2147483646 w 35"/>
                  <a:gd name="T19" fmla="*/ 2147483646 h 34"/>
                  <a:gd name="T20" fmla="*/ 2147483646 w 35"/>
                  <a:gd name="T21" fmla="*/ 2147483646 h 34"/>
                  <a:gd name="T22" fmla="*/ 2147483646 w 35"/>
                  <a:gd name="T23" fmla="*/ 2147483646 h 34"/>
                  <a:gd name="T24" fmla="*/ 2147483646 w 35"/>
                  <a:gd name="T25" fmla="*/ 2147483646 h 34"/>
                  <a:gd name="T26" fmla="*/ 2147483646 w 35"/>
                  <a:gd name="T27" fmla="*/ 2147483646 h 34"/>
                  <a:gd name="T28" fmla="*/ 2147483646 w 35"/>
                  <a:gd name="T29" fmla="*/ 2147483646 h 34"/>
                  <a:gd name="T30" fmla="*/ 2147483646 w 35"/>
                  <a:gd name="T31" fmla="*/ 2147483646 h 34"/>
                  <a:gd name="T32" fmla="*/ 2147483646 w 35"/>
                  <a:gd name="T33" fmla="*/ 2147483646 h 3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5" h="34">
                    <a:moveTo>
                      <a:pt x="0" y="0"/>
                    </a:moveTo>
                    <a:lnTo>
                      <a:pt x="35" y="0"/>
                    </a:lnTo>
                    <a:lnTo>
                      <a:pt x="35" y="34"/>
                    </a:lnTo>
                    <a:lnTo>
                      <a:pt x="0" y="34"/>
                    </a:lnTo>
                    <a:lnTo>
                      <a:pt x="0" y="0"/>
                    </a:lnTo>
                    <a:close/>
                    <a:moveTo>
                      <a:pt x="4" y="8"/>
                    </a:moveTo>
                    <a:lnTo>
                      <a:pt x="4" y="27"/>
                    </a:lnTo>
                    <a:lnTo>
                      <a:pt x="8" y="27"/>
                    </a:lnTo>
                    <a:lnTo>
                      <a:pt x="8"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6" name="iṧ1ïḓè">
                <a:extLst>
                  <a:ext uri="{FF2B5EF4-FFF2-40B4-BE49-F238E27FC236}">
                    <a16:creationId xmlns:a16="http://schemas.microsoft.com/office/drawing/2014/main" id="{B91471F3-E526-4DA2-B6A3-B0F221E03F1D}"/>
                  </a:ext>
                </a:extLst>
              </p:cNvPr>
              <p:cNvSpPr>
                <a:spLocks/>
              </p:cNvSpPr>
              <p:nvPr/>
            </p:nvSpPr>
            <p:spPr bwMode="auto">
              <a:xfrm>
                <a:off x="3551238" y="3067050"/>
                <a:ext cx="722313" cy="727075"/>
              </a:xfrm>
              <a:custGeom>
                <a:avLst/>
                <a:gdLst>
                  <a:gd name="T0" fmla="*/ 2147483646 w 219"/>
                  <a:gd name="T1" fmla="*/ 0 h 218"/>
                  <a:gd name="T2" fmla="*/ 2147483646 w 219"/>
                  <a:gd name="T3" fmla="*/ 2147483646 h 218"/>
                  <a:gd name="T4" fmla="*/ 2147483646 w 219"/>
                  <a:gd name="T5" fmla="*/ 2147483646 h 218"/>
                  <a:gd name="T6" fmla="*/ 0 w 219"/>
                  <a:gd name="T7" fmla="*/ 2147483646 h 218"/>
                  <a:gd name="T8" fmla="*/ 2147483646 w 219"/>
                  <a:gd name="T9" fmla="*/ 0 h 218"/>
                  <a:gd name="T10" fmla="*/ 2147483646 w 219"/>
                  <a:gd name="T11" fmla="*/ 2147483646 h 218"/>
                  <a:gd name="T12" fmla="*/ 2147483646 w 219"/>
                  <a:gd name="T13" fmla="*/ 2147483646 h 218"/>
                  <a:gd name="T14" fmla="*/ 2147483646 w 219"/>
                  <a:gd name="T15" fmla="*/ 2147483646 h 218"/>
                  <a:gd name="T16" fmla="*/ 2147483646 w 219"/>
                  <a:gd name="T17" fmla="*/ 2147483646 h 218"/>
                  <a:gd name="T18" fmla="*/ 2147483646 w 219"/>
                  <a:gd name="T19" fmla="*/ 2147483646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8" name="íşḷïḑe">
              <a:extLst>
                <a:ext uri="{FF2B5EF4-FFF2-40B4-BE49-F238E27FC236}">
                  <a16:creationId xmlns:a16="http://schemas.microsoft.com/office/drawing/2014/main" id="{268EA4B1-8F38-4B1D-858C-00805840728D}"/>
                </a:ext>
              </a:extLst>
            </p:cNvPr>
            <p:cNvGrpSpPr>
              <a:grpSpLocks/>
            </p:cNvGrpSpPr>
            <p:nvPr userDrawn="1"/>
          </p:nvGrpSpPr>
          <p:grpSpPr bwMode="auto">
            <a:xfrm>
              <a:off x="4894762" y="471192"/>
              <a:ext cx="4437911" cy="1614111"/>
              <a:chOff x="4412452" y="3106738"/>
              <a:chExt cx="2312689" cy="841148"/>
            </a:xfrm>
          </p:grpSpPr>
          <p:grpSp>
            <p:nvGrpSpPr>
              <p:cNvPr id="9" name="îṥľíḑé">
                <a:extLst>
                  <a:ext uri="{FF2B5EF4-FFF2-40B4-BE49-F238E27FC236}">
                    <a16:creationId xmlns:a16="http://schemas.microsoft.com/office/drawing/2014/main" id="{20594E1E-0BCC-4472-B710-1A5B798B04FE}"/>
                  </a:ext>
                </a:extLst>
              </p:cNvPr>
              <p:cNvGrpSpPr>
                <a:grpSpLocks/>
              </p:cNvGrpSpPr>
              <p:nvPr/>
            </p:nvGrpSpPr>
            <p:grpSpPr bwMode="auto">
              <a:xfrm>
                <a:off x="4422776" y="3106738"/>
                <a:ext cx="2293937" cy="617538"/>
                <a:chOff x="4422776" y="3106738"/>
                <a:chExt cx="2293937" cy="617538"/>
              </a:xfrm>
            </p:grpSpPr>
            <p:sp>
              <p:nvSpPr>
                <p:cNvPr id="26" name="išḻiḑé">
                  <a:extLst>
                    <a:ext uri="{FF2B5EF4-FFF2-40B4-BE49-F238E27FC236}">
                      <a16:creationId xmlns:a16="http://schemas.microsoft.com/office/drawing/2014/main" id="{11AE70BA-F4F0-47AE-994F-96B11F4165DD}"/>
                    </a:ext>
                  </a:extLst>
                </p:cNvPr>
                <p:cNvSpPr>
                  <a:spLocks/>
                </p:cNvSpPr>
                <p:nvPr/>
              </p:nvSpPr>
              <p:spPr bwMode="auto">
                <a:xfrm>
                  <a:off x="4811713" y="3200400"/>
                  <a:ext cx="49213" cy="100013"/>
                </a:xfrm>
                <a:custGeom>
                  <a:avLst/>
                  <a:gdLst>
                    <a:gd name="T0" fmla="*/ 0 w 15"/>
                    <a:gd name="T1" fmla="*/ 2147483646 h 30"/>
                    <a:gd name="T2" fmla="*/ 2147483646 w 15"/>
                    <a:gd name="T3" fmla="*/ 2147483646 h 30"/>
                    <a:gd name="T4" fmla="*/ 0 w 15"/>
                    <a:gd name="T5" fmla="*/ 2147483646 h 30"/>
                    <a:gd name="T6" fmla="*/ 2147483646 w 15"/>
                    <a:gd name="T7" fmla="*/ 2147483646 h 30"/>
                    <a:gd name="T8" fmla="*/ 2147483646 w 15"/>
                    <a:gd name="T9" fmla="*/ 2147483646 h 30"/>
                    <a:gd name="T10" fmla="*/ 2147483646 w 15"/>
                    <a:gd name="T11" fmla="*/ 2147483646 h 30"/>
                    <a:gd name="T12" fmla="*/ 2147483646 w 15"/>
                    <a:gd name="T13" fmla="*/ 2147483646 h 30"/>
                    <a:gd name="T14" fmla="*/ 2147483646 w 15"/>
                    <a:gd name="T15" fmla="*/ 0 h 30"/>
                    <a:gd name="T16" fmla="*/ 0 w 15"/>
                    <a:gd name="T17" fmla="*/ 2147483646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7" name="íṥľíďè">
                  <a:extLst>
                    <a:ext uri="{FF2B5EF4-FFF2-40B4-BE49-F238E27FC236}">
                      <a16:creationId xmlns:a16="http://schemas.microsoft.com/office/drawing/2014/main" id="{42B2DB96-9987-464C-886D-E09F50FA70A7}"/>
                    </a:ext>
                  </a:extLst>
                </p:cNvPr>
                <p:cNvSpPr>
                  <a:spLocks/>
                </p:cNvSpPr>
                <p:nvPr/>
              </p:nvSpPr>
              <p:spPr bwMode="auto">
                <a:xfrm>
                  <a:off x="5221288" y="3184525"/>
                  <a:ext cx="36513" cy="122238"/>
                </a:xfrm>
                <a:custGeom>
                  <a:avLst/>
                  <a:gdLst>
                    <a:gd name="T0" fmla="*/ 0 w 11"/>
                    <a:gd name="T1" fmla="*/ 2147483646 h 37"/>
                    <a:gd name="T2" fmla="*/ 2147483646 w 11"/>
                    <a:gd name="T3" fmla="*/ 2147483646 h 37"/>
                    <a:gd name="T4" fmla="*/ 0 w 11"/>
                    <a:gd name="T5" fmla="*/ 2147483646 h 37"/>
                    <a:gd name="T6" fmla="*/ 0 w 11"/>
                    <a:gd name="T7" fmla="*/ 2147483646 h 37"/>
                    <a:gd name="T8" fmla="*/ 2147483646 w 11"/>
                    <a:gd name="T9" fmla="*/ 2147483646 h 37"/>
                    <a:gd name="T10" fmla="*/ 2147483646 w 11"/>
                    <a:gd name="T11" fmla="*/ 2147483646 h 37"/>
                    <a:gd name="T12" fmla="*/ 2147483646 w 11"/>
                    <a:gd name="T13" fmla="*/ 2147483646 h 37"/>
                    <a:gd name="T14" fmla="*/ 2147483646 w 11"/>
                    <a:gd name="T15" fmla="*/ 2147483646 h 37"/>
                    <a:gd name="T16" fmla="*/ 2147483646 w 11"/>
                    <a:gd name="T17" fmla="*/ 2147483646 h 37"/>
                    <a:gd name="T18" fmla="*/ 2147483646 w 11"/>
                    <a:gd name="T19" fmla="*/ 0 h 37"/>
                    <a:gd name="T20" fmla="*/ 0 w 11"/>
                    <a:gd name="T21" fmla="*/ 2147483646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8" name="íś1iḑe">
                  <a:extLst>
                    <a:ext uri="{FF2B5EF4-FFF2-40B4-BE49-F238E27FC236}">
                      <a16:creationId xmlns:a16="http://schemas.microsoft.com/office/drawing/2014/main" id="{2A631AD2-312F-45E4-9193-FC772CB39309}"/>
                    </a:ext>
                  </a:extLst>
                </p:cNvPr>
                <p:cNvSpPr>
                  <a:spLocks/>
                </p:cNvSpPr>
                <p:nvPr/>
              </p:nvSpPr>
              <p:spPr bwMode="auto">
                <a:xfrm>
                  <a:off x="4554538" y="3251200"/>
                  <a:ext cx="119063" cy="58738"/>
                </a:xfrm>
                <a:custGeom>
                  <a:avLst/>
                  <a:gdLst>
                    <a:gd name="T0" fmla="*/ 0 w 36"/>
                    <a:gd name="T1" fmla="*/ 2147483646 h 18"/>
                    <a:gd name="T2" fmla="*/ 2147483646 w 36"/>
                    <a:gd name="T3" fmla="*/ 2147483646 h 18"/>
                    <a:gd name="T4" fmla="*/ 2147483646 w 36"/>
                    <a:gd name="T5" fmla="*/ 2147483646 h 18"/>
                    <a:gd name="T6" fmla="*/ 2147483646 w 36"/>
                    <a:gd name="T7" fmla="*/ 2147483646 h 18"/>
                    <a:gd name="T8" fmla="*/ 2147483646 w 36"/>
                    <a:gd name="T9" fmla="*/ 2147483646 h 18"/>
                    <a:gd name="T10" fmla="*/ 2147483646 w 36"/>
                    <a:gd name="T11" fmla="*/ 2147483646 h 18"/>
                    <a:gd name="T12" fmla="*/ 2147483646 w 36"/>
                    <a:gd name="T13" fmla="*/ 2147483646 h 18"/>
                    <a:gd name="T14" fmla="*/ 2147483646 w 36"/>
                    <a:gd name="T15" fmla="*/ 2147483646 h 18"/>
                    <a:gd name="T16" fmla="*/ 2147483646 w 36"/>
                    <a:gd name="T17" fmla="*/ 2147483646 h 18"/>
                    <a:gd name="T18" fmla="*/ 2147483646 w 36"/>
                    <a:gd name="T19" fmla="*/ 2147483646 h 18"/>
                    <a:gd name="T20" fmla="*/ 2147483646 w 36"/>
                    <a:gd name="T21" fmla="*/ 0 h 18"/>
                    <a:gd name="T22" fmla="*/ 2147483646 w 36"/>
                    <a:gd name="T23" fmla="*/ 2147483646 h 18"/>
                    <a:gd name="T24" fmla="*/ 2147483646 w 36"/>
                    <a:gd name="T25" fmla="*/ 2147483646 h 18"/>
                    <a:gd name="T26" fmla="*/ 0 w 36"/>
                    <a:gd name="T27" fmla="*/ 2147483646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9" name="iṩ1iḋè">
                  <a:extLst>
                    <a:ext uri="{FF2B5EF4-FFF2-40B4-BE49-F238E27FC236}">
                      <a16:creationId xmlns:a16="http://schemas.microsoft.com/office/drawing/2014/main" id="{2BB49953-86DA-4027-BE6E-9179FC499551}"/>
                    </a:ext>
                  </a:extLst>
                </p:cNvPr>
                <p:cNvSpPr>
                  <a:spLocks/>
                </p:cNvSpPr>
                <p:nvPr/>
              </p:nvSpPr>
              <p:spPr bwMode="auto">
                <a:xfrm>
                  <a:off x="6359526" y="3263900"/>
                  <a:ext cx="93663" cy="139700"/>
                </a:xfrm>
                <a:custGeom>
                  <a:avLst/>
                  <a:gdLst>
                    <a:gd name="T0" fmla="*/ 2147483646 w 28"/>
                    <a:gd name="T1" fmla="*/ 2147483646 h 42"/>
                    <a:gd name="T2" fmla="*/ 2147483646 w 28"/>
                    <a:gd name="T3" fmla="*/ 2147483646 h 42"/>
                    <a:gd name="T4" fmla="*/ 2147483646 w 28"/>
                    <a:gd name="T5" fmla="*/ 2147483646 h 42"/>
                    <a:gd name="T6" fmla="*/ 2147483646 w 28"/>
                    <a:gd name="T7" fmla="*/ 2147483646 h 42"/>
                    <a:gd name="T8" fmla="*/ 2147483646 w 28"/>
                    <a:gd name="T9" fmla="*/ 2147483646 h 42"/>
                    <a:gd name="T10" fmla="*/ 2147483646 w 28"/>
                    <a:gd name="T11" fmla="*/ 2147483646 h 42"/>
                    <a:gd name="T12" fmla="*/ 0 w 28"/>
                    <a:gd name="T13" fmla="*/ 2147483646 h 42"/>
                    <a:gd name="T14" fmla="*/ 0 w 28"/>
                    <a:gd name="T15" fmla="*/ 2147483646 h 42"/>
                    <a:gd name="T16" fmla="*/ 2147483646 w 28"/>
                    <a:gd name="T17" fmla="*/ 2147483646 h 42"/>
                    <a:gd name="T18" fmla="*/ 2147483646 w 28"/>
                    <a:gd name="T19" fmla="*/ 2147483646 h 42"/>
                    <a:gd name="T20" fmla="*/ 2147483646 w 28"/>
                    <a:gd name="T21" fmla="*/ 2147483646 h 42"/>
                    <a:gd name="T22" fmla="*/ 2147483646 w 28"/>
                    <a:gd name="T23" fmla="*/ 2147483646 h 42"/>
                    <a:gd name="T24" fmla="*/ 2147483646 w 28"/>
                    <a:gd name="T25" fmla="*/ 2147483646 h 42"/>
                    <a:gd name="T26" fmla="*/ 2147483646 w 28"/>
                    <a:gd name="T27" fmla="*/ 2147483646 h 42"/>
                    <a:gd name="T28" fmla="*/ 2147483646 w 28"/>
                    <a:gd name="T29" fmla="*/ 2147483646 h 42"/>
                    <a:gd name="T30" fmla="*/ 2147483646 w 28"/>
                    <a:gd name="T31" fmla="*/ 2147483646 h 42"/>
                    <a:gd name="T32" fmla="*/ 2147483646 w 28"/>
                    <a:gd name="T33" fmla="*/ 2147483646 h 42"/>
                    <a:gd name="T34" fmla="*/ 2147483646 w 28"/>
                    <a:gd name="T35" fmla="*/ 2147483646 h 42"/>
                    <a:gd name="T36" fmla="*/ 2147483646 w 28"/>
                    <a:gd name="T37" fmla="*/ 2147483646 h 42"/>
                    <a:gd name="T38" fmla="*/ 2147483646 w 28"/>
                    <a:gd name="T39" fmla="*/ 2147483646 h 42"/>
                    <a:gd name="T40" fmla="*/ 2147483646 w 28"/>
                    <a:gd name="T41" fmla="*/ 0 h 42"/>
                    <a:gd name="T42" fmla="*/ 2147483646 w 28"/>
                    <a:gd name="T43" fmla="*/ 2147483646 h 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0" name="íṩlïḓè">
                  <a:extLst>
                    <a:ext uri="{FF2B5EF4-FFF2-40B4-BE49-F238E27FC236}">
                      <a16:creationId xmlns:a16="http://schemas.microsoft.com/office/drawing/2014/main" id="{B4939DF7-5BEF-4076-87A5-A741504897AA}"/>
                    </a:ext>
                  </a:extLst>
                </p:cNvPr>
                <p:cNvSpPr>
                  <a:spLocks/>
                </p:cNvSpPr>
                <p:nvPr/>
              </p:nvSpPr>
              <p:spPr bwMode="auto">
                <a:xfrm>
                  <a:off x="5826126" y="3273425"/>
                  <a:ext cx="223838" cy="293688"/>
                </a:xfrm>
                <a:custGeom>
                  <a:avLst/>
                  <a:gdLst>
                    <a:gd name="T0" fmla="*/ 2147483646 w 68"/>
                    <a:gd name="T1" fmla="*/ 2147483646 h 88"/>
                    <a:gd name="T2" fmla="*/ 2147483646 w 68"/>
                    <a:gd name="T3" fmla="*/ 2147483646 h 88"/>
                    <a:gd name="T4" fmla="*/ 2147483646 w 68"/>
                    <a:gd name="T5" fmla="*/ 2147483646 h 88"/>
                    <a:gd name="T6" fmla="*/ 2147483646 w 68"/>
                    <a:gd name="T7" fmla="*/ 2147483646 h 88"/>
                    <a:gd name="T8" fmla="*/ 2147483646 w 68"/>
                    <a:gd name="T9" fmla="*/ 0 h 88"/>
                    <a:gd name="T10" fmla="*/ 2147483646 w 68"/>
                    <a:gd name="T11" fmla="*/ 2147483646 h 88"/>
                    <a:gd name="T12" fmla="*/ 2147483646 w 68"/>
                    <a:gd name="T13" fmla="*/ 2147483646 h 88"/>
                    <a:gd name="T14" fmla="*/ 2147483646 w 68"/>
                    <a:gd name="T15" fmla="*/ 2147483646 h 88"/>
                    <a:gd name="T16" fmla="*/ 2147483646 w 68"/>
                    <a:gd name="T17" fmla="*/ 2147483646 h 88"/>
                    <a:gd name="T18" fmla="*/ 2147483646 w 68"/>
                    <a:gd name="T19" fmla="*/ 2147483646 h 88"/>
                    <a:gd name="T20" fmla="*/ 2147483646 w 68"/>
                    <a:gd name="T21" fmla="*/ 2147483646 h 88"/>
                    <a:gd name="T22" fmla="*/ 2147483646 w 68"/>
                    <a:gd name="T23" fmla="*/ 2147483646 h 88"/>
                    <a:gd name="T24" fmla="*/ 2147483646 w 68"/>
                    <a:gd name="T25" fmla="*/ 2147483646 h 88"/>
                    <a:gd name="T26" fmla="*/ 2147483646 w 68"/>
                    <a:gd name="T27" fmla="*/ 2147483646 h 88"/>
                    <a:gd name="T28" fmla="*/ 0 w 68"/>
                    <a:gd name="T29" fmla="*/ 2147483646 h 88"/>
                    <a:gd name="T30" fmla="*/ 2147483646 w 68"/>
                    <a:gd name="T31" fmla="*/ 2147483646 h 88"/>
                    <a:gd name="T32" fmla="*/ 2147483646 w 68"/>
                    <a:gd name="T33" fmla="*/ 2147483646 h 88"/>
                    <a:gd name="T34" fmla="*/ 2147483646 w 68"/>
                    <a:gd name="T35" fmla="*/ 2147483646 h 88"/>
                    <a:gd name="T36" fmla="*/ 2147483646 w 68"/>
                    <a:gd name="T37" fmla="*/ 2147483646 h 88"/>
                    <a:gd name="T38" fmla="*/ 2147483646 w 68"/>
                    <a:gd name="T39" fmla="*/ 2147483646 h 88"/>
                    <a:gd name="T40" fmla="*/ 2147483646 w 68"/>
                    <a:gd name="T41" fmla="*/ 2147483646 h 88"/>
                    <a:gd name="T42" fmla="*/ 2147483646 w 68"/>
                    <a:gd name="T43" fmla="*/ 2147483646 h 88"/>
                    <a:gd name="T44" fmla="*/ 2147483646 w 68"/>
                    <a:gd name="T45" fmla="*/ 2147483646 h 88"/>
                    <a:gd name="T46" fmla="*/ 2147483646 w 68"/>
                    <a:gd name="T47" fmla="*/ 2147483646 h 88"/>
                    <a:gd name="T48" fmla="*/ 2147483646 w 68"/>
                    <a:gd name="T49" fmla="*/ 2147483646 h 88"/>
                    <a:gd name="T50" fmla="*/ 2147483646 w 68"/>
                    <a:gd name="T51" fmla="*/ 2147483646 h 88"/>
                    <a:gd name="T52" fmla="*/ 2147483646 w 68"/>
                    <a:gd name="T53" fmla="*/ 2147483646 h 88"/>
                    <a:gd name="T54" fmla="*/ 2147483646 w 68"/>
                    <a:gd name="T55" fmla="*/ 2147483646 h 88"/>
                    <a:gd name="T56" fmla="*/ 2147483646 w 68"/>
                    <a:gd name="T57" fmla="*/ 2147483646 h 88"/>
                    <a:gd name="T58" fmla="*/ 2147483646 w 68"/>
                    <a:gd name="T59" fmla="*/ 2147483646 h 88"/>
                    <a:gd name="T60" fmla="*/ 2147483646 w 68"/>
                    <a:gd name="T61" fmla="*/ 2147483646 h 88"/>
                    <a:gd name="T62" fmla="*/ 2147483646 w 68"/>
                    <a:gd name="T63" fmla="*/ 2147483646 h 88"/>
                    <a:gd name="T64" fmla="*/ 2147483646 w 68"/>
                    <a:gd name="T65" fmla="*/ 2147483646 h 88"/>
                    <a:gd name="T66" fmla="*/ 2147483646 w 68"/>
                    <a:gd name="T67" fmla="*/ 2147483646 h 88"/>
                    <a:gd name="T68" fmla="*/ 2147483646 w 68"/>
                    <a:gd name="T69" fmla="*/ 2147483646 h 88"/>
                    <a:gd name="T70" fmla="*/ 2147483646 w 68"/>
                    <a:gd name="T71" fmla="*/ 2147483646 h 88"/>
                    <a:gd name="T72" fmla="*/ 2147483646 w 68"/>
                    <a:gd name="T73" fmla="*/ 2147483646 h 88"/>
                    <a:gd name="T74" fmla="*/ 2147483646 w 68"/>
                    <a:gd name="T75" fmla="*/ 2147483646 h 88"/>
                    <a:gd name="T76" fmla="*/ 2147483646 w 68"/>
                    <a:gd name="T77" fmla="*/ 2147483646 h 88"/>
                    <a:gd name="T78" fmla="*/ 2147483646 w 68"/>
                    <a:gd name="T79" fmla="*/ 2147483646 h 88"/>
                    <a:gd name="T80" fmla="*/ 2147483646 w 68"/>
                    <a:gd name="T81" fmla="*/ 2147483646 h 88"/>
                    <a:gd name="T82" fmla="*/ 2147483646 w 68"/>
                    <a:gd name="T83" fmla="*/ 2147483646 h 88"/>
                    <a:gd name="T84" fmla="*/ 2147483646 w 68"/>
                    <a:gd name="T85" fmla="*/ 2147483646 h 88"/>
                    <a:gd name="T86" fmla="*/ 2147483646 w 68"/>
                    <a:gd name="T87" fmla="*/ 2147483646 h 88"/>
                    <a:gd name="T88" fmla="*/ 2147483646 w 68"/>
                    <a:gd name="T89" fmla="*/ 2147483646 h 88"/>
                    <a:gd name="T90" fmla="*/ 2147483646 w 68"/>
                    <a:gd name="T91" fmla="*/ 2147483646 h 88"/>
                    <a:gd name="T92" fmla="*/ 2147483646 w 68"/>
                    <a:gd name="T93" fmla="*/ 2147483646 h 8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1" name="ísḷïďè">
                  <a:extLst>
                    <a:ext uri="{FF2B5EF4-FFF2-40B4-BE49-F238E27FC236}">
                      <a16:creationId xmlns:a16="http://schemas.microsoft.com/office/drawing/2014/main" id="{A0DF242F-6C3A-4402-9CB2-F8F3EC3EA74B}"/>
                    </a:ext>
                  </a:extLst>
                </p:cNvPr>
                <p:cNvSpPr>
                  <a:spLocks/>
                </p:cNvSpPr>
                <p:nvPr/>
              </p:nvSpPr>
              <p:spPr bwMode="auto">
                <a:xfrm>
                  <a:off x="4518026" y="3506788"/>
                  <a:ext cx="53975" cy="71438"/>
                </a:xfrm>
                <a:custGeom>
                  <a:avLst/>
                  <a:gdLst>
                    <a:gd name="T0" fmla="*/ 2147483646 w 16"/>
                    <a:gd name="T1" fmla="*/ 2147483646 h 21"/>
                    <a:gd name="T2" fmla="*/ 2147483646 w 16"/>
                    <a:gd name="T3" fmla="*/ 2147483646 h 21"/>
                    <a:gd name="T4" fmla="*/ 2147483646 w 16"/>
                    <a:gd name="T5" fmla="*/ 2147483646 h 21"/>
                    <a:gd name="T6" fmla="*/ 2147483646 w 16"/>
                    <a:gd name="T7" fmla="*/ 0 h 21"/>
                    <a:gd name="T8" fmla="*/ 2147483646 w 16"/>
                    <a:gd name="T9" fmla="*/ 2147483646 h 21"/>
                    <a:gd name="T10" fmla="*/ 2147483646 w 16"/>
                    <a:gd name="T11" fmla="*/ 2147483646 h 21"/>
                    <a:gd name="T12" fmla="*/ 2147483646 w 16"/>
                    <a:gd name="T13" fmla="*/ 2147483646 h 21"/>
                    <a:gd name="T14" fmla="*/ 2147483646 w 16"/>
                    <a:gd name="T15" fmla="*/ 2147483646 h 21"/>
                    <a:gd name="T16" fmla="*/ 0 w 16"/>
                    <a:gd name="T17" fmla="*/ 2147483646 h 21"/>
                    <a:gd name="T18" fmla="*/ 2147483646 w 16"/>
                    <a:gd name="T19" fmla="*/ 2147483646 h 21"/>
                    <a:gd name="T20" fmla="*/ 2147483646 w 16"/>
                    <a:gd name="T21" fmla="*/ 2147483646 h 21"/>
                    <a:gd name="T22" fmla="*/ 2147483646 w 16"/>
                    <a:gd name="T23" fmla="*/ 2147483646 h 21"/>
                    <a:gd name="T24" fmla="*/ 2147483646 w 16"/>
                    <a:gd name="T25" fmla="*/ 2147483646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2" name="îṧļîḓé">
                  <a:extLst>
                    <a:ext uri="{FF2B5EF4-FFF2-40B4-BE49-F238E27FC236}">
                      <a16:creationId xmlns:a16="http://schemas.microsoft.com/office/drawing/2014/main" id="{594BEBCD-0A09-4A11-B721-F34D9334E4C6}"/>
                    </a:ext>
                  </a:extLst>
                </p:cNvPr>
                <p:cNvSpPr>
                  <a:spLocks/>
                </p:cNvSpPr>
                <p:nvPr/>
              </p:nvSpPr>
              <p:spPr bwMode="auto">
                <a:xfrm>
                  <a:off x="5319713" y="3133725"/>
                  <a:ext cx="222250" cy="500063"/>
                </a:xfrm>
                <a:custGeom>
                  <a:avLst/>
                  <a:gdLst>
                    <a:gd name="T0" fmla="*/ 2147483646 w 67"/>
                    <a:gd name="T1" fmla="*/ 2147483646 h 150"/>
                    <a:gd name="T2" fmla="*/ 2147483646 w 67"/>
                    <a:gd name="T3" fmla="*/ 2147483646 h 150"/>
                    <a:gd name="T4" fmla="*/ 2147483646 w 67"/>
                    <a:gd name="T5" fmla="*/ 2147483646 h 150"/>
                    <a:gd name="T6" fmla="*/ 2147483646 w 67"/>
                    <a:gd name="T7" fmla="*/ 2147483646 h 150"/>
                    <a:gd name="T8" fmla="*/ 2147483646 w 67"/>
                    <a:gd name="T9" fmla="*/ 2147483646 h 150"/>
                    <a:gd name="T10" fmla="*/ 2147483646 w 67"/>
                    <a:gd name="T11" fmla="*/ 2147483646 h 150"/>
                    <a:gd name="T12" fmla="*/ 2147483646 w 67"/>
                    <a:gd name="T13" fmla="*/ 2147483646 h 150"/>
                    <a:gd name="T14" fmla="*/ 2147483646 w 67"/>
                    <a:gd name="T15" fmla="*/ 2147483646 h 150"/>
                    <a:gd name="T16" fmla="*/ 2147483646 w 67"/>
                    <a:gd name="T17" fmla="*/ 2147483646 h 150"/>
                    <a:gd name="T18" fmla="*/ 2147483646 w 67"/>
                    <a:gd name="T19" fmla="*/ 2147483646 h 150"/>
                    <a:gd name="T20" fmla="*/ 2147483646 w 67"/>
                    <a:gd name="T21" fmla="*/ 2147483646 h 150"/>
                    <a:gd name="T22" fmla="*/ 2147483646 w 67"/>
                    <a:gd name="T23" fmla="*/ 2147483646 h 150"/>
                    <a:gd name="T24" fmla="*/ 2147483646 w 67"/>
                    <a:gd name="T25" fmla="*/ 2147483646 h 150"/>
                    <a:gd name="T26" fmla="*/ 2147483646 w 67"/>
                    <a:gd name="T27" fmla="*/ 2147483646 h 150"/>
                    <a:gd name="T28" fmla="*/ 2147483646 w 67"/>
                    <a:gd name="T29" fmla="*/ 2147483646 h 150"/>
                    <a:gd name="T30" fmla="*/ 2147483646 w 67"/>
                    <a:gd name="T31" fmla="*/ 2147483646 h 150"/>
                    <a:gd name="T32" fmla="*/ 2147483646 w 67"/>
                    <a:gd name="T33" fmla="*/ 2147483646 h 150"/>
                    <a:gd name="T34" fmla="*/ 2147483646 w 67"/>
                    <a:gd name="T35" fmla="*/ 2147483646 h 150"/>
                    <a:gd name="T36" fmla="*/ 2147483646 w 67"/>
                    <a:gd name="T37" fmla="*/ 2147483646 h 150"/>
                    <a:gd name="T38" fmla="*/ 2147483646 w 67"/>
                    <a:gd name="T39" fmla="*/ 2147483646 h 150"/>
                    <a:gd name="T40" fmla="*/ 2147483646 w 67"/>
                    <a:gd name="T41" fmla="*/ 2147483646 h 150"/>
                    <a:gd name="T42" fmla="*/ 2147483646 w 67"/>
                    <a:gd name="T43" fmla="*/ 2147483646 h 150"/>
                    <a:gd name="T44" fmla="*/ 2147483646 w 67"/>
                    <a:gd name="T45" fmla="*/ 2147483646 h 150"/>
                    <a:gd name="T46" fmla="*/ 2147483646 w 67"/>
                    <a:gd name="T47" fmla="*/ 2147483646 h 150"/>
                    <a:gd name="T48" fmla="*/ 2147483646 w 67"/>
                    <a:gd name="T49" fmla="*/ 2147483646 h 150"/>
                    <a:gd name="T50" fmla="*/ 2147483646 w 67"/>
                    <a:gd name="T51" fmla="*/ 2147483646 h 150"/>
                    <a:gd name="T52" fmla="*/ 2147483646 w 67"/>
                    <a:gd name="T53" fmla="*/ 2147483646 h 150"/>
                    <a:gd name="T54" fmla="*/ 2147483646 w 67"/>
                    <a:gd name="T55" fmla="*/ 2147483646 h 150"/>
                    <a:gd name="T56" fmla="*/ 2147483646 w 67"/>
                    <a:gd name="T57" fmla="*/ 2147483646 h 150"/>
                    <a:gd name="T58" fmla="*/ 2147483646 w 67"/>
                    <a:gd name="T59" fmla="*/ 2147483646 h 150"/>
                    <a:gd name="T60" fmla="*/ 2147483646 w 67"/>
                    <a:gd name="T61" fmla="*/ 2147483646 h 150"/>
                    <a:gd name="T62" fmla="*/ 2147483646 w 67"/>
                    <a:gd name="T63" fmla="*/ 2147483646 h 150"/>
                    <a:gd name="T64" fmla="*/ 2147483646 w 67"/>
                    <a:gd name="T65" fmla="*/ 2147483646 h 150"/>
                    <a:gd name="T66" fmla="*/ 2147483646 w 67"/>
                    <a:gd name="T67" fmla="*/ 2147483646 h 150"/>
                    <a:gd name="T68" fmla="*/ 2147483646 w 67"/>
                    <a:gd name="T69" fmla="*/ 2147483646 h 150"/>
                    <a:gd name="T70" fmla="*/ 2147483646 w 67"/>
                    <a:gd name="T71" fmla="*/ 2147483646 h 150"/>
                    <a:gd name="T72" fmla="*/ 2147483646 w 67"/>
                    <a:gd name="T73" fmla="*/ 2147483646 h 150"/>
                    <a:gd name="T74" fmla="*/ 2147483646 w 67"/>
                    <a:gd name="T75" fmla="*/ 2147483646 h 150"/>
                    <a:gd name="T76" fmla="*/ 2147483646 w 67"/>
                    <a:gd name="T77" fmla="*/ 2147483646 h 150"/>
                    <a:gd name="T78" fmla="*/ 2147483646 w 67"/>
                    <a:gd name="T79" fmla="*/ 2147483646 h 150"/>
                    <a:gd name="T80" fmla="*/ 2147483646 w 67"/>
                    <a:gd name="T81" fmla="*/ 2147483646 h 150"/>
                    <a:gd name="T82" fmla="*/ 2147483646 w 67"/>
                    <a:gd name="T83" fmla="*/ 2147483646 h 150"/>
                    <a:gd name="T84" fmla="*/ 2147483646 w 67"/>
                    <a:gd name="T85" fmla="*/ 2147483646 h 150"/>
                    <a:gd name="T86" fmla="*/ 2147483646 w 67"/>
                    <a:gd name="T87" fmla="*/ 2147483646 h 150"/>
                    <a:gd name="T88" fmla="*/ 2147483646 w 67"/>
                    <a:gd name="T89" fmla="*/ 2147483646 h 150"/>
                    <a:gd name="T90" fmla="*/ 2147483646 w 67"/>
                    <a:gd name="T91" fmla="*/ 2147483646 h 150"/>
                    <a:gd name="T92" fmla="*/ 2147483646 w 67"/>
                    <a:gd name="T93" fmla="*/ 2147483646 h 150"/>
                    <a:gd name="T94" fmla="*/ 2147483646 w 67"/>
                    <a:gd name="T95" fmla="*/ 2147483646 h 150"/>
                    <a:gd name="T96" fmla="*/ 2147483646 w 67"/>
                    <a:gd name="T97" fmla="*/ 2147483646 h 150"/>
                    <a:gd name="T98" fmla="*/ 2147483646 w 67"/>
                    <a:gd name="T99" fmla="*/ 2147483646 h 150"/>
                    <a:gd name="T100" fmla="*/ 2147483646 w 67"/>
                    <a:gd name="T101" fmla="*/ 2147483646 h 150"/>
                    <a:gd name="T102" fmla="*/ 2147483646 w 67"/>
                    <a:gd name="T103" fmla="*/ 2147483646 h 1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3" name="iSļïḑé">
                  <a:extLst>
                    <a:ext uri="{FF2B5EF4-FFF2-40B4-BE49-F238E27FC236}">
                      <a16:creationId xmlns:a16="http://schemas.microsoft.com/office/drawing/2014/main" id="{05B1E5BA-E278-401B-9C16-914F94CE27AB}"/>
                    </a:ext>
                  </a:extLst>
                </p:cNvPr>
                <p:cNvSpPr>
                  <a:spLocks/>
                </p:cNvSpPr>
                <p:nvPr/>
              </p:nvSpPr>
              <p:spPr bwMode="auto">
                <a:xfrm>
                  <a:off x="4422776" y="3106738"/>
                  <a:ext cx="412750" cy="596900"/>
                </a:xfrm>
                <a:custGeom>
                  <a:avLst/>
                  <a:gdLst>
                    <a:gd name="T0" fmla="*/ 2147483646 w 125"/>
                    <a:gd name="T1" fmla="*/ 2147483646 h 179"/>
                    <a:gd name="T2" fmla="*/ 2147483646 w 125"/>
                    <a:gd name="T3" fmla="*/ 2147483646 h 179"/>
                    <a:gd name="T4" fmla="*/ 2147483646 w 125"/>
                    <a:gd name="T5" fmla="*/ 2147483646 h 179"/>
                    <a:gd name="T6" fmla="*/ 2147483646 w 125"/>
                    <a:gd name="T7" fmla="*/ 2147483646 h 179"/>
                    <a:gd name="T8" fmla="*/ 2147483646 w 125"/>
                    <a:gd name="T9" fmla="*/ 2147483646 h 179"/>
                    <a:gd name="T10" fmla="*/ 2147483646 w 125"/>
                    <a:gd name="T11" fmla="*/ 2147483646 h 179"/>
                    <a:gd name="T12" fmla="*/ 2147483646 w 125"/>
                    <a:gd name="T13" fmla="*/ 2147483646 h 179"/>
                    <a:gd name="T14" fmla="*/ 2147483646 w 125"/>
                    <a:gd name="T15" fmla="*/ 2147483646 h 179"/>
                    <a:gd name="T16" fmla="*/ 2147483646 w 125"/>
                    <a:gd name="T17" fmla="*/ 2147483646 h 179"/>
                    <a:gd name="T18" fmla="*/ 2147483646 w 125"/>
                    <a:gd name="T19" fmla="*/ 2147483646 h 179"/>
                    <a:gd name="T20" fmla="*/ 2147483646 w 125"/>
                    <a:gd name="T21" fmla="*/ 2147483646 h 179"/>
                    <a:gd name="T22" fmla="*/ 2147483646 w 125"/>
                    <a:gd name="T23" fmla="*/ 0 h 179"/>
                    <a:gd name="T24" fmla="*/ 2147483646 w 125"/>
                    <a:gd name="T25" fmla="*/ 0 h 179"/>
                    <a:gd name="T26" fmla="*/ 2147483646 w 125"/>
                    <a:gd name="T27" fmla="*/ 2147483646 h 179"/>
                    <a:gd name="T28" fmla="*/ 2147483646 w 125"/>
                    <a:gd name="T29" fmla="*/ 2147483646 h 179"/>
                    <a:gd name="T30" fmla="*/ 2147483646 w 125"/>
                    <a:gd name="T31" fmla="*/ 2147483646 h 179"/>
                    <a:gd name="T32" fmla="*/ 2147483646 w 125"/>
                    <a:gd name="T33" fmla="*/ 2147483646 h 179"/>
                    <a:gd name="T34" fmla="*/ 0 w 125"/>
                    <a:gd name="T35" fmla="*/ 2147483646 h 179"/>
                    <a:gd name="T36" fmla="*/ 2147483646 w 125"/>
                    <a:gd name="T37" fmla="*/ 2147483646 h 179"/>
                    <a:gd name="T38" fmla="*/ 2147483646 w 125"/>
                    <a:gd name="T39" fmla="*/ 2147483646 h 179"/>
                    <a:gd name="T40" fmla="*/ 2147483646 w 125"/>
                    <a:gd name="T41" fmla="*/ 2147483646 h 179"/>
                    <a:gd name="T42" fmla="*/ 2147483646 w 125"/>
                    <a:gd name="T43" fmla="*/ 2147483646 h 179"/>
                    <a:gd name="T44" fmla="*/ 2147483646 w 125"/>
                    <a:gd name="T45" fmla="*/ 2147483646 h 179"/>
                    <a:gd name="T46" fmla="*/ 2147483646 w 125"/>
                    <a:gd name="T47" fmla="*/ 2147483646 h 179"/>
                    <a:gd name="T48" fmla="*/ 2147483646 w 125"/>
                    <a:gd name="T49" fmla="*/ 2147483646 h 179"/>
                    <a:gd name="T50" fmla="*/ 2147483646 w 125"/>
                    <a:gd name="T51" fmla="*/ 2147483646 h 179"/>
                    <a:gd name="T52" fmla="*/ 2147483646 w 125"/>
                    <a:gd name="T53" fmla="*/ 2147483646 h 179"/>
                    <a:gd name="T54" fmla="*/ 2147483646 w 125"/>
                    <a:gd name="T55" fmla="*/ 2147483646 h 179"/>
                    <a:gd name="T56" fmla="*/ 2147483646 w 125"/>
                    <a:gd name="T57" fmla="*/ 2147483646 h 179"/>
                    <a:gd name="T58" fmla="*/ 2147483646 w 125"/>
                    <a:gd name="T59" fmla="*/ 2147483646 h 179"/>
                    <a:gd name="T60" fmla="*/ 2147483646 w 125"/>
                    <a:gd name="T61" fmla="*/ 2147483646 h 179"/>
                    <a:gd name="T62" fmla="*/ 2147483646 w 125"/>
                    <a:gd name="T63" fmla="*/ 2147483646 h 179"/>
                    <a:gd name="T64" fmla="*/ 2147483646 w 125"/>
                    <a:gd name="T65" fmla="*/ 2147483646 h 179"/>
                    <a:gd name="T66" fmla="*/ 2147483646 w 125"/>
                    <a:gd name="T67" fmla="*/ 2147483646 h 179"/>
                    <a:gd name="T68" fmla="*/ 2147483646 w 125"/>
                    <a:gd name="T69" fmla="*/ 2147483646 h 179"/>
                    <a:gd name="T70" fmla="*/ 2147483646 w 125"/>
                    <a:gd name="T71" fmla="*/ 2147483646 h 179"/>
                    <a:gd name="T72" fmla="*/ 2147483646 w 125"/>
                    <a:gd name="T73" fmla="*/ 2147483646 h 179"/>
                    <a:gd name="T74" fmla="*/ 2147483646 w 125"/>
                    <a:gd name="T75" fmla="*/ 2147483646 h 179"/>
                    <a:gd name="T76" fmla="*/ 2147483646 w 125"/>
                    <a:gd name="T77" fmla="*/ 2147483646 h 179"/>
                    <a:gd name="T78" fmla="*/ 2147483646 w 125"/>
                    <a:gd name="T79" fmla="*/ 2147483646 h 179"/>
                    <a:gd name="T80" fmla="*/ 2147483646 w 125"/>
                    <a:gd name="T81" fmla="*/ 2147483646 h 179"/>
                    <a:gd name="T82" fmla="*/ 2147483646 w 125"/>
                    <a:gd name="T83" fmla="*/ 2147483646 h 179"/>
                    <a:gd name="T84" fmla="*/ 2147483646 w 125"/>
                    <a:gd name="T85" fmla="*/ 2147483646 h 179"/>
                    <a:gd name="T86" fmla="*/ 2147483646 w 125"/>
                    <a:gd name="T87" fmla="*/ 2147483646 h 179"/>
                    <a:gd name="T88" fmla="*/ 2147483646 w 125"/>
                    <a:gd name="T89" fmla="*/ 2147483646 h 179"/>
                    <a:gd name="T90" fmla="*/ 2147483646 w 125"/>
                    <a:gd name="T91" fmla="*/ 2147483646 h 179"/>
                    <a:gd name="T92" fmla="*/ 2147483646 w 125"/>
                    <a:gd name="T93" fmla="*/ 2147483646 h 179"/>
                    <a:gd name="T94" fmla="*/ 2147483646 w 125"/>
                    <a:gd name="T95" fmla="*/ 2147483646 h 179"/>
                    <a:gd name="T96" fmla="*/ 2147483646 w 125"/>
                    <a:gd name="T97" fmla="*/ 2147483646 h 179"/>
                    <a:gd name="T98" fmla="*/ 2147483646 w 125"/>
                    <a:gd name="T99" fmla="*/ 2147483646 h 179"/>
                    <a:gd name="T100" fmla="*/ 2147483646 w 125"/>
                    <a:gd name="T101" fmla="*/ 2147483646 h 17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4" name="íšlïďè">
                  <a:extLst>
                    <a:ext uri="{FF2B5EF4-FFF2-40B4-BE49-F238E27FC236}">
                      <a16:creationId xmlns:a16="http://schemas.microsoft.com/office/drawing/2014/main" id="{FA99C3ED-91BB-47DB-A44D-B1F30360E4FA}"/>
                    </a:ext>
                  </a:extLst>
                </p:cNvPr>
                <p:cNvSpPr>
                  <a:spLocks/>
                </p:cNvSpPr>
                <p:nvPr/>
              </p:nvSpPr>
              <p:spPr bwMode="auto">
                <a:xfrm>
                  <a:off x="5478463" y="3581400"/>
                  <a:ext cx="46038" cy="76200"/>
                </a:xfrm>
                <a:custGeom>
                  <a:avLst/>
                  <a:gdLst>
                    <a:gd name="T0" fmla="*/ 2147483646 w 14"/>
                    <a:gd name="T1" fmla="*/ 2147483646 h 23"/>
                    <a:gd name="T2" fmla="*/ 2147483646 w 14"/>
                    <a:gd name="T3" fmla="*/ 2147483646 h 23"/>
                    <a:gd name="T4" fmla="*/ 2147483646 w 14"/>
                    <a:gd name="T5" fmla="*/ 0 h 23"/>
                    <a:gd name="T6" fmla="*/ 0 w 14"/>
                    <a:gd name="T7" fmla="*/ 2147483646 h 23"/>
                    <a:gd name="T8" fmla="*/ 2147483646 w 14"/>
                    <a:gd name="T9" fmla="*/ 2147483646 h 23"/>
                    <a:gd name="T10" fmla="*/ 2147483646 w 14"/>
                    <a:gd name="T11" fmla="*/ 2147483646 h 23"/>
                    <a:gd name="T12" fmla="*/ 2147483646 w 14"/>
                    <a:gd name="T13" fmla="*/ 2147483646 h 23"/>
                    <a:gd name="T14" fmla="*/ 2147483646 w 14"/>
                    <a:gd name="T15" fmla="*/ 2147483646 h 23"/>
                    <a:gd name="T16" fmla="*/ 2147483646 w 14"/>
                    <a:gd name="T17" fmla="*/ 2147483646 h 23"/>
                    <a:gd name="T18" fmla="*/ 2147483646 w 14"/>
                    <a:gd name="T19" fmla="*/ 2147483646 h 23"/>
                    <a:gd name="T20" fmla="*/ 2147483646 w 14"/>
                    <a:gd name="T21" fmla="*/ 2147483646 h 23"/>
                    <a:gd name="T22" fmla="*/ 2147483646 w 14"/>
                    <a:gd name="T23" fmla="*/ 2147483646 h 23"/>
                    <a:gd name="T24" fmla="*/ 2147483646 w 14"/>
                    <a:gd name="T25" fmla="*/ 2147483646 h 23"/>
                    <a:gd name="T26" fmla="*/ 2147483646 w 14"/>
                    <a:gd name="T27" fmla="*/ 2147483646 h 2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5" name="işḷîḑe">
                  <a:extLst>
                    <a:ext uri="{FF2B5EF4-FFF2-40B4-BE49-F238E27FC236}">
                      <a16:creationId xmlns:a16="http://schemas.microsoft.com/office/drawing/2014/main" id="{2DB79771-E0F6-4DBB-93B9-797C9FD855AA}"/>
                    </a:ext>
                  </a:extLst>
                </p:cNvPr>
                <p:cNvSpPr>
                  <a:spLocks/>
                </p:cNvSpPr>
                <p:nvPr/>
              </p:nvSpPr>
              <p:spPr bwMode="auto">
                <a:xfrm>
                  <a:off x="6310313" y="3136900"/>
                  <a:ext cx="406400" cy="554038"/>
                </a:xfrm>
                <a:custGeom>
                  <a:avLst/>
                  <a:gdLst>
                    <a:gd name="T0" fmla="*/ 2147483646 w 123"/>
                    <a:gd name="T1" fmla="*/ 2147483646 h 166"/>
                    <a:gd name="T2" fmla="*/ 2147483646 w 123"/>
                    <a:gd name="T3" fmla="*/ 0 h 166"/>
                    <a:gd name="T4" fmla="*/ 2147483646 w 123"/>
                    <a:gd name="T5" fmla="*/ 2147483646 h 166"/>
                    <a:gd name="T6" fmla="*/ 2147483646 w 123"/>
                    <a:gd name="T7" fmla="*/ 2147483646 h 166"/>
                    <a:gd name="T8" fmla="*/ 2147483646 w 123"/>
                    <a:gd name="T9" fmla="*/ 2147483646 h 166"/>
                    <a:gd name="T10" fmla="*/ 2147483646 w 123"/>
                    <a:gd name="T11" fmla="*/ 2147483646 h 166"/>
                    <a:gd name="T12" fmla="*/ 2147483646 w 123"/>
                    <a:gd name="T13" fmla="*/ 2147483646 h 166"/>
                    <a:gd name="T14" fmla="*/ 2147483646 w 123"/>
                    <a:gd name="T15" fmla="*/ 2147483646 h 166"/>
                    <a:gd name="T16" fmla="*/ 2147483646 w 123"/>
                    <a:gd name="T17" fmla="*/ 2147483646 h 166"/>
                    <a:gd name="T18" fmla="*/ 2147483646 w 123"/>
                    <a:gd name="T19" fmla="*/ 2147483646 h 166"/>
                    <a:gd name="T20" fmla="*/ 2147483646 w 123"/>
                    <a:gd name="T21" fmla="*/ 2147483646 h 166"/>
                    <a:gd name="T22" fmla="*/ 2147483646 w 123"/>
                    <a:gd name="T23" fmla="*/ 2147483646 h 166"/>
                    <a:gd name="T24" fmla="*/ 2147483646 w 123"/>
                    <a:gd name="T25" fmla="*/ 2147483646 h 166"/>
                    <a:gd name="T26" fmla="*/ 2147483646 w 123"/>
                    <a:gd name="T27" fmla="*/ 2147483646 h 166"/>
                    <a:gd name="T28" fmla="*/ 2147483646 w 123"/>
                    <a:gd name="T29" fmla="*/ 2147483646 h 166"/>
                    <a:gd name="T30" fmla="*/ 2147483646 w 123"/>
                    <a:gd name="T31" fmla="*/ 2147483646 h 166"/>
                    <a:gd name="T32" fmla="*/ 2147483646 w 123"/>
                    <a:gd name="T33" fmla="*/ 2147483646 h 166"/>
                    <a:gd name="T34" fmla="*/ 2147483646 w 123"/>
                    <a:gd name="T35" fmla="*/ 2147483646 h 166"/>
                    <a:gd name="T36" fmla="*/ 2147483646 w 123"/>
                    <a:gd name="T37" fmla="*/ 2147483646 h 166"/>
                    <a:gd name="T38" fmla="*/ 2147483646 w 123"/>
                    <a:gd name="T39" fmla="*/ 2147483646 h 166"/>
                    <a:gd name="T40" fmla="*/ 2147483646 w 123"/>
                    <a:gd name="T41" fmla="*/ 2147483646 h 166"/>
                    <a:gd name="T42" fmla="*/ 2147483646 w 123"/>
                    <a:gd name="T43" fmla="*/ 2147483646 h 166"/>
                    <a:gd name="T44" fmla="*/ 2147483646 w 123"/>
                    <a:gd name="T45" fmla="*/ 2147483646 h 166"/>
                    <a:gd name="T46" fmla="*/ 2147483646 w 123"/>
                    <a:gd name="T47" fmla="*/ 2147483646 h 166"/>
                    <a:gd name="T48" fmla="*/ 2147483646 w 123"/>
                    <a:gd name="T49" fmla="*/ 2147483646 h 166"/>
                    <a:gd name="T50" fmla="*/ 2147483646 w 123"/>
                    <a:gd name="T51" fmla="*/ 2147483646 h 166"/>
                    <a:gd name="T52" fmla="*/ 2147483646 w 123"/>
                    <a:gd name="T53" fmla="*/ 2147483646 h 166"/>
                    <a:gd name="T54" fmla="*/ 2147483646 w 123"/>
                    <a:gd name="T55" fmla="*/ 2147483646 h 166"/>
                    <a:gd name="T56" fmla="*/ 2147483646 w 123"/>
                    <a:gd name="T57" fmla="*/ 2147483646 h 166"/>
                    <a:gd name="T58" fmla="*/ 2147483646 w 123"/>
                    <a:gd name="T59" fmla="*/ 2147483646 h 166"/>
                    <a:gd name="T60" fmla="*/ 2147483646 w 123"/>
                    <a:gd name="T61" fmla="*/ 2147483646 h 166"/>
                    <a:gd name="T62" fmla="*/ 2147483646 w 123"/>
                    <a:gd name="T63" fmla="*/ 2147483646 h 166"/>
                    <a:gd name="T64" fmla="*/ 2147483646 w 123"/>
                    <a:gd name="T65" fmla="*/ 2147483646 h 166"/>
                    <a:gd name="T66" fmla="*/ 2147483646 w 123"/>
                    <a:gd name="T67" fmla="*/ 2147483646 h 166"/>
                    <a:gd name="T68" fmla="*/ 2147483646 w 123"/>
                    <a:gd name="T69" fmla="*/ 2147483646 h 166"/>
                    <a:gd name="T70" fmla="*/ 2147483646 w 123"/>
                    <a:gd name="T71" fmla="*/ 2147483646 h 166"/>
                    <a:gd name="T72" fmla="*/ 2147483646 w 123"/>
                    <a:gd name="T73" fmla="*/ 2147483646 h 166"/>
                    <a:gd name="T74" fmla="*/ 2147483646 w 123"/>
                    <a:gd name="T75" fmla="*/ 2147483646 h 166"/>
                    <a:gd name="T76" fmla="*/ 2147483646 w 123"/>
                    <a:gd name="T77" fmla="*/ 2147483646 h 166"/>
                    <a:gd name="T78" fmla="*/ 2147483646 w 123"/>
                    <a:gd name="T79" fmla="*/ 2147483646 h 166"/>
                    <a:gd name="T80" fmla="*/ 2147483646 w 123"/>
                    <a:gd name="T81" fmla="*/ 2147483646 h 166"/>
                    <a:gd name="T82" fmla="*/ 2147483646 w 123"/>
                    <a:gd name="T83" fmla="*/ 2147483646 h 166"/>
                    <a:gd name="T84" fmla="*/ 2147483646 w 123"/>
                    <a:gd name="T85" fmla="*/ 2147483646 h 166"/>
                    <a:gd name="T86" fmla="*/ 2147483646 w 123"/>
                    <a:gd name="T87" fmla="*/ 2147483646 h 166"/>
                    <a:gd name="T88" fmla="*/ 2147483646 w 123"/>
                    <a:gd name="T89" fmla="*/ 2147483646 h 166"/>
                    <a:gd name="T90" fmla="*/ 2147483646 w 123"/>
                    <a:gd name="T91" fmla="*/ 2147483646 h 166"/>
                    <a:gd name="T92" fmla="*/ 2147483646 w 123"/>
                    <a:gd name="T93" fmla="*/ 2147483646 h 166"/>
                    <a:gd name="T94" fmla="*/ 2147483646 w 123"/>
                    <a:gd name="T95" fmla="*/ 2147483646 h 166"/>
                    <a:gd name="T96" fmla="*/ 2147483646 w 123"/>
                    <a:gd name="T97" fmla="*/ 2147483646 h 166"/>
                    <a:gd name="T98" fmla="*/ 2147483646 w 123"/>
                    <a:gd name="T99" fmla="*/ 2147483646 h 166"/>
                    <a:gd name="T100" fmla="*/ 2147483646 w 123"/>
                    <a:gd name="T101" fmla="*/ 2147483646 h 166"/>
                    <a:gd name="T102" fmla="*/ 2147483646 w 123"/>
                    <a:gd name="T103" fmla="*/ 2147483646 h 166"/>
                    <a:gd name="T104" fmla="*/ 2147483646 w 123"/>
                    <a:gd name="T105" fmla="*/ 2147483646 h 166"/>
                    <a:gd name="T106" fmla="*/ 2147483646 w 123"/>
                    <a:gd name="T107" fmla="*/ 2147483646 h 166"/>
                    <a:gd name="T108" fmla="*/ 2147483646 w 123"/>
                    <a:gd name="T109" fmla="*/ 2147483646 h 166"/>
                    <a:gd name="T110" fmla="*/ 2147483646 w 123"/>
                    <a:gd name="T111" fmla="*/ 2147483646 h 166"/>
                    <a:gd name="T112" fmla="*/ 2147483646 w 123"/>
                    <a:gd name="T113" fmla="*/ 2147483646 h 166"/>
                    <a:gd name="T114" fmla="*/ 2147483646 w 123"/>
                    <a:gd name="T115" fmla="*/ 2147483646 h 166"/>
                    <a:gd name="T116" fmla="*/ 2147483646 w 123"/>
                    <a:gd name="T117" fmla="*/ 2147483646 h 166"/>
                    <a:gd name="T118" fmla="*/ 2147483646 w 123"/>
                    <a:gd name="T119" fmla="*/ 2147483646 h 166"/>
                    <a:gd name="T120" fmla="*/ 2147483646 w 123"/>
                    <a:gd name="T121" fmla="*/ 2147483646 h 16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6" name="íṥḻiďê">
                  <a:extLst>
                    <a:ext uri="{FF2B5EF4-FFF2-40B4-BE49-F238E27FC236}">
                      <a16:creationId xmlns:a16="http://schemas.microsoft.com/office/drawing/2014/main" id="{2BE918C4-E6C3-4965-8A63-D6426323D3B7}"/>
                    </a:ext>
                  </a:extLst>
                </p:cNvPr>
                <p:cNvSpPr>
                  <a:spLocks/>
                </p:cNvSpPr>
                <p:nvPr/>
              </p:nvSpPr>
              <p:spPr bwMode="auto">
                <a:xfrm>
                  <a:off x="5159376" y="3357563"/>
                  <a:ext cx="117475" cy="366713"/>
                </a:xfrm>
                <a:custGeom>
                  <a:avLst/>
                  <a:gdLst>
                    <a:gd name="T0" fmla="*/ 2147483646 w 36"/>
                    <a:gd name="T1" fmla="*/ 2147483646 h 110"/>
                    <a:gd name="T2" fmla="*/ 2147483646 w 36"/>
                    <a:gd name="T3" fmla="*/ 2147483646 h 110"/>
                    <a:gd name="T4" fmla="*/ 2147483646 w 36"/>
                    <a:gd name="T5" fmla="*/ 2147483646 h 110"/>
                    <a:gd name="T6" fmla="*/ 2147483646 w 36"/>
                    <a:gd name="T7" fmla="*/ 0 h 110"/>
                    <a:gd name="T8" fmla="*/ 2147483646 w 36"/>
                    <a:gd name="T9" fmla="*/ 2147483646 h 110"/>
                    <a:gd name="T10" fmla="*/ 2147483646 w 36"/>
                    <a:gd name="T11" fmla="*/ 2147483646 h 110"/>
                    <a:gd name="T12" fmla="*/ 2147483646 w 36"/>
                    <a:gd name="T13" fmla="*/ 2147483646 h 110"/>
                    <a:gd name="T14" fmla="*/ 2147483646 w 36"/>
                    <a:gd name="T15" fmla="*/ 2147483646 h 110"/>
                    <a:gd name="T16" fmla="*/ 2147483646 w 36"/>
                    <a:gd name="T17" fmla="*/ 2147483646 h 110"/>
                    <a:gd name="T18" fmla="*/ 0 w 36"/>
                    <a:gd name="T19" fmla="*/ 2147483646 h 110"/>
                    <a:gd name="T20" fmla="*/ 0 w 36"/>
                    <a:gd name="T21" fmla="*/ 2147483646 h 110"/>
                    <a:gd name="T22" fmla="*/ 0 w 36"/>
                    <a:gd name="T23" fmla="*/ 2147483646 h 110"/>
                    <a:gd name="T24" fmla="*/ 2147483646 w 36"/>
                    <a:gd name="T25" fmla="*/ 2147483646 h 110"/>
                    <a:gd name="T26" fmla="*/ 2147483646 w 36"/>
                    <a:gd name="T27" fmla="*/ 2147483646 h 110"/>
                    <a:gd name="T28" fmla="*/ 2147483646 w 36"/>
                    <a:gd name="T29" fmla="*/ 2147483646 h 110"/>
                    <a:gd name="T30" fmla="*/ 2147483646 w 36"/>
                    <a:gd name="T31" fmla="*/ 2147483646 h 110"/>
                    <a:gd name="T32" fmla="*/ 2147483646 w 36"/>
                    <a:gd name="T33" fmla="*/ 2147483646 h 110"/>
                    <a:gd name="T34" fmla="*/ 2147483646 w 36"/>
                    <a:gd name="T35" fmla="*/ 2147483646 h 110"/>
                    <a:gd name="T36" fmla="*/ 2147483646 w 36"/>
                    <a:gd name="T37" fmla="*/ 2147483646 h 110"/>
                    <a:gd name="T38" fmla="*/ 2147483646 w 36"/>
                    <a:gd name="T39" fmla="*/ 2147483646 h 110"/>
                    <a:gd name="T40" fmla="*/ 2147483646 w 36"/>
                    <a:gd name="T41" fmla="*/ 2147483646 h 110"/>
                    <a:gd name="T42" fmla="*/ 2147483646 w 36"/>
                    <a:gd name="T43" fmla="*/ 2147483646 h 110"/>
                    <a:gd name="T44" fmla="*/ 2147483646 w 36"/>
                    <a:gd name="T45" fmla="*/ 2147483646 h 110"/>
                    <a:gd name="T46" fmla="*/ 2147483646 w 36"/>
                    <a:gd name="T47" fmla="*/ 2147483646 h 110"/>
                    <a:gd name="T48" fmla="*/ 2147483646 w 36"/>
                    <a:gd name="T49" fmla="*/ 2147483646 h 110"/>
                    <a:gd name="T50" fmla="*/ 2147483646 w 36"/>
                    <a:gd name="T51" fmla="*/ 2147483646 h 1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10" name="ïšľîḍê">
                <a:extLst>
                  <a:ext uri="{FF2B5EF4-FFF2-40B4-BE49-F238E27FC236}">
                    <a16:creationId xmlns:a16="http://schemas.microsoft.com/office/drawing/2014/main" id="{094D3E25-1F4A-4219-BB25-0FF96FA07863}"/>
                  </a:ext>
                </a:extLst>
              </p:cNvPr>
              <p:cNvGrpSpPr>
                <a:grpSpLocks/>
              </p:cNvGrpSpPr>
              <p:nvPr/>
            </p:nvGrpSpPr>
            <p:grpSpPr bwMode="auto">
              <a:xfrm>
                <a:off x="4412452" y="3781425"/>
                <a:ext cx="2312689" cy="166461"/>
                <a:chOff x="6986588" y="3521075"/>
                <a:chExt cx="1654176" cy="119063"/>
              </a:xfrm>
            </p:grpSpPr>
            <p:sp>
              <p:nvSpPr>
                <p:cNvPr id="11" name="îṩľîḑê">
                  <a:extLst>
                    <a:ext uri="{FF2B5EF4-FFF2-40B4-BE49-F238E27FC236}">
                      <a16:creationId xmlns:a16="http://schemas.microsoft.com/office/drawing/2014/main" id="{F0D9F08F-F47B-4E73-8884-796E6255D47B}"/>
                    </a:ext>
                  </a:extLst>
                </p:cNvPr>
                <p:cNvSpPr>
                  <a:spLocks/>
                </p:cNvSpPr>
                <p:nvPr/>
              </p:nvSpPr>
              <p:spPr bwMode="auto">
                <a:xfrm>
                  <a:off x="6986588" y="3521075"/>
                  <a:ext cx="155575" cy="119063"/>
                </a:xfrm>
                <a:custGeom>
                  <a:avLst/>
                  <a:gdLst>
                    <a:gd name="T0" fmla="*/ 2147483646 w 98"/>
                    <a:gd name="T1" fmla="*/ 0 h 75"/>
                    <a:gd name="T2" fmla="*/ 2147483646 w 98"/>
                    <a:gd name="T3" fmla="*/ 2147483646 h 75"/>
                    <a:gd name="T4" fmla="*/ 2147483646 w 98"/>
                    <a:gd name="T5" fmla="*/ 0 h 75"/>
                    <a:gd name="T6" fmla="*/ 2147483646 w 98"/>
                    <a:gd name="T7" fmla="*/ 0 h 75"/>
                    <a:gd name="T8" fmla="*/ 2147483646 w 98"/>
                    <a:gd name="T9" fmla="*/ 2147483646 h 75"/>
                    <a:gd name="T10" fmla="*/ 2147483646 w 98"/>
                    <a:gd name="T11" fmla="*/ 0 h 75"/>
                    <a:gd name="T12" fmla="*/ 0 w 98"/>
                    <a:gd name="T13" fmla="*/ 0 h 75"/>
                    <a:gd name="T14" fmla="*/ 2147483646 w 98"/>
                    <a:gd name="T15" fmla="*/ 2147483646 h 75"/>
                    <a:gd name="T16" fmla="*/ 2147483646 w 98"/>
                    <a:gd name="T17" fmla="*/ 2147483646 h 75"/>
                    <a:gd name="T18" fmla="*/ 2147483646 w 98"/>
                    <a:gd name="T19" fmla="*/ 2147483646 h 75"/>
                    <a:gd name="T20" fmla="*/ 2147483646 w 98"/>
                    <a:gd name="T21" fmla="*/ 2147483646 h 75"/>
                    <a:gd name="T22" fmla="*/ 2147483646 w 98"/>
                    <a:gd name="T23" fmla="*/ 2147483646 h 75"/>
                    <a:gd name="T24" fmla="*/ 2147483646 w 98"/>
                    <a:gd name="T25" fmla="*/ 0 h 75"/>
                    <a:gd name="T26" fmla="*/ 2147483646 w 98"/>
                    <a:gd name="T27" fmla="*/ 0 h 7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2" name="îṩḷîde">
                  <a:extLst>
                    <a:ext uri="{FF2B5EF4-FFF2-40B4-BE49-F238E27FC236}">
                      <a16:creationId xmlns:a16="http://schemas.microsoft.com/office/drawing/2014/main" id="{B6821337-7C13-4E88-A61E-9EAAD29F1909}"/>
                    </a:ext>
                  </a:extLst>
                </p:cNvPr>
                <p:cNvSpPr>
                  <a:spLocks/>
                </p:cNvSpPr>
                <p:nvPr/>
              </p:nvSpPr>
              <p:spPr bwMode="auto">
                <a:xfrm>
                  <a:off x="7135813" y="3521075"/>
                  <a:ext cx="112713" cy="119063"/>
                </a:xfrm>
                <a:custGeom>
                  <a:avLst/>
                  <a:gdLst>
                    <a:gd name="T0" fmla="*/ 2147483646 w 34"/>
                    <a:gd name="T1" fmla="*/ 2147483646 h 36"/>
                    <a:gd name="T2" fmla="*/ 2147483646 w 34"/>
                    <a:gd name="T3" fmla="*/ 2147483646 h 36"/>
                    <a:gd name="T4" fmla="*/ 2147483646 w 34"/>
                    <a:gd name="T5" fmla="*/ 2147483646 h 36"/>
                    <a:gd name="T6" fmla="*/ 2147483646 w 34"/>
                    <a:gd name="T7" fmla="*/ 2147483646 h 36"/>
                    <a:gd name="T8" fmla="*/ 2147483646 w 34"/>
                    <a:gd name="T9" fmla="*/ 2147483646 h 36"/>
                    <a:gd name="T10" fmla="*/ 2147483646 w 34"/>
                    <a:gd name="T11" fmla="*/ 2147483646 h 36"/>
                    <a:gd name="T12" fmla="*/ 2147483646 w 34"/>
                    <a:gd name="T13" fmla="*/ 2147483646 h 36"/>
                    <a:gd name="T14" fmla="*/ 2147483646 w 34"/>
                    <a:gd name="T15" fmla="*/ 2147483646 h 36"/>
                    <a:gd name="T16" fmla="*/ 2147483646 w 34"/>
                    <a:gd name="T17" fmla="*/ 0 h 36"/>
                    <a:gd name="T18" fmla="*/ 2147483646 w 34"/>
                    <a:gd name="T19" fmla="*/ 0 h 36"/>
                    <a:gd name="T20" fmla="*/ 2147483646 w 34"/>
                    <a:gd name="T21" fmla="*/ 2147483646 h 36"/>
                    <a:gd name="T22" fmla="*/ 0 w 34"/>
                    <a:gd name="T23" fmla="*/ 2147483646 h 36"/>
                    <a:gd name="T24" fmla="*/ 0 w 34"/>
                    <a:gd name="T25" fmla="*/ 2147483646 h 36"/>
                    <a:gd name="T26" fmla="*/ 2147483646 w 34"/>
                    <a:gd name="T27" fmla="*/ 2147483646 h 36"/>
                    <a:gd name="T28" fmla="*/ 2147483646 w 34"/>
                    <a:gd name="T29" fmla="*/ 2147483646 h 36"/>
                    <a:gd name="T30" fmla="*/ 2147483646 w 34"/>
                    <a:gd name="T31" fmla="*/ 2147483646 h 36"/>
                    <a:gd name="T32" fmla="*/ 2147483646 w 34"/>
                    <a:gd name="T33" fmla="*/ 2147483646 h 36"/>
                    <a:gd name="T34" fmla="*/ 2147483646 w 34"/>
                    <a:gd name="T35" fmla="*/ 2147483646 h 36"/>
                    <a:gd name="T36" fmla="*/ 2147483646 w 34"/>
                    <a:gd name="T37" fmla="*/ 0 h 36"/>
                    <a:gd name="T38" fmla="*/ 2147483646 w 34"/>
                    <a:gd name="T39" fmla="*/ 0 h 36"/>
                    <a:gd name="T40" fmla="*/ 2147483646 w 34"/>
                    <a:gd name="T41" fmla="*/ 2147483646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3" name="îṣḻîḑê">
                  <a:extLst>
                    <a:ext uri="{FF2B5EF4-FFF2-40B4-BE49-F238E27FC236}">
                      <a16:creationId xmlns:a16="http://schemas.microsoft.com/office/drawing/2014/main" id="{9BF183FF-F048-47C6-B7BF-D37CF52D419E}"/>
                    </a:ext>
                  </a:extLst>
                </p:cNvPr>
                <p:cNvSpPr>
                  <a:spLocks/>
                </p:cNvSpPr>
                <p:nvPr/>
              </p:nvSpPr>
              <p:spPr bwMode="auto">
                <a:xfrm>
                  <a:off x="7248526" y="3521075"/>
                  <a:ext cx="114300" cy="119063"/>
                </a:xfrm>
                <a:custGeom>
                  <a:avLst/>
                  <a:gdLst>
                    <a:gd name="T0" fmla="*/ 2147483646 w 72"/>
                    <a:gd name="T1" fmla="*/ 0 h 75"/>
                    <a:gd name="T2" fmla="*/ 2147483646 w 72"/>
                    <a:gd name="T3" fmla="*/ 2147483646 h 75"/>
                    <a:gd name="T4" fmla="*/ 2147483646 w 72"/>
                    <a:gd name="T5" fmla="*/ 2147483646 h 75"/>
                    <a:gd name="T6" fmla="*/ 2147483646 w 72"/>
                    <a:gd name="T7" fmla="*/ 0 h 75"/>
                    <a:gd name="T8" fmla="*/ 2147483646 w 72"/>
                    <a:gd name="T9" fmla="*/ 0 h 75"/>
                    <a:gd name="T10" fmla="*/ 0 w 72"/>
                    <a:gd name="T11" fmla="*/ 2147483646 h 75"/>
                    <a:gd name="T12" fmla="*/ 2147483646 w 72"/>
                    <a:gd name="T13" fmla="*/ 2147483646 h 75"/>
                    <a:gd name="T14" fmla="*/ 2147483646 w 72"/>
                    <a:gd name="T15" fmla="*/ 2147483646 h 75"/>
                    <a:gd name="T16" fmla="*/ 2147483646 w 72"/>
                    <a:gd name="T17" fmla="*/ 2147483646 h 75"/>
                    <a:gd name="T18" fmla="*/ 2147483646 w 72"/>
                    <a:gd name="T19" fmla="*/ 2147483646 h 75"/>
                    <a:gd name="T20" fmla="*/ 2147483646 w 72"/>
                    <a:gd name="T21" fmla="*/ 2147483646 h 75"/>
                    <a:gd name="T22" fmla="*/ 2147483646 w 72"/>
                    <a:gd name="T23" fmla="*/ 0 h 75"/>
                    <a:gd name="T24" fmla="*/ 2147483646 w 72"/>
                    <a:gd name="T25" fmla="*/ 0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4" name="ïṥlíḑê">
                  <a:extLst>
                    <a:ext uri="{FF2B5EF4-FFF2-40B4-BE49-F238E27FC236}">
                      <a16:creationId xmlns:a16="http://schemas.microsoft.com/office/drawing/2014/main" id="{EDBE5AE7-4E34-4628-A084-791A78673A92}"/>
                    </a:ext>
                  </a:extLst>
                </p:cNvPr>
                <p:cNvSpPr>
                  <a:spLocks/>
                </p:cNvSpPr>
                <p:nvPr/>
              </p:nvSpPr>
              <p:spPr bwMode="auto">
                <a:xfrm>
                  <a:off x="7356476" y="3521075"/>
                  <a:ext cx="112713" cy="119063"/>
                </a:xfrm>
                <a:custGeom>
                  <a:avLst/>
                  <a:gdLst>
                    <a:gd name="T0" fmla="*/ 2147483646 w 71"/>
                    <a:gd name="T1" fmla="*/ 0 h 75"/>
                    <a:gd name="T2" fmla="*/ 0 w 71"/>
                    <a:gd name="T3" fmla="*/ 2147483646 h 75"/>
                    <a:gd name="T4" fmla="*/ 2147483646 w 71"/>
                    <a:gd name="T5" fmla="*/ 2147483646 h 75"/>
                    <a:gd name="T6" fmla="*/ 2147483646 w 71"/>
                    <a:gd name="T7" fmla="*/ 2147483646 h 75"/>
                    <a:gd name="T8" fmla="*/ 2147483646 w 71"/>
                    <a:gd name="T9" fmla="*/ 2147483646 h 75"/>
                    <a:gd name="T10" fmla="*/ 2147483646 w 71"/>
                    <a:gd name="T11" fmla="*/ 2147483646 h 75"/>
                    <a:gd name="T12" fmla="*/ 2147483646 w 71"/>
                    <a:gd name="T13" fmla="*/ 2147483646 h 75"/>
                    <a:gd name="T14" fmla="*/ 2147483646 w 71"/>
                    <a:gd name="T15" fmla="*/ 0 h 75"/>
                    <a:gd name="T16" fmla="*/ 2147483646 w 71"/>
                    <a:gd name="T17" fmla="*/ 0 h 75"/>
                    <a:gd name="T18" fmla="*/ 2147483646 w 71"/>
                    <a:gd name="T19" fmla="*/ 2147483646 h 75"/>
                    <a:gd name="T20" fmla="*/ 2147483646 w 71"/>
                    <a:gd name="T21" fmla="*/ 2147483646 h 75"/>
                    <a:gd name="T22" fmla="*/ 2147483646 w 71"/>
                    <a:gd name="T23" fmla="*/ 2147483646 h 75"/>
                    <a:gd name="T24" fmla="*/ 2147483646 w 71"/>
                    <a:gd name="T25" fmla="*/ 2147483646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5" name="îş1íḋe">
                  <a:extLst>
                    <a:ext uri="{FF2B5EF4-FFF2-40B4-BE49-F238E27FC236}">
                      <a16:creationId xmlns:a16="http://schemas.microsoft.com/office/drawing/2014/main" id="{D3576496-6D1A-460A-917E-1FEA72D708E0}"/>
                    </a:ext>
                  </a:extLst>
                </p:cNvPr>
                <p:cNvSpPr>
                  <a:spLocks/>
                </p:cNvSpPr>
                <p:nvPr/>
              </p:nvSpPr>
              <p:spPr bwMode="auto">
                <a:xfrm>
                  <a:off x="7481888" y="3521075"/>
                  <a:ext cx="119063" cy="119063"/>
                </a:xfrm>
                <a:custGeom>
                  <a:avLst/>
                  <a:gdLst>
                    <a:gd name="T0" fmla="*/ 2147483646 w 75"/>
                    <a:gd name="T1" fmla="*/ 2147483646 h 75"/>
                    <a:gd name="T2" fmla="*/ 2147483646 w 75"/>
                    <a:gd name="T3" fmla="*/ 0 h 75"/>
                    <a:gd name="T4" fmla="*/ 2147483646 w 75"/>
                    <a:gd name="T5" fmla="*/ 0 h 75"/>
                    <a:gd name="T6" fmla="*/ 0 w 75"/>
                    <a:gd name="T7" fmla="*/ 2147483646 h 75"/>
                    <a:gd name="T8" fmla="*/ 2147483646 w 75"/>
                    <a:gd name="T9" fmla="*/ 2147483646 h 75"/>
                    <a:gd name="T10" fmla="*/ 2147483646 w 75"/>
                    <a:gd name="T11" fmla="*/ 2147483646 h 75"/>
                    <a:gd name="T12" fmla="*/ 2147483646 w 75"/>
                    <a:gd name="T13" fmla="*/ 2147483646 h 75"/>
                    <a:gd name="T14" fmla="*/ 2147483646 w 75"/>
                    <a:gd name="T15" fmla="*/ 2147483646 h 75"/>
                    <a:gd name="T16" fmla="*/ 2147483646 w 75"/>
                    <a:gd name="T17" fmla="*/ 0 h 75"/>
                    <a:gd name="T18" fmla="*/ 2147483646 w 75"/>
                    <a:gd name="T19" fmla="*/ 0 h 75"/>
                    <a:gd name="T20" fmla="*/ 2147483646 w 75"/>
                    <a:gd name="T21" fmla="*/ 2147483646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6" name="îş1ïḋe">
                  <a:extLst>
                    <a:ext uri="{FF2B5EF4-FFF2-40B4-BE49-F238E27FC236}">
                      <a16:creationId xmlns:a16="http://schemas.microsoft.com/office/drawing/2014/main" id="{36EC0185-EEB9-43E4-AA00-7E2D24E3DE2A}"/>
                    </a:ext>
                  </a:extLst>
                </p:cNvPr>
                <p:cNvSpPr>
                  <a:spLocks/>
                </p:cNvSpPr>
                <p:nvPr/>
              </p:nvSpPr>
              <p:spPr bwMode="auto">
                <a:xfrm>
                  <a:off x="7653338" y="3521075"/>
                  <a:ext cx="112713" cy="119063"/>
                </a:xfrm>
                <a:custGeom>
                  <a:avLst/>
                  <a:gdLst>
                    <a:gd name="T0" fmla="*/ 2147483646 w 34"/>
                    <a:gd name="T1" fmla="*/ 2147483646 h 36"/>
                    <a:gd name="T2" fmla="*/ 2147483646 w 34"/>
                    <a:gd name="T3" fmla="*/ 2147483646 h 36"/>
                    <a:gd name="T4" fmla="*/ 2147483646 w 34"/>
                    <a:gd name="T5" fmla="*/ 2147483646 h 36"/>
                    <a:gd name="T6" fmla="*/ 2147483646 w 34"/>
                    <a:gd name="T7" fmla="*/ 2147483646 h 36"/>
                    <a:gd name="T8" fmla="*/ 2147483646 w 34"/>
                    <a:gd name="T9" fmla="*/ 2147483646 h 36"/>
                    <a:gd name="T10" fmla="*/ 2147483646 w 34"/>
                    <a:gd name="T11" fmla="*/ 2147483646 h 36"/>
                    <a:gd name="T12" fmla="*/ 2147483646 w 34"/>
                    <a:gd name="T13" fmla="*/ 2147483646 h 36"/>
                    <a:gd name="T14" fmla="*/ 2147483646 w 34"/>
                    <a:gd name="T15" fmla="*/ 2147483646 h 36"/>
                    <a:gd name="T16" fmla="*/ 2147483646 w 34"/>
                    <a:gd name="T17" fmla="*/ 0 h 36"/>
                    <a:gd name="T18" fmla="*/ 2147483646 w 34"/>
                    <a:gd name="T19" fmla="*/ 0 h 36"/>
                    <a:gd name="T20" fmla="*/ 2147483646 w 34"/>
                    <a:gd name="T21" fmla="*/ 2147483646 h 36"/>
                    <a:gd name="T22" fmla="*/ 0 w 34"/>
                    <a:gd name="T23" fmla="*/ 2147483646 h 36"/>
                    <a:gd name="T24" fmla="*/ 0 w 34"/>
                    <a:gd name="T25" fmla="*/ 2147483646 h 36"/>
                    <a:gd name="T26" fmla="*/ 2147483646 w 34"/>
                    <a:gd name="T27" fmla="*/ 2147483646 h 36"/>
                    <a:gd name="T28" fmla="*/ 2147483646 w 34"/>
                    <a:gd name="T29" fmla="*/ 2147483646 h 36"/>
                    <a:gd name="T30" fmla="*/ 2147483646 w 34"/>
                    <a:gd name="T31" fmla="*/ 2147483646 h 36"/>
                    <a:gd name="T32" fmla="*/ 2147483646 w 34"/>
                    <a:gd name="T33" fmla="*/ 2147483646 h 36"/>
                    <a:gd name="T34" fmla="*/ 2147483646 w 34"/>
                    <a:gd name="T35" fmla="*/ 2147483646 h 36"/>
                    <a:gd name="T36" fmla="*/ 2147483646 w 34"/>
                    <a:gd name="T37" fmla="*/ 0 h 36"/>
                    <a:gd name="T38" fmla="*/ 2147483646 w 34"/>
                    <a:gd name="T39" fmla="*/ 0 h 36"/>
                    <a:gd name="T40" fmla="*/ 2147483646 w 34"/>
                    <a:gd name="T41" fmla="*/ 2147483646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7" name="íšlídè">
                  <a:extLst>
                    <a:ext uri="{FF2B5EF4-FFF2-40B4-BE49-F238E27FC236}">
                      <a16:creationId xmlns:a16="http://schemas.microsoft.com/office/drawing/2014/main" id="{B796942F-E8D5-49DA-A15C-C68C4DC8D787}"/>
                    </a:ext>
                  </a:extLst>
                </p:cNvPr>
                <p:cNvSpPr>
                  <a:spLocks/>
                </p:cNvSpPr>
                <p:nvPr/>
              </p:nvSpPr>
              <p:spPr bwMode="auto">
                <a:xfrm>
                  <a:off x="7766051" y="3521075"/>
                  <a:ext cx="115888" cy="119063"/>
                </a:xfrm>
                <a:custGeom>
                  <a:avLst/>
                  <a:gdLst>
                    <a:gd name="T0" fmla="*/ 2147483646 w 73"/>
                    <a:gd name="T1" fmla="*/ 0 h 75"/>
                    <a:gd name="T2" fmla="*/ 2147483646 w 73"/>
                    <a:gd name="T3" fmla="*/ 2147483646 h 75"/>
                    <a:gd name="T4" fmla="*/ 2147483646 w 73"/>
                    <a:gd name="T5" fmla="*/ 0 h 75"/>
                    <a:gd name="T6" fmla="*/ 2147483646 w 73"/>
                    <a:gd name="T7" fmla="*/ 0 h 75"/>
                    <a:gd name="T8" fmla="*/ 0 w 73"/>
                    <a:gd name="T9" fmla="*/ 2147483646 h 75"/>
                    <a:gd name="T10" fmla="*/ 2147483646 w 73"/>
                    <a:gd name="T11" fmla="*/ 2147483646 h 75"/>
                    <a:gd name="T12" fmla="*/ 2147483646 w 73"/>
                    <a:gd name="T13" fmla="*/ 2147483646 h 75"/>
                    <a:gd name="T14" fmla="*/ 2147483646 w 73"/>
                    <a:gd name="T15" fmla="*/ 2147483646 h 75"/>
                    <a:gd name="T16" fmla="*/ 2147483646 w 73"/>
                    <a:gd name="T17" fmla="*/ 2147483646 h 75"/>
                    <a:gd name="T18" fmla="*/ 2147483646 w 73"/>
                    <a:gd name="T19" fmla="*/ 0 h 75"/>
                    <a:gd name="T20" fmla="*/ 2147483646 w 73"/>
                    <a:gd name="T21" fmla="*/ 0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8" name="îṣḻîďe">
                  <a:extLst>
                    <a:ext uri="{FF2B5EF4-FFF2-40B4-BE49-F238E27FC236}">
                      <a16:creationId xmlns:a16="http://schemas.microsoft.com/office/drawing/2014/main" id="{151E429E-8513-4E6D-941E-4A4A87B3E460}"/>
                    </a:ext>
                  </a:extLst>
                </p:cNvPr>
                <p:cNvSpPr>
                  <a:spLocks/>
                </p:cNvSpPr>
                <p:nvPr/>
              </p:nvSpPr>
              <p:spPr bwMode="auto">
                <a:xfrm>
                  <a:off x="7881938" y="3521075"/>
                  <a:ext cx="49213" cy="119063"/>
                </a:xfrm>
                <a:custGeom>
                  <a:avLst/>
                  <a:gdLst>
                    <a:gd name="T0" fmla="*/ 0 w 31"/>
                    <a:gd name="T1" fmla="*/ 2147483646 h 75"/>
                    <a:gd name="T2" fmla="*/ 2147483646 w 31"/>
                    <a:gd name="T3" fmla="*/ 2147483646 h 75"/>
                    <a:gd name="T4" fmla="*/ 2147483646 w 31"/>
                    <a:gd name="T5" fmla="*/ 0 h 75"/>
                    <a:gd name="T6" fmla="*/ 2147483646 w 31"/>
                    <a:gd name="T7" fmla="*/ 0 h 75"/>
                    <a:gd name="T8" fmla="*/ 0 w 31"/>
                    <a:gd name="T9" fmla="*/ 2147483646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9" name="íŝḻiḋè">
                  <a:extLst>
                    <a:ext uri="{FF2B5EF4-FFF2-40B4-BE49-F238E27FC236}">
                      <a16:creationId xmlns:a16="http://schemas.microsoft.com/office/drawing/2014/main" id="{7DE348E5-467D-4AD7-A40A-873E6B903502}"/>
                    </a:ext>
                  </a:extLst>
                </p:cNvPr>
                <p:cNvSpPr>
                  <a:spLocks/>
                </p:cNvSpPr>
                <p:nvPr/>
              </p:nvSpPr>
              <p:spPr bwMode="auto">
                <a:xfrm>
                  <a:off x="7940676" y="3521075"/>
                  <a:ext cx="109538" cy="119063"/>
                </a:xfrm>
                <a:custGeom>
                  <a:avLst/>
                  <a:gdLst>
                    <a:gd name="T0" fmla="*/ 2147483646 w 69"/>
                    <a:gd name="T1" fmla="*/ 0 h 75"/>
                    <a:gd name="T2" fmla="*/ 2147483646 w 69"/>
                    <a:gd name="T3" fmla="*/ 2147483646 h 75"/>
                    <a:gd name="T4" fmla="*/ 2147483646 w 69"/>
                    <a:gd name="T5" fmla="*/ 0 h 75"/>
                    <a:gd name="T6" fmla="*/ 0 w 69"/>
                    <a:gd name="T7" fmla="*/ 0 h 75"/>
                    <a:gd name="T8" fmla="*/ 2147483646 w 69"/>
                    <a:gd name="T9" fmla="*/ 2147483646 h 75"/>
                    <a:gd name="T10" fmla="*/ 2147483646 w 69"/>
                    <a:gd name="T11" fmla="*/ 2147483646 h 75"/>
                    <a:gd name="T12" fmla="*/ 2147483646 w 69"/>
                    <a:gd name="T13" fmla="*/ 0 h 75"/>
                    <a:gd name="T14" fmla="*/ 2147483646 w 69"/>
                    <a:gd name="T15" fmla="*/ 0 h 7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0" name="î$ḷíďé">
                  <a:extLst>
                    <a:ext uri="{FF2B5EF4-FFF2-40B4-BE49-F238E27FC236}">
                      <a16:creationId xmlns:a16="http://schemas.microsoft.com/office/drawing/2014/main" id="{F29A9960-CA51-4C07-950A-70BE8D364BF8}"/>
                    </a:ext>
                  </a:extLst>
                </p:cNvPr>
                <p:cNvSpPr>
                  <a:spLocks/>
                </p:cNvSpPr>
                <p:nvPr/>
              </p:nvSpPr>
              <p:spPr bwMode="auto">
                <a:xfrm>
                  <a:off x="8037513" y="3521075"/>
                  <a:ext cx="111125" cy="119063"/>
                </a:xfrm>
                <a:custGeom>
                  <a:avLst/>
                  <a:gdLst>
                    <a:gd name="T0" fmla="*/ 2147483646 w 70"/>
                    <a:gd name="T1" fmla="*/ 2147483646 h 75"/>
                    <a:gd name="T2" fmla="*/ 2147483646 w 70"/>
                    <a:gd name="T3" fmla="*/ 0 h 75"/>
                    <a:gd name="T4" fmla="*/ 2147483646 w 70"/>
                    <a:gd name="T5" fmla="*/ 0 h 75"/>
                    <a:gd name="T6" fmla="*/ 0 w 70"/>
                    <a:gd name="T7" fmla="*/ 2147483646 h 75"/>
                    <a:gd name="T8" fmla="*/ 2147483646 w 70"/>
                    <a:gd name="T9" fmla="*/ 2147483646 h 75"/>
                    <a:gd name="T10" fmla="*/ 2147483646 w 70"/>
                    <a:gd name="T11" fmla="*/ 2147483646 h 75"/>
                    <a:gd name="T12" fmla="*/ 2147483646 w 70"/>
                    <a:gd name="T13" fmla="*/ 2147483646 h 75"/>
                    <a:gd name="T14" fmla="*/ 2147483646 w 70"/>
                    <a:gd name="T15" fmla="*/ 2147483646 h 75"/>
                    <a:gd name="T16" fmla="*/ 2147483646 w 70"/>
                    <a:gd name="T17" fmla="*/ 2147483646 h 75"/>
                    <a:gd name="T18" fmla="*/ 2147483646 w 70"/>
                    <a:gd name="T19" fmla="*/ 2147483646 h 75"/>
                    <a:gd name="T20" fmla="*/ 2147483646 w 70"/>
                    <a:gd name="T21" fmla="*/ 2147483646 h 75"/>
                    <a:gd name="T22" fmla="*/ 2147483646 w 70"/>
                    <a:gd name="T23" fmla="*/ 2147483646 h 75"/>
                    <a:gd name="T24" fmla="*/ 2147483646 w 70"/>
                    <a:gd name="T25" fmla="*/ 2147483646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1" name="îṡlîďe">
                  <a:extLst>
                    <a:ext uri="{FF2B5EF4-FFF2-40B4-BE49-F238E27FC236}">
                      <a16:creationId xmlns:a16="http://schemas.microsoft.com/office/drawing/2014/main" id="{E5EB5CC6-C579-4D68-91AF-49C7CB910630}"/>
                    </a:ext>
                  </a:extLst>
                </p:cNvPr>
                <p:cNvSpPr>
                  <a:spLocks/>
                </p:cNvSpPr>
                <p:nvPr/>
              </p:nvSpPr>
              <p:spPr bwMode="auto">
                <a:xfrm>
                  <a:off x="8145463" y="3521075"/>
                  <a:ext cx="115888" cy="119063"/>
                </a:xfrm>
                <a:custGeom>
                  <a:avLst/>
                  <a:gdLst>
                    <a:gd name="T0" fmla="*/ 2147483646 w 35"/>
                    <a:gd name="T1" fmla="*/ 2147483646 h 36"/>
                    <a:gd name="T2" fmla="*/ 2147483646 w 35"/>
                    <a:gd name="T3" fmla="*/ 0 h 36"/>
                    <a:gd name="T4" fmla="*/ 2147483646 w 35"/>
                    <a:gd name="T5" fmla="*/ 0 h 36"/>
                    <a:gd name="T6" fmla="*/ 0 w 35"/>
                    <a:gd name="T7" fmla="*/ 2147483646 h 36"/>
                    <a:gd name="T8" fmla="*/ 2147483646 w 35"/>
                    <a:gd name="T9" fmla="*/ 2147483646 h 36"/>
                    <a:gd name="T10" fmla="*/ 2147483646 w 35"/>
                    <a:gd name="T11" fmla="*/ 2147483646 h 36"/>
                    <a:gd name="T12" fmla="*/ 2147483646 w 35"/>
                    <a:gd name="T13" fmla="*/ 2147483646 h 36"/>
                    <a:gd name="T14" fmla="*/ 2147483646 w 35"/>
                    <a:gd name="T15" fmla="*/ 2147483646 h 36"/>
                    <a:gd name="T16" fmla="*/ 2147483646 w 35"/>
                    <a:gd name="T17" fmla="*/ 2147483646 h 36"/>
                    <a:gd name="T18" fmla="*/ 2147483646 w 35"/>
                    <a:gd name="T19" fmla="*/ 2147483646 h 36"/>
                    <a:gd name="T20" fmla="*/ 2147483646 w 35"/>
                    <a:gd name="T21" fmla="*/ 2147483646 h 36"/>
                    <a:gd name="T22" fmla="*/ 2147483646 w 35"/>
                    <a:gd name="T23" fmla="*/ 2147483646 h 36"/>
                    <a:gd name="T24" fmla="*/ 2147483646 w 35"/>
                    <a:gd name="T25" fmla="*/ 2147483646 h 36"/>
                    <a:gd name="T26" fmla="*/ 2147483646 w 35"/>
                    <a:gd name="T27" fmla="*/ 2147483646 h 36"/>
                    <a:gd name="T28" fmla="*/ 2147483646 w 35"/>
                    <a:gd name="T29" fmla="*/ 2147483646 h 36"/>
                    <a:gd name="T30" fmla="*/ 2147483646 w 35"/>
                    <a:gd name="T31" fmla="*/ 2147483646 h 36"/>
                    <a:gd name="T32" fmla="*/ 2147483646 w 35"/>
                    <a:gd name="T33" fmla="*/ 2147483646 h 36"/>
                    <a:gd name="T34" fmla="*/ 2147483646 w 35"/>
                    <a:gd name="T35" fmla="*/ 2147483646 h 36"/>
                    <a:gd name="T36" fmla="*/ 2147483646 w 35"/>
                    <a:gd name="T37" fmla="*/ 2147483646 h 36"/>
                    <a:gd name="T38" fmla="*/ 2147483646 w 35"/>
                    <a:gd name="T39" fmla="*/ 2147483646 h 36"/>
                    <a:gd name="T40" fmla="*/ 2147483646 w 35"/>
                    <a:gd name="T41" fmla="*/ 2147483646 h 36"/>
                    <a:gd name="T42" fmla="*/ 2147483646 w 35"/>
                    <a:gd name="T43" fmla="*/ 2147483646 h 36"/>
                    <a:gd name="T44" fmla="*/ 2147483646 w 35"/>
                    <a:gd name="T45" fmla="*/ 2147483646 h 36"/>
                    <a:gd name="T46" fmla="*/ 2147483646 w 35"/>
                    <a:gd name="T47" fmla="*/ 2147483646 h 36"/>
                    <a:gd name="T48" fmla="*/ 2147483646 w 35"/>
                    <a:gd name="T49" fmla="*/ 2147483646 h 36"/>
                    <a:gd name="T50" fmla="*/ 2147483646 w 35"/>
                    <a:gd name="T51" fmla="*/ 2147483646 h 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2" name="ïşľîḍé">
                  <a:extLst>
                    <a:ext uri="{FF2B5EF4-FFF2-40B4-BE49-F238E27FC236}">
                      <a16:creationId xmlns:a16="http://schemas.microsoft.com/office/drawing/2014/main" id="{FCE6D54F-FB0C-4A66-9646-24A386DF3B05}"/>
                    </a:ext>
                  </a:extLst>
                </p:cNvPr>
                <p:cNvSpPr>
                  <a:spLocks/>
                </p:cNvSpPr>
                <p:nvPr/>
              </p:nvSpPr>
              <p:spPr bwMode="auto">
                <a:xfrm>
                  <a:off x="8267701" y="3521075"/>
                  <a:ext cx="98425" cy="119063"/>
                </a:xfrm>
                <a:custGeom>
                  <a:avLst/>
                  <a:gdLst>
                    <a:gd name="T0" fmla="*/ 2147483646 w 30"/>
                    <a:gd name="T1" fmla="*/ 2147483646 h 36"/>
                    <a:gd name="T2" fmla="*/ 2147483646 w 30"/>
                    <a:gd name="T3" fmla="*/ 2147483646 h 36"/>
                    <a:gd name="T4" fmla="*/ 2147483646 w 30"/>
                    <a:gd name="T5" fmla="*/ 2147483646 h 36"/>
                    <a:gd name="T6" fmla="*/ 2147483646 w 30"/>
                    <a:gd name="T7" fmla="*/ 2147483646 h 36"/>
                    <a:gd name="T8" fmla="*/ 2147483646 w 30"/>
                    <a:gd name="T9" fmla="*/ 2147483646 h 36"/>
                    <a:gd name="T10" fmla="*/ 2147483646 w 30"/>
                    <a:gd name="T11" fmla="*/ 0 h 36"/>
                    <a:gd name="T12" fmla="*/ 2147483646 w 30"/>
                    <a:gd name="T13" fmla="*/ 2147483646 h 36"/>
                    <a:gd name="T14" fmla="*/ 2147483646 w 30"/>
                    <a:gd name="T15" fmla="*/ 2147483646 h 36"/>
                    <a:gd name="T16" fmla="*/ 2147483646 w 30"/>
                    <a:gd name="T17" fmla="*/ 2147483646 h 36"/>
                    <a:gd name="T18" fmla="*/ 2147483646 w 30"/>
                    <a:gd name="T19" fmla="*/ 2147483646 h 36"/>
                    <a:gd name="T20" fmla="*/ 2147483646 w 30"/>
                    <a:gd name="T21" fmla="*/ 2147483646 h 36"/>
                    <a:gd name="T22" fmla="*/ 2147483646 w 30"/>
                    <a:gd name="T23" fmla="*/ 2147483646 h 36"/>
                    <a:gd name="T24" fmla="*/ 2147483646 w 30"/>
                    <a:gd name="T25" fmla="*/ 2147483646 h 36"/>
                    <a:gd name="T26" fmla="*/ 2147483646 w 30"/>
                    <a:gd name="T27" fmla="*/ 2147483646 h 36"/>
                    <a:gd name="T28" fmla="*/ 2147483646 w 30"/>
                    <a:gd name="T29" fmla="*/ 2147483646 h 36"/>
                    <a:gd name="T30" fmla="*/ 2147483646 w 30"/>
                    <a:gd name="T31" fmla="*/ 2147483646 h 36"/>
                    <a:gd name="T32" fmla="*/ 2147483646 w 30"/>
                    <a:gd name="T33" fmla="*/ 2147483646 h 36"/>
                    <a:gd name="T34" fmla="*/ 0 w 30"/>
                    <a:gd name="T35" fmla="*/ 2147483646 h 36"/>
                    <a:gd name="T36" fmla="*/ 2147483646 w 30"/>
                    <a:gd name="T37" fmla="*/ 2147483646 h 36"/>
                    <a:gd name="T38" fmla="*/ 2147483646 w 30"/>
                    <a:gd name="T39" fmla="*/ 2147483646 h 36"/>
                    <a:gd name="T40" fmla="*/ 2147483646 w 30"/>
                    <a:gd name="T41" fmla="*/ 2147483646 h 36"/>
                    <a:gd name="T42" fmla="*/ 2147483646 w 30"/>
                    <a:gd name="T43" fmla="*/ 2147483646 h 36"/>
                    <a:gd name="T44" fmla="*/ 2147483646 w 30"/>
                    <a:gd name="T45" fmla="*/ 2147483646 h 36"/>
                    <a:gd name="T46" fmla="*/ 2147483646 w 30"/>
                    <a:gd name="T47" fmla="*/ 2147483646 h 36"/>
                    <a:gd name="T48" fmla="*/ 2147483646 w 30"/>
                    <a:gd name="T49" fmla="*/ 2147483646 h 36"/>
                    <a:gd name="T50" fmla="*/ 2147483646 w 30"/>
                    <a:gd name="T51" fmla="*/ 2147483646 h 36"/>
                    <a:gd name="T52" fmla="*/ 2147483646 w 30"/>
                    <a:gd name="T53" fmla="*/ 2147483646 h 36"/>
                    <a:gd name="T54" fmla="*/ 2147483646 w 30"/>
                    <a:gd name="T55" fmla="*/ 2147483646 h 36"/>
                    <a:gd name="T56" fmla="*/ 2147483646 w 30"/>
                    <a:gd name="T57" fmla="*/ 2147483646 h 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3" name="îṩľîďe">
                  <a:extLst>
                    <a:ext uri="{FF2B5EF4-FFF2-40B4-BE49-F238E27FC236}">
                      <a16:creationId xmlns:a16="http://schemas.microsoft.com/office/drawing/2014/main" id="{FD44CC7E-A51A-4070-A81D-AE06D5C19AF8}"/>
                    </a:ext>
                  </a:extLst>
                </p:cNvPr>
                <p:cNvSpPr>
                  <a:spLocks/>
                </p:cNvSpPr>
                <p:nvPr/>
              </p:nvSpPr>
              <p:spPr bwMode="auto">
                <a:xfrm>
                  <a:off x="8374063" y="3521075"/>
                  <a:ext cx="46038" cy="119063"/>
                </a:xfrm>
                <a:custGeom>
                  <a:avLst/>
                  <a:gdLst>
                    <a:gd name="T0" fmla="*/ 0 w 29"/>
                    <a:gd name="T1" fmla="*/ 2147483646 h 75"/>
                    <a:gd name="T2" fmla="*/ 2147483646 w 29"/>
                    <a:gd name="T3" fmla="*/ 2147483646 h 75"/>
                    <a:gd name="T4" fmla="*/ 2147483646 w 29"/>
                    <a:gd name="T5" fmla="*/ 0 h 75"/>
                    <a:gd name="T6" fmla="*/ 2147483646 w 29"/>
                    <a:gd name="T7" fmla="*/ 0 h 75"/>
                    <a:gd name="T8" fmla="*/ 0 w 29"/>
                    <a:gd name="T9" fmla="*/ 2147483646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4" name="iS1idè">
                  <a:extLst>
                    <a:ext uri="{FF2B5EF4-FFF2-40B4-BE49-F238E27FC236}">
                      <a16:creationId xmlns:a16="http://schemas.microsoft.com/office/drawing/2014/main" id="{4A379780-20B1-4958-BA7F-D3A60E18143D}"/>
                    </a:ext>
                  </a:extLst>
                </p:cNvPr>
                <p:cNvSpPr>
                  <a:spLocks/>
                </p:cNvSpPr>
                <p:nvPr/>
              </p:nvSpPr>
              <p:spPr bwMode="auto">
                <a:xfrm>
                  <a:off x="8432801" y="3521075"/>
                  <a:ext cx="95250" cy="119063"/>
                </a:xfrm>
                <a:custGeom>
                  <a:avLst/>
                  <a:gdLst>
                    <a:gd name="T0" fmla="*/ 0 w 60"/>
                    <a:gd name="T1" fmla="*/ 2147483646 h 75"/>
                    <a:gd name="T2" fmla="*/ 2147483646 w 60"/>
                    <a:gd name="T3" fmla="*/ 2147483646 h 75"/>
                    <a:gd name="T4" fmla="*/ 2147483646 w 60"/>
                    <a:gd name="T5" fmla="*/ 2147483646 h 75"/>
                    <a:gd name="T6" fmla="*/ 2147483646 w 60"/>
                    <a:gd name="T7" fmla="*/ 2147483646 h 75"/>
                    <a:gd name="T8" fmla="*/ 2147483646 w 60"/>
                    <a:gd name="T9" fmla="*/ 2147483646 h 75"/>
                    <a:gd name="T10" fmla="*/ 2147483646 w 60"/>
                    <a:gd name="T11" fmla="*/ 2147483646 h 75"/>
                    <a:gd name="T12" fmla="*/ 2147483646 w 60"/>
                    <a:gd name="T13" fmla="*/ 0 h 75"/>
                    <a:gd name="T14" fmla="*/ 2147483646 w 60"/>
                    <a:gd name="T15" fmla="*/ 0 h 75"/>
                    <a:gd name="T16" fmla="*/ 0 w 60"/>
                    <a:gd name="T17" fmla="*/ 2147483646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5" name="iṣḷîḋe">
                  <a:extLst>
                    <a:ext uri="{FF2B5EF4-FFF2-40B4-BE49-F238E27FC236}">
                      <a16:creationId xmlns:a16="http://schemas.microsoft.com/office/drawing/2014/main" id="{3E077D90-7EC1-4490-A874-A27EB1268B22}"/>
                    </a:ext>
                  </a:extLst>
                </p:cNvPr>
                <p:cNvSpPr>
                  <a:spLocks/>
                </p:cNvSpPr>
                <p:nvPr/>
              </p:nvSpPr>
              <p:spPr bwMode="auto">
                <a:xfrm>
                  <a:off x="8531226" y="3521075"/>
                  <a:ext cx="109538" cy="119063"/>
                </a:xfrm>
                <a:custGeom>
                  <a:avLst/>
                  <a:gdLst>
                    <a:gd name="T0" fmla="*/ 2147483646 w 33"/>
                    <a:gd name="T1" fmla="*/ 0 h 36"/>
                    <a:gd name="T2" fmla="*/ 2147483646 w 33"/>
                    <a:gd name="T3" fmla="*/ 2147483646 h 36"/>
                    <a:gd name="T4" fmla="*/ 2147483646 w 33"/>
                    <a:gd name="T5" fmla="*/ 2147483646 h 36"/>
                    <a:gd name="T6" fmla="*/ 2147483646 w 33"/>
                    <a:gd name="T7" fmla="*/ 2147483646 h 36"/>
                    <a:gd name="T8" fmla="*/ 2147483646 w 33"/>
                    <a:gd name="T9" fmla="*/ 2147483646 h 36"/>
                    <a:gd name="T10" fmla="*/ 2147483646 w 33"/>
                    <a:gd name="T11" fmla="*/ 0 h 36"/>
                    <a:gd name="T12" fmla="*/ 0 w 33"/>
                    <a:gd name="T13" fmla="*/ 0 h 36"/>
                    <a:gd name="T14" fmla="*/ 2147483646 w 33"/>
                    <a:gd name="T15" fmla="*/ 2147483646 h 36"/>
                    <a:gd name="T16" fmla="*/ 2147483646 w 33"/>
                    <a:gd name="T17" fmla="*/ 2147483646 h 36"/>
                    <a:gd name="T18" fmla="*/ 2147483646 w 33"/>
                    <a:gd name="T19" fmla="*/ 2147483646 h 36"/>
                    <a:gd name="T20" fmla="*/ 2147483646 w 33"/>
                    <a:gd name="T21" fmla="*/ 2147483646 h 36"/>
                    <a:gd name="T22" fmla="*/ 2147483646 w 33"/>
                    <a:gd name="T23" fmla="*/ 0 h 36"/>
                    <a:gd name="T24" fmla="*/ 2147483646 w 33"/>
                    <a:gd name="T25" fmla="*/ 0 h 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grpSp>
      <p:cxnSp>
        <p:nvCxnSpPr>
          <p:cNvPr id="107" name="直线连接符 3">
            <a:extLst>
              <a:ext uri="{FF2B5EF4-FFF2-40B4-BE49-F238E27FC236}">
                <a16:creationId xmlns:a16="http://schemas.microsoft.com/office/drawing/2014/main" id="{781F861B-0AB0-4A2C-88A1-B9D0190A0350}"/>
              </a:ext>
            </a:extLst>
          </p:cNvPr>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8" name="图片 106" descr="图片包含 天空, 户外, 建筑物, 日落&#10;&#10;描述已自动生成">
            <a:extLst>
              <a:ext uri="{FF2B5EF4-FFF2-40B4-BE49-F238E27FC236}">
                <a16:creationId xmlns:a16="http://schemas.microsoft.com/office/drawing/2014/main" id="{479ED58E-0D05-404A-AD7A-140072CDB84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8414" r="38744"/>
          <a:stretch>
            <a:fillRect/>
          </a:stretch>
        </p:blipFill>
        <p:spPr bwMode="auto">
          <a:xfrm>
            <a:off x="0" y="60325"/>
            <a:ext cx="9588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 name="椭圆 108">
            <a:extLst>
              <a:ext uri="{FF2B5EF4-FFF2-40B4-BE49-F238E27FC236}">
                <a16:creationId xmlns:a16="http://schemas.microsoft.com/office/drawing/2014/main" id="{9D76C9BC-C4B7-47A7-B7BF-01C2E77247A4}"/>
              </a:ext>
            </a:extLst>
          </p:cNvPr>
          <p:cNvSpPr/>
          <p:nvPr userDrawn="1"/>
        </p:nvSpPr>
        <p:spPr>
          <a:xfrm>
            <a:off x="1223963" y="1331913"/>
            <a:ext cx="2586037" cy="2587625"/>
          </a:xfrm>
          <a:prstGeom prst="ellipse">
            <a:avLst/>
          </a:prstGeom>
          <a:noFill/>
          <a:ln cmpd="thickThin">
            <a:solidFill>
              <a:schemeClr val="accent2"/>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110" name="椭圆 109">
            <a:extLst>
              <a:ext uri="{FF2B5EF4-FFF2-40B4-BE49-F238E27FC236}">
                <a16:creationId xmlns:a16="http://schemas.microsoft.com/office/drawing/2014/main" id="{CD4D33A0-59D6-4A77-B365-5EC8D2FF2427}"/>
              </a:ext>
            </a:extLst>
          </p:cNvPr>
          <p:cNvSpPr/>
          <p:nvPr userDrawn="1"/>
        </p:nvSpPr>
        <p:spPr>
          <a:xfrm>
            <a:off x="4802188" y="1331913"/>
            <a:ext cx="2587625" cy="2587625"/>
          </a:xfrm>
          <a:prstGeom prst="ellipse">
            <a:avLst/>
          </a:prstGeom>
          <a:noFill/>
          <a:ln cmpd="thickThin">
            <a:solidFill>
              <a:schemeClr val="accent2"/>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111" name="椭圆 110">
            <a:extLst>
              <a:ext uri="{FF2B5EF4-FFF2-40B4-BE49-F238E27FC236}">
                <a16:creationId xmlns:a16="http://schemas.microsoft.com/office/drawing/2014/main" id="{C4C4D28A-D134-4DE5-B18F-DCB89BA603F7}"/>
              </a:ext>
            </a:extLst>
          </p:cNvPr>
          <p:cNvSpPr/>
          <p:nvPr userDrawn="1"/>
        </p:nvSpPr>
        <p:spPr>
          <a:xfrm>
            <a:off x="8382000" y="1331913"/>
            <a:ext cx="2586038" cy="2587625"/>
          </a:xfrm>
          <a:prstGeom prst="ellipse">
            <a:avLst/>
          </a:prstGeom>
          <a:noFill/>
          <a:ln cmpd="thickThin">
            <a:solidFill>
              <a:schemeClr val="accent2"/>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2" name="标题 1"/>
          <p:cNvSpPr>
            <a:spLocks noGrp="1"/>
          </p:cNvSpPr>
          <p:nvPr>
            <p:ph type="title"/>
          </p:nvPr>
        </p:nvSpPr>
        <p:spPr>
          <a:xfrm>
            <a:off x="803275" y="393486"/>
            <a:ext cx="8970989" cy="663575"/>
          </a:xfrm>
        </p:spPr>
        <p:txBody>
          <a:bodyPr/>
          <a:lstStyle>
            <a:lvl1pPr>
              <a:defRPr b="1">
                <a:solidFill>
                  <a:schemeClr val="accent2"/>
                </a:solidFill>
              </a:defRPr>
            </a:lvl1pPr>
          </a:lstStyle>
          <a:p>
            <a:r>
              <a:rPr lang="zh-CN" altLang="en-US" dirty="0"/>
              <a:t>单击此处编辑母版标题样式</a:t>
            </a:r>
          </a:p>
        </p:txBody>
      </p:sp>
      <p:sp>
        <p:nvSpPr>
          <p:cNvPr id="117" name="图片占位符 116"/>
          <p:cNvSpPr>
            <a:spLocks noGrp="1"/>
          </p:cNvSpPr>
          <p:nvPr>
            <p:ph type="pic" sz="quarter" idx="10"/>
          </p:nvPr>
        </p:nvSpPr>
        <p:spPr>
          <a:xfrm>
            <a:off x="1368071" y="1476945"/>
            <a:ext cx="2297332" cy="2297332"/>
          </a:xfrm>
          <a:custGeom>
            <a:avLst/>
            <a:gdLst>
              <a:gd name="connsiteX0" fmla="*/ 1148666 w 2297332"/>
              <a:gd name="connsiteY0" fmla="*/ 0 h 2297332"/>
              <a:gd name="connsiteX1" fmla="*/ 2297332 w 2297332"/>
              <a:gd name="connsiteY1" fmla="*/ 1148666 h 2297332"/>
              <a:gd name="connsiteX2" fmla="*/ 1148666 w 2297332"/>
              <a:gd name="connsiteY2" fmla="*/ 2297332 h 2297332"/>
              <a:gd name="connsiteX3" fmla="*/ 0 w 2297332"/>
              <a:gd name="connsiteY3" fmla="*/ 1148666 h 2297332"/>
              <a:gd name="connsiteX4" fmla="*/ 1148666 w 2297332"/>
              <a:gd name="connsiteY4" fmla="*/ 0 h 229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332" h="2297332">
                <a:moveTo>
                  <a:pt x="1148666" y="0"/>
                </a:moveTo>
                <a:cubicBezTo>
                  <a:pt x="1783057" y="0"/>
                  <a:pt x="2297332" y="514275"/>
                  <a:pt x="2297332" y="1148666"/>
                </a:cubicBezTo>
                <a:cubicBezTo>
                  <a:pt x="2297332" y="1783057"/>
                  <a:pt x="1783057" y="2297332"/>
                  <a:pt x="1148666" y="2297332"/>
                </a:cubicBezTo>
                <a:cubicBezTo>
                  <a:pt x="514275" y="2297332"/>
                  <a:pt x="0" y="1783057"/>
                  <a:pt x="0" y="1148666"/>
                </a:cubicBezTo>
                <a:cubicBezTo>
                  <a:pt x="0" y="514275"/>
                  <a:pt x="514275" y="0"/>
                  <a:pt x="1148666" y="0"/>
                </a:cubicBezTo>
                <a:close/>
              </a:path>
            </a:pathLst>
          </a:custGeom>
          <a:ln w="12700">
            <a:noFill/>
          </a:ln>
        </p:spPr>
        <p:txBody>
          <a:bodyPr rtlCol="0">
            <a:noAutofit/>
          </a:bodyPr>
          <a:lstStyle/>
          <a:p>
            <a:pPr lvl="0"/>
            <a:endParaRPr lang="zh-CN" altLang="en-US" noProof="0"/>
          </a:p>
        </p:txBody>
      </p:sp>
      <p:sp>
        <p:nvSpPr>
          <p:cNvPr id="116" name="图片占位符 115"/>
          <p:cNvSpPr>
            <a:spLocks noGrp="1"/>
          </p:cNvSpPr>
          <p:nvPr>
            <p:ph type="pic" sz="quarter" idx="11"/>
          </p:nvPr>
        </p:nvSpPr>
        <p:spPr>
          <a:xfrm>
            <a:off x="4947334" y="1476945"/>
            <a:ext cx="2297332" cy="2297332"/>
          </a:xfrm>
          <a:custGeom>
            <a:avLst/>
            <a:gdLst>
              <a:gd name="connsiteX0" fmla="*/ 1148666 w 2297332"/>
              <a:gd name="connsiteY0" fmla="*/ 0 h 2297332"/>
              <a:gd name="connsiteX1" fmla="*/ 2297332 w 2297332"/>
              <a:gd name="connsiteY1" fmla="*/ 1148666 h 2297332"/>
              <a:gd name="connsiteX2" fmla="*/ 1148666 w 2297332"/>
              <a:gd name="connsiteY2" fmla="*/ 2297332 h 2297332"/>
              <a:gd name="connsiteX3" fmla="*/ 0 w 2297332"/>
              <a:gd name="connsiteY3" fmla="*/ 1148666 h 2297332"/>
              <a:gd name="connsiteX4" fmla="*/ 1148666 w 2297332"/>
              <a:gd name="connsiteY4" fmla="*/ 0 h 229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332" h="2297332">
                <a:moveTo>
                  <a:pt x="1148666" y="0"/>
                </a:moveTo>
                <a:cubicBezTo>
                  <a:pt x="1783057" y="0"/>
                  <a:pt x="2297332" y="514275"/>
                  <a:pt x="2297332" y="1148666"/>
                </a:cubicBezTo>
                <a:cubicBezTo>
                  <a:pt x="2297332" y="1783057"/>
                  <a:pt x="1783057" y="2297332"/>
                  <a:pt x="1148666" y="2297332"/>
                </a:cubicBezTo>
                <a:cubicBezTo>
                  <a:pt x="514275" y="2297332"/>
                  <a:pt x="0" y="1783057"/>
                  <a:pt x="0" y="1148666"/>
                </a:cubicBezTo>
                <a:cubicBezTo>
                  <a:pt x="0" y="514275"/>
                  <a:pt x="514275" y="0"/>
                  <a:pt x="1148666" y="0"/>
                </a:cubicBezTo>
                <a:close/>
              </a:path>
            </a:pathLst>
          </a:custGeom>
          <a:ln w="12700">
            <a:noFill/>
          </a:ln>
        </p:spPr>
        <p:txBody>
          <a:bodyPr rtlCol="0">
            <a:noAutofit/>
          </a:bodyPr>
          <a:lstStyle/>
          <a:p>
            <a:pPr lvl="0"/>
            <a:endParaRPr lang="zh-CN" altLang="en-US" noProof="0"/>
          </a:p>
        </p:txBody>
      </p:sp>
      <p:sp>
        <p:nvSpPr>
          <p:cNvPr id="119" name="图片占位符 118"/>
          <p:cNvSpPr>
            <a:spLocks noGrp="1"/>
          </p:cNvSpPr>
          <p:nvPr>
            <p:ph type="pic" sz="quarter" idx="12"/>
          </p:nvPr>
        </p:nvSpPr>
        <p:spPr>
          <a:xfrm>
            <a:off x="8526597" y="1476945"/>
            <a:ext cx="2297332" cy="2297332"/>
          </a:xfrm>
          <a:custGeom>
            <a:avLst/>
            <a:gdLst>
              <a:gd name="connsiteX0" fmla="*/ 1148666 w 2297332"/>
              <a:gd name="connsiteY0" fmla="*/ 0 h 2297332"/>
              <a:gd name="connsiteX1" fmla="*/ 2297332 w 2297332"/>
              <a:gd name="connsiteY1" fmla="*/ 1148666 h 2297332"/>
              <a:gd name="connsiteX2" fmla="*/ 1148666 w 2297332"/>
              <a:gd name="connsiteY2" fmla="*/ 2297332 h 2297332"/>
              <a:gd name="connsiteX3" fmla="*/ 0 w 2297332"/>
              <a:gd name="connsiteY3" fmla="*/ 1148666 h 2297332"/>
              <a:gd name="connsiteX4" fmla="*/ 1148666 w 2297332"/>
              <a:gd name="connsiteY4" fmla="*/ 0 h 229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332" h="2297332">
                <a:moveTo>
                  <a:pt x="1148666" y="0"/>
                </a:moveTo>
                <a:cubicBezTo>
                  <a:pt x="1783057" y="0"/>
                  <a:pt x="2297332" y="514275"/>
                  <a:pt x="2297332" y="1148666"/>
                </a:cubicBezTo>
                <a:cubicBezTo>
                  <a:pt x="2297332" y="1783057"/>
                  <a:pt x="1783057" y="2297332"/>
                  <a:pt x="1148666" y="2297332"/>
                </a:cubicBezTo>
                <a:cubicBezTo>
                  <a:pt x="514275" y="2297332"/>
                  <a:pt x="0" y="1783057"/>
                  <a:pt x="0" y="1148666"/>
                </a:cubicBezTo>
                <a:cubicBezTo>
                  <a:pt x="0" y="514275"/>
                  <a:pt x="514275" y="0"/>
                  <a:pt x="1148666" y="0"/>
                </a:cubicBezTo>
                <a:close/>
              </a:path>
            </a:pathLst>
          </a:custGeom>
          <a:ln w="12700">
            <a:noFill/>
          </a:ln>
        </p:spPr>
        <p:txBody>
          <a:bodyPr rtlCol="0">
            <a:noAutofit/>
          </a:bodyPr>
          <a:lstStyle/>
          <a:p>
            <a:pPr lvl="0"/>
            <a:endParaRPr lang="zh-CN" altLang="en-US" noProof="0"/>
          </a:p>
        </p:txBody>
      </p:sp>
    </p:spTree>
    <p:extLst>
      <p:ext uri="{BB962C8B-B14F-4D97-AF65-F5344CB8AC3E}">
        <p14:creationId xmlns:p14="http://schemas.microsoft.com/office/powerpoint/2010/main" val="24061857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三张图片2">
    <p:spTree>
      <p:nvGrpSpPr>
        <p:cNvPr id="1" name=""/>
        <p:cNvGrpSpPr/>
        <p:nvPr/>
      </p:nvGrpSpPr>
      <p:grpSpPr>
        <a:xfrm>
          <a:off x="0" y="0"/>
          <a:ext cx="0" cy="0"/>
          <a:chOff x="0" y="0"/>
          <a:chExt cx="0" cy="0"/>
        </a:xfrm>
      </p:grpSpPr>
      <p:grpSp>
        <p:nvGrpSpPr>
          <p:cNvPr id="6" name="组合 4">
            <a:extLst>
              <a:ext uri="{FF2B5EF4-FFF2-40B4-BE49-F238E27FC236}">
                <a16:creationId xmlns:a16="http://schemas.microsoft.com/office/drawing/2014/main" id="{77768D8A-7B38-4ADA-A191-31C35CA07344}"/>
              </a:ext>
            </a:extLst>
          </p:cNvPr>
          <p:cNvGrpSpPr>
            <a:grpSpLocks/>
          </p:cNvGrpSpPr>
          <p:nvPr userDrawn="1"/>
        </p:nvGrpSpPr>
        <p:grpSpPr bwMode="auto">
          <a:xfrm>
            <a:off x="9894888" y="468313"/>
            <a:ext cx="1481137" cy="458787"/>
            <a:chOff x="2558030" y="228446"/>
            <a:chExt cx="6774643" cy="2099603"/>
          </a:xfrm>
        </p:grpSpPr>
        <p:grpSp>
          <p:nvGrpSpPr>
            <p:cNvPr id="7" name="íšḻîďê">
              <a:extLst>
                <a:ext uri="{FF2B5EF4-FFF2-40B4-BE49-F238E27FC236}">
                  <a16:creationId xmlns:a16="http://schemas.microsoft.com/office/drawing/2014/main" id="{184F2D96-BF6C-42F7-BA52-C470FF980D5C}"/>
                </a:ext>
              </a:extLst>
            </p:cNvPr>
            <p:cNvGrpSpPr>
              <a:grpSpLocks/>
            </p:cNvGrpSpPr>
            <p:nvPr userDrawn="1"/>
          </p:nvGrpSpPr>
          <p:grpSpPr bwMode="auto">
            <a:xfrm>
              <a:off x="2558030" y="228446"/>
              <a:ext cx="2085857" cy="2099603"/>
              <a:chOff x="3551238" y="3067050"/>
              <a:chExt cx="722313" cy="727075"/>
            </a:xfrm>
          </p:grpSpPr>
          <p:sp>
            <p:nvSpPr>
              <p:cNvPr id="37" name="ïş1íḍê">
                <a:extLst>
                  <a:ext uri="{FF2B5EF4-FFF2-40B4-BE49-F238E27FC236}">
                    <a16:creationId xmlns:a16="http://schemas.microsoft.com/office/drawing/2014/main" id="{6D371D70-55B4-4268-94FA-943A81179B2E}"/>
                  </a:ext>
                </a:extLst>
              </p:cNvPr>
              <p:cNvSpPr>
                <a:spLocks/>
              </p:cNvSpPr>
              <p:nvPr/>
            </p:nvSpPr>
            <p:spPr bwMode="auto">
              <a:xfrm>
                <a:off x="3575051" y="3087688"/>
                <a:ext cx="673100" cy="679450"/>
              </a:xfrm>
              <a:custGeom>
                <a:avLst/>
                <a:gdLst>
                  <a:gd name="T0" fmla="*/ 2147483646 w 204"/>
                  <a:gd name="T1" fmla="*/ 0 h 204"/>
                  <a:gd name="T2" fmla="*/ 2147483646 w 204"/>
                  <a:gd name="T3" fmla="*/ 2147483646 h 204"/>
                  <a:gd name="T4" fmla="*/ 2147483646 w 204"/>
                  <a:gd name="T5" fmla="*/ 2147483646 h 204"/>
                  <a:gd name="T6" fmla="*/ 0 w 204"/>
                  <a:gd name="T7" fmla="*/ 2147483646 h 204"/>
                  <a:gd name="T8" fmla="*/ 2147483646 w 204"/>
                  <a:gd name="T9" fmla="*/ 0 h 204"/>
                  <a:gd name="T10" fmla="*/ 2147483646 w 204"/>
                  <a:gd name="T11" fmla="*/ 2147483646 h 204"/>
                  <a:gd name="T12" fmla="*/ 2147483646 w 204"/>
                  <a:gd name="T13" fmla="*/ 2147483646 h 204"/>
                  <a:gd name="T14" fmla="*/ 2147483646 w 204"/>
                  <a:gd name="T15" fmla="*/ 2147483646 h 204"/>
                  <a:gd name="T16" fmla="*/ 2147483646 w 204"/>
                  <a:gd name="T17" fmla="*/ 2147483646 h 204"/>
                  <a:gd name="T18" fmla="*/ 2147483646 w 204"/>
                  <a:gd name="T19" fmla="*/ 2147483646 h 2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8" name="íšḻïḍè">
                <a:extLst>
                  <a:ext uri="{FF2B5EF4-FFF2-40B4-BE49-F238E27FC236}">
                    <a16:creationId xmlns:a16="http://schemas.microsoft.com/office/drawing/2014/main" id="{FFBEFBDF-4E5B-4D3F-B42E-09630E6A8015}"/>
                  </a:ext>
                </a:extLst>
              </p:cNvPr>
              <p:cNvSpPr>
                <a:spLocks/>
              </p:cNvSpPr>
              <p:nvPr/>
            </p:nvSpPr>
            <p:spPr bwMode="auto">
              <a:xfrm>
                <a:off x="3621088" y="3103563"/>
                <a:ext cx="584200" cy="203200"/>
              </a:xfrm>
              <a:custGeom>
                <a:avLst/>
                <a:gdLst>
                  <a:gd name="T0" fmla="*/ 2147483646 w 177"/>
                  <a:gd name="T1" fmla="*/ 2147483646 h 61"/>
                  <a:gd name="T2" fmla="*/ 0 w 177"/>
                  <a:gd name="T3" fmla="*/ 2147483646 h 61"/>
                  <a:gd name="T4" fmla="*/ 2147483646 w 177"/>
                  <a:gd name="T5" fmla="*/ 2147483646 h 61"/>
                  <a:gd name="T6" fmla="*/ 2147483646 w 177"/>
                  <a:gd name="T7" fmla="*/ 2147483646 h 61"/>
                  <a:gd name="T8" fmla="*/ 2147483646 w 177"/>
                  <a:gd name="T9" fmla="*/ 2147483646 h 61"/>
                  <a:gd name="T10" fmla="*/ 2147483646 w 177"/>
                  <a:gd name="T11" fmla="*/ 2147483646 h 61"/>
                  <a:gd name="T12" fmla="*/ 2147483646 w 177"/>
                  <a:gd name="T13" fmla="*/ 2147483646 h 61"/>
                  <a:gd name="T14" fmla="*/ 2147483646 w 177"/>
                  <a:gd name="T15" fmla="*/ 2147483646 h 61"/>
                  <a:gd name="T16" fmla="*/ 2147483646 w 177"/>
                  <a:gd name="T17" fmla="*/ 2147483646 h 61"/>
                  <a:gd name="T18" fmla="*/ 2147483646 w 177"/>
                  <a:gd name="T19" fmla="*/ 2147483646 h 61"/>
                  <a:gd name="T20" fmla="*/ 2147483646 w 177"/>
                  <a:gd name="T21" fmla="*/ 2147483646 h 61"/>
                  <a:gd name="T22" fmla="*/ 2147483646 w 177"/>
                  <a:gd name="T23" fmla="*/ 2147483646 h 61"/>
                  <a:gd name="T24" fmla="*/ 2147483646 w 177"/>
                  <a:gd name="T25" fmla="*/ 2147483646 h 61"/>
                  <a:gd name="T26" fmla="*/ 2147483646 w 177"/>
                  <a:gd name="T27" fmla="*/ 2147483646 h 61"/>
                  <a:gd name="T28" fmla="*/ 2147483646 w 177"/>
                  <a:gd name="T29" fmla="*/ 2147483646 h 61"/>
                  <a:gd name="T30" fmla="*/ 2147483646 w 177"/>
                  <a:gd name="T31" fmla="*/ 2147483646 h 61"/>
                  <a:gd name="T32" fmla="*/ 2147483646 w 177"/>
                  <a:gd name="T33" fmla="*/ 2147483646 h 61"/>
                  <a:gd name="T34" fmla="*/ 2147483646 w 177"/>
                  <a:gd name="T35" fmla="*/ 2147483646 h 61"/>
                  <a:gd name="T36" fmla="*/ 2147483646 w 177"/>
                  <a:gd name="T37" fmla="*/ 2147483646 h 61"/>
                  <a:gd name="T38" fmla="*/ 2147483646 w 177"/>
                  <a:gd name="T39" fmla="*/ 2147483646 h 61"/>
                  <a:gd name="T40" fmla="*/ 2147483646 w 177"/>
                  <a:gd name="T41" fmla="*/ 2147483646 h 61"/>
                  <a:gd name="T42" fmla="*/ 2147483646 w 177"/>
                  <a:gd name="T43" fmla="*/ 2147483646 h 61"/>
                  <a:gd name="T44" fmla="*/ 2147483646 w 177"/>
                  <a:gd name="T45" fmla="*/ 2147483646 h 61"/>
                  <a:gd name="T46" fmla="*/ 2147483646 w 177"/>
                  <a:gd name="T47" fmla="*/ 2147483646 h 61"/>
                  <a:gd name="T48" fmla="*/ 2147483646 w 177"/>
                  <a:gd name="T49" fmla="*/ 2147483646 h 61"/>
                  <a:gd name="T50" fmla="*/ 2147483646 w 177"/>
                  <a:gd name="T51" fmla="*/ 2147483646 h 61"/>
                  <a:gd name="T52" fmla="*/ 2147483646 w 177"/>
                  <a:gd name="T53" fmla="*/ 2147483646 h 61"/>
                  <a:gd name="T54" fmla="*/ 2147483646 w 177"/>
                  <a:gd name="T55" fmla="*/ 2147483646 h 61"/>
                  <a:gd name="T56" fmla="*/ 2147483646 w 177"/>
                  <a:gd name="T57" fmla="*/ 2147483646 h 61"/>
                  <a:gd name="T58" fmla="*/ 2147483646 w 177"/>
                  <a:gd name="T59" fmla="*/ 2147483646 h 61"/>
                  <a:gd name="T60" fmla="*/ 2147483646 w 177"/>
                  <a:gd name="T61" fmla="*/ 2147483646 h 61"/>
                  <a:gd name="T62" fmla="*/ 2147483646 w 177"/>
                  <a:gd name="T63" fmla="*/ 2147483646 h 61"/>
                  <a:gd name="T64" fmla="*/ 2147483646 w 177"/>
                  <a:gd name="T65" fmla="*/ 2147483646 h 61"/>
                  <a:gd name="T66" fmla="*/ 2147483646 w 177"/>
                  <a:gd name="T67" fmla="*/ 2147483646 h 61"/>
                  <a:gd name="T68" fmla="*/ 2147483646 w 177"/>
                  <a:gd name="T69" fmla="*/ 2147483646 h 61"/>
                  <a:gd name="T70" fmla="*/ 2147483646 w 177"/>
                  <a:gd name="T71" fmla="*/ 2147483646 h 61"/>
                  <a:gd name="T72" fmla="*/ 2147483646 w 177"/>
                  <a:gd name="T73" fmla="*/ 2147483646 h 61"/>
                  <a:gd name="T74" fmla="*/ 2147483646 w 177"/>
                  <a:gd name="T75" fmla="*/ 2147483646 h 61"/>
                  <a:gd name="T76" fmla="*/ 2147483646 w 177"/>
                  <a:gd name="T77" fmla="*/ 2147483646 h 61"/>
                  <a:gd name="T78" fmla="*/ 2147483646 w 177"/>
                  <a:gd name="T79" fmla="*/ 2147483646 h 61"/>
                  <a:gd name="T80" fmla="*/ 2147483646 w 177"/>
                  <a:gd name="T81" fmla="*/ 2147483646 h 61"/>
                  <a:gd name="T82" fmla="*/ 2147483646 w 177"/>
                  <a:gd name="T83" fmla="*/ 2147483646 h 61"/>
                  <a:gd name="T84" fmla="*/ 2147483646 w 177"/>
                  <a:gd name="T85" fmla="*/ 2147483646 h 61"/>
                  <a:gd name="T86" fmla="*/ 2147483646 w 177"/>
                  <a:gd name="T87" fmla="*/ 2147483646 h 61"/>
                  <a:gd name="T88" fmla="*/ 2147483646 w 177"/>
                  <a:gd name="T89" fmla="*/ 2147483646 h 61"/>
                  <a:gd name="T90" fmla="*/ 2147483646 w 177"/>
                  <a:gd name="T91" fmla="*/ 2147483646 h 61"/>
                  <a:gd name="T92" fmla="*/ 2147483646 w 177"/>
                  <a:gd name="T93" fmla="*/ 2147483646 h 61"/>
                  <a:gd name="T94" fmla="*/ 2147483646 w 177"/>
                  <a:gd name="T95" fmla="*/ 2147483646 h 61"/>
                  <a:gd name="T96" fmla="*/ 2147483646 w 177"/>
                  <a:gd name="T97" fmla="*/ 2147483646 h 61"/>
                  <a:gd name="T98" fmla="*/ 2147483646 w 177"/>
                  <a:gd name="T99" fmla="*/ 2147483646 h 61"/>
                  <a:gd name="T100" fmla="*/ 2147483646 w 177"/>
                  <a:gd name="T101" fmla="*/ 2147483646 h 61"/>
                  <a:gd name="T102" fmla="*/ 2147483646 w 177"/>
                  <a:gd name="T103" fmla="*/ 2147483646 h 61"/>
                  <a:gd name="T104" fmla="*/ 2147483646 w 177"/>
                  <a:gd name="T105" fmla="*/ 2147483646 h 61"/>
                  <a:gd name="T106" fmla="*/ 2147483646 w 177"/>
                  <a:gd name="T107" fmla="*/ 2147483646 h 61"/>
                  <a:gd name="T108" fmla="*/ 2147483646 w 177"/>
                  <a:gd name="T109" fmla="*/ 2147483646 h 61"/>
                  <a:gd name="T110" fmla="*/ 2147483646 w 177"/>
                  <a:gd name="T111" fmla="*/ 2147483646 h 61"/>
                  <a:gd name="T112" fmla="*/ 2147483646 w 177"/>
                  <a:gd name="T113" fmla="*/ 2147483646 h 61"/>
                  <a:gd name="T114" fmla="*/ 2147483646 w 177"/>
                  <a:gd name="T115" fmla="*/ 2147483646 h 61"/>
                  <a:gd name="T116" fmla="*/ 2147483646 w 177"/>
                  <a:gd name="T117" fmla="*/ 2147483646 h 61"/>
                  <a:gd name="T118" fmla="*/ 2147483646 w 177"/>
                  <a:gd name="T119" fmla="*/ 2147483646 h 6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headEnd/>
                <a:tailEnd/>
              </a:ln>
            </p:spPr>
            <p:txBody>
              <a:bodyPr anchor="ctr"/>
              <a:lstStyle/>
              <a:p>
                <a:endParaRPr lang="zh-CN" altLang="en-US"/>
              </a:p>
            </p:txBody>
          </p:sp>
          <p:sp>
            <p:nvSpPr>
              <p:cNvPr id="39" name="ïśľíḓé">
                <a:extLst>
                  <a:ext uri="{FF2B5EF4-FFF2-40B4-BE49-F238E27FC236}">
                    <a16:creationId xmlns:a16="http://schemas.microsoft.com/office/drawing/2014/main" id="{76D29062-6FA4-4261-838E-4CA3E411852D}"/>
                  </a:ext>
                </a:extLst>
              </p:cNvPr>
              <p:cNvSpPr>
                <a:spLocks/>
              </p:cNvSpPr>
              <p:nvPr/>
            </p:nvSpPr>
            <p:spPr bwMode="auto">
              <a:xfrm>
                <a:off x="3667126" y="3184525"/>
                <a:ext cx="492125" cy="496888"/>
              </a:xfrm>
              <a:custGeom>
                <a:avLst/>
                <a:gdLst>
                  <a:gd name="T0" fmla="*/ 2147483646 w 149"/>
                  <a:gd name="T1" fmla="*/ 0 h 149"/>
                  <a:gd name="T2" fmla="*/ 2147483646 w 149"/>
                  <a:gd name="T3" fmla="*/ 2147483646 h 149"/>
                  <a:gd name="T4" fmla="*/ 2147483646 w 149"/>
                  <a:gd name="T5" fmla="*/ 2147483646 h 149"/>
                  <a:gd name="T6" fmla="*/ 0 w 149"/>
                  <a:gd name="T7" fmla="*/ 2147483646 h 149"/>
                  <a:gd name="T8" fmla="*/ 2147483646 w 149"/>
                  <a:gd name="T9" fmla="*/ 0 h 149"/>
                  <a:gd name="T10" fmla="*/ 2147483646 w 149"/>
                  <a:gd name="T11" fmla="*/ 2147483646 h 149"/>
                  <a:gd name="T12" fmla="*/ 2147483646 w 149"/>
                  <a:gd name="T13" fmla="*/ 2147483646 h 149"/>
                  <a:gd name="T14" fmla="*/ 2147483646 w 149"/>
                  <a:gd name="T15" fmla="*/ 2147483646 h 149"/>
                  <a:gd name="T16" fmla="*/ 2147483646 w 149"/>
                  <a:gd name="T17" fmla="*/ 2147483646 h 149"/>
                  <a:gd name="T18" fmla="*/ 2147483646 w 149"/>
                  <a:gd name="T19" fmla="*/ 2147483646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0" name="ïslíḍê">
                <a:extLst>
                  <a:ext uri="{FF2B5EF4-FFF2-40B4-BE49-F238E27FC236}">
                    <a16:creationId xmlns:a16="http://schemas.microsoft.com/office/drawing/2014/main" id="{D725AE3D-C64A-4481-BC70-B30E40DC86DF}"/>
                  </a:ext>
                </a:extLst>
              </p:cNvPr>
              <p:cNvSpPr>
                <a:spLocks/>
              </p:cNvSpPr>
              <p:nvPr/>
            </p:nvSpPr>
            <p:spPr bwMode="auto">
              <a:xfrm>
                <a:off x="3775076" y="3248025"/>
                <a:ext cx="274638" cy="146050"/>
              </a:xfrm>
              <a:custGeom>
                <a:avLst/>
                <a:gdLst>
                  <a:gd name="T0" fmla="*/ 2147483646 w 83"/>
                  <a:gd name="T1" fmla="*/ 2147483646 h 44"/>
                  <a:gd name="T2" fmla="*/ 2147483646 w 83"/>
                  <a:gd name="T3" fmla="*/ 2147483646 h 44"/>
                  <a:gd name="T4" fmla="*/ 2147483646 w 83"/>
                  <a:gd name="T5" fmla="*/ 2147483646 h 44"/>
                  <a:gd name="T6" fmla="*/ 2147483646 w 83"/>
                  <a:gd name="T7" fmla="*/ 2147483646 h 44"/>
                  <a:gd name="T8" fmla="*/ 2147483646 w 83"/>
                  <a:gd name="T9" fmla="*/ 2147483646 h 44"/>
                  <a:gd name="T10" fmla="*/ 2147483646 w 83"/>
                  <a:gd name="T11" fmla="*/ 2147483646 h 44"/>
                  <a:gd name="T12" fmla="*/ 2147483646 w 83"/>
                  <a:gd name="T13" fmla="*/ 2147483646 h 44"/>
                  <a:gd name="T14" fmla="*/ 2147483646 w 83"/>
                  <a:gd name="T15" fmla="*/ 2147483646 h 44"/>
                  <a:gd name="T16" fmla="*/ 2147483646 w 83"/>
                  <a:gd name="T17" fmla="*/ 2147483646 h 44"/>
                  <a:gd name="T18" fmla="*/ 2147483646 w 83"/>
                  <a:gd name="T19" fmla="*/ 2147483646 h 44"/>
                  <a:gd name="T20" fmla="*/ 2147483646 w 83"/>
                  <a:gd name="T21" fmla="*/ 2147483646 h 44"/>
                  <a:gd name="T22" fmla="*/ 2147483646 w 83"/>
                  <a:gd name="T23" fmla="*/ 2147483646 h 44"/>
                  <a:gd name="T24" fmla="*/ 2147483646 w 83"/>
                  <a:gd name="T25" fmla="*/ 2147483646 h 44"/>
                  <a:gd name="T26" fmla="*/ 2147483646 w 83"/>
                  <a:gd name="T27" fmla="*/ 2147483646 h 44"/>
                  <a:gd name="T28" fmla="*/ 2147483646 w 83"/>
                  <a:gd name="T29" fmla="*/ 2147483646 h 44"/>
                  <a:gd name="T30" fmla="*/ 2147483646 w 83"/>
                  <a:gd name="T31" fmla="*/ 2147483646 h 44"/>
                  <a:gd name="T32" fmla="*/ 2147483646 w 83"/>
                  <a:gd name="T33" fmla="*/ 2147483646 h 44"/>
                  <a:gd name="T34" fmla="*/ 2147483646 w 83"/>
                  <a:gd name="T35" fmla="*/ 2147483646 h 44"/>
                  <a:gd name="T36" fmla="*/ 2147483646 w 83"/>
                  <a:gd name="T37" fmla="*/ 2147483646 h 44"/>
                  <a:gd name="T38" fmla="*/ 2147483646 w 83"/>
                  <a:gd name="T39" fmla="*/ 2147483646 h 44"/>
                  <a:gd name="T40" fmla="*/ 2147483646 w 83"/>
                  <a:gd name="T41" fmla="*/ 2147483646 h 44"/>
                  <a:gd name="T42" fmla="*/ 2147483646 w 83"/>
                  <a:gd name="T43" fmla="*/ 2147483646 h 44"/>
                  <a:gd name="T44" fmla="*/ 2147483646 w 83"/>
                  <a:gd name="T45" fmla="*/ 2147483646 h 44"/>
                  <a:gd name="T46" fmla="*/ 2147483646 w 83"/>
                  <a:gd name="T47" fmla="*/ 0 h 44"/>
                  <a:gd name="T48" fmla="*/ 2147483646 w 83"/>
                  <a:gd name="T49" fmla="*/ 0 h 44"/>
                  <a:gd name="T50" fmla="*/ 2147483646 w 83"/>
                  <a:gd name="T51" fmla="*/ 2147483646 h 44"/>
                  <a:gd name="T52" fmla="*/ 2147483646 w 83"/>
                  <a:gd name="T53" fmla="*/ 2147483646 h 44"/>
                  <a:gd name="T54" fmla="*/ 2147483646 w 83"/>
                  <a:gd name="T55" fmla="*/ 2147483646 h 44"/>
                  <a:gd name="T56" fmla="*/ 2147483646 w 83"/>
                  <a:gd name="T57" fmla="*/ 2147483646 h 44"/>
                  <a:gd name="T58" fmla="*/ 2147483646 w 83"/>
                  <a:gd name="T59" fmla="*/ 2147483646 h 44"/>
                  <a:gd name="T60" fmla="*/ 2147483646 w 83"/>
                  <a:gd name="T61" fmla="*/ 2147483646 h 44"/>
                  <a:gd name="T62" fmla="*/ 2147483646 w 83"/>
                  <a:gd name="T63" fmla="*/ 2147483646 h 44"/>
                  <a:gd name="T64" fmla="*/ 2147483646 w 83"/>
                  <a:gd name="T65" fmla="*/ 2147483646 h 44"/>
                  <a:gd name="T66" fmla="*/ 2147483646 w 83"/>
                  <a:gd name="T67" fmla="*/ 2147483646 h 44"/>
                  <a:gd name="T68" fmla="*/ 2147483646 w 83"/>
                  <a:gd name="T69" fmla="*/ 2147483646 h 44"/>
                  <a:gd name="T70" fmla="*/ 2147483646 w 83"/>
                  <a:gd name="T71" fmla="*/ 2147483646 h 44"/>
                  <a:gd name="T72" fmla="*/ 2147483646 w 83"/>
                  <a:gd name="T73" fmla="*/ 2147483646 h 44"/>
                  <a:gd name="T74" fmla="*/ 2147483646 w 83"/>
                  <a:gd name="T75" fmla="*/ 2147483646 h 44"/>
                  <a:gd name="T76" fmla="*/ 2147483646 w 83"/>
                  <a:gd name="T77" fmla="*/ 2147483646 h 44"/>
                  <a:gd name="T78" fmla="*/ 2147483646 w 83"/>
                  <a:gd name="T79" fmla="*/ 2147483646 h 44"/>
                  <a:gd name="T80" fmla="*/ 2147483646 w 83"/>
                  <a:gd name="T81" fmla="*/ 2147483646 h 44"/>
                  <a:gd name="T82" fmla="*/ 0 w 83"/>
                  <a:gd name="T83" fmla="*/ 2147483646 h 44"/>
                  <a:gd name="T84" fmla="*/ 2147483646 w 83"/>
                  <a:gd name="T85" fmla="*/ 2147483646 h 44"/>
                  <a:gd name="T86" fmla="*/ 2147483646 w 83"/>
                  <a:gd name="T87" fmla="*/ 2147483646 h 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1" name="íṡļïdê">
                <a:extLst>
                  <a:ext uri="{FF2B5EF4-FFF2-40B4-BE49-F238E27FC236}">
                    <a16:creationId xmlns:a16="http://schemas.microsoft.com/office/drawing/2014/main" id="{9100111D-6909-46DF-9AE5-BE019F5C9FB7}"/>
                  </a:ext>
                </a:extLst>
              </p:cNvPr>
              <p:cNvSpPr>
                <a:spLocks/>
              </p:cNvSpPr>
              <p:nvPr/>
            </p:nvSpPr>
            <p:spPr bwMode="auto">
              <a:xfrm>
                <a:off x="3614738" y="3370263"/>
                <a:ext cx="596900" cy="241300"/>
              </a:xfrm>
              <a:custGeom>
                <a:avLst/>
                <a:gdLst>
                  <a:gd name="T0" fmla="*/ 2147483646 w 181"/>
                  <a:gd name="T1" fmla="*/ 2147483646 h 72"/>
                  <a:gd name="T2" fmla="*/ 2147483646 w 181"/>
                  <a:gd name="T3" fmla="*/ 2147483646 h 72"/>
                  <a:gd name="T4" fmla="*/ 2147483646 w 181"/>
                  <a:gd name="T5" fmla="*/ 2147483646 h 72"/>
                  <a:gd name="T6" fmla="*/ 2147483646 w 181"/>
                  <a:gd name="T7" fmla="*/ 2147483646 h 72"/>
                  <a:gd name="T8" fmla="*/ 2147483646 w 181"/>
                  <a:gd name="T9" fmla="*/ 2147483646 h 72"/>
                  <a:gd name="T10" fmla="*/ 2147483646 w 181"/>
                  <a:gd name="T11" fmla="*/ 2147483646 h 72"/>
                  <a:gd name="T12" fmla="*/ 2147483646 w 181"/>
                  <a:gd name="T13" fmla="*/ 2147483646 h 72"/>
                  <a:gd name="T14" fmla="*/ 0 w 181"/>
                  <a:gd name="T15" fmla="*/ 2147483646 h 72"/>
                  <a:gd name="T16" fmla="*/ 2147483646 w 181"/>
                  <a:gd name="T17" fmla="*/ 0 h 72"/>
                  <a:gd name="T18" fmla="*/ 2147483646 w 181"/>
                  <a:gd name="T19" fmla="*/ 2147483646 h 72"/>
                  <a:gd name="T20" fmla="*/ 2147483646 w 181"/>
                  <a:gd name="T21" fmla="*/ 2147483646 h 72"/>
                  <a:gd name="T22" fmla="*/ 2147483646 w 181"/>
                  <a:gd name="T23" fmla="*/ 2147483646 h 72"/>
                  <a:gd name="T24" fmla="*/ 2147483646 w 181"/>
                  <a:gd name="T25" fmla="*/ 2147483646 h 72"/>
                  <a:gd name="T26" fmla="*/ 2147483646 w 181"/>
                  <a:gd name="T27" fmla="*/ 0 h 72"/>
                  <a:gd name="T28" fmla="*/ 2147483646 w 181"/>
                  <a:gd name="T29" fmla="*/ 2147483646 h 72"/>
                  <a:gd name="T30" fmla="*/ 2147483646 w 181"/>
                  <a:gd name="T31" fmla="*/ 2147483646 h 72"/>
                  <a:gd name="T32" fmla="*/ 2147483646 w 181"/>
                  <a:gd name="T33" fmla="*/ 2147483646 h 72"/>
                  <a:gd name="T34" fmla="*/ 2147483646 w 181"/>
                  <a:gd name="T35" fmla="*/ 2147483646 h 72"/>
                  <a:gd name="T36" fmla="*/ 2147483646 w 181"/>
                  <a:gd name="T37" fmla="*/ 2147483646 h 72"/>
                  <a:gd name="T38" fmla="*/ 2147483646 w 181"/>
                  <a:gd name="T39" fmla="*/ 2147483646 h 72"/>
                  <a:gd name="T40" fmla="*/ 2147483646 w 181"/>
                  <a:gd name="T41" fmla="*/ 2147483646 h 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2" name="iş1ïďe">
                <a:extLst>
                  <a:ext uri="{FF2B5EF4-FFF2-40B4-BE49-F238E27FC236}">
                    <a16:creationId xmlns:a16="http://schemas.microsoft.com/office/drawing/2014/main" id="{826DC7E2-119D-422C-ADEA-6E373705D87A}"/>
                  </a:ext>
                </a:extLst>
              </p:cNvPr>
              <p:cNvSpPr>
                <a:spLocks/>
              </p:cNvSpPr>
              <p:nvPr/>
            </p:nvSpPr>
            <p:spPr bwMode="auto">
              <a:xfrm>
                <a:off x="3624263" y="3381375"/>
                <a:ext cx="577850" cy="200025"/>
              </a:xfrm>
              <a:custGeom>
                <a:avLst/>
                <a:gdLst>
                  <a:gd name="T0" fmla="*/ 2147483646 w 175"/>
                  <a:gd name="T1" fmla="*/ 2147483646 h 60"/>
                  <a:gd name="T2" fmla="*/ 2147483646 w 175"/>
                  <a:gd name="T3" fmla="*/ 2147483646 h 60"/>
                  <a:gd name="T4" fmla="*/ 2147483646 w 175"/>
                  <a:gd name="T5" fmla="*/ 2147483646 h 60"/>
                  <a:gd name="T6" fmla="*/ 2147483646 w 175"/>
                  <a:gd name="T7" fmla="*/ 2147483646 h 60"/>
                  <a:gd name="T8" fmla="*/ 2147483646 w 175"/>
                  <a:gd name="T9" fmla="*/ 2147483646 h 60"/>
                  <a:gd name="T10" fmla="*/ 2147483646 w 175"/>
                  <a:gd name="T11" fmla="*/ 2147483646 h 60"/>
                  <a:gd name="T12" fmla="*/ 2147483646 w 175"/>
                  <a:gd name="T13" fmla="*/ 2147483646 h 60"/>
                  <a:gd name="T14" fmla="*/ 2147483646 w 175"/>
                  <a:gd name="T15" fmla="*/ 2147483646 h 60"/>
                  <a:gd name="T16" fmla="*/ 2147483646 w 175"/>
                  <a:gd name="T17" fmla="*/ 2147483646 h 60"/>
                  <a:gd name="T18" fmla="*/ 2147483646 w 175"/>
                  <a:gd name="T19" fmla="*/ 2147483646 h 60"/>
                  <a:gd name="T20" fmla="*/ 0 w 175"/>
                  <a:gd name="T21" fmla="*/ 2147483646 h 60"/>
                  <a:gd name="T22" fmla="*/ 2147483646 w 175"/>
                  <a:gd name="T23" fmla="*/ 0 h 60"/>
                  <a:gd name="T24" fmla="*/ 2147483646 w 175"/>
                  <a:gd name="T25" fmla="*/ 2147483646 h 60"/>
                  <a:gd name="T26" fmla="*/ 2147483646 w 175"/>
                  <a:gd name="T27" fmla="*/ 2147483646 h 60"/>
                  <a:gd name="T28" fmla="*/ 2147483646 w 175"/>
                  <a:gd name="T29" fmla="*/ 2147483646 h 60"/>
                  <a:gd name="T30" fmla="*/ 2147483646 w 175"/>
                  <a:gd name="T31" fmla="*/ 2147483646 h 60"/>
                  <a:gd name="T32" fmla="*/ 2147483646 w 175"/>
                  <a:gd name="T33" fmla="*/ 0 h 60"/>
                  <a:gd name="T34" fmla="*/ 2147483646 w 175"/>
                  <a:gd name="T35" fmla="*/ 2147483646 h 60"/>
                  <a:gd name="T36" fmla="*/ 2147483646 w 175"/>
                  <a:gd name="T37" fmla="*/ 2147483646 h 60"/>
                  <a:gd name="T38" fmla="*/ 2147483646 w 175"/>
                  <a:gd name="T39" fmla="*/ 2147483646 h 60"/>
                  <a:gd name="T40" fmla="*/ 2147483646 w 175"/>
                  <a:gd name="T41" fmla="*/ 2147483646 h 60"/>
                  <a:gd name="T42" fmla="*/ 2147483646 w 175"/>
                  <a:gd name="T43" fmla="*/ 2147483646 h 60"/>
                  <a:gd name="T44" fmla="*/ 2147483646 w 175"/>
                  <a:gd name="T45" fmla="*/ 2147483646 h 60"/>
                  <a:gd name="T46" fmla="*/ 2147483646 w 175"/>
                  <a:gd name="T47" fmla="*/ 2147483646 h 60"/>
                  <a:gd name="T48" fmla="*/ 2147483646 w 175"/>
                  <a:gd name="T49" fmla="*/ 2147483646 h 6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3" name="ïṩḷíḍé">
                <a:extLst>
                  <a:ext uri="{FF2B5EF4-FFF2-40B4-BE49-F238E27FC236}">
                    <a16:creationId xmlns:a16="http://schemas.microsoft.com/office/drawing/2014/main" id="{555D29B5-4AE2-4061-BC92-A1F4C48EC327}"/>
                  </a:ext>
                </a:extLst>
              </p:cNvPr>
              <p:cNvSpPr>
                <a:spLocks noChangeArrowheads="1"/>
              </p:cNvSpPr>
              <p:nvPr/>
            </p:nvSpPr>
            <p:spPr bwMode="auto">
              <a:xfrm>
                <a:off x="4064189"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4" name="ïśľíḍè">
                <a:extLst>
                  <a:ext uri="{FF2B5EF4-FFF2-40B4-BE49-F238E27FC236}">
                    <a16:creationId xmlns:a16="http://schemas.microsoft.com/office/drawing/2014/main" id="{417030F0-EAF0-4F26-A21A-EC184BC5FBF6}"/>
                  </a:ext>
                </a:extLst>
              </p:cNvPr>
              <p:cNvSpPr>
                <a:spLocks noChangeArrowheads="1"/>
              </p:cNvSpPr>
              <p:nvPr/>
            </p:nvSpPr>
            <p:spPr bwMode="auto">
              <a:xfrm>
                <a:off x="3739822" y="3489710"/>
                <a:ext cx="15087"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5" name="í$ḻîḋè">
                <a:extLst>
                  <a:ext uri="{FF2B5EF4-FFF2-40B4-BE49-F238E27FC236}">
                    <a16:creationId xmlns:a16="http://schemas.microsoft.com/office/drawing/2014/main" id="{E6782BD2-C0C2-4F0C-92A3-CFC980FB9B79}"/>
                  </a:ext>
                </a:extLst>
              </p:cNvPr>
              <p:cNvSpPr>
                <a:spLocks noChangeArrowheads="1"/>
              </p:cNvSpPr>
              <p:nvPr/>
            </p:nvSpPr>
            <p:spPr bwMode="auto">
              <a:xfrm>
                <a:off x="4124536"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6" name="iṣļíḋe">
                <a:extLst>
                  <a:ext uri="{FF2B5EF4-FFF2-40B4-BE49-F238E27FC236}">
                    <a16:creationId xmlns:a16="http://schemas.microsoft.com/office/drawing/2014/main" id="{EBF419F0-57C1-448B-957A-EC609B3C2E85}"/>
                  </a:ext>
                </a:extLst>
              </p:cNvPr>
              <p:cNvSpPr>
                <a:spLocks noChangeArrowheads="1"/>
              </p:cNvSpPr>
              <p:nvPr/>
            </p:nvSpPr>
            <p:spPr bwMode="auto">
              <a:xfrm>
                <a:off x="3709649" y="3489710"/>
                <a:ext cx="15087"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7" name="iṩḷiḓé">
                <a:extLst>
                  <a:ext uri="{FF2B5EF4-FFF2-40B4-BE49-F238E27FC236}">
                    <a16:creationId xmlns:a16="http://schemas.microsoft.com/office/drawing/2014/main" id="{5E615E83-956F-4337-B56E-1D06AF59E727}"/>
                  </a:ext>
                </a:extLst>
              </p:cNvPr>
              <p:cNvSpPr>
                <a:spLocks noChangeArrowheads="1"/>
              </p:cNvSpPr>
              <p:nvPr/>
            </p:nvSpPr>
            <p:spPr bwMode="auto">
              <a:xfrm>
                <a:off x="4094363"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8" name="iSľiḍè">
                <a:extLst>
                  <a:ext uri="{FF2B5EF4-FFF2-40B4-BE49-F238E27FC236}">
                    <a16:creationId xmlns:a16="http://schemas.microsoft.com/office/drawing/2014/main" id="{D4067EA0-E69A-436A-A33F-D786011778A3}"/>
                  </a:ext>
                </a:extLst>
              </p:cNvPr>
              <p:cNvSpPr>
                <a:spLocks noChangeArrowheads="1"/>
              </p:cNvSpPr>
              <p:nvPr/>
            </p:nvSpPr>
            <p:spPr bwMode="auto">
              <a:xfrm>
                <a:off x="3664388" y="3459520"/>
                <a:ext cx="495351" cy="5032"/>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9" name="ïṩḷîḍe">
                <a:extLst>
                  <a:ext uri="{FF2B5EF4-FFF2-40B4-BE49-F238E27FC236}">
                    <a16:creationId xmlns:a16="http://schemas.microsoft.com/office/drawing/2014/main" id="{762E9280-8F4A-4530-8487-7B6B74FCE188}"/>
                  </a:ext>
                </a:extLst>
              </p:cNvPr>
              <p:cNvSpPr>
                <a:spLocks noChangeArrowheads="1"/>
              </p:cNvSpPr>
              <p:nvPr/>
            </p:nvSpPr>
            <p:spPr bwMode="auto">
              <a:xfrm>
                <a:off x="3664388" y="3474615"/>
                <a:ext cx="115665"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0" name="íšḻiḑê">
                <a:extLst>
                  <a:ext uri="{FF2B5EF4-FFF2-40B4-BE49-F238E27FC236}">
                    <a16:creationId xmlns:a16="http://schemas.microsoft.com/office/drawing/2014/main" id="{F227F3D5-BC9C-44B3-9637-7179B856564D}"/>
                  </a:ext>
                </a:extLst>
              </p:cNvPr>
              <p:cNvSpPr>
                <a:spLocks noChangeArrowheads="1"/>
              </p:cNvSpPr>
              <p:nvPr/>
            </p:nvSpPr>
            <p:spPr bwMode="auto">
              <a:xfrm>
                <a:off x="3790111" y="3474615"/>
                <a:ext cx="42747"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1" name="ïṩļïďè">
                <a:extLst>
                  <a:ext uri="{FF2B5EF4-FFF2-40B4-BE49-F238E27FC236}">
                    <a16:creationId xmlns:a16="http://schemas.microsoft.com/office/drawing/2014/main" id="{85D65BC9-8C56-4B97-A9E9-F8FD4E098B55}"/>
                  </a:ext>
                </a:extLst>
              </p:cNvPr>
              <p:cNvSpPr>
                <a:spLocks noChangeArrowheads="1"/>
              </p:cNvSpPr>
              <p:nvPr/>
            </p:nvSpPr>
            <p:spPr bwMode="auto">
              <a:xfrm>
                <a:off x="3850459" y="3474615"/>
                <a:ext cx="57834"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2" name="îṥlïḋê">
                <a:extLst>
                  <a:ext uri="{FF2B5EF4-FFF2-40B4-BE49-F238E27FC236}">
                    <a16:creationId xmlns:a16="http://schemas.microsoft.com/office/drawing/2014/main" id="{BB2E1EC9-991D-4871-84B0-05439DF7C659}"/>
                  </a:ext>
                </a:extLst>
              </p:cNvPr>
              <p:cNvSpPr>
                <a:spLocks noChangeArrowheads="1"/>
              </p:cNvSpPr>
              <p:nvPr/>
            </p:nvSpPr>
            <p:spPr bwMode="auto">
              <a:xfrm>
                <a:off x="3918350" y="3474615"/>
                <a:ext cx="55318"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3" name="îṧľïdè">
                <a:extLst>
                  <a:ext uri="{FF2B5EF4-FFF2-40B4-BE49-F238E27FC236}">
                    <a16:creationId xmlns:a16="http://schemas.microsoft.com/office/drawing/2014/main" id="{ECCFB511-645C-4B59-B450-4FCF61E3E89F}"/>
                  </a:ext>
                </a:extLst>
              </p:cNvPr>
              <p:cNvSpPr>
                <a:spLocks noChangeArrowheads="1"/>
              </p:cNvSpPr>
              <p:nvPr/>
            </p:nvSpPr>
            <p:spPr bwMode="auto">
              <a:xfrm>
                <a:off x="3993784" y="3474615"/>
                <a:ext cx="42745"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4" name="iSḷîḓê">
                <a:extLst>
                  <a:ext uri="{FF2B5EF4-FFF2-40B4-BE49-F238E27FC236}">
                    <a16:creationId xmlns:a16="http://schemas.microsoft.com/office/drawing/2014/main" id="{DC7D13BC-C5F0-429C-92EB-17A076354846}"/>
                  </a:ext>
                </a:extLst>
              </p:cNvPr>
              <p:cNvSpPr>
                <a:spLocks noChangeArrowheads="1"/>
              </p:cNvSpPr>
              <p:nvPr/>
            </p:nvSpPr>
            <p:spPr bwMode="auto">
              <a:xfrm>
                <a:off x="4046587" y="3474615"/>
                <a:ext cx="113152"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5" name="îślíďè">
                <a:extLst>
                  <a:ext uri="{FF2B5EF4-FFF2-40B4-BE49-F238E27FC236}">
                    <a16:creationId xmlns:a16="http://schemas.microsoft.com/office/drawing/2014/main" id="{96A8F093-F6A6-4BEC-A8B3-A7DD4AC57C8B}"/>
                  </a:ext>
                </a:extLst>
              </p:cNvPr>
              <p:cNvSpPr>
                <a:spLocks noChangeArrowheads="1"/>
              </p:cNvSpPr>
              <p:nvPr/>
            </p:nvSpPr>
            <p:spPr bwMode="auto">
              <a:xfrm>
                <a:off x="3978697" y="3474615"/>
                <a:ext cx="7543"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6" name="iSḻïḍè">
                <a:extLst>
                  <a:ext uri="{FF2B5EF4-FFF2-40B4-BE49-F238E27FC236}">
                    <a16:creationId xmlns:a16="http://schemas.microsoft.com/office/drawing/2014/main" id="{04A3CDEE-0815-4BE2-83E3-1858A45F568B}"/>
                  </a:ext>
                </a:extLst>
              </p:cNvPr>
              <p:cNvSpPr>
                <a:spLocks noChangeArrowheads="1"/>
              </p:cNvSpPr>
              <p:nvPr/>
            </p:nvSpPr>
            <p:spPr bwMode="auto">
              <a:xfrm>
                <a:off x="3837887" y="3474615"/>
                <a:ext cx="7543"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7" name="ïṡliḑê">
                <a:extLst>
                  <a:ext uri="{FF2B5EF4-FFF2-40B4-BE49-F238E27FC236}">
                    <a16:creationId xmlns:a16="http://schemas.microsoft.com/office/drawing/2014/main" id="{1CD5A7F7-B348-43DE-9D8B-ABCAB91606B9}"/>
                  </a:ext>
                </a:extLst>
              </p:cNvPr>
              <p:cNvSpPr>
                <a:spLocks/>
              </p:cNvSpPr>
              <p:nvPr/>
            </p:nvSpPr>
            <p:spPr bwMode="auto">
              <a:xfrm>
                <a:off x="3851276" y="3384550"/>
                <a:ext cx="26988"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8" name="islïďé">
                <a:extLst>
                  <a:ext uri="{FF2B5EF4-FFF2-40B4-BE49-F238E27FC236}">
                    <a16:creationId xmlns:a16="http://schemas.microsoft.com/office/drawing/2014/main" id="{A86E5AA7-9369-4410-A79D-CA8EED524C2E}"/>
                  </a:ext>
                </a:extLst>
              </p:cNvPr>
              <p:cNvSpPr>
                <a:spLocks/>
              </p:cNvSpPr>
              <p:nvPr/>
            </p:nvSpPr>
            <p:spPr bwMode="auto">
              <a:xfrm>
                <a:off x="3817938" y="3384550"/>
                <a:ext cx="26988" cy="15875"/>
              </a:xfrm>
              <a:custGeom>
                <a:avLst/>
                <a:gdLst>
                  <a:gd name="T0" fmla="*/ 2147483646 w 8"/>
                  <a:gd name="T1" fmla="*/ 0 h 5"/>
                  <a:gd name="T2" fmla="*/ 2147483646 w 8"/>
                  <a:gd name="T3" fmla="*/ 2147483646 h 5"/>
                  <a:gd name="T4" fmla="*/ 2147483646 w 8"/>
                  <a:gd name="T5" fmla="*/ 2147483646 h 5"/>
                  <a:gd name="T6" fmla="*/ 2147483646 w 8"/>
                  <a:gd name="T7" fmla="*/ 0 h 5"/>
                  <a:gd name="T8" fmla="*/ 2147483646 w 8"/>
                  <a:gd name="T9" fmla="*/ 0 h 5"/>
                  <a:gd name="T10" fmla="*/ 2147483646 w 8"/>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9" name="îṥḷîdé">
                <a:extLst>
                  <a:ext uri="{FF2B5EF4-FFF2-40B4-BE49-F238E27FC236}">
                    <a16:creationId xmlns:a16="http://schemas.microsoft.com/office/drawing/2014/main" id="{13D6CBD2-28D7-48C4-8DE9-B226B30C27D7}"/>
                  </a:ext>
                </a:extLst>
              </p:cNvPr>
              <p:cNvSpPr>
                <a:spLocks/>
              </p:cNvSpPr>
              <p:nvPr/>
            </p:nvSpPr>
            <p:spPr bwMode="auto">
              <a:xfrm>
                <a:off x="3983038" y="3384550"/>
                <a:ext cx="26988" cy="15875"/>
              </a:xfrm>
              <a:custGeom>
                <a:avLst/>
                <a:gdLst>
                  <a:gd name="T0" fmla="*/ 2147483646 w 8"/>
                  <a:gd name="T1" fmla="*/ 0 h 5"/>
                  <a:gd name="T2" fmla="*/ 0 w 8"/>
                  <a:gd name="T3" fmla="*/ 2147483646 h 5"/>
                  <a:gd name="T4" fmla="*/ 2147483646 w 8"/>
                  <a:gd name="T5" fmla="*/ 2147483646 h 5"/>
                  <a:gd name="T6" fmla="*/ 2147483646 w 8"/>
                  <a:gd name="T7" fmla="*/ 0 h 5"/>
                  <a:gd name="T8" fmla="*/ 2147483646 w 8"/>
                  <a:gd name="T9" fmla="*/ 0 h 5"/>
                  <a:gd name="T10" fmla="*/ 2147483646 w 8"/>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0" name="isḷîḋé">
                <a:extLst>
                  <a:ext uri="{FF2B5EF4-FFF2-40B4-BE49-F238E27FC236}">
                    <a16:creationId xmlns:a16="http://schemas.microsoft.com/office/drawing/2014/main" id="{60D5356B-3D64-4356-9408-47E543A2C2D0}"/>
                  </a:ext>
                </a:extLst>
              </p:cNvPr>
              <p:cNvSpPr>
                <a:spLocks/>
              </p:cNvSpPr>
              <p:nvPr/>
            </p:nvSpPr>
            <p:spPr bwMode="auto">
              <a:xfrm>
                <a:off x="3884613" y="3384550"/>
                <a:ext cx="26988"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1" name="iśḷïḑè">
                <a:extLst>
                  <a:ext uri="{FF2B5EF4-FFF2-40B4-BE49-F238E27FC236}">
                    <a16:creationId xmlns:a16="http://schemas.microsoft.com/office/drawing/2014/main" id="{5E219232-F0E6-4D03-900C-338FB2D0509F}"/>
                  </a:ext>
                </a:extLst>
              </p:cNvPr>
              <p:cNvSpPr>
                <a:spLocks/>
              </p:cNvSpPr>
              <p:nvPr/>
            </p:nvSpPr>
            <p:spPr bwMode="auto">
              <a:xfrm>
                <a:off x="3917951" y="3384550"/>
                <a:ext cx="25400"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2" name="iṧľiďé">
                <a:extLst>
                  <a:ext uri="{FF2B5EF4-FFF2-40B4-BE49-F238E27FC236}">
                    <a16:creationId xmlns:a16="http://schemas.microsoft.com/office/drawing/2014/main" id="{45EBD4A1-E4DA-4AA5-AAA1-5BEAF87BE94C}"/>
                  </a:ext>
                </a:extLst>
              </p:cNvPr>
              <p:cNvSpPr>
                <a:spLocks/>
              </p:cNvSpPr>
              <p:nvPr/>
            </p:nvSpPr>
            <p:spPr bwMode="auto">
              <a:xfrm>
                <a:off x="3951288" y="3384550"/>
                <a:ext cx="25400"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3" name="išľïḍé">
                <a:extLst>
                  <a:ext uri="{FF2B5EF4-FFF2-40B4-BE49-F238E27FC236}">
                    <a16:creationId xmlns:a16="http://schemas.microsoft.com/office/drawing/2014/main" id="{5938BFFB-4751-4886-9EAB-8667A87CC96E}"/>
                  </a:ext>
                </a:extLst>
              </p:cNvPr>
              <p:cNvSpPr>
                <a:spLocks noChangeArrowheads="1"/>
              </p:cNvSpPr>
              <p:nvPr/>
            </p:nvSpPr>
            <p:spPr bwMode="auto">
              <a:xfrm>
                <a:off x="3772511" y="3484678"/>
                <a:ext cx="7543"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4" name="îŝlîḑè">
                <a:extLst>
                  <a:ext uri="{FF2B5EF4-FFF2-40B4-BE49-F238E27FC236}">
                    <a16:creationId xmlns:a16="http://schemas.microsoft.com/office/drawing/2014/main" id="{F4AC035D-AE91-472D-9F75-14EBB5733326}"/>
                  </a:ext>
                </a:extLst>
              </p:cNvPr>
              <p:cNvSpPr>
                <a:spLocks/>
              </p:cNvSpPr>
              <p:nvPr/>
            </p:nvSpPr>
            <p:spPr bwMode="auto">
              <a:xfrm>
                <a:off x="3786188" y="3484563"/>
                <a:ext cx="46038" cy="60325"/>
              </a:xfrm>
              <a:custGeom>
                <a:avLst/>
                <a:gdLst>
                  <a:gd name="T0" fmla="*/ 2147483646 w 29"/>
                  <a:gd name="T1" fmla="*/ 0 h 38"/>
                  <a:gd name="T2" fmla="*/ 2147483646 w 29"/>
                  <a:gd name="T3" fmla="*/ 0 h 38"/>
                  <a:gd name="T4" fmla="*/ 2147483646 w 29"/>
                  <a:gd name="T5" fmla="*/ 2147483646 h 38"/>
                  <a:gd name="T6" fmla="*/ 2147483646 w 29"/>
                  <a:gd name="T7" fmla="*/ 2147483646 h 38"/>
                  <a:gd name="T8" fmla="*/ 0 w 29"/>
                  <a:gd name="T9" fmla="*/ 2147483646 h 38"/>
                  <a:gd name="T10" fmla="*/ 0 w 29"/>
                  <a:gd name="T11" fmla="*/ 2147483646 h 38"/>
                  <a:gd name="T12" fmla="*/ 2147483646 w 29"/>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5" name="îṩḻíḓe">
                <a:extLst>
                  <a:ext uri="{FF2B5EF4-FFF2-40B4-BE49-F238E27FC236}">
                    <a16:creationId xmlns:a16="http://schemas.microsoft.com/office/drawing/2014/main" id="{7AC0F3A8-429B-40EB-8C4E-DA33EFC2996F}"/>
                  </a:ext>
                </a:extLst>
              </p:cNvPr>
              <p:cNvSpPr>
                <a:spLocks/>
              </p:cNvSpPr>
              <p:nvPr/>
            </p:nvSpPr>
            <p:spPr bwMode="auto">
              <a:xfrm>
                <a:off x="3994151" y="3484563"/>
                <a:ext cx="46038" cy="60325"/>
              </a:xfrm>
              <a:custGeom>
                <a:avLst/>
                <a:gdLst>
                  <a:gd name="T0" fmla="*/ 2147483646 w 29"/>
                  <a:gd name="T1" fmla="*/ 0 h 38"/>
                  <a:gd name="T2" fmla="*/ 2147483646 w 29"/>
                  <a:gd name="T3" fmla="*/ 0 h 38"/>
                  <a:gd name="T4" fmla="*/ 2147483646 w 29"/>
                  <a:gd name="T5" fmla="*/ 2147483646 h 38"/>
                  <a:gd name="T6" fmla="*/ 2147483646 w 29"/>
                  <a:gd name="T7" fmla="*/ 2147483646 h 38"/>
                  <a:gd name="T8" fmla="*/ 0 w 29"/>
                  <a:gd name="T9" fmla="*/ 2147483646 h 38"/>
                  <a:gd name="T10" fmla="*/ 0 w 29"/>
                  <a:gd name="T11" fmla="*/ 2147483646 h 38"/>
                  <a:gd name="T12" fmla="*/ 2147483646 w 29"/>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6" name="î$1îdè">
                <a:extLst>
                  <a:ext uri="{FF2B5EF4-FFF2-40B4-BE49-F238E27FC236}">
                    <a16:creationId xmlns:a16="http://schemas.microsoft.com/office/drawing/2014/main" id="{AA06871A-85B4-478D-B38A-0AA410A47145}"/>
                  </a:ext>
                </a:extLst>
              </p:cNvPr>
              <p:cNvSpPr>
                <a:spLocks/>
              </p:cNvSpPr>
              <p:nvPr/>
            </p:nvSpPr>
            <p:spPr bwMode="auto">
              <a:xfrm>
                <a:off x="3851276" y="3484563"/>
                <a:ext cx="122238" cy="60325"/>
              </a:xfrm>
              <a:custGeom>
                <a:avLst/>
                <a:gdLst>
                  <a:gd name="T0" fmla="*/ 2147483646 w 77"/>
                  <a:gd name="T1" fmla="*/ 0 h 38"/>
                  <a:gd name="T2" fmla="*/ 2147483646 w 77"/>
                  <a:gd name="T3" fmla="*/ 0 h 38"/>
                  <a:gd name="T4" fmla="*/ 2147483646 w 77"/>
                  <a:gd name="T5" fmla="*/ 2147483646 h 38"/>
                  <a:gd name="T6" fmla="*/ 2147483646 w 77"/>
                  <a:gd name="T7" fmla="*/ 2147483646 h 38"/>
                  <a:gd name="T8" fmla="*/ 0 w 77"/>
                  <a:gd name="T9" fmla="*/ 2147483646 h 38"/>
                  <a:gd name="T10" fmla="*/ 0 w 77"/>
                  <a:gd name="T11" fmla="*/ 2147483646 h 38"/>
                  <a:gd name="T12" fmla="*/ 2147483646 w 77"/>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7" name="iśľïḓe">
                <a:extLst>
                  <a:ext uri="{FF2B5EF4-FFF2-40B4-BE49-F238E27FC236}">
                    <a16:creationId xmlns:a16="http://schemas.microsoft.com/office/drawing/2014/main" id="{971FF319-DF52-4F13-A671-F5E26D3532F5}"/>
                  </a:ext>
                </a:extLst>
              </p:cNvPr>
              <p:cNvSpPr>
                <a:spLocks noChangeArrowheads="1"/>
              </p:cNvSpPr>
              <p:nvPr/>
            </p:nvSpPr>
            <p:spPr bwMode="auto">
              <a:xfrm>
                <a:off x="4046587" y="3484678"/>
                <a:ext cx="5029"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8" name="iṣļïḑè">
                <a:extLst>
                  <a:ext uri="{FF2B5EF4-FFF2-40B4-BE49-F238E27FC236}">
                    <a16:creationId xmlns:a16="http://schemas.microsoft.com/office/drawing/2014/main" id="{73D33D8A-71D8-4A55-9228-6EFB6D5C3A0F}"/>
                  </a:ext>
                </a:extLst>
              </p:cNvPr>
              <p:cNvSpPr>
                <a:spLocks noChangeArrowheads="1"/>
              </p:cNvSpPr>
              <p:nvPr/>
            </p:nvSpPr>
            <p:spPr bwMode="auto">
              <a:xfrm>
                <a:off x="3837887" y="3484678"/>
                <a:ext cx="7543"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9" name="iṡḷidé">
                <a:extLst>
                  <a:ext uri="{FF2B5EF4-FFF2-40B4-BE49-F238E27FC236}">
                    <a16:creationId xmlns:a16="http://schemas.microsoft.com/office/drawing/2014/main" id="{88D8274B-FAA6-46F4-82C3-6DE0D6474164}"/>
                  </a:ext>
                </a:extLst>
              </p:cNvPr>
              <p:cNvSpPr>
                <a:spLocks noChangeArrowheads="1"/>
              </p:cNvSpPr>
              <p:nvPr/>
            </p:nvSpPr>
            <p:spPr bwMode="auto">
              <a:xfrm>
                <a:off x="3978697" y="3484678"/>
                <a:ext cx="5029"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0" name="íṡḷíḋe">
                <a:extLst>
                  <a:ext uri="{FF2B5EF4-FFF2-40B4-BE49-F238E27FC236}">
                    <a16:creationId xmlns:a16="http://schemas.microsoft.com/office/drawing/2014/main" id="{D15B5C08-5258-4927-A1C8-B87325E8B176}"/>
                  </a:ext>
                </a:extLst>
              </p:cNvPr>
              <p:cNvSpPr>
                <a:spLocks noChangeArrowheads="1"/>
              </p:cNvSpPr>
              <p:nvPr/>
            </p:nvSpPr>
            <p:spPr bwMode="auto">
              <a:xfrm>
                <a:off x="3810227" y="3550090"/>
                <a:ext cx="206186"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1" name="íŝ1iḑê">
                <a:extLst>
                  <a:ext uri="{FF2B5EF4-FFF2-40B4-BE49-F238E27FC236}">
                    <a16:creationId xmlns:a16="http://schemas.microsoft.com/office/drawing/2014/main" id="{47E9940F-3CC4-40CD-825A-BEB28049B690}"/>
                  </a:ext>
                </a:extLst>
              </p:cNvPr>
              <p:cNvSpPr>
                <a:spLocks noChangeArrowheads="1"/>
              </p:cNvSpPr>
              <p:nvPr/>
            </p:nvSpPr>
            <p:spPr bwMode="auto">
              <a:xfrm>
                <a:off x="3805198" y="3557637"/>
                <a:ext cx="213730" cy="2517"/>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2" name="îṩḷiḑe">
                <a:extLst>
                  <a:ext uri="{FF2B5EF4-FFF2-40B4-BE49-F238E27FC236}">
                    <a16:creationId xmlns:a16="http://schemas.microsoft.com/office/drawing/2014/main" id="{69BDC792-4830-4680-B029-884EEBE7E877}"/>
                  </a:ext>
                </a:extLst>
              </p:cNvPr>
              <p:cNvSpPr>
                <a:spLocks noChangeArrowheads="1"/>
              </p:cNvSpPr>
              <p:nvPr/>
            </p:nvSpPr>
            <p:spPr bwMode="auto">
              <a:xfrm>
                <a:off x="3802685" y="3567700"/>
                <a:ext cx="218758" cy="0"/>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3" name="iṧḻiḑê">
                <a:extLst>
                  <a:ext uri="{FF2B5EF4-FFF2-40B4-BE49-F238E27FC236}">
                    <a16:creationId xmlns:a16="http://schemas.microsoft.com/office/drawing/2014/main" id="{7C0655A3-1EEA-458F-8067-D4429863F78A}"/>
                  </a:ext>
                </a:extLst>
              </p:cNvPr>
              <p:cNvSpPr>
                <a:spLocks noChangeArrowheads="1"/>
              </p:cNvSpPr>
              <p:nvPr/>
            </p:nvSpPr>
            <p:spPr bwMode="auto">
              <a:xfrm>
                <a:off x="3802685" y="3570217"/>
                <a:ext cx="223787" cy="2515"/>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4" name="ïṣḻîḋè">
                <a:extLst>
                  <a:ext uri="{FF2B5EF4-FFF2-40B4-BE49-F238E27FC236}">
                    <a16:creationId xmlns:a16="http://schemas.microsoft.com/office/drawing/2014/main" id="{EDF5D809-B142-4934-8169-D13144ABB0D0}"/>
                  </a:ext>
                </a:extLst>
              </p:cNvPr>
              <p:cNvSpPr>
                <a:spLocks noChangeArrowheads="1"/>
              </p:cNvSpPr>
              <p:nvPr/>
            </p:nvSpPr>
            <p:spPr bwMode="auto">
              <a:xfrm>
                <a:off x="3795140" y="3580280"/>
                <a:ext cx="233846"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5" name="îṡ1îḍé">
                <a:extLst>
                  <a:ext uri="{FF2B5EF4-FFF2-40B4-BE49-F238E27FC236}">
                    <a16:creationId xmlns:a16="http://schemas.microsoft.com/office/drawing/2014/main" id="{E289BBA2-CFFB-43E7-8A03-738EEE86769C}"/>
                  </a:ext>
                </a:extLst>
              </p:cNvPr>
              <p:cNvSpPr>
                <a:spLocks/>
              </p:cNvSpPr>
              <p:nvPr/>
            </p:nvSpPr>
            <p:spPr bwMode="auto">
              <a:xfrm>
                <a:off x="3633788" y="3587750"/>
                <a:ext cx="560388" cy="6350"/>
              </a:xfrm>
              <a:custGeom>
                <a:avLst/>
                <a:gdLst>
                  <a:gd name="T0" fmla="*/ 0 w 353"/>
                  <a:gd name="T1" fmla="*/ 0 h 4"/>
                  <a:gd name="T2" fmla="*/ 2147483646 w 353"/>
                  <a:gd name="T3" fmla="*/ 0 h 4"/>
                  <a:gd name="T4" fmla="*/ 2147483646 w 353"/>
                  <a:gd name="T5" fmla="*/ 2147483646 h 4"/>
                  <a:gd name="T6" fmla="*/ 2147483646 w 353"/>
                  <a:gd name="T7" fmla="*/ 2147483646 h 4"/>
                  <a:gd name="T8" fmla="*/ 0 w 353"/>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6" name="îš1íḑe">
                <a:extLst>
                  <a:ext uri="{FF2B5EF4-FFF2-40B4-BE49-F238E27FC236}">
                    <a16:creationId xmlns:a16="http://schemas.microsoft.com/office/drawing/2014/main" id="{00C5F8DC-BF29-404E-9DC2-91057B3D70CE}"/>
                  </a:ext>
                </a:extLst>
              </p:cNvPr>
              <p:cNvSpPr>
                <a:spLocks/>
              </p:cNvSpPr>
              <p:nvPr/>
            </p:nvSpPr>
            <p:spPr bwMode="auto">
              <a:xfrm>
                <a:off x="3640138" y="3600450"/>
                <a:ext cx="547688" cy="6350"/>
              </a:xfrm>
              <a:custGeom>
                <a:avLst/>
                <a:gdLst>
                  <a:gd name="T0" fmla="*/ 0 w 345"/>
                  <a:gd name="T1" fmla="*/ 0 h 4"/>
                  <a:gd name="T2" fmla="*/ 2147483646 w 345"/>
                  <a:gd name="T3" fmla="*/ 0 h 4"/>
                  <a:gd name="T4" fmla="*/ 2147483646 w 345"/>
                  <a:gd name="T5" fmla="*/ 2147483646 h 4"/>
                  <a:gd name="T6" fmla="*/ 2147483646 w 345"/>
                  <a:gd name="T7" fmla="*/ 2147483646 h 4"/>
                  <a:gd name="T8" fmla="*/ 0 w 345"/>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7" name="iš1ïḍe">
                <a:extLst>
                  <a:ext uri="{FF2B5EF4-FFF2-40B4-BE49-F238E27FC236}">
                    <a16:creationId xmlns:a16="http://schemas.microsoft.com/office/drawing/2014/main" id="{CD17D8E9-C41C-4BA4-9CBC-D22BA24A0FE8}"/>
                  </a:ext>
                </a:extLst>
              </p:cNvPr>
              <p:cNvSpPr>
                <a:spLocks noChangeArrowheads="1"/>
              </p:cNvSpPr>
              <p:nvPr/>
            </p:nvSpPr>
            <p:spPr bwMode="auto">
              <a:xfrm>
                <a:off x="3737308" y="3406687"/>
                <a:ext cx="352025"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8" name="îSḻîde">
                <a:extLst>
                  <a:ext uri="{FF2B5EF4-FFF2-40B4-BE49-F238E27FC236}">
                    <a16:creationId xmlns:a16="http://schemas.microsoft.com/office/drawing/2014/main" id="{9348E3E8-B90B-4E00-AAD5-4DD620CC789E}"/>
                  </a:ext>
                </a:extLst>
              </p:cNvPr>
              <p:cNvSpPr>
                <a:spLocks noChangeArrowheads="1"/>
              </p:cNvSpPr>
              <p:nvPr/>
            </p:nvSpPr>
            <p:spPr bwMode="auto">
              <a:xfrm>
                <a:off x="3747366" y="3416750"/>
                <a:ext cx="32687"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9" name="î$ḻîḑé">
                <a:extLst>
                  <a:ext uri="{FF2B5EF4-FFF2-40B4-BE49-F238E27FC236}">
                    <a16:creationId xmlns:a16="http://schemas.microsoft.com/office/drawing/2014/main" id="{719A6A18-2867-4C32-9932-410CB02F6C35}"/>
                  </a:ext>
                </a:extLst>
              </p:cNvPr>
              <p:cNvSpPr>
                <a:spLocks noChangeArrowheads="1"/>
              </p:cNvSpPr>
              <p:nvPr/>
            </p:nvSpPr>
            <p:spPr bwMode="auto">
              <a:xfrm>
                <a:off x="3805198" y="3416750"/>
                <a:ext cx="211215" cy="2517"/>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0" name="íŝļïḓe">
                <a:extLst>
                  <a:ext uri="{FF2B5EF4-FFF2-40B4-BE49-F238E27FC236}">
                    <a16:creationId xmlns:a16="http://schemas.microsoft.com/office/drawing/2014/main" id="{EEA6DD58-083A-4E71-8907-82528B183C2D}"/>
                  </a:ext>
                </a:extLst>
              </p:cNvPr>
              <p:cNvSpPr>
                <a:spLocks noChangeArrowheads="1"/>
              </p:cNvSpPr>
              <p:nvPr/>
            </p:nvSpPr>
            <p:spPr bwMode="auto">
              <a:xfrm>
                <a:off x="3810227"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1" name="îS1iḍé">
                <a:extLst>
                  <a:ext uri="{FF2B5EF4-FFF2-40B4-BE49-F238E27FC236}">
                    <a16:creationId xmlns:a16="http://schemas.microsoft.com/office/drawing/2014/main" id="{A565F580-2DCB-4CB3-8EB1-A2333E69FE0B}"/>
                  </a:ext>
                </a:extLst>
              </p:cNvPr>
              <p:cNvSpPr>
                <a:spLocks noChangeArrowheads="1"/>
              </p:cNvSpPr>
              <p:nvPr/>
            </p:nvSpPr>
            <p:spPr bwMode="auto">
              <a:xfrm>
                <a:off x="3802685" y="3421782"/>
                <a:ext cx="251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2" name="išlïdé">
                <a:extLst>
                  <a:ext uri="{FF2B5EF4-FFF2-40B4-BE49-F238E27FC236}">
                    <a16:creationId xmlns:a16="http://schemas.microsoft.com/office/drawing/2014/main" id="{938E0B26-E8F5-44BC-8984-2CD912F075D6}"/>
                  </a:ext>
                </a:extLst>
              </p:cNvPr>
              <p:cNvSpPr>
                <a:spLocks noChangeArrowheads="1"/>
              </p:cNvSpPr>
              <p:nvPr/>
            </p:nvSpPr>
            <p:spPr bwMode="auto">
              <a:xfrm>
                <a:off x="3790111"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3" name="ïSlïde">
                <a:extLst>
                  <a:ext uri="{FF2B5EF4-FFF2-40B4-BE49-F238E27FC236}">
                    <a16:creationId xmlns:a16="http://schemas.microsoft.com/office/drawing/2014/main" id="{8A669B2F-2070-4FB7-9CE3-7ADF19DB8BC6}"/>
                  </a:ext>
                </a:extLst>
              </p:cNvPr>
              <p:cNvSpPr>
                <a:spLocks/>
              </p:cNvSpPr>
              <p:nvPr/>
            </p:nvSpPr>
            <p:spPr bwMode="auto">
              <a:xfrm>
                <a:off x="3822701"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4" name="îşľïďe">
                <a:extLst>
                  <a:ext uri="{FF2B5EF4-FFF2-40B4-BE49-F238E27FC236}">
                    <a16:creationId xmlns:a16="http://schemas.microsoft.com/office/drawing/2014/main" id="{66E20972-F6D4-4074-AA24-EF1E4B8AF1B9}"/>
                  </a:ext>
                </a:extLst>
              </p:cNvPr>
              <p:cNvSpPr>
                <a:spLocks/>
              </p:cNvSpPr>
              <p:nvPr/>
            </p:nvSpPr>
            <p:spPr bwMode="auto">
              <a:xfrm>
                <a:off x="3832226"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5" name="ïşľíďê">
                <a:extLst>
                  <a:ext uri="{FF2B5EF4-FFF2-40B4-BE49-F238E27FC236}">
                    <a16:creationId xmlns:a16="http://schemas.microsoft.com/office/drawing/2014/main" id="{1CD5B5D9-D675-4B95-A415-70E6191D33D8}"/>
                  </a:ext>
                </a:extLst>
              </p:cNvPr>
              <p:cNvSpPr>
                <a:spLocks/>
              </p:cNvSpPr>
              <p:nvPr/>
            </p:nvSpPr>
            <p:spPr bwMode="auto">
              <a:xfrm>
                <a:off x="38449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6" name="íś1ïdè">
                <a:extLst>
                  <a:ext uri="{FF2B5EF4-FFF2-40B4-BE49-F238E27FC236}">
                    <a16:creationId xmlns:a16="http://schemas.microsoft.com/office/drawing/2014/main" id="{0F8A07BC-5F27-4867-9E7A-98ABE947FB86}"/>
                  </a:ext>
                </a:extLst>
              </p:cNvPr>
              <p:cNvSpPr>
                <a:spLocks/>
              </p:cNvSpPr>
              <p:nvPr/>
            </p:nvSpPr>
            <p:spPr bwMode="auto">
              <a:xfrm>
                <a:off x="3854451"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7" name="iṩḷiḍe">
                <a:extLst>
                  <a:ext uri="{FF2B5EF4-FFF2-40B4-BE49-F238E27FC236}">
                    <a16:creationId xmlns:a16="http://schemas.microsoft.com/office/drawing/2014/main" id="{3183FDB2-E87A-4E91-9716-A160AA89D2F5}"/>
                  </a:ext>
                </a:extLst>
              </p:cNvPr>
              <p:cNvSpPr>
                <a:spLocks/>
              </p:cNvSpPr>
              <p:nvPr/>
            </p:nvSpPr>
            <p:spPr bwMode="auto">
              <a:xfrm>
                <a:off x="3865563"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8" name="ïŝ1iďè">
                <a:extLst>
                  <a:ext uri="{FF2B5EF4-FFF2-40B4-BE49-F238E27FC236}">
                    <a16:creationId xmlns:a16="http://schemas.microsoft.com/office/drawing/2014/main" id="{95DC233A-618F-44A3-BA50-2DFF605BA348}"/>
                  </a:ext>
                </a:extLst>
              </p:cNvPr>
              <p:cNvSpPr>
                <a:spLocks/>
              </p:cNvSpPr>
              <p:nvPr/>
            </p:nvSpPr>
            <p:spPr bwMode="auto">
              <a:xfrm>
                <a:off x="3878263"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9" name="íṩļíḋê">
                <a:extLst>
                  <a:ext uri="{FF2B5EF4-FFF2-40B4-BE49-F238E27FC236}">
                    <a16:creationId xmlns:a16="http://schemas.microsoft.com/office/drawing/2014/main" id="{897151C3-1C81-4B63-B46F-FFB49C2EE7D4}"/>
                  </a:ext>
                </a:extLst>
              </p:cNvPr>
              <p:cNvSpPr>
                <a:spLocks/>
              </p:cNvSpPr>
              <p:nvPr/>
            </p:nvSpPr>
            <p:spPr bwMode="auto">
              <a:xfrm>
                <a:off x="3887788"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0" name="ïṧ1ïdè">
                <a:extLst>
                  <a:ext uri="{FF2B5EF4-FFF2-40B4-BE49-F238E27FC236}">
                    <a16:creationId xmlns:a16="http://schemas.microsoft.com/office/drawing/2014/main" id="{6E0E8157-070B-42C1-A812-A773B3300A2F}"/>
                  </a:ext>
                </a:extLst>
              </p:cNvPr>
              <p:cNvSpPr>
                <a:spLocks/>
              </p:cNvSpPr>
              <p:nvPr/>
            </p:nvSpPr>
            <p:spPr bwMode="auto">
              <a:xfrm>
                <a:off x="3897313"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1" name="íŝḻîḍé">
                <a:extLst>
                  <a:ext uri="{FF2B5EF4-FFF2-40B4-BE49-F238E27FC236}">
                    <a16:creationId xmlns:a16="http://schemas.microsoft.com/office/drawing/2014/main" id="{6501B185-2E98-4EE2-95A6-5CA24D620D40}"/>
                  </a:ext>
                </a:extLst>
              </p:cNvPr>
              <p:cNvSpPr>
                <a:spLocks/>
              </p:cNvSpPr>
              <p:nvPr/>
            </p:nvSpPr>
            <p:spPr bwMode="auto">
              <a:xfrm>
                <a:off x="3908426"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2" name="îşḻïḓé">
                <a:extLst>
                  <a:ext uri="{FF2B5EF4-FFF2-40B4-BE49-F238E27FC236}">
                    <a16:creationId xmlns:a16="http://schemas.microsoft.com/office/drawing/2014/main" id="{F0264767-0E48-482B-82CA-691160C7156E}"/>
                  </a:ext>
                </a:extLst>
              </p:cNvPr>
              <p:cNvSpPr>
                <a:spLocks/>
              </p:cNvSpPr>
              <p:nvPr/>
            </p:nvSpPr>
            <p:spPr bwMode="auto">
              <a:xfrm>
                <a:off x="39211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3" name="íśļíďè">
                <a:extLst>
                  <a:ext uri="{FF2B5EF4-FFF2-40B4-BE49-F238E27FC236}">
                    <a16:creationId xmlns:a16="http://schemas.microsoft.com/office/drawing/2014/main" id="{2443FBA6-5C9A-4B07-B952-C63EF3F93EBB}"/>
                  </a:ext>
                </a:extLst>
              </p:cNvPr>
              <p:cNvSpPr>
                <a:spLocks/>
              </p:cNvSpPr>
              <p:nvPr/>
            </p:nvSpPr>
            <p:spPr bwMode="auto">
              <a:xfrm>
                <a:off x="3930651"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4" name="iŝ1ïdé">
                <a:extLst>
                  <a:ext uri="{FF2B5EF4-FFF2-40B4-BE49-F238E27FC236}">
                    <a16:creationId xmlns:a16="http://schemas.microsoft.com/office/drawing/2014/main" id="{2A5D391D-260F-4DF6-BB83-B5F1DE4E65D9}"/>
                  </a:ext>
                </a:extLst>
              </p:cNvPr>
              <p:cNvSpPr>
                <a:spLocks/>
              </p:cNvSpPr>
              <p:nvPr/>
            </p:nvSpPr>
            <p:spPr bwMode="auto">
              <a:xfrm>
                <a:off x="3940176"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5" name="is1ídè">
                <a:extLst>
                  <a:ext uri="{FF2B5EF4-FFF2-40B4-BE49-F238E27FC236}">
                    <a16:creationId xmlns:a16="http://schemas.microsoft.com/office/drawing/2014/main" id="{0FD5BB15-62F2-4DB2-9079-0287E99F9B36}"/>
                  </a:ext>
                </a:extLst>
              </p:cNvPr>
              <p:cNvSpPr>
                <a:spLocks/>
              </p:cNvSpPr>
              <p:nvPr/>
            </p:nvSpPr>
            <p:spPr bwMode="auto">
              <a:xfrm>
                <a:off x="3951288"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6" name="islíďê">
                <a:extLst>
                  <a:ext uri="{FF2B5EF4-FFF2-40B4-BE49-F238E27FC236}">
                    <a16:creationId xmlns:a16="http://schemas.microsoft.com/office/drawing/2014/main" id="{99209C92-DA25-4D93-8A09-9A48C0A1ED8A}"/>
                  </a:ext>
                </a:extLst>
              </p:cNvPr>
              <p:cNvSpPr>
                <a:spLocks/>
              </p:cNvSpPr>
              <p:nvPr/>
            </p:nvSpPr>
            <p:spPr bwMode="auto">
              <a:xfrm>
                <a:off x="3963988"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7" name="iṩlíḑê">
                <a:extLst>
                  <a:ext uri="{FF2B5EF4-FFF2-40B4-BE49-F238E27FC236}">
                    <a16:creationId xmlns:a16="http://schemas.microsoft.com/office/drawing/2014/main" id="{8AF4DC08-BBAE-4DB6-89DC-F9EEFF88A821}"/>
                  </a:ext>
                </a:extLst>
              </p:cNvPr>
              <p:cNvSpPr>
                <a:spLocks/>
              </p:cNvSpPr>
              <p:nvPr/>
            </p:nvSpPr>
            <p:spPr bwMode="auto">
              <a:xfrm>
                <a:off x="3973513"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8" name="îṥḷïďê">
                <a:extLst>
                  <a:ext uri="{FF2B5EF4-FFF2-40B4-BE49-F238E27FC236}">
                    <a16:creationId xmlns:a16="http://schemas.microsoft.com/office/drawing/2014/main" id="{10A45E50-1F61-4FDD-AC81-01944721A440}"/>
                  </a:ext>
                </a:extLst>
              </p:cNvPr>
              <p:cNvSpPr>
                <a:spLocks/>
              </p:cNvSpPr>
              <p:nvPr/>
            </p:nvSpPr>
            <p:spPr bwMode="auto">
              <a:xfrm>
                <a:off x="3983038"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9" name="íṥḻïďè">
                <a:extLst>
                  <a:ext uri="{FF2B5EF4-FFF2-40B4-BE49-F238E27FC236}">
                    <a16:creationId xmlns:a16="http://schemas.microsoft.com/office/drawing/2014/main" id="{B8037DC3-EDCF-4BB0-B24E-B4E3BC7D8B41}"/>
                  </a:ext>
                </a:extLst>
              </p:cNvPr>
              <p:cNvSpPr>
                <a:spLocks/>
              </p:cNvSpPr>
              <p:nvPr/>
            </p:nvSpPr>
            <p:spPr bwMode="auto">
              <a:xfrm>
                <a:off x="39973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0" name="íṡḷíḍè">
                <a:extLst>
                  <a:ext uri="{FF2B5EF4-FFF2-40B4-BE49-F238E27FC236}">
                    <a16:creationId xmlns:a16="http://schemas.microsoft.com/office/drawing/2014/main" id="{EE3E8AAD-E299-4DA9-92F3-85A376AC8F94}"/>
                  </a:ext>
                </a:extLst>
              </p:cNvPr>
              <p:cNvSpPr>
                <a:spLocks noChangeArrowheads="1"/>
              </p:cNvSpPr>
              <p:nvPr/>
            </p:nvSpPr>
            <p:spPr bwMode="auto">
              <a:xfrm>
                <a:off x="4006356" y="3421782"/>
                <a:ext cx="2515"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1" name="î$ḷîḑé">
                <a:extLst>
                  <a:ext uri="{FF2B5EF4-FFF2-40B4-BE49-F238E27FC236}">
                    <a16:creationId xmlns:a16="http://schemas.microsoft.com/office/drawing/2014/main" id="{3462920A-FA2A-4ACA-BAFD-7B11E3A16137}"/>
                  </a:ext>
                </a:extLst>
              </p:cNvPr>
              <p:cNvSpPr>
                <a:spLocks noChangeArrowheads="1"/>
              </p:cNvSpPr>
              <p:nvPr/>
            </p:nvSpPr>
            <p:spPr bwMode="auto">
              <a:xfrm>
                <a:off x="4016413"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2" name="í$ľîdè">
                <a:extLst>
                  <a:ext uri="{FF2B5EF4-FFF2-40B4-BE49-F238E27FC236}">
                    <a16:creationId xmlns:a16="http://schemas.microsoft.com/office/drawing/2014/main" id="{ADCAD7CA-4270-4FC9-9258-EF2A4B6F1C6A}"/>
                  </a:ext>
                </a:extLst>
              </p:cNvPr>
              <p:cNvSpPr>
                <a:spLocks noChangeArrowheads="1"/>
              </p:cNvSpPr>
              <p:nvPr/>
            </p:nvSpPr>
            <p:spPr bwMode="auto">
              <a:xfrm>
                <a:off x="4026471" y="3421782"/>
                <a:ext cx="754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3" name="iṥ1iḍè">
                <a:extLst>
                  <a:ext uri="{FF2B5EF4-FFF2-40B4-BE49-F238E27FC236}">
                    <a16:creationId xmlns:a16="http://schemas.microsoft.com/office/drawing/2014/main" id="{82C8D158-D147-460F-B98E-B2E70A48E1C1}"/>
                  </a:ext>
                </a:extLst>
              </p:cNvPr>
              <p:cNvSpPr>
                <a:spLocks noChangeArrowheads="1"/>
              </p:cNvSpPr>
              <p:nvPr/>
            </p:nvSpPr>
            <p:spPr bwMode="auto">
              <a:xfrm>
                <a:off x="4039044" y="3416750"/>
                <a:ext cx="40231"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4" name="ïslidé">
                <a:extLst>
                  <a:ext uri="{FF2B5EF4-FFF2-40B4-BE49-F238E27FC236}">
                    <a16:creationId xmlns:a16="http://schemas.microsoft.com/office/drawing/2014/main" id="{769C63C8-AC8C-4D64-B28C-17BCF0B17C61}"/>
                  </a:ext>
                </a:extLst>
              </p:cNvPr>
              <p:cNvSpPr>
                <a:spLocks noChangeArrowheads="1"/>
              </p:cNvSpPr>
              <p:nvPr/>
            </p:nvSpPr>
            <p:spPr bwMode="auto">
              <a:xfrm>
                <a:off x="3679475" y="3489710"/>
                <a:ext cx="17602"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5" name="íṡlïďè">
                <a:extLst>
                  <a:ext uri="{FF2B5EF4-FFF2-40B4-BE49-F238E27FC236}">
                    <a16:creationId xmlns:a16="http://schemas.microsoft.com/office/drawing/2014/main" id="{21874E98-A7E8-4EBA-8E25-03009A6D358B}"/>
                  </a:ext>
                </a:extLst>
              </p:cNvPr>
              <p:cNvSpPr>
                <a:spLocks/>
              </p:cNvSpPr>
              <p:nvPr/>
            </p:nvSpPr>
            <p:spPr bwMode="auto">
              <a:xfrm>
                <a:off x="3884613" y="3490913"/>
                <a:ext cx="55563" cy="53975"/>
              </a:xfrm>
              <a:custGeom>
                <a:avLst/>
                <a:gdLst>
                  <a:gd name="T0" fmla="*/ 0 w 35"/>
                  <a:gd name="T1" fmla="*/ 0 h 34"/>
                  <a:gd name="T2" fmla="*/ 2147483646 w 35"/>
                  <a:gd name="T3" fmla="*/ 0 h 34"/>
                  <a:gd name="T4" fmla="*/ 2147483646 w 35"/>
                  <a:gd name="T5" fmla="*/ 2147483646 h 34"/>
                  <a:gd name="T6" fmla="*/ 0 w 35"/>
                  <a:gd name="T7" fmla="*/ 2147483646 h 34"/>
                  <a:gd name="T8" fmla="*/ 0 w 35"/>
                  <a:gd name="T9" fmla="*/ 0 h 34"/>
                  <a:gd name="T10" fmla="*/ 0 w 35"/>
                  <a:gd name="T11" fmla="*/ 0 h 34"/>
                  <a:gd name="T12" fmla="*/ 2147483646 w 35"/>
                  <a:gd name="T13" fmla="*/ 2147483646 h 34"/>
                  <a:gd name="T14" fmla="*/ 2147483646 w 35"/>
                  <a:gd name="T15" fmla="*/ 2147483646 h 34"/>
                  <a:gd name="T16" fmla="*/ 2147483646 w 35"/>
                  <a:gd name="T17" fmla="*/ 2147483646 h 34"/>
                  <a:gd name="T18" fmla="*/ 2147483646 w 35"/>
                  <a:gd name="T19" fmla="*/ 2147483646 h 34"/>
                  <a:gd name="T20" fmla="*/ 2147483646 w 35"/>
                  <a:gd name="T21" fmla="*/ 2147483646 h 34"/>
                  <a:gd name="T22" fmla="*/ 2147483646 w 35"/>
                  <a:gd name="T23" fmla="*/ 2147483646 h 34"/>
                  <a:gd name="T24" fmla="*/ 2147483646 w 35"/>
                  <a:gd name="T25" fmla="*/ 2147483646 h 34"/>
                  <a:gd name="T26" fmla="*/ 2147483646 w 35"/>
                  <a:gd name="T27" fmla="*/ 2147483646 h 34"/>
                  <a:gd name="T28" fmla="*/ 2147483646 w 35"/>
                  <a:gd name="T29" fmla="*/ 2147483646 h 34"/>
                  <a:gd name="T30" fmla="*/ 2147483646 w 35"/>
                  <a:gd name="T31" fmla="*/ 2147483646 h 34"/>
                  <a:gd name="T32" fmla="*/ 2147483646 w 35"/>
                  <a:gd name="T33" fmla="*/ 2147483646 h 3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5" h="34">
                    <a:moveTo>
                      <a:pt x="0" y="0"/>
                    </a:moveTo>
                    <a:lnTo>
                      <a:pt x="35" y="0"/>
                    </a:lnTo>
                    <a:lnTo>
                      <a:pt x="35" y="34"/>
                    </a:lnTo>
                    <a:lnTo>
                      <a:pt x="0" y="34"/>
                    </a:lnTo>
                    <a:lnTo>
                      <a:pt x="0" y="0"/>
                    </a:lnTo>
                    <a:close/>
                    <a:moveTo>
                      <a:pt x="4" y="8"/>
                    </a:moveTo>
                    <a:lnTo>
                      <a:pt x="4" y="27"/>
                    </a:lnTo>
                    <a:lnTo>
                      <a:pt x="8" y="27"/>
                    </a:lnTo>
                    <a:lnTo>
                      <a:pt x="8"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6" name="iṧ1ïḓè">
                <a:extLst>
                  <a:ext uri="{FF2B5EF4-FFF2-40B4-BE49-F238E27FC236}">
                    <a16:creationId xmlns:a16="http://schemas.microsoft.com/office/drawing/2014/main" id="{CBD80888-0755-4C09-9AAA-5BD8F715EEAB}"/>
                  </a:ext>
                </a:extLst>
              </p:cNvPr>
              <p:cNvSpPr>
                <a:spLocks/>
              </p:cNvSpPr>
              <p:nvPr/>
            </p:nvSpPr>
            <p:spPr bwMode="auto">
              <a:xfrm>
                <a:off x="3551238" y="3067050"/>
                <a:ext cx="722313" cy="727075"/>
              </a:xfrm>
              <a:custGeom>
                <a:avLst/>
                <a:gdLst>
                  <a:gd name="T0" fmla="*/ 2147483646 w 219"/>
                  <a:gd name="T1" fmla="*/ 0 h 218"/>
                  <a:gd name="T2" fmla="*/ 2147483646 w 219"/>
                  <a:gd name="T3" fmla="*/ 2147483646 h 218"/>
                  <a:gd name="T4" fmla="*/ 2147483646 w 219"/>
                  <a:gd name="T5" fmla="*/ 2147483646 h 218"/>
                  <a:gd name="T6" fmla="*/ 0 w 219"/>
                  <a:gd name="T7" fmla="*/ 2147483646 h 218"/>
                  <a:gd name="T8" fmla="*/ 2147483646 w 219"/>
                  <a:gd name="T9" fmla="*/ 0 h 218"/>
                  <a:gd name="T10" fmla="*/ 2147483646 w 219"/>
                  <a:gd name="T11" fmla="*/ 2147483646 h 218"/>
                  <a:gd name="T12" fmla="*/ 2147483646 w 219"/>
                  <a:gd name="T13" fmla="*/ 2147483646 h 218"/>
                  <a:gd name="T14" fmla="*/ 2147483646 w 219"/>
                  <a:gd name="T15" fmla="*/ 2147483646 h 218"/>
                  <a:gd name="T16" fmla="*/ 2147483646 w 219"/>
                  <a:gd name="T17" fmla="*/ 2147483646 h 218"/>
                  <a:gd name="T18" fmla="*/ 2147483646 w 219"/>
                  <a:gd name="T19" fmla="*/ 2147483646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8" name="íşḷïḑe">
              <a:extLst>
                <a:ext uri="{FF2B5EF4-FFF2-40B4-BE49-F238E27FC236}">
                  <a16:creationId xmlns:a16="http://schemas.microsoft.com/office/drawing/2014/main" id="{00C4F745-6178-444E-B2A2-119C79271DB6}"/>
                </a:ext>
              </a:extLst>
            </p:cNvPr>
            <p:cNvGrpSpPr>
              <a:grpSpLocks/>
            </p:cNvGrpSpPr>
            <p:nvPr userDrawn="1"/>
          </p:nvGrpSpPr>
          <p:grpSpPr bwMode="auto">
            <a:xfrm>
              <a:off x="4894762" y="471192"/>
              <a:ext cx="4437911" cy="1614111"/>
              <a:chOff x="4412452" y="3106738"/>
              <a:chExt cx="2312689" cy="841148"/>
            </a:xfrm>
          </p:grpSpPr>
          <p:grpSp>
            <p:nvGrpSpPr>
              <p:cNvPr id="9" name="îṥľíḑé">
                <a:extLst>
                  <a:ext uri="{FF2B5EF4-FFF2-40B4-BE49-F238E27FC236}">
                    <a16:creationId xmlns:a16="http://schemas.microsoft.com/office/drawing/2014/main" id="{76461E91-ACAF-4D6E-AFBB-3ED47CE6B83E}"/>
                  </a:ext>
                </a:extLst>
              </p:cNvPr>
              <p:cNvGrpSpPr>
                <a:grpSpLocks/>
              </p:cNvGrpSpPr>
              <p:nvPr/>
            </p:nvGrpSpPr>
            <p:grpSpPr bwMode="auto">
              <a:xfrm>
                <a:off x="4422776" y="3106738"/>
                <a:ext cx="2293937" cy="617538"/>
                <a:chOff x="4422776" y="3106738"/>
                <a:chExt cx="2293937" cy="617538"/>
              </a:xfrm>
            </p:grpSpPr>
            <p:sp>
              <p:nvSpPr>
                <p:cNvPr id="26" name="išḻiḑé">
                  <a:extLst>
                    <a:ext uri="{FF2B5EF4-FFF2-40B4-BE49-F238E27FC236}">
                      <a16:creationId xmlns:a16="http://schemas.microsoft.com/office/drawing/2014/main" id="{694FB5FC-4D5D-48B0-9296-3C0AD450E636}"/>
                    </a:ext>
                  </a:extLst>
                </p:cNvPr>
                <p:cNvSpPr>
                  <a:spLocks/>
                </p:cNvSpPr>
                <p:nvPr/>
              </p:nvSpPr>
              <p:spPr bwMode="auto">
                <a:xfrm>
                  <a:off x="4811713" y="3200400"/>
                  <a:ext cx="49213" cy="100013"/>
                </a:xfrm>
                <a:custGeom>
                  <a:avLst/>
                  <a:gdLst>
                    <a:gd name="T0" fmla="*/ 0 w 15"/>
                    <a:gd name="T1" fmla="*/ 2147483646 h 30"/>
                    <a:gd name="T2" fmla="*/ 2147483646 w 15"/>
                    <a:gd name="T3" fmla="*/ 2147483646 h 30"/>
                    <a:gd name="T4" fmla="*/ 0 w 15"/>
                    <a:gd name="T5" fmla="*/ 2147483646 h 30"/>
                    <a:gd name="T6" fmla="*/ 2147483646 w 15"/>
                    <a:gd name="T7" fmla="*/ 2147483646 h 30"/>
                    <a:gd name="T8" fmla="*/ 2147483646 w 15"/>
                    <a:gd name="T9" fmla="*/ 2147483646 h 30"/>
                    <a:gd name="T10" fmla="*/ 2147483646 w 15"/>
                    <a:gd name="T11" fmla="*/ 2147483646 h 30"/>
                    <a:gd name="T12" fmla="*/ 2147483646 w 15"/>
                    <a:gd name="T13" fmla="*/ 2147483646 h 30"/>
                    <a:gd name="T14" fmla="*/ 2147483646 w 15"/>
                    <a:gd name="T15" fmla="*/ 0 h 30"/>
                    <a:gd name="T16" fmla="*/ 0 w 15"/>
                    <a:gd name="T17" fmla="*/ 2147483646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7" name="íṥľíďè">
                  <a:extLst>
                    <a:ext uri="{FF2B5EF4-FFF2-40B4-BE49-F238E27FC236}">
                      <a16:creationId xmlns:a16="http://schemas.microsoft.com/office/drawing/2014/main" id="{234D83C8-4EBE-4DEB-BFDB-1C478FC4A3A1}"/>
                    </a:ext>
                  </a:extLst>
                </p:cNvPr>
                <p:cNvSpPr>
                  <a:spLocks/>
                </p:cNvSpPr>
                <p:nvPr/>
              </p:nvSpPr>
              <p:spPr bwMode="auto">
                <a:xfrm>
                  <a:off x="5221288" y="3184525"/>
                  <a:ext cx="36513" cy="122238"/>
                </a:xfrm>
                <a:custGeom>
                  <a:avLst/>
                  <a:gdLst>
                    <a:gd name="T0" fmla="*/ 0 w 11"/>
                    <a:gd name="T1" fmla="*/ 2147483646 h 37"/>
                    <a:gd name="T2" fmla="*/ 2147483646 w 11"/>
                    <a:gd name="T3" fmla="*/ 2147483646 h 37"/>
                    <a:gd name="T4" fmla="*/ 0 w 11"/>
                    <a:gd name="T5" fmla="*/ 2147483646 h 37"/>
                    <a:gd name="T6" fmla="*/ 0 w 11"/>
                    <a:gd name="T7" fmla="*/ 2147483646 h 37"/>
                    <a:gd name="T8" fmla="*/ 2147483646 w 11"/>
                    <a:gd name="T9" fmla="*/ 2147483646 h 37"/>
                    <a:gd name="T10" fmla="*/ 2147483646 w 11"/>
                    <a:gd name="T11" fmla="*/ 2147483646 h 37"/>
                    <a:gd name="T12" fmla="*/ 2147483646 w 11"/>
                    <a:gd name="T13" fmla="*/ 2147483646 h 37"/>
                    <a:gd name="T14" fmla="*/ 2147483646 w 11"/>
                    <a:gd name="T15" fmla="*/ 2147483646 h 37"/>
                    <a:gd name="T16" fmla="*/ 2147483646 w 11"/>
                    <a:gd name="T17" fmla="*/ 2147483646 h 37"/>
                    <a:gd name="T18" fmla="*/ 2147483646 w 11"/>
                    <a:gd name="T19" fmla="*/ 0 h 37"/>
                    <a:gd name="T20" fmla="*/ 0 w 11"/>
                    <a:gd name="T21" fmla="*/ 2147483646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8" name="íś1iḑe">
                  <a:extLst>
                    <a:ext uri="{FF2B5EF4-FFF2-40B4-BE49-F238E27FC236}">
                      <a16:creationId xmlns:a16="http://schemas.microsoft.com/office/drawing/2014/main" id="{52E618B7-2F31-4CAA-A89A-798CE2DE064A}"/>
                    </a:ext>
                  </a:extLst>
                </p:cNvPr>
                <p:cNvSpPr>
                  <a:spLocks/>
                </p:cNvSpPr>
                <p:nvPr/>
              </p:nvSpPr>
              <p:spPr bwMode="auto">
                <a:xfrm>
                  <a:off x="4554538" y="3251200"/>
                  <a:ext cx="119063" cy="58738"/>
                </a:xfrm>
                <a:custGeom>
                  <a:avLst/>
                  <a:gdLst>
                    <a:gd name="T0" fmla="*/ 0 w 36"/>
                    <a:gd name="T1" fmla="*/ 2147483646 h 18"/>
                    <a:gd name="T2" fmla="*/ 2147483646 w 36"/>
                    <a:gd name="T3" fmla="*/ 2147483646 h 18"/>
                    <a:gd name="T4" fmla="*/ 2147483646 w 36"/>
                    <a:gd name="T5" fmla="*/ 2147483646 h 18"/>
                    <a:gd name="T6" fmla="*/ 2147483646 w 36"/>
                    <a:gd name="T7" fmla="*/ 2147483646 h 18"/>
                    <a:gd name="T8" fmla="*/ 2147483646 w 36"/>
                    <a:gd name="T9" fmla="*/ 2147483646 h 18"/>
                    <a:gd name="T10" fmla="*/ 2147483646 w 36"/>
                    <a:gd name="T11" fmla="*/ 2147483646 h 18"/>
                    <a:gd name="T12" fmla="*/ 2147483646 w 36"/>
                    <a:gd name="T13" fmla="*/ 2147483646 h 18"/>
                    <a:gd name="T14" fmla="*/ 2147483646 w 36"/>
                    <a:gd name="T15" fmla="*/ 2147483646 h 18"/>
                    <a:gd name="T16" fmla="*/ 2147483646 w 36"/>
                    <a:gd name="T17" fmla="*/ 2147483646 h 18"/>
                    <a:gd name="T18" fmla="*/ 2147483646 w 36"/>
                    <a:gd name="T19" fmla="*/ 2147483646 h 18"/>
                    <a:gd name="T20" fmla="*/ 2147483646 w 36"/>
                    <a:gd name="T21" fmla="*/ 0 h 18"/>
                    <a:gd name="T22" fmla="*/ 2147483646 w 36"/>
                    <a:gd name="T23" fmla="*/ 2147483646 h 18"/>
                    <a:gd name="T24" fmla="*/ 2147483646 w 36"/>
                    <a:gd name="T25" fmla="*/ 2147483646 h 18"/>
                    <a:gd name="T26" fmla="*/ 0 w 36"/>
                    <a:gd name="T27" fmla="*/ 2147483646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9" name="iṩ1iḋè">
                  <a:extLst>
                    <a:ext uri="{FF2B5EF4-FFF2-40B4-BE49-F238E27FC236}">
                      <a16:creationId xmlns:a16="http://schemas.microsoft.com/office/drawing/2014/main" id="{6485644E-C1A3-45CC-8E9D-7A4FCB7D5752}"/>
                    </a:ext>
                  </a:extLst>
                </p:cNvPr>
                <p:cNvSpPr>
                  <a:spLocks/>
                </p:cNvSpPr>
                <p:nvPr/>
              </p:nvSpPr>
              <p:spPr bwMode="auto">
                <a:xfrm>
                  <a:off x="6359526" y="3263900"/>
                  <a:ext cx="93663" cy="139700"/>
                </a:xfrm>
                <a:custGeom>
                  <a:avLst/>
                  <a:gdLst>
                    <a:gd name="T0" fmla="*/ 2147483646 w 28"/>
                    <a:gd name="T1" fmla="*/ 2147483646 h 42"/>
                    <a:gd name="T2" fmla="*/ 2147483646 w 28"/>
                    <a:gd name="T3" fmla="*/ 2147483646 h 42"/>
                    <a:gd name="T4" fmla="*/ 2147483646 w 28"/>
                    <a:gd name="T5" fmla="*/ 2147483646 h 42"/>
                    <a:gd name="T6" fmla="*/ 2147483646 w 28"/>
                    <a:gd name="T7" fmla="*/ 2147483646 h 42"/>
                    <a:gd name="T8" fmla="*/ 2147483646 w 28"/>
                    <a:gd name="T9" fmla="*/ 2147483646 h 42"/>
                    <a:gd name="T10" fmla="*/ 2147483646 w 28"/>
                    <a:gd name="T11" fmla="*/ 2147483646 h 42"/>
                    <a:gd name="T12" fmla="*/ 0 w 28"/>
                    <a:gd name="T13" fmla="*/ 2147483646 h 42"/>
                    <a:gd name="T14" fmla="*/ 0 w 28"/>
                    <a:gd name="T15" fmla="*/ 2147483646 h 42"/>
                    <a:gd name="T16" fmla="*/ 2147483646 w 28"/>
                    <a:gd name="T17" fmla="*/ 2147483646 h 42"/>
                    <a:gd name="T18" fmla="*/ 2147483646 w 28"/>
                    <a:gd name="T19" fmla="*/ 2147483646 h 42"/>
                    <a:gd name="T20" fmla="*/ 2147483646 w 28"/>
                    <a:gd name="T21" fmla="*/ 2147483646 h 42"/>
                    <a:gd name="T22" fmla="*/ 2147483646 w 28"/>
                    <a:gd name="T23" fmla="*/ 2147483646 h 42"/>
                    <a:gd name="T24" fmla="*/ 2147483646 w 28"/>
                    <a:gd name="T25" fmla="*/ 2147483646 h 42"/>
                    <a:gd name="T26" fmla="*/ 2147483646 w 28"/>
                    <a:gd name="T27" fmla="*/ 2147483646 h 42"/>
                    <a:gd name="T28" fmla="*/ 2147483646 w 28"/>
                    <a:gd name="T29" fmla="*/ 2147483646 h 42"/>
                    <a:gd name="T30" fmla="*/ 2147483646 w 28"/>
                    <a:gd name="T31" fmla="*/ 2147483646 h 42"/>
                    <a:gd name="T32" fmla="*/ 2147483646 w 28"/>
                    <a:gd name="T33" fmla="*/ 2147483646 h 42"/>
                    <a:gd name="T34" fmla="*/ 2147483646 w 28"/>
                    <a:gd name="T35" fmla="*/ 2147483646 h 42"/>
                    <a:gd name="T36" fmla="*/ 2147483646 w 28"/>
                    <a:gd name="T37" fmla="*/ 2147483646 h 42"/>
                    <a:gd name="T38" fmla="*/ 2147483646 w 28"/>
                    <a:gd name="T39" fmla="*/ 2147483646 h 42"/>
                    <a:gd name="T40" fmla="*/ 2147483646 w 28"/>
                    <a:gd name="T41" fmla="*/ 0 h 42"/>
                    <a:gd name="T42" fmla="*/ 2147483646 w 28"/>
                    <a:gd name="T43" fmla="*/ 2147483646 h 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0" name="íṩlïḓè">
                  <a:extLst>
                    <a:ext uri="{FF2B5EF4-FFF2-40B4-BE49-F238E27FC236}">
                      <a16:creationId xmlns:a16="http://schemas.microsoft.com/office/drawing/2014/main" id="{49CA5D67-95E9-4E78-A6E8-2CEDF46C495E}"/>
                    </a:ext>
                  </a:extLst>
                </p:cNvPr>
                <p:cNvSpPr>
                  <a:spLocks/>
                </p:cNvSpPr>
                <p:nvPr/>
              </p:nvSpPr>
              <p:spPr bwMode="auto">
                <a:xfrm>
                  <a:off x="5826126" y="3273425"/>
                  <a:ext cx="223838" cy="293688"/>
                </a:xfrm>
                <a:custGeom>
                  <a:avLst/>
                  <a:gdLst>
                    <a:gd name="T0" fmla="*/ 2147483646 w 68"/>
                    <a:gd name="T1" fmla="*/ 2147483646 h 88"/>
                    <a:gd name="T2" fmla="*/ 2147483646 w 68"/>
                    <a:gd name="T3" fmla="*/ 2147483646 h 88"/>
                    <a:gd name="T4" fmla="*/ 2147483646 w 68"/>
                    <a:gd name="T5" fmla="*/ 2147483646 h 88"/>
                    <a:gd name="T6" fmla="*/ 2147483646 w 68"/>
                    <a:gd name="T7" fmla="*/ 2147483646 h 88"/>
                    <a:gd name="T8" fmla="*/ 2147483646 w 68"/>
                    <a:gd name="T9" fmla="*/ 0 h 88"/>
                    <a:gd name="T10" fmla="*/ 2147483646 w 68"/>
                    <a:gd name="T11" fmla="*/ 2147483646 h 88"/>
                    <a:gd name="T12" fmla="*/ 2147483646 w 68"/>
                    <a:gd name="T13" fmla="*/ 2147483646 h 88"/>
                    <a:gd name="T14" fmla="*/ 2147483646 w 68"/>
                    <a:gd name="T15" fmla="*/ 2147483646 h 88"/>
                    <a:gd name="T16" fmla="*/ 2147483646 w 68"/>
                    <a:gd name="T17" fmla="*/ 2147483646 h 88"/>
                    <a:gd name="T18" fmla="*/ 2147483646 w 68"/>
                    <a:gd name="T19" fmla="*/ 2147483646 h 88"/>
                    <a:gd name="T20" fmla="*/ 2147483646 w 68"/>
                    <a:gd name="T21" fmla="*/ 2147483646 h 88"/>
                    <a:gd name="T22" fmla="*/ 2147483646 w 68"/>
                    <a:gd name="T23" fmla="*/ 2147483646 h 88"/>
                    <a:gd name="T24" fmla="*/ 2147483646 w 68"/>
                    <a:gd name="T25" fmla="*/ 2147483646 h 88"/>
                    <a:gd name="T26" fmla="*/ 2147483646 w 68"/>
                    <a:gd name="T27" fmla="*/ 2147483646 h 88"/>
                    <a:gd name="T28" fmla="*/ 0 w 68"/>
                    <a:gd name="T29" fmla="*/ 2147483646 h 88"/>
                    <a:gd name="T30" fmla="*/ 2147483646 w 68"/>
                    <a:gd name="T31" fmla="*/ 2147483646 h 88"/>
                    <a:gd name="T32" fmla="*/ 2147483646 w 68"/>
                    <a:gd name="T33" fmla="*/ 2147483646 h 88"/>
                    <a:gd name="T34" fmla="*/ 2147483646 w 68"/>
                    <a:gd name="T35" fmla="*/ 2147483646 h 88"/>
                    <a:gd name="T36" fmla="*/ 2147483646 w 68"/>
                    <a:gd name="T37" fmla="*/ 2147483646 h 88"/>
                    <a:gd name="T38" fmla="*/ 2147483646 w 68"/>
                    <a:gd name="T39" fmla="*/ 2147483646 h 88"/>
                    <a:gd name="T40" fmla="*/ 2147483646 w 68"/>
                    <a:gd name="T41" fmla="*/ 2147483646 h 88"/>
                    <a:gd name="T42" fmla="*/ 2147483646 w 68"/>
                    <a:gd name="T43" fmla="*/ 2147483646 h 88"/>
                    <a:gd name="T44" fmla="*/ 2147483646 w 68"/>
                    <a:gd name="T45" fmla="*/ 2147483646 h 88"/>
                    <a:gd name="T46" fmla="*/ 2147483646 w 68"/>
                    <a:gd name="T47" fmla="*/ 2147483646 h 88"/>
                    <a:gd name="T48" fmla="*/ 2147483646 w 68"/>
                    <a:gd name="T49" fmla="*/ 2147483646 h 88"/>
                    <a:gd name="T50" fmla="*/ 2147483646 w 68"/>
                    <a:gd name="T51" fmla="*/ 2147483646 h 88"/>
                    <a:gd name="T52" fmla="*/ 2147483646 w 68"/>
                    <a:gd name="T53" fmla="*/ 2147483646 h 88"/>
                    <a:gd name="T54" fmla="*/ 2147483646 w 68"/>
                    <a:gd name="T55" fmla="*/ 2147483646 h 88"/>
                    <a:gd name="T56" fmla="*/ 2147483646 w 68"/>
                    <a:gd name="T57" fmla="*/ 2147483646 h 88"/>
                    <a:gd name="T58" fmla="*/ 2147483646 w 68"/>
                    <a:gd name="T59" fmla="*/ 2147483646 h 88"/>
                    <a:gd name="T60" fmla="*/ 2147483646 w 68"/>
                    <a:gd name="T61" fmla="*/ 2147483646 h 88"/>
                    <a:gd name="T62" fmla="*/ 2147483646 w 68"/>
                    <a:gd name="T63" fmla="*/ 2147483646 h 88"/>
                    <a:gd name="T64" fmla="*/ 2147483646 w 68"/>
                    <a:gd name="T65" fmla="*/ 2147483646 h 88"/>
                    <a:gd name="T66" fmla="*/ 2147483646 w 68"/>
                    <a:gd name="T67" fmla="*/ 2147483646 h 88"/>
                    <a:gd name="T68" fmla="*/ 2147483646 w 68"/>
                    <a:gd name="T69" fmla="*/ 2147483646 h 88"/>
                    <a:gd name="T70" fmla="*/ 2147483646 w 68"/>
                    <a:gd name="T71" fmla="*/ 2147483646 h 88"/>
                    <a:gd name="T72" fmla="*/ 2147483646 w 68"/>
                    <a:gd name="T73" fmla="*/ 2147483646 h 88"/>
                    <a:gd name="T74" fmla="*/ 2147483646 w 68"/>
                    <a:gd name="T75" fmla="*/ 2147483646 h 88"/>
                    <a:gd name="T76" fmla="*/ 2147483646 w 68"/>
                    <a:gd name="T77" fmla="*/ 2147483646 h 88"/>
                    <a:gd name="T78" fmla="*/ 2147483646 w 68"/>
                    <a:gd name="T79" fmla="*/ 2147483646 h 88"/>
                    <a:gd name="T80" fmla="*/ 2147483646 w 68"/>
                    <a:gd name="T81" fmla="*/ 2147483646 h 88"/>
                    <a:gd name="T82" fmla="*/ 2147483646 w 68"/>
                    <a:gd name="T83" fmla="*/ 2147483646 h 88"/>
                    <a:gd name="T84" fmla="*/ 2147483646 w 68"/>
                    <a:gd name="T85" fmla="*/ 2147483646 h 88"/>
                    <a:gd name="T86" fmla="*/ 2147483646 w 68"/>
                    <a:gd name="T87" fmla="*/ 2147483646 h 88"/>
                    <a:gd name="T88" fmla="*/ 2147483646 w 68"/>
                    <a:gd name="T89" fmla="*/ 2147483646 h 88"/>
                    <a:gd name="T90" fmla="*/ 2147483646 w 68"/>
                    <a:gd name="T91" fmla="*/ 2147483646 h 88"/>
                    <a:gd name="T92" fmla="*/ 2147483646 w 68"/>
                    <a:gd name="T93" fmla="*/ 2147483646 h 8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1" name="ísḷïďè">
                  <a:extLst>
                    <a:ext uri="{FF2B5EF4-FFF2-40B4-BE49-F238E27FC236}">
                      <a16:creationId xmlns:a16="http://schemas.microsoft.com/office/drawing/2014/main" id="{3784F46D-1464-4BB2-BB41-502E0260C34F}"/>
                    </a:ext>
                  </a:extLst>
                </p:cNvPr>
                <p:cNvSpPr>
                  <a:spLocks/>
                </p:cNvSpPr>
                <p:nvPr/>
              </p:nvSpPr>
              <p:spPr bwMode="auto">
                <a:xfrm>
                  <a:off x="4518026" y="3506788"/>
                  <a:ext cx="53975" cy="71438"/>
                </a:xfrm>
                <a:custGeom>
                  <a:avLst/>
                  <a:gdLst>
                    <a:gd name="T0" fmla="*/ 2147483646 w 16"/>
                    <a:gd name="T1" fmla="*/ 2147483646 h 21"/>
                    <a:gd name="T2" fmla="*/ 2147483646 w 16"/>
                    <a:gd name="T3" fmla="*/ 2147483646 h 21"/>
                    <a:gd name="T4" fmla="*/ 2147483646 w 16"/>
                    <a:gd name="T5" fmla="*/ 2147483646 h 21"/>
                    <a:gd name="T6" fmla="*/ 2147483646 w 16"/>
                    <a:gd name="T7" fmla="*/ 0 h 21"/>
                    <a:gd name="T8" fmla="*/ 2147483646 w 16"/>
                    <a:gd name="T9" fmla="*/ 2147483646 h 21"/>
                    <a:gd name="T10" fmla="*/ 2147483646 w 16"/>
                    <a:gd name="T11" fmla="*/ 2147483646 h 21"/>
                    <a:gd name="T12" fmla="*/ 2147483646 w 16"/>
                    <a:gd name="T13" fmla="*/ 2147483646 h 21"/>
                    <a:gd name="T14" fmla="*/ 2147483646 w 16"/>
                    <a:gd name="T15" fmla="*/ 2147483646 h 21"/>
                    <a:gd name="T16" fmla="*/ 0 w 16"/>
                    <a:gd name="T17" fmla="*/ 2147483646 h 21"/>
                    <a:gd name="T18" fmla="*/ 2147483646 w 16"/>
                    <a:gd name="T19" fmla="*/ 2147483646 h 21"/>
                    <a:gd name="T20" fmla="*/ 2147483646 w 16"/>
                    <a:gd name="T21" fmla="*/ 2147483646 h 21"/>
                    <a:gd name="T22" fmla="*/ 2147483646 w 16"/>
                    <a:gd name="T23" fmla="*/ 2147483646 h 21"/>
                    <a:gd name="T24" fmla="*/ 2147483646 w 16"/>
                    <a:gd name="T25" fmla="*/ 2147483646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2" name="îṧļîḓé">
                  <a:extLst>
                    <a:ext uri="{FF2B5EF4-FFF2-40B4-BE49-F238E27FC236}">
                      <a16:creationId xmlns:a16="http://schemas.microsoft.com/office/drawing/2014/main" id="{29935D6B-5DCF-4F2D-A686-9D3D7ABA5861}"/>
                    </a:ext>
                  </a:extLst>
                </p:cNvPr>
                <p:cNvSpPr>
                  <a:spLocks/>
                </p:cNvSpPr>
                <p:nvPr/>
              </p:nvSpPr>
              <p:spPr bwMode="auto">
                <a:xfrm>
                  <a:off x="5319713" y="3133725"/>
                  <a:ext cx="222250" cy="500063"/>
                </a:xfrm>
                <a:custGeom>
                  <a:avLst/>
                  <a:gdLst>
                    <a:gd name="T0" fmla="*/ 2147483646 w 67"/>
                    <a:gd name="T1" fmla="*/ 2147483646 h 150"/>
                    <a:gd name="T2" fmla="*/ 2147483646 w 67"/>
                    <a:gd name="T3" fmla="*/ 2147483646 h 150"/>
                    <a:gd name="T4" fmla="*/ 2147483646 w 67"/>
                    <a:gd name="T5" fmla="*/ 2147483646 h 150"/>
                    <a:gd name="T6" fmla="*/ 2147483646 w 67"/>
                    <a:gd name="T7" fmla="*/ 2147483646 h 150"/>
                    <a:gd name="T8" fmla="*/ 2147483646 w 67"/>
                    <a:gd name="T9" fmla="*/ 2147483646 h 150"/>
                    <a:gd name="T10" fmla="*/ 2147483646 w 67"/>
                    <a:gd name="T11" fmla="*/ 2147483646 h 150"/>
                    <a:gd name="T12" fmla="*/ 2147483646 w 67"/>
                    <a:gd name="T13" fmla="*/ 2147483646 h 150"/>
                    <a:gd name="T14" fmla="*/ 2147483646 w 67"/>
                    <a:gd name="T15" fmla="*/ 2147483646 h 150"/>
                    <a:gd name="T16" fmla="*/ 2147483646 w 67"/>
                    <a:gd name="T17" fmla="*/ 2147483646 h 150"/>
                    <a:gd name="T18" fmla="*/ 2147483646 w 67"/>
                    <a:gd name="T19" fmla="*/ 2147483646 h 150"/>
                    <a:gd name="T20" fmla="*/ 2147483646 w 67"/>
                    <a:gd name="T21" fmla="*/ 2147483646 h 150"/>
                    <a:gd name="T22" fmla="*/ 2147483646 w 67"/>
                    <a:gd name="T23" fmla="*/ 2147483646 h 150"/>
                    <a:gd name="T24" fmla="*/ 2147483646 w 67"/>
                    <a:gd name="T25" fmla="*/ 2147483646 h 150"/>
                    <a:gd name="T26" fmla="*/ 2147483646 w 67"/>
                    <a:gd name="T27" fmla="*/ 2147483646 h 150"/>
                    <a:gd name="T28" fmla="*/ 2147483646 w 67"/>
                    <a:gd name="T29" fmla="*/ 2147483646 h 150"/>
                    <a:gd name="T30" fmla="*/ 2147483646 w 67"/>
                    <a:gd name="T31" fmla="*/ 2147483646 h 150"/>
                    <a:gd name="T32" fmla="*/ 2147483646 w 67"/>
                    <a:gd name="T33" fmla="*/ 2147483646 h 150"/>
                    <a:gd name="T34" fmla="*/ 2147483646 w 67"/>
                    <a:gd name="T35" fmla="*/ 2147483646 h 150"/>
                    <a:gd name="T36" fmla="*/ 2147483646 w 67"/>
                    <a:gd name="T37" fmla="*/ 2147483646 h 150"/>
                    <a:gd name="T38" fmla="*/ 2147483646 w 67"/>
                    <a:gd name="T39" fmla="*/ 2147483646 h 150"/>
                    <a:gd name="T40" fmla="*/ 2147483646 w 67"/>
                    <a:gd name="T41" fmla="*/ 2147483646 h 150"/>
                    <a:gd name="T42" fmla="*/ 2147483646 w 67"/>
                    <a:gd name="T43" fmla="*/ 2147483646 h 150"/>
                    <a:gd name="T44" fmla="*/ 2147483646 w 67"/>
                    <a:gd name="T45" fmla="*/ 2147483646 h 150"/>
                    <a:gd name="T46" fmla="*/ 2147483646 w 67"/>
                    <a:gd name="T47" fmla="*/ 2147483646 h 150"/>
                    <a:gd name="T48" fmla="*/ 2147483646 w 67"/>
                    <a:gd name="T49" fmla="*/ 2147483646 h 150"/>
                    <a:gd name="T50" fmla="*/ 2147483646 w 67"/>
                    <a:gd name="T51" fmla="*/ 2147483646 h 150"/>
                    <a:gd name="T52" fmla="*/ 2147483646 w 67"/>
                    <a:gd name="T53" fmla="*/ 2147483646 h 150"/>
                    <a:gd name="T54" fmla="*/ 2147483646 w 67"/>
                    <a:gd name="T55" fmla="*/ 2147483646 h 150"/>
                    <a:gd name="T56" fmla="*/ 2147483646 w 67"/>
                    <a:gd name="T57" fmla="*/ 2147483646 h 150"/>
                    <a:gd name="T58" fmla="*/ 2147483646 w 67"/>
                    <a:gd name="T59" fmla="*/ 2147483646 h 150"/>
                    <a:gd name="T60" fmla="*/ 2147483646 w 67"/>
                    <a:gd name="T61" fmla="*/ 2147483646 h 150"/>
                    <a:gd name="T62" fmla="*/ 2147483646 w 67"/>
                    <a:gd name="T63" fmla="*/ 2147483646 h 150"/>
                    <a:gd name="T64" fmla="*/ 2147483646 w 67"/>
                    <a:gd name="T65" fmla="*/ 2147483646 h 150"/>
                    <a:gd name="T66" fmla="*/ 2147483646 w 67"/>
                    <a:gd name="T67" fmla="*/ 2147483646 h 150"/>
                    <a:gd name="T68" fmla="*/ 2147483646 w 67"/>
                    <a:gd name="T69" fmla="*/ 2147483646 h 150"/>
                    <a:gd name="T70" fmla="*/ 2147483646 w 67"/>
                    <a:gd name="T71" fmla="*/ 2147483646 h 150"/>
                    <a:gd name="T72" fmla="*/ 2147483646 w 67"/>
                    <a:gd name="T73" fmla="*/ 2147483646 h 150"/>
                    <a:gd name="T74" fmla="*/ 2147483646 w 67"/>
                    <a:gd name="T75" fmla="*/ 2147483646 h 150"/>
                    <a:gd name="T76" fmla="*/ 2147483646 w 67"/>
                    <a:gd name="T77" fmla="*/ 2147483646 h 150"/>
                    <a:gd name="T78" fmla="*/ 2147483646 w 67"/>
                    <a:gd name="T79" fmla="*/ 2147483646 h 150"/>
                    <a:gd name="T80" fmla="*/ 2147483646 w 67"/>
                    <a:gd name="T81" fmla="*/ 2147483646 h 150"/>
                    <a:gd name="T82" fmla="*/ 2147483646 w 67"/>
                    <a:gd name="T83" fmla="*/ 2147483646 h 150"/>
                    <a:gd name="T84" fmla="*/ 2147483646 w 67"/>
                    <a:gd name="T85" fmla="*/ 2147483646 h 150"/>
                    <a:gd name="T86" fmla="*/ 2147483646 w 67"/>
                    <a:gd name="T87" fmla="*/ 2147483646 h 150"/>
                    <a:gd name="T88" fmla="*/ 2147483646 w 67"/>
                    <a:gd name="T89" fmla="*/ 2147483646 h 150"/>
                    <a:gd name="T90" fmla="*/ 2147483646 w 67"/>
                    <a:gd name="T91" fmla="*/ 2147483646 h 150"/>
                    <a:gd name="T92" fmla="*/ 2147483646 w 67"/>
                    <a:gd name="T93" fmla="*/ 2147483646 h 150"/>
                    <a:gd name="T94" fmla="*/ 2147483646 w 67"/>
                    <a:gd name="T95" fmla="*/ 2147483646 h 150"/>
                    <a:gd name="T96" fmla="*/ 2147483646 w 67"/>
                    <a:gd name="T97" fmla="*/ 2147483646 h 150"/>
                    <a:gd name="T98" fmla="*/ 2147483646 w 67"/>
                    <a:gd name="T99" fmla="*/ 2147483646 h 150"/>
                    <a:gd name="T100" fmla="*/ 2147483646 w 67"/>
                    <a:gd name="T101" fmla="*/ 2147483646 h 150"/>
                    <a:gd name="T102" fmla="*/ 2147483646 w 67"/>
                    <a:gd name="T103" fmla="*/ 2147483646 h 1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3" name="iSļïḑé">
                  <a:extLst>
                    <a:ext uri="{FF2B5EF4-FFF2-40B4-BE49-F238E27FC236}">
                      <a16:creationId xmlns:a16="http://schemas.microsoft.com/office/drawing/2014/main" id="{C9BB5EDF-9BBE-4FA6-B4E7-475BB3E86B55}"/>
                    </a:ext>
                  </a:extLst>
                </p:cNvPr>
                <p:cNvSpPr>
                  <a:spLocks/>
                </p:cNvSpPr>
                <p:nvPr/>
              </p:nvSpPr>
              <p:spPr bwMode="auto">
                <a:xfrm>
                  <a:off x="4422776" y="3106738"/>
                  <a:ext cx="412750" cy="596900"/>
                </a:xfrm>
                <a:custGeom>
                  <a:avLst/>
                  <a:gdLst>
                    <a:gd name="T0" fmla="*/ 2147483646 w 125"/>
                    <a:gd name="T1" fmla="*/ 2147483646 h 179"/>
                    <a:gd name="T2" fmla="*/ 2147483646 w 125"/>
                    <a:gd name="T3" fmla="*/ 2147483646 h 179"/>
                    <a:gd name="T4" fmla="*/ 2147483646 w 125"/>
                    <a:gd name="T5" fmla="*/ 2147483646 h 179"/>
                    <a:gd name="T6" fmla="*/ 2147483646 w 125"/>
                    <a:gd name="T7" fmla="*/ 2147483646 h 179"/>
                    <a:gd name="T8" fmla="*/ 2147483646 w 125"/>
                    <a:gd name="T9" fmla="*/ 2147483646 h 179"/>
                    <a:gd name="T10" fmla="*/ 2147483646 w 125"/>
                    <a:gd name="T11" fmla="*/ 2147483646 h 179"/>
                    <a:gd name="T12" fmla="*/ 2147483646 w 125"/>
                    <a:gd name="T13" fmla="*/ 2147483646 h 179"/>
                    <a:gd name="T14" fmla="*/ 2147483646 w 125"/>
                    <a:gd name="T15" fmla="*/ 2147483646 h 179"/>
                    <a:gd name="T16" fmla="*/ 2147483646 w 125"/>
                    <a:gd name="T17" fmla="*/ 2147483646 h 179"/>
                    <a:gd name="T18" fmla="*/ 2147483646 w 125"/>
                    <a:gd name="T19" fmla="*/ 2147483646 h 179"/>
                    <a:gd name="T20" fmla="*/ 2147483646 w 125"/>
                    <a:gd name="T21" fmla="*/ 2147483646 h 179"/>
                    <a:gd name="T22" fmla="*/ 2147483646 w 125"/>
                    <a:gd name="T23" fmla="*/ 0 h 179"/>
                    <a:gd name="T24" fmla="*/ 2147483646 w 125"/>
                    <a:gd name="T25" fmla="*/ 0 h 179"/>
                    <a:gd name="T26" fmla="*/ 2147483646 w 125"/>
                    <a:gd name="T27" fmla="*/ 2147483646 h 179"/>
                    <a:gd name="T28" fmla="*/ 2147483646 w 125"/>
                    <a:gd name="T29" fmla="*/ 2147483646 h 179"/>
                    <a:gd name="T30" fmla="*/ 2147483646 w 125"/>
                    <a:gd name="T31" fmla="*/ 2147483646 h 179"/>
                    <a:gd name="T32" fmla="*/ 2147483646 w 125"/>
                    <a:gd name="T33" fmla="*/ 2147483646 h 179"/>
                    <a:gd name="T34" fmla="*/ 0 w 125"/>
                    <a:gd name="T35" fmla="*/ 2147483646 h 179"/>
                    <a:gd name="T36" fmla="*/ 2147483646 w 125"/>
                    <a:gd name="T37" fmla="*/ 2147483646 h 179"/>
                    <a:gd name="T38" fmla="*/ 2147483646 w 125"/>
                    <a:gd name="T39" fmla="*/ 2147483646 h 179"/>
                    <a:gd name="T40" fmla="*/ 2147483646 w 125"/>
                    <a:gd name="T41" fmla="*/ 2147483646 h 179"/>
                    <a:gd name="T42" fmla="*/ 2147483646 w 125"/>
                    <a:gd name="T43" fmla="*/ 2147483646 h 179"/>
                    <a:gd name="T44" fmla="*/ 2147483646 w 125"/>
                    <a:gd name="T45" fmla="*/ 2147483646 h 179"/>
                    <a:gd name="T46" fmla="*/ 2147483646 w 125"/>
                    <a:gd name="T47" fmla="*/ 2147483646 h 179"/>
                    <a:gd name="T48" fmla="*/ 2147483646 w 125"/>
                    <a:gd name="T49" fmla="*/ 2147483646 h 179"/>
                    <a:gd name="T50" fmla="*/ 2147483646 w 125"/>
                    <a:gd name="T51" fmla="*/ 2147483646 h 179"/>
                    <a:gd name="T52" fmla="*/ 2147483646 w 125"/>
                    <a:gd name="T53" fmla="*/ 2147483646 h 179"/>
                    <a:gd name="T54" fmla="*/ 2147483646 w 125"/>
                    <a:gd name="T55" fmla="*/ 2147483646 h 179"/>
                    <a:gd name="T56" fmla="*/ 2147483646 w 125"/>
                    <a:gd name="T57" fmla="*/ 2147483646 h 179"/>
                    <a:gd name="T58" fmla="*/ 2147483646 w 125"/>
                    <a:gd name="T59" fmla="*/ 2147483646 h 179"/>
                    <a:gd name="T60" fmla="*/ 2147483646 w 125"/>
                    <a:gd name="T61" fmla="*/ 2147483646 h 179"/>
                    <a:gd name="T62" fmla="*/ 2147483646 w 125"/>
                    <a:gd name="T63" fmla="*/ 2147483646 h 179"/>
                    <a:gd name="T64" fmla="*/ 2147483646 w 125"/>
                    <a:gd name="T65" fmla="*/ 2147483646 h 179"/>
                    <a:gd name="T66" fmla="*/ 2147483646 w 125"/>
                    <a:gd name="T67" fmla="*/ 2147483646 h 179"/>
                    <a:gd name="T68" fmla="*/ 2147483646 w 125"/>
                    <a:gd name="T69" fmla="*/ 2147483646 h 179"/>
                    <a:gd name="T70" fmla="*/ 2147483646 w 125"/>
                    <a:gd name="T71" fmla="*/ 2147483646 h 179"/>
                    <a:gd name="T72" fmla="*/ 2147483646 w 125"/>
                    <a:gd name="T73" fmla="*/ 2147483646 h 179"/>
                    <a:gd name="T74" fmla="*/ 2147483646 w 125"/>
                    <a:gd name="T75" fmla="*/ 2147483646 h 179"/>
                    <a:gd name="T76" fmla="*/ 2147483646 w 125"/>
                    <a:gd name="T77" fmla="*/ 2147483646 h 179"/>
                    <a:gd name="T78" fmla="*/ 2147483646 w 125"/>
                    <a:gd name="T79" fmla="*/ 2147483646 h 179"/>
                    <a:gd name="T80" fmla="*/ 2147483646 w 125"/>
                    <a:gd name="T81" fmla="*/ 2147483646 h 179"/>
                    <a:gd name="T82" fmla="*/ 2147483646 w 125"/>
                    <a:gd name="T83" fmla="*/ 2147483646 h 179"/>
                    <a:gd name="T84" fmla="*/ 2147483646 w 125"/>
                    <a:gd name="T85" fmla="*/ 2147483646 h 179"/>
                    <a:gd name="T86" fmla="*/ 2147483646 w 125"/>
                    <a:gd name="T87" fmla="*/ 2147483646 h 179"/>
                    <a:gd name="T88" fmla="*/ 2147483646 w 125"/>
                    <a:gd name="T89" fmla="*/ 2147483646 h 179"/>
                    <a:gd name="T90" fmla="*/ 2147483646 w 125"/>
                    <a:gd name="T91" fmla="*/ 2147483646 h 179"/>
                    <a:gd name="T92" fmla="*/ 2147483646 w 125"/>
                    <a:gd name="T93" fmla="*/ 2147483646 h 179"/>
                    <a:gd name="T94" fmla="*/ 2147483646 w 125"/>
                    <a:gd name="T95" fmla="*/ 2147483646 h 179"/>
                    <a:gd name="T96" fmla="*/ 2147483646 w 125"/>
                    <a:gd name="T97" fmla="*/ 2147483646 h 179"/>
                    <a:gd name="T98" fmla="*/ 2147483646 w 125"/>
                    <a:gd name="T99" fmla="*/ 2147483646 h 179"/>
                    <a:gd name="T100" fmla="*/ 2147483646 w 125"/>
                    <a:gd name="T101" fmla="*/ 2147483646 h 17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4" name="íšlïďè">
                  <a:extLst>
                    <a:ext uri="{FF2B5EF4-FFF2-40B4-BE49-F238E27FC236}">
                      <a16:creationId xmlns:a16="http://schemas.microsoft.com/office/drawing/2014/main" id="{A9D6CCFB-6C3E-43A7-92D6-4655CB0A1DB2}"/>
                    </a:ext>
                  </a:extLst>
                </p:cNvPr>
                <p:cNvSpPr>
                  <a:spLocks/>
                </p:cNvSpPr>
                <p:nvPr/>
              </p:nvSpPr>
              <p:spPr bwMode="auto">
                <a:xfrm>
                  <a:off x="5478463" y="3581400"/>
                  <a:ext cx="46038" cy="76200"/>
                </a:xfrm>
                <a:custGeom>
                  <a:avLst/>
                  <a:gdLst>
                    <a:gd name="T0" fmla="*/ 2147483646 w 14"/>
                    <a:gd name="T1" fmla="*/ 2147483646 h 23"/>
                    <a:gd name="T2" fmla="*/ 2147483646 w 14"/>
                    <a:gd name="T3" fmla="*/ 2147483646 h 23"/>
                    <a:gd name="T4" fmla="*/ 2147483646 w 14"/>
                    <a:gd name="T5" fmla="*/ 0 h 23"/>
                    <a:gd name="T6" fmla="*/ 0 w 14"/>
                    <a:gd name="T7" fmla="*/ 2147483646 h 23"/>
                    <a:gd name="T8" fmla="*/ 2147483646 w 14"/>
                    <a:gd name="T9" fmla="*/ 2147483646 h 23"/>
                    <a:gd name="T10" fmla="*/ 2147483646 w 14"/>
                    <a:gd name="T11" fmla="*/ 2147483646 h 23"/>
                    <a:gd name="T12" fmla="*/ 2147483646 w 14"/>
                    <a:gd name="T13" fmla="*/ 2147483646 h 23"/>
                    <a:gd name="T14" fmla="*/ 2147483646 w 14"/>
                    <a:gd name="T15" fmla="*/ 2147483646 h 23"/>
                    <a:gd name="T16" fmla="*/ 2147483646 w 14"/>
                    <a:gd name="T17" fmla="*/ 2147483646 h 23"/>
                    <a:gd name="T18" fmla="*/ 2147483646 w 14"/>
                    <a:gd name="T19" fmla="*/ 2147483646 h 23"/>
                    <a:gd name="T20" fmla="*/ 2147483646 w 14"/>
                    <a:gd name="T21" fmla="*/ 2147483646 h 23"/>
                    <a:gd name="T22" fmla="*/ 2147483646 w 14"/>
                    <a:gd name="T23" fmla="*/ 2147483646 h 23"/>
                    <a:gd name="T24" fmla="*/ 2147483646 w 14"/>
                    <a:gd name="T25" fmla="*/ 2147483646 h 23"/>
                    <a:gd name="T26" fmla="*/ 2147483646 w 14"/>
                    <a:gd name="T27" fmla="*/ 2147483646 h 2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5" name="işḷîḑe">
                  <a:extLst>
                    <a:ext uri="{FF2B5EF4-FFF2-40B4-BE49-F238E27FC236}">
                      <a16:creationId xmlns:a16="http://schemas.microsoft.com/office/drawing/2014/main" id="{5E955014-A520-4E27-B344-C86EA4E02FCC}"/>
                    </a:ext>
                  </a:extLst>
                </p:cNvPr>
                <p:cNvSpPr>
                  <a:spLocks/>
                </p:cNvSpPr>
                <p:nvPr/>
              </p:nvSpPr>
              <p:spPr bwMode="auto">
                <a:xfrm>
                  <a:off x="6310313" y="3136900"/>
                  <a:ext cx="406400" cy="554038"/>
                </a:xfrm>
                <a:custGeom>
                  <a:avLst/>
                  <a:gdLst>
                    <a:gd name="T0" fmla="*/ 2147483646 w 123"/>
                    <a:gd name="T1" fmla="*/ 2147483646 h 166"/>
                    <a:gd name="T2" fmla="*/ 2147483646 w 123"/>
                    <a:gd name="T3" fmla="*/ 0 h 166"/>
                    <a:gd name="T4" fmla="*/ 2147483646 w 123"/>
                    <a:gd name="T5" fmla="*/ 2147483646 h 166"/>
                    <a:gd name="T6" fmla="*/ 2147483646 w 123"/>
                    <a:gd name="T7" fmla="*/ 2147483646 h 166"/>
                    <a:gd name="T8" fmla="*/ 2147483646 w 123"/>
                    <a:gd name="T9" fmla="*/ 2147483646 h 166"/>
                    <a:gd name="T10" fmla="*/ 2147483646 w 123"/>
                    <a:gd name="T11" fmla="*/ 2147483646 h 166"/>
                    <a:gd name="T12" fmla="*/ 2147483646 w 123"/>
                    <a:gd name="T13" fmla="*/ 2147483646 h 166"/>
                    <a:gd name="T14" fmla="*/ 2147483646 w 123"/>
                    <a:gd name="T15" fmla="*/ 2147483646 h 166"/>
                    <a:gd name="T16" fmla="*/ 2147483646 w 123"/>
                    <a:gd name="T17" fmla="*/ 2147483646 h 166"/>
                    <a:gd name="T18" fmla="*/ 2147483646 w 123"/>
                    <a:gd name="T19" fmla="*/ 2147483646 h 166"/>
                    <a:gd name="T20" fmla="*/ 2147483646 w 123"/>
                    <a:gd name="T21" fmla="*/ 2147483646 h 166"/>
                    <a:gd name="T22" fmla="*/ 2147483646 w 123"/>
                    <a:gd name="T23" fmla="*/ 2147483646 h 166"/>
                    <a:gd name="T24" fmla="*/ 2147483646 w 123"/>
                    <a:gd name="T25" fmla="*/ 2147483646 h 166"/>
                    <a:gd name="T26" fmla="*/ 2147483646 w 123"/>
                    <a:gd name="T27" fmla="*/ 2147483646 h 166"/>
                    <a:gd name="T28" fmla="*/ 2147483646 w 123"/>
                    <a:gd name="T29" fmla="*/ 2147483646 h 166"/>
                    <a:gd name="T30" fmla="*/ 2147483646 w 123"/>
                    <a:gd name="T31" fmla="*/ 2147483646 h 166"/>
                    <a:gd name="T32" fmla="*/ 2147483646 w 123"/>
                    <a:gd name="T33" fmla="*/ 2147483646 h 166"/>
                    <a:gd name="T34" fmla="*/ 2147483646 w 123"/>
                    <a:gd name="T35" fmla="*/ 2147483646 h 166"/>
                    <a:gd name="T36" fmla="*/ 2147483646 w 123"/>
                    <a:gd name="T37" fmla="*/ 2147483646 h 166"/>
                    <a:gd name="T38" fmla="*/ 2147483646 w 123"/>
                    <a:gd name="T39" fmla="*/ 2147483646 h 166"/>
                    <a:gd name="T40" fmla="*/ 2147483646 w 123"/>
                    <a:gd name="T41" fmla="*/ 2147483646 h 166"/>
                    <a:gd name="T42" fmla="*/ 2147483646 w 123"/>
                    <a:gd name="T43" fmla="*/ 2147483646 h 166"/>
                    <a:gd name="T44" fmla="*/ 2147483646 w 123"/>
                    <a:gd name="T45" fmla="*/ 2147483646 h 166"/>
                    <a:gd name="T46" fmla="*/ 2147483646 w 123"/>
                    <a:gd name="T47" fmla="*/ 2147483646 h 166"/>
                    <a:gd name="T48" fmla="*/ 2147483646 w 123"/>
                    <a:gd name="T49" fmla="*/ 2147483646 h 166"/>
                    <a:gd name="T50" fmla="*/ 2147483646 w 123"/>
                    <a:gd name="T51" fmla="*/ 2147483646 h 166"/>
                    <a:gd name="T52" fmla="*/ 2147483646 w 123"/>
                    <a:gd name="T53" fmla="*/ 2147483646 h 166"/>
                    <a:gd name="T54" fmla="*/ 2147483646 w 123"/>
                    <a:gd name="T55" fmla="*/ 2147483646 h 166"/>
                    <a:gd name="T56" fmla="*/ 2147483646 w 123"/>
                    <a:gd name="T57" fmla="*/ 2147483646 h 166"/>
                    <a:gd name="T58" fmla="*/ 2147483646 w 123"/>
                    <a:gd name="T59" fmla="*/ 2147483646 h 166"/>
                    <a:gd name="T60" fmla="*/ 2147483646 w 123"/>
                    <a:gd name="T61" fmla="*/ 2147483646 h 166"/>
                    <a:gd name="T62" fmla="*/ 2147483646 w 123"/>
                    <a:gd name="T63" fmla="*/ 2147483646 h 166"/>
                    <a:gd name="T64" fmla="*/ 2147483646 w 123"/>
                    <a:gd name="T65" fmla="*/ 2147483646 h 166"/>
                    <a:gd name="T66" fmla="*/ 2147483646 w 123"/>
                    <a:gd name="T67" fmla="*/ 2147483646 h 166"/>
                    <a:gd name="T68" fmla="*/ 2147483646 w 123"/>
                    <a:gd name="T69" fmla="*/ 2147483646 h 166"/>
                    <a:gd name="T70" fmla="*/ 2147483646 w 123"/>
                    <a:gd name="T71" fmla="*/ 2147483646 h 166"/>
                    <a:gd name="T72" fmla="*/ 2147483646 w 123"/>
                    <a:gd name="T73" fmla="*/ 2147483646 h 166"/>
                    <a:gd name="T74" fmla="*/ 2147483646 w 123"/>
                    <a:gd name="T75" fmla="*/ 2147483646 h 166"/>
                    <a:gd name="T76" fmla="*/ 2147483646 w 123"/>
                    <a:gd name="T77" fmla="*/ 2147483646 h 166"/>
                    <a:gd name="T78" fmla="*/ 2147483646 w 123"/>
                    <a:gd name="T79" fmla="*/ 2147483646 h 166"/>
                    <a:gd name="T80" fmla="*/ 2147483646 w 123"/>
                    <a:gd name="T81" fmla="*/ 2147483646 h 166"/>
                    <a:gd name="T82" fmla="*/ 2147483646 w 123"/>
                    <a:gd name="T83" fmla="*/ 2147483646 h 166"/>
                    <a:gd name="T84" fmla="*/ 2147483646 w 123"/>
                    <a:gd name="T85" fmla="*/ 2147483646 h 166"/>
                    <a:gd name="T86" fmla="*/ 2147483646 w 123"/>
                    <a:gd name="T87" fmla="*/ 2147483646 h 166"/>
                    <a:gd name="T88" fmla="*/ 2147483646 w 123"/>
                    <a:gd name="T89" fmla="*/ 2147483646 h 166"/>
                    <a:gd name="T90" fmla="*/ 2147483646 w 123"/>
                    <a:gd name="T91" fmla="*/ 2147483646 h 166"/>
                    <a:gd name="T92" fmla="*/ 2147483646 w 123"/>
                    <a:gd name="T93" fmla="*/ 2147483646 h 166"/>
                    <a:gd name="T94" fmla="*/ 2147483646 w 123"/>
                    <a:gd name="T95" fmla="*/ 2147483646 h 166"/>
                    <a:gd name="T96" fmla="*/ 2147483646 w 123"/>
                    <a:gd name="T97" fmla="*/ 2147483646 h 166"/>
                    <a:gd name="T98" fmla="*/ 2147483646 w 123"/>
                    <a:gd name="T99" fmla="*/ 2147483646 h 166"/>
                    <a:gd name="T100" fmla="*/ 2147483646 w 123"/>
                    <a:gd name="T101" fmla="*/ 2147483646 h 166"/>
                    <a:gd name="T102" fmla="*/ 2147483646 w 123"/>
                    <a:gd name="T103" fmla="*/ 2147483646 h 166"/>
                    <a:gd name="T104" fmla="*/ 2147483646 w 123"/>
                    <a:gd name="T105" fmla="*/ 2147483646 h 166"/>
                    <a:gd name="T106" fmla="*/ 2147483646 w 123"/>
                    <a:gd name="T107" fmla="*/ 2147483646 h 166"/>
                    <a:gd name="T108" fmla="*/ 2147483646 w 123"/>
                    <a:gd name="T109" fmla="*/ 2147483646 h 166"/>
                    <a:gd name="T110" fmla="*/ 2147483646 w 123"/>
                    <a:gd name="T111" fmla="*/ 2147483646 h 166"/>
                    <a:gd name="T112" fmla="*/ 2147483646 w 123"/>
                    <a:gd name="T113" fmla="*/ 2147483646 h 166"/>
                    <a:gd name="T114" fmla="*/ 2147483646 w 123"/>
                    <a:gd name="T115" fmla="*/ 2147483646 h 166"/>
                    <a:gd name="T116" fmla="*/ 2147483646 w 123"/>
                    <a:gd name="T117" fmla="*/ 2147483646 h 166"/>
                    <a:gd name="T118" fmla="*/ 2147483646 w 123"/>
                    <a:gd name="T119" fmla="*/ 2147483646 h 166"/>
                    <a:gd name="T120" fmla="*/ 2147483646 w 123"/>
                    <a:gd name="T121" fmla="*/ 2147483646 h 16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6" name="íṥḻiďê">
                  <a:extLst>
                    <a:ext uri="{FF2B5EF4-FFF2-40B4-BE49-F238E27FC236}">
                      <a16:creationId xmlns:a16="http://schemas.microsoft.com/office/drawing/2014/main" id="{574F49B6-FF33-430A-A619-7559F7E25C98}"/>
                    </a:ext>
                  </a:extLst>
                </p:cNvPr>
                <p:cNvSpPr>
                  <a:spLocks/>
                </p:cNvSpPr>
                <p:nvPr/>
              </p:nvSpPr>
              <p:spPr bwMode="auto">
                <a:xfrm>
                  <a:off x="5159376" y="3357563"/>
                  <a:ext cx="117475" cy="366713"/>
                </a:xfrm>
                <a:custGeom>
                  <a:avLst/>
                  <a:gdLst>
                    <a:gd name="T0" fmla="*/ 2147483646 w 36"/>
                    <a:gd name="T1" fmla="*/ 2147483646 h 110"/>
                    <a:gd name="T2" fmla="*/ 2147483646 w 36"/>
                    <a:gd name="T3" fmla="*/ 2147483646 h 110"/>
                    <a:gd name="T4" fmla="*/ 2147483646 w 36"/>
                    <a:gd name="T5" fmla="*/ 2147483646 h 110"/>
                    <a:gd name="T6" fmla="*/ 2147483646 w 36"/>
                    <a:gd name="T7" fmla="*/ 0 h 110"/>
                    <a:gd name="T8" fmla="*/ 2147483646 w 36"/>
                    <a:gd name="T9" fmla="*/ 2147483646 h 110"/>
                    <a:gd name="T10" fmla="*/ 2147483646 w 36"/>
                    <a:gd name="T11" fmla="*/ 2147483646 h 110"/>
                    <a:gd name="T12" fmla="*/ 2147483646 w 36"/>
                    <a:gd name="T13" fmla="*/ 2147483646 h 110"/>
                    <a:gd name="T14" fmla="*/ 2147483646 w 36"/>
                    <a:gd name="T15" fmla="*/ 2147483646 h 110"/>
                    <a:gd name="T16" fmla="*/ 2147483646 w 36"/>
                    <a:gd name="T17" fmla="*/ 2147483646 h 110"/>
                    <a:gd name="T18" fmla="*/ 0 w 36"/>
                    <a:gd name="T19" fmla="*/ 2147483646 h 110"/>
                    <a:gd name="T20" fmla="*/ 0 w 36"/>
                    <a:gd name="T21" fmla="*/ 2147483646 h 110"/>
                    <a:gd name="T22" fmla="*/ 0 w 36"/>
                    <a:gd name="T23" fmla="*/ 2147483646 h 110"/>
                    <a:gd name="T24" fmla="*/ 2147483646 w 36"/>
                    <a:gd name="T25" fmla="*/ 2147483646 h 110"/>
                    <a:gd name="T26" fmla="*/ 2147483646 w 36"/>
                    <a:gd name="T27" fmla="*/ 2147483646 h 110"/>
                    <a:gd name="T28" fmla="*/ 2147483646 w 36"/>
                    <a:gd name="T29" fmla="*/ 2147483646 h 110"/>
                    <a:gd name="T30" fmla="*/ 2147483646 w 36"/>
                    <a:gd name="T31" fmla="*/ 2147483646 h 110"/>
                    <a:gd name="T32" fmla="*/ 2147483646 w 36"/>
                    <a:gd name="T33" fmla="*/ 2147483646 h 110"/>
                    <a:gd name="T34" fmla="*/ 2147483646 w 36"/>
                    <a:gd name="T35" fmla="*/ 2147483646 h 110"/>
                    <a:gd name="T36" fmla="*/ 2147483646 w 36"/>
                    <a:gd name="T37" fmla="*/ 2147483646 h 110"/>
                    <a:gd name="T38" fmla="*/ 2147483646 w 36"/>
                    <a:gd name="T39" fmla="*/ 2147483646 h 110"/>
                    <a:gd name="T40" fmla="*/ 2147483646 w 36"/>
                    <a:gd name="T41" fmla="*/ 2147483646 h 110"/>
                    <a:gd name="T42" fmla="*/ 2147483646 w 36"/>
                    <a:gd name="T43" fmla="*/ 2147483646 h 110"/>
                    <a:gd name="T44" fmla="*/ 2147483646 w 36"/>
                    <a:gd name="T45" fmla="*/ 2147483646 h 110"/>
                    <a:gd name="T46" fmla="*/ 2147483646 w 36"/>
                    <a:gd name="T47" fmla="*/ 2147483646 h 110"/>
                    <a:gd name="T48" fmla="*/ 2147483646 w 36"/>
                    <a:gd name="T49" fmla="*/ 2147483646 h 110"/>
                    <a:gd name="T50" fmla="*/ 2147483646 w 36"/>
                    <a:gd name="T51" fmla="*/ 2147483646 h 1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10" name="ïšľîḍê">
                <a:extLst>
                  <a:ext uri="{FF2B5EF4-FFF2-40B4-BE49-F238E27FC236}">
                    <a16:creationId xmlns:a16="http://schemas.microsoft.com/office/drawing/2014/main" id="{424659EC-56BC-4D3C-B095-9DC0A23FA965}"/>
                  </a:ext>
                </a:extLst>
              </p:cNvPr>
              <p:cNvGrpSpPr>
                <a:grpSpLocks/>
              </p:cNvGrpSpPr>
              <p:nvPr/>
            </p:nvGrpSpPr>
            <p:grpSpPr bwMode="auto">
              <a:xfrm>
                <a:off x="4412452" y="3781425"/>
                <a:ext cx="2312689" cy="166461"/>
                <a:chOff x="6986588" y="3521075"/>
                <a:chExt cx="1654176" cy="119063"/>
              </a:xfrm>
            </p:grpSpPr>
            <p:sp>
              <p:nvSpPr>
                <p:cNvPr id="11" name="îṩľîḑê">
                  <a:extLst>
                    <a:ext uri="{FF2B5EF4-FFF2-40B4-BE49-F238E27FC236}">
                      <a16:creationId xmlns:a16="http://schemas.microsoft.com/office/drawing/2014/main" id="{B5716FE4-F356-409D-AABE-490DE66B448B}"/>
                    </a:ext>
                  </a:extLst>
                </p:cNvPr>
                <p:cNvSpPr>
                  <a:spLocks/>
                </p:cNvSpPr>
                <p:nvPr/>
              </p:nvSpPr>
              <p:spPr bwMode="auto">
                <a:xfrm>
                  <a:off x="6986588" y="3521075"/>
                  <a:ext cx="155575" cy="119063"/>
                </a:xfrm>
                <a:custGeom>
                  <a:avLst/>
                  <a:gdLst>
                    <a:gd name="T0" fmla="*/ 2147483646 w 98"/>
                    <a:gd name="T1" fmla="*/ 0 h 75"/>
                    <a:gd name="T2" fmla="*/ 2147483646 w 98"/>
                    <a:gd name="T3" fmla="*/ 2147483646 h 75"/>
                    <a:gd name="T4" fmla="*/ 2147483646 w 98"/>
                    <a:gd name="T5" fmla="*/ 0 h 75"/>
                    <a:gd name="T6" fmla="*/ 2147483646 w 98"/>
                    <a:gd name="T7" fmla="*/ 0 h 75"/>
                    <a:gd name="T8" fmla="*/ 2147483646 w 98"/>
                    <a:gd name="T9" fmla="*/ 2147483646 h 75"/>
                    <a:gd name="T10" fmla="*/ 2147483646 w 98"/>
                    <a:gd name="T11" fmla="*/ 0 h 75"/>
                    <a:gd name="T12" fmla="*/ 0 w 98"/>
                    <a:gd name="T13" fmla="*/ 0 h 75"/>
                    <a:gd name="T14" fmla="*/ 2147483646 w 98"/>
                    <a:gd name="T15" fmla="*/ 2147483646 h 75"/>
                    <a:gd name="T16" fmla="*/ 2147483646 w 98"/>
                    <a:gd name="T17" fmla="*/ 2147483646 h 75"/>
                    <a:gd name="T18" fmla="*/ 2147483646 w 98"/>
                    <a:gd name="T19" fmla="*/ 2147483646 h 75"/>
                    <a:gd name="T20" fmla="*/ 2147483646 w 98"/>
                    <a:gd name="T21" fmla="*/ 2147483646 h 75"/>
                    <a:gd name="T22" fmla="*/ 2147483646 w 98"/>
                    <a:gd name="T23" fmla="*/ 2147483646 h 75"/>
                    <a:gd name="T24" fmla="*/ 2147483646 w 98"/>
                    <a:gd name="T25" fmla="*/ 0 h 75"/>
                    <a:gd name="T26" fmla="*/ 2147483646 w 98"/>
                    <a:gd name="T27" fmla="*/ 0 h 7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2" name="îṩḷîde">
                  <a:extLst>
                    <a:ext uri="{FF2B5EF4-FFF2-40B4-BE49-F238E27FC236}">
                      <a16:creationId xmlns:a16="http://schemas.microsoft.com/office/drawing/2014/main" id="{6040DC89-5705-4362-9FB7-F16A02B071A7}"/>
                    </a:ext>
                  </a:extLst>
                </p:cNvPr>
                <p:cNvSpPr>
                  <a:spLocks/>
                </p:cNvSpPr>
                <p:nvPr/>
              </p:nvSpPr>
              <p:spPr bwMode="auto">
                <a:xfrm>
                  <a:off x="7135813" y="3521075"/>
                  <a:ext cx="112713" cy="119063"/>
                </a:xfrm>
                <a:custGeom>
                  <a:avLst/>
                  <a:gdLst>
                    <a:gd name="T0" fmla="*/ 2147483646 w 34"/>
                    <a:gd name="T1" fmla="*/ 2147483646 h 36"/>
                    <a:gd name="T2" fmla="*/ 2147483646 w 34"/>
                    <a:gd name="T3" fmla="*/ 2147483646 h 36"/>
                    <a:gd name="T4" fmla="*/ 2147483646 w 34"/>
                    <a:gd name="T5" fmla="*/ 2147483646 h 36"/>
                    <a:gd name="T6" fmla="*/ 2147483646 w 34"/>
                    <a:gd name="T7" fmla="*/ 2147483646 h 36"/>
                    <a:gd name="T8" fmla="*/ 2147483646 w 34"/>
                    <a:gd name="T9" fmla="*/ 2147483646 h 36"/>
                    <a:gd name="T10" fmla="*/ 2147483646 w 34"/>
                    <a:gd name="T11" fmla="*/ 2147483646 h 36"/>
                    <a:gd name="T12" fmla="*/ 2147483646 w 34"/>
                    <a:gd name="T13" fmla="*/ 2147483646 h 36"/>
                    <a:gd name="T14" fmla="*/ 2147483646 w 34"/>
                    <a:gd name="T15" fmla="*/ 2147483646 h 36"/>
                    <a:gd name="T16" fmla="*/ 2147483646 w 34"/>
                    <a:gd name="T17" fmla="*/ 0 h 36"/>
                    <a:gd name="T18" fmla="*/ 2147483646 w 34"/>
                    <a:gd name="T19" fmla="*/ 0 h 36"/>
                    <a:gd name="T20" fmla="*/ 2147483646 w 34"/>
                    <a:gd name="T21" fmla="*/ 2147483646 h 36"/>
                    <a:gd name="T22" fmla="*/ 0 w 34"/>
                    <a:gd name="T23" fmla="*/ 2147483646 h 36"/>
                    <a:gd name="T24" fmla="*/ 0 w 34"/>
                    <a:gd name="T25" fmla="*/ 2147483646 h 36"/>
                    <a:gd name="T26" fmla="*/ 2147483646 w 34"/>
                    <a:gd name="T27" fmla="*/ 2147483646 h 36"/>
                    <a:gd name="T28" fmla="*/ 2147483646 w 34"/>
                    <a:gd name="T29" fmla="*/ 2147483646 h 36"/>
                    <a:gd name="T30" fmla="*/ 2147483646 w 34"/>
                    <a:gd name="T31" fmla="*/ 2147483646 h 36"/>
                    <a:gd name="T32" fmla="*/ 2147483646 w 34"/>
                    <a:gd name="T33" fmla="*/ 2147483646 h 36"/>
                    <a:gd name="T34" fmla="*/ 2147483646 w 34"/>
                    <a:gd name="T35" fmla="*/ 2147483646 h 36"/>
                    <a:gd name="T36" fmla="*/ 2147483646 w 34"/>
                    <a:gd name="T37" fmla="*/ 0 h 36"/>
                    <a:gd name="T38" fmla="*/ 2147483646 w 34"/>
                    <a:gd name="T39" fmla="*/ 0 h 36"/>
                    <a:gd name="T40" fmla="*/ 2147483646 w 34"/>
                    <a:gd name="T41" fmla="*/ 2147483646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3" name="îṣḻîḑê">
                  <a:extLst>
                    <a:ext uri="{FF2B5EF4-FFF2-40B4-BE49-F238E27FC236}">
                      <a16:creationId xmlns:a16="http://schemas.microsoft.com/office/drawing/2014/main" id="{6296B87C-B678-4469-9EFA-574DA03BCA1C}"/>
                    </a:ext>
                  </a:extLst>
                </p:cNvPr>
                <p:cNvSpPr>
                  <a:spLocks/>
                </p:cNvSpPr>
                <p:nvPr/>
              </p:nvSpPr>
              <p:spPr bwMode="auto">
                <a:xfrm>
                  <a:off x="7248526" y="3521075"/>
                  <a:ext cx="114300" cy="119063"/>
                </a:xfrm>
                <a:custGeom>
                  <a:avLst/>
                  <a:gdLst>
                    <a:gd name="T0" fmla="*/ 2147483646 w 72"/>
                    <a:gd name="T1" fmla="*/ 0 h 75"/>
                    <a:gd name="T2" fmla="*/ 2147483646 w 72"/>
                    <a:gd name="T3" fmla="*/ 2147483646 h 75"/>
                    <a:gd name="T4" fmla="*/ 2147483646 w 72"/>
                    <a:gd name="T5" fmla="*/ 2147483646 h 75"/>
                    <a:gd name="T6" fmla="*/ 2147483646 w 72"/>
                    <a:gd name="T7" fmla="*/ 0 h 75"/>
                    <a:gd name="T8" fmla="*/ 2147483646 w 72"/>
                    <a:gd name="T9" fmla="*/ 0 h 75"/>
                    <a:gd name="T10" fmla="*/ 0 w 72"/>
                    <a:gd name="T11" fmla="*/ 2147483646 h 75"/>
                    <a:gd name="T12" fmla="*/ 2147483646 w 72"/>
                    <a:gd name="T13" fmla="*/ 2147483646 h 75"/>
                    <a:gd name="T14" fmla="*/ 2147483646 w 72"/>
                    <a:gd name="T15" fmla="*/ 2147483646 h 75"/>
                    <a:gd name="T16" fmla="*/ 2147483646 w 72"/>
                    <a:gd name="T17" fmla="*/ 2147483646 h 75"/>
                    <a:gd name="T18" fmla="*/ 2147483646 w 72"/>
                    <a:gd name="T19" fmla="*/ 2147483646 h 75"/>
                    <a:gd name="T20" fmla="*/ 2147483646 w 72"/>
                    <a:gd name="T21" fmla="*/ 2147483646 h 75"/>
                    <a:gd name="T22" fmla="*/ 2147483646 w 72"/>
                    <a:gd name="T23" fmla="*/ 0 h 75"/>
                    <a:gd name="T24" fmla="*/ 2147483646 w 72"/>
                    <a:gd name="T25" fmla="*/ 0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4" name="ïṥlíḑê">
                  <a:extLst>
                    <a:ext uri="{FF2B5EF4-FFF2-40B4-BE49-F238E27FC236}">
                      <a16:creationId xmlns:a16="http://schemas.microsoft.com/office/drawing/2014/main" id="{85001FF3-467C-44DB-A1E2-1A66190CC34F}"/>
                    </a:ext>
                  </a:extLst>
                </p:cNvPr>
                <p:cNvSpPr>
                  <a:spLocks/>
                </p:cNvSpPr>
                <p:nvPr/>
              </p:nvSpPr>
              <p:spPr bwMode="auto">
                <a:xfrm>
                  <a:off x="7356476" y="3521075"/>
                  <a:ext cx="112713" cy="119063"/>
                </a:xfrm>
                <a:custGeom>
                  <a:avLst/>
                  <a:gdLst>
                    <a:gd name="T0" fmla="*/ 2147483646 w 71"/>
                    <a:gd name="T1" fmla="*/ 0 h 75"/>
                    <a:gd name="T2" fmla="*/ 0 w 71"/>
                    <a:gd name="T3" fmla="*/ 2147483646 h 75"/>
                    <a:gd name="T4" fmla="*/ 2147483646 w 71"/>
                    <a:gd name="T5" fmla="*/ 2147483646 h 75"/>
                    <a:gd name="T6" fmla="*/ 2147483646 w 71"/>
                    <a:gd name="T7" fmla="*/ 2147483646 h 75"/>
                    <a:gd name="T8" fmla="*/ 2147483646 w 71"/>
                    <a:gd name="T9" fmla="*/ 2147483646 h 75"/>
                    <a:gd name="T10" fmla="*/ 2147483646 w 71"/>
                    <a:gd name="T11" fmla="*/ 2147483646 h 75"/>
                    <a:gd name="T12" fmla="*/ 2147483646 w 71"/>
                    <a:gd name="T13" fmla="*/ 2147483646 h 75"/>
                    <a:gd name="T14" fmla="*/ 2147483646 w 71"/>
                    <a:gd name="T15" fmla="*/ 0 h 75"/>
                    <a:gd name="T16" fmla="*/ 2147483646 w 71"/>
                    <a:gd name="T17" fmla="*/ 0 h 75"/>
                    <a:gd name="T18" fmla="*/ 2147483646 w 71"/>
                    <a:gd name="T19" fmla="*/ 2147483646 h 75"/>
                    <a:gd name="T20" fmla="*/ 2147483646 w 71"/>
                    <a:gd name="T21" fmla="*/ 2147483646 h 75"/>
                    <a:gd name="T22" fmla="*/ 2147483646 w 71"/>
                    <a:gd name="T23" fmla="*/ 2147483646 h 75"/>
                    <a:gd name="T24" fmla="*/ 2147483646 w 71"/>
                    <a:gd name="T25" fmla="*/ 2147483646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5" name="îş1íḋe">
                  <a:extLst>
                    <a:ext uri="{FF2B5EF4-FFF2-40B4-BE49-F238E27FC236}">
                      <a16:creationId xmlns:a16="http://schemas.microsoft.com/office/drawing/2014/main" id="{6C716131-0BF8-479A-8F77-0415080AD8A9}"/>
                    </a:ext>
                  </a:extLst>
                </p:cNvPr>
                <p:cNvSpPr>
                  <a:spLocks/>
                </p:cNvSpPr>
                <p:nvPr/>
              </p:nvSpPr>
              <p:spPr bwMode="auto">
                <a:xfrm>
                  <a:off x="7481888" y="3521075"/>
                  <a:ext cx="119063" cy="119063"/>
                </a:xfrm>
                <a:custGeom>
                  <a:avLst/>
                  <a:gdLst>
                    <a:gd name="T0" fmla="*/ 2147483646 w 75"/>
                    <a:gd name="T1" fmla="*/ 2147483646 h 75"/>
                    <a:gd name="T2" fmla="*/ 2147483646 w 75"/>
                    <a:gd name="T3" fmla="*/ 0 h 75"/>
                    <a:gd name="T4" fmla="*/ 2147483646 w 75"/>
                    <a:gd name="T5" fmla="*/ 0 h 75"/>
                    <a:gd name="T6" fmla="*/ 0 w 75"/>
                    <a:gd name="T7" fmla="*/ 2147483646 h 75"/>
                    <a:gd name="T8" fmla="*/ 2147483646 w 75"/>
                    <a:gd name="T9" fmla="*/ 2147483646 h 75"/>
                    <a:gd name="T10" fmla="*/ 2147483646 w 75"/>
                    <a:gd name="T11" fmla="*/ 2147483646 h 75"/>
                    <a:gd name="T12" fmla="*/ 2147483646 w 75"/>
                    <a:gd name="T13" fmla="*/ 2147483646 h 75"/>
                    <a:gd name="T14" fmla="*/ 2147483646 w 75"/>
                    <a:gd name="T15" fmla="*/ 2147483646 h 75"/>
                    <a:gd name="T16" fmla="*/ 2147483646 w 75"/>
                    <a:gd name="T17" fmla="*/ 0 h 75"/>
                    <a:gd name="T18" fmla="*/ 2147483646 w 75"/>
                    <a:gd name="T19" fmla="*/ 0 h 75"/>
                    <a:gd name="T20" fmla="*/ 2147483646 w 75"/>
                    <a:gd name="T21" fmla="*/ 2147483646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6" name="îş1ïḋe">
                  <a:extLst>
                    <a:ext uri="{FF2B5EF4-FFF2-40B4-BE49-F238E27FC236}">
                      <a16:creationId xmlns:a16="http://schemas.microsoft.com/office/drawing/2014/main" id="{66787368-B1C3-4FDA-A080-90AB3513809D}"/>
                    </a:ext>
                  </a:extLst>
                </p:cNvPr>
                <p:cNvSpPr>
                  <a:spLocks/>
                </p:cNvSpPr>
                <p:nvPr/>
              </p:nvSpPr>
              <p:spPr bwMode="auto">
                <a:xfrm>
                  <a:off x="7653338" y="3521075"/>
                  <a:ext cx="112713" cy="119063"/>
                </a:xfrm>
                <a:custGeom>
                  <a:avLst/>
                  <a:gdLst>
                    <a:gd name="T0" fmla="*/ 2147483646 w 34"/>
                    <a:gd name="T1" fmla="*/ 2147483646 h 36"/>
                    <a:gd name="T2" fmla="*/ 2147483646 w 34"/>
                    <a:gd name="T3" fmla="*/ 2147483646 h 36"/>
                    <a:gd name="T4" fmla="*/ 2147483646 w 34"/>
                    <a:gd name="T5" fmla="*/ 2147483646 h 36"/>
                    <a:gd name="T6" fmla="*/ 2147483646 w 34"/>
                    <a:gd name="T7" fmla="*/ 2147483646 h 36"/>
                    <a:gd name="T8" fmla="*/ 2147483646 w 34"/>
                    <a:gd name="T9" fmla="*/ 2147483646 h 36"/>
                    <a:gd name="T10" fmla="*/ 2147483646 w 34"/>
                    <a:gd name="T11" fmla="*/ 2147483646 h 36"/>
                    <a:gd name="T12" fmla="*/ 2147483646 w 34"/>
                    <a:gd name="T13" fmla="*/ 2147483646 h 36"/>
                    <a:gd name="T14" fmla="*/ 2147483646 w 34"/>
                    <a:gd name="T15" fmla="*/ 2147483646 h 36"/>
                    <a:gd name="T16" fmla="*/ 2147483646 w 34"/>
                    <a:gd name="T17" fmla="*/ 0 h 36"/>
                    <a:gd name="T18" fmla="*/ 2147483646 w 34"/>
                    <a:gd name="T19" fmla="*/ 0 h 36"/>
                    <a:gd name="T20" fmla="*/ 2147483646 w 34"/>
                    <a:gd name="T21" fmla="*/ 2147483646 h 36"/>
                    <a:gd name="T22" fmla="*/ 0 w 34"/>
                    <a:gd name="T23" fmla="*/ 2147483646 h 36"/>
                    <a:gd name="T24" fmla="*/ 0 w 34"/>
                    <a:gd name="T25" fmla="*/ 2147483646 h 36"/>
                    <a:gd name="T26" fmla="*/ 2147483646 w 34"/>
                    <a:gd name="T27" fmla="*/ 2147483646 h 36"/>
                    <a:gd name="T28" fmla="*/ 2147483646 w 34"/>
                    <a:gd name="T29" fmla="*/ 2147483646 h 36"/>
                    <a:gd name="T30" fmla="*/ 2147483646 w 34"/>
                    <a:gd name="T31" fmla="*/ 2147483646 h 36"/>
                    <a:gd name="T32" fmla="*/ 2147483646 w 34"/>
                    <a:gd name="T33" fmla="*/ 2147483646 h 36"/>
                    <a:gd name="T34" fmla="*/ 2147483646 w 34"/>
                    <a:gd name="T35" fmla="*/ 2147483646 h 36"/>
                    <a:gd name="T36" fmla="*/ 2147483646 w 34"/>
                    <a:gd name="T37" fmla="*/ 0 h 36"/>
                    <a:gd name="T38" fmla="*/ 2147483646 w 34"/>
                    <a:gd name="T39" fmla="*/ 0 h 36"/>
                    <a:gd name="T40" fmla="*/ 2147483646 w 34"/>
                    <a:gd name="T41" fmla="*/ 2147483646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7" name="íšlídè">
                  <a:extLst>
                    <a:ext uri="{FF2B5EF4-FFF2-40B4-BE49-F238E27FC236}">
                      <a16:creationId xmlns:a16="http://schemas.microsoft.com/office/drawing/2014/main" id="{6E508931-C460-4AAC-A51F-02BD59E6EE3C}"/>
                    </a:ext>
                  </a:extLst>
                </p:cNvPr>
                <p:cNvSpPr>
                  <a:spLocks/>
                </p:cNvSpPr>
                <p:nvPr/>
              </p:nvSpPr>
              <p:spPr bwMode="auto">
                <a:xfrm>
                  <a:off x="7766051" y="3521075"/>
                  <a:ext cx="115888" cy="119063"/>
                </a:xfrm>
                <a:custGeom>
                  <a:avLst/>
                  <a:gdLst>
                    <a:gd name="T0" fmla="*/ 2147483646 w 73"/>
                    <a:gd name="T1" fmla="*/ 0 h 75"/>
                    <a:gd name="T2" fmla="*/ 2147483646 w 73"/>
                    <a:gd name="T3" fmla="*/ 2147483646 h 75"/>
                    <a:gd name="T4" fmla="*/ 2147483646 w 73"/>
                    <a:gd name="T5" fmla="*/ 0 h 75"/>
                    <a:gd name="T6" fmla="*/ 2147483646 w 73"/>
                    <a:gd name="T7" fmla="*/ 0 h 75"/>
                    <a:gd name="T8" fmla="*/ 0 w 73"/>
                    <a:gd name="T9" fmla="*/ 2147483646 h 75"/>
                    <a:gd name="T10" fmla="*/ 2147483646 w 73"/>
                    <a:gd name="T11" fmla="*/ 2147483646 h 75"/>
                    <a:gd name="T12" fmla="*/ 2147483646 w 73"/>
                    <a:gd name="T13" fmla="*/ 2147483646 h 75"/>
                    <a:gd name="T14" fmla="*/ 2147483646 w 73"/>
                    <a:gd name="T15" fmla="*/ 2147483646 h 75"/>
                    <a:gd name="T16" fmla="*/ 2147483646 w 73"/>
                    <a:gd name="T17" fmla="*/ 2147483646 h 75"/>
                    <a:gd name="T18" fmla="*/ 2147483646 w 73"/>
                    <a:gd name="T19" fmla="*/ 0 h 75"/>
                    <a:gd name="T20" fmla="*/ 2147483646 w 73"/>
                    <a:gd name="T21" fmla="*/ 0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8" name="îṣḻîďe">
                  <a:extLst>
                    <a:ext uri="{FF2B5EF4-FFF2-40B4-BE49-F238E27FC236}">
                      <a16:creationId xmlns:a16="http://schemas.microsoft.com/office/drawing/2014/main" id="{8C6F5F1C-5F68-479A-BA3D-BC67FB79F68C}"/>
                    </a:ext>
                  </a:extLst>
                </p:cNvPr>
                <p:cNvSpPr>
                  <a:spLocks/>
                </p:cNvSpPr>
                <p:nvPr/>
              </p:nvSpPr>
              <p:spPr bwMode="auto">
                <a:xfrm>
                  <a:off x="7881938" y="3521075"/>
                  <a:ext cx="49213" cy="119063"/>
                </a:xfrm>
                <a:custGeom>
                  <a:avLst/>
                  <a:gdLst>
                    <a:gd name="T0" fmla="*/ 0 w 31"/>
                    <a:gd name="T1" fmla="*/ 2147483646 h 75"/>
                    <a:gd name="T2" fmla="*/ 2147483646 w 31"/>
                    <a:gd name="T3" fmla="*/ 2147483646 h 75"/>
                    <a:gd name="T4" fmla="*/ 2147483646 w 31"/>
                    <a:gd name="T5" fmla="*/ 0 h 75"/>
                    <a:gd name="T6" fmla="*/ 2147483646 w 31"/>
                    <a:gd name="T7" fmla="*/ 0 h 75"/>
                    <a:gd name="T8" fmla="*/ 0 w 31"/>
                    <a:gd name="T9" fmla="*/ 2147483646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9" name="íŝḻiḋè">
                  <a:extLst>
                    <a:ext uri="{FF2B5EF4-FFF2-40B4-BE49-F238E27FC236}">
                      <a16:creationId xmlns:a16="http://schemas.microsoft.com/office/drawing/2014/main" id="{1F38A77A-0417-4022-A6DA-83795B5D1BC0}"/>
                    </a:ext>
                  </a:extLst>
                </p:cNvPr>
                <p:cNvSpPr>
                  <a:spLocks/>
                </p:cNvSpPr>
                <p:nvPr/>
              </p:nvSpPr>
              <p:spPr bwMode="auto">
                <a:xfrm>
                  <a:off x="7940676" y="3521075"/>
                  <a:ext cx="109538" cy="119063"/>
                </a:xfrm>
                <a:custGeom>
                  <a:avLst/>
                  <a:gdLst>
                    <a:gd name="T0" fmla="*/ 2147483646 w 69"/>
                    <a:gd name="T1" fmla="*/ 0 h 75"/>
                    <a:gd name="T2" fmla="*/ 2147483646 w 69"/>
                    <a:gd name="T3" fmla="*/ 2147483646 h 75"/>
                    <a:gd name="T4" fmla="*/ 2147483646 w 69"/>
                    <a:gd name="T5" fmla="*/ 0 h 75"/>
                    <a:gd name="T6" fmla="*/ 0 w 69"/>
                    <a:gd name="T7" fmla="*/ 0 h 75"/>
                    <a:gd name="T8" fmla="*/ 2147483646 w 69"/>
                    <a:gd name="T9" fmla="*/ 2147483646 h 75"/>
                    <a:gd name="T10" fmla="*/ 2147483646 w 69"/>
                    <a:gd name="T11" fmla="*/ 2147483646 h 75"/>
                    <a:gd name="T12" fmla="*/ 2147483646 w 69"/>
                    <a:gd name="T13" fmla="*/ 0 h 75"/>
                    <a:gd name="T14" fmla="*/ 2147483646 w 69"/>
                    <a:gd name="T15" fmla="*/ 0 h 7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0" name="î$ḷíďé">
                  <a:extLst>
                    <a:ext uri="{FF2B5EF4-FFF2-40B4-BE49-F238E27FC236}">
                      <a16:creationId xmlns:a16="http://schemas.microsoft.com/office/drawing/2014/main" id="{9388B9F6-9846-4D8C-B319-B94939E29418}"/>
                    </a:ext>
                  </a:extLst>
                </p:cNvPr>
                <p:cNvSpPr>
                  <a:spLocks/>
                </p:cNvSpPr>
                <p:nvPr/>
              </p:nvSpPr>
              <p:spPr bwMode="auto">
                <a:xfrm>
                  <a:off x="8037513" y="3521075"/>
                  <a:ext cx="111125" cy="119063"/>
                </a:xfrm>
                <a:custGeom>
                  <a:avLst/>
                  <a:gdLst>
                    <a:gd name="T0" fmla="*/ 2147483646 w 70"/>
                    <a:gd name="T1" fmla="*/ 2147483646 h 75"/>
                    <a:gd name="T2" fmla="*/ 2147483646 w 70"/>
                    <a:gd name="T3" fmla="*/ 0 h 75"/>
                    <a:gd name="T4" fmla="*/ 2147483646 w 70"/>
                    <a:gd name="T5" fmla="*/ 0 h 75"/>
                    <a:gd name="T6" fmla="*/ 0 w 70"/>
                    <a:gd name="T7" fmla="*/ 2147483646 h 75"/>
                    <a:gd name="T8" fmla="*/ 2147483646 w 70"/>
                    <a:gd name="T9" fmla="*/ 2147483646 h 75"/>
                    <a:gd name="T10" fmla="*/ 2147483646 w 70"/>
                    <a:gd name="T11" fmla="*/ 2147483646 h 75"/>
                    <a:gd name="T12" fmla="*/ 2147483646 w 70"/>
                    <a:gd name="T13" fmla="*/ 2147483646 h 75"/>
                    <a:gd name="T14" fmla="*/ 2147483646 w 70"/>
                    <a:gd name="T15" fmla="*/ 2147483646 h 75"/>
                    <a:gd name="T16" fmla="*/ 2147483646 w 70"/>
                    <a:gd name="T17" fmla="*/ 2147483646 h 75"/>
                    <a:gd name="T18" fmla="*/ 2147483646 w 70"/>
                    <a:gd name="T19" fmla="*/ 2147483646 h 75"/>
                    <a:gd name="T20" fmla="*/ 2147483646 w 70"/>
                    <a:gd name="T21" fmla="*/ 2147483646 h 75"/>
                    <a:gd name="T22" fmla="*/ 2147483646 w 70"/>
                    <a:gd name="T23" fmla="*/ 2147483646 h 75"/>
                    <a:gd name="T24" fmla="*/ 2147483646 w 70"/>
                    <a:gd name="T25" fmla="*/ 2147483646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1" name="îṡlîďe">
                  <a:extLst>
                    <a:ext uri="{FF2B5EF4-FFF2-40B4-BE49-F238E27FC236}">
                      <a16:creationId xmlns:a16="http://schemas.microsoft.com/office/drawing/2014/main" id="{78A3B184-40AF-4286-B4D6-917BB542936F}"/>
                    </a:ext>
                  </a:extLst>
                </p:cNvPr>
                <p:cNvSpPr>
                  <a:spLocks/>
                </p:cNvSpPr>
                <p:nvPr/>
              </p:nvSpPr>
              <p:spPr bwMode="auto">
                <a:xfrm>
                  <a:off x="8145463" y="3521075"/>
                  <a:ext cx="115888" cy="119063"/>
                </a:xfrm>
                <a:custGeom>
                  <a:avLst/>
                  <a:gdLst>
                    <a:gd name="T0" fmla="*/ 2147483646 w 35"/>
                    <a:gd name="T1" fmla="*/ 2147483646 h 36"/>
                    <a:gd name="T2" fmla="*/ 2147483646 w 35"/>
                    <a:gd name="T3" fmla="*/ 0 h 36"/>
                    <a:gd name="T4" fmla="*/ 2147483646 w 35"/>
                    <a:gd name="T5" fmla="*/ 0 h 36"/>
                    <a:gd name="T6" fmla="*/ 0 w 35"/>
                    <a:gd name="T7" fmla="*/ 2147483646 h 36"/>
                    <a:gd name="T8" fmla="*/ 2147483646 w 35"/>
                    <a:gd name="T9" fmla="*/ 2147483646 h 36"/>
                    <a:gd name="T10" fmla="*/ 2147483646 w 35"/>
                    <a:gd name="T11" fmla="*/ 2147483646 h 36"/>
                    <a:gd name="T12" fmla="*/ 2147483646 w 35"/>
                    <a:gd name="T13" fmla="*/ 2147483646 h 36"/>
                    <a:gd name="T14" fmla="*/ 2147483646 w 35"/>
                    <a:gd name="T15" fmla="*/ 2147483646 h 36"/>
                    <a:gd name="T16" fmla="*/ 2147483646 w 35"/>
                    <a:gd name="T17" fmla="*/ 2147483646 h 36"/>
                    <a:gd name="T18" fmla="*/ 2147483646 w 35"/>
                    <a:gd name="T19" fmla="*/ 2147483646 h 36"/>
                    <a:gd name="T20" fmla="*/ 2147483646 w 35"/>
                    <a:gd name="T21" fmla="*/ 2147483646 h 36"/>
                    <a:gd name="T22" fmla="*/ 2147483646 w 35"/>
                    <a:gd name="T23" fmla="*/ 2147483646 h 36"/>
                    <a:gd name="T24" fmla="*/ 2147483646 w 35"/>
                    <a:gd name="T25" fmla="*/ 2147483646 h 36"/>
                    <a:gd name="T26" fmla="*/ 2147483646 w 35"/>
                    <a:gd name="T27" fmla="*/ 2147483646 h 36"/>
                    <a:gd name="T28" fmla="*/ 2147483646 w 35"/>
                    <a:gd name="T29" fmla="*/ 2147483646 h 36"/>
                    <a:gd name="T30" fmla="*/ 2147483646 w 35"/>
                    <a:gd name="T31" fmla="*/ 2147483646 h 36"/>
                    <a:gd name="T32" fmla="*/ 2147483646 w 35"/>
                    <a:gd name="T33" fmla="*/ 2147483646 h 36"/>
                    <a:gd name="T34" fmla="*/ 2147483646 w 35"/>
                    <a:gd name="T35" fmla="*/ 2147483646 h 36"/>
                    <a:gd name="T36" fmla="*/ 2147483646 w 35"/>
                    <a:gd name="T37" fmla="*/ 2147483646 h 36"/>
                    <a:gd name="T38" fmla="*/ 2147483646 w 35"/>
                    <a:gd name="T39" fmla="*/ 2147483646 h 36"/>
                    <a:gd name="T40" fmla="*/ 2147483646 w 35"/>
                    <a:gd name="T41" fmla="*/ 2147483646 h 36"/>
                    <a:gd name="T42" fmla="*/ 2147483646 w 35"/>
                    <a:gd name="T43" fmla="*/ 2147483646 h 36"/>
                    <a:gd name="T44" fmla="*/ 2147483646 w 35"/>
                    <a:gd name="T45" fmla="*/ 2147483646 h 36"/>
                    <a:gd name="T46" fmla="*/ 2147483646 w 35"/>
                    <a:gd name="T47" fmla="*/ 2147483646 h 36"/>
                    <a:gd name="T48" fmla="*/ 2147483646 w 35"/>
                    <a:gd name="T49" fmla="*/ 2147483646 h 36"/>
                    <a:gd name="T50" fmla="*/ 2147483646 w 35"/>
                    <a:gd name="T51" fmla="*/ 2147483646 h 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2" name="ïşľîḍé">
                  <a:extLst>
                    <a:ext uri="{FF2B5EF4-FFF2-40B4-BE49-F238E27FC236}">
                      <a16:creationId xmlns:a16="http://schemas.microsoft.com/office/drawing/2014/main" id="{81BC3FBA-49EB-43CC-9C08-58C4E60CE2CD}"/>
                    </a:ext>
                  </a:extLst>
                </p:cNvPr>
                <p:cNvSpPr>
                  <a:spLocks/>
                </p:cNvSpPr>
                <p:nvPr/>
              </p:nvSpPr>
              <p:spPr bwMode="auto">
                <a:xfrm>
                  <a:off x="8267701" y="3521075"/>
                  <a:ext cx="98425" cy="119063"/>
                </a:xfrm>
                <a:custGeom>
                  <a:avLst/>
                  <a:gdLst>
                    <a:gd name="T0" fmla="*/ 2147483646 w 30"/>
                    <a:gd name="T1" fmla="*/ 2147483646 h 36"/>
                    <a:gd name="T2" fmla="*/ 2147483646 w 30"/>
                    <a:gd name="T3" fmla="*/ 2147483646 h 36"/>
                    <a:gd name="T4" fmla="*/ 2147483646 w 30"/>
                    <a:gd name="T5" fmla="*/ 2147483646 h 36"/>
                    <a:gd name="T6" fmla="*/ 2147483646 w 30"/>
                    <a:gd name="T7" fmla="*/ 2147483646 h 36"/>
                    <a:gd name="T8" fmla="*/ 2147483646 w 30"/>
                    <a:gd name="T9" fmla="*/ 2147483646 h 36"/>
                    <a:gd name="T10" fmla="*/ 2147483646 w 30"/>
                    <a:gd name="T11" fmla="*/ 0 h 36"/>
                    <a:gd name="T12" fmla="*/ 2147483646 w 30"/>
                    <a:gd name="T13" fmla="*/ 2147483646 h 36"/>
                    <a:gd name="T14" fmla="*/ 2147483646 w 30"/>
                    <a:gd name="T15" fmla="*/ 2147483646 h 36"/>
                    <a:gd name="T16" fmla="*/ 2147483646 w 30"/>
                    <a:gd name="T17" fmla="*/ 2147483646 h 36"/>
                    <a:gd name="T18" fmla="*/ 2147483646 w 30"/>
                    <a:gd name="T19" fmla="*/ 2147483646 h 36"/>
                    <a:gd name="T20" fmla="*/ 2147483646 w 30"/>
                    <a:gd name="T21" fmla="*/ 2147483646 h 36"/>
                    <a:gd name="T22" fmla="*/ 2147483646 w 30"/>
                    <a:gd name="T23" fmla="*/ 2147483646 h 36"/>
                    <a:gd name="T24" fmla="*/ 2147483646 w 30"/>
                    <a:gd name="T25" fmla="*/ 2147483646 h 36"/>
                    <a:gd name="T26" fmla="*/ 2147483646 w 30"/>
                    <a:gd name="T27" fmla="*/ 2147483646 h 36"/>
                    <a:gd name="T28" fmla="*/ 2147483646 w 30"/>
                    <a:gd name="T29" fmla="*/ 2147483646 h 36"/>
                    <a:gd name="T30" fmla="*/ 2147483646 w 30"/>
                    <a:gd name="T31" fmla="*/ 2147483646 h 36"/>
                    <a:gd name="T32" fmla="*/ 2147483646 w 30"/>
                    <a:gd name="T33" fmla="*/ 2147483646 h 36"/>
                    <a:gd name="T34" fmla="*/ 0 w 30"/>
                    <a:gd name="T35" fmla="*/ 2147483646 h 36"/>
                    <a:gd name="T36" fmla="*/ 2147483646 w 30"/>
                    <a:gd name="T37" fmla="*/ 2147483646 h 36"/>
                    <a:gd name="T38" fmla="*/ 2147483646 w 30"/>
                    <a:gd name="T39" fmla="*/ 2147483646 h 36"/>
                    <a:gd name="T40" fmla="*/ 2147483646 w 30"/>
                    <a:gd name="T41" fmla="*/ 2147483646 h 36"/>
                    <a:gd name="T42" fmla="*/ 2147483646 w 30"/>
                    <a:gd name="T43" fmla="*/ 2147483646 h 36"/>
                    <a:gd name="T44" fmla="*/ 2147483646 w 30"/>
                    <a:gd name="T45" fmla="*/ 2147483646 h 36"/>
                    <a:gd name="T46" fmla="*/ 2147483646 w 30"/>
                    <a:gd name="T47" fmla="*/ 2147483646 h 36"/>
                    <a:gd name="T48" fmla="*/ 2147483646 w 30"/>
                    <a:gd name="T49" fmla="*/ 2147483646 h 36"/>
                    <a:gd name="T50" fmla="*/ 2147483646 w 30"/>
                    <a:gd name="T51" fmla="*/ 2147483646 h 36"/>
                    <a:gd name="T52" fmla="*/ 2147483646 w 30"/>
                    <a:gd name="T53" fmla="*/ 2147483646 h 36"/>
                    <a:gd name="T54" fmla="*/ 2147483646 w 30"/>
                    <a:gd name="T55" fmla="*/ 2147483646 h 36"/>
                    <a:gd name="T56" fmla="*/ 2147483646 w 30"/>
                    <a:gd name="T57" fmla="*/ 2147483646 h 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3" name="îṩľîďe">
                  <a:extLst>
                    <a:ext uri="{FF2B5EF4-FFF2-40B4-BE49-F238E27FC236}">
                      <a16:creationId xmlns:a16="http://schemas.microsoft.com/office/drawing/2014/main" id="{6B68B679-D592-4F37-B075-6DB8F807406C}"/>
                    </a:ext>
                  </a:extLst>
                </p:cNvPr>
                <p:cNvSpPr>
                  <a:spLocks/>
                </p:cNvSpPr>
                <p:nvPr/>
              </p:nvSpPr>
              <p:spPr bwMode="auto">
                <a:xfrm>
                  <a:off x="8374063" y="3521075"/>
                  <a:ext cx="46038" cy="119063"/>
                </a:xfrm>
                <a:custGeom>
                  <a:avLst/>
                  <a:gdLst>
                    <a:gd name="T0" fmla="*/ 0 w 29"/>
                    <a:gd name="T1" fmla="*/ 2147483646 h 75"/>
                    <a:gd name="T2" fmla="*/ 2147483646 w 29"/>
                    <a:gd name="T3" fmla="*/ 2147483646 h 75"/>
                    <a:gd name="T4" fmla="*/ 2147483646 w 29"/>
                    <a:gd name="T5" fmla="*/ 0 h 75"/>
                    <a:gd name="T6" fmla="*/ 2147483646 w 29"/>
                    <a:gd name="T7" fmla="*/ 0 h 75"/>
                    <a:gd name="T8" fmla="*/ 0 w 29"/>
                    <a:gd name="T9" fmla="*/ 2147483646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4" name="iS1idè">
                  <a:extLst>
                    <a:ext uri="{FF2B5EF4-FFF2-40B4-BE49-F238E27FC236}">
                      <a16:creationId xmlns:a16="http://schemas.microsoft.com/office/drawing/2014/main" id="{AA645C05-87E5-4111-BDA3-563C90FDA4A7}"/>
                    </a:ext>
                  </a:extLst>
                </p:cNvPr>
                <p:cNvSpPr>
                  <a:spLocks/>
                </p:cNvSpPr>
                <p:nvPr/>
              </p:nvSpPr>
              <p:spPr bwMode="auto">
                <a:xfrm>
                  <a:off x="8432801" y="3521075"/>
                  <a:ext cx="95250" cy="119063"/>
                </a:xfrm>
                <a:custGeom>
                  <a:avLst/>
                  <a:gdLst>
                    <a:gd name="T0" fmla="*/ 0 w 60"/>
                    <a:gd name="T1" fmla="*/ 2147483646 h 75"/>
                    <a:gd name="T2" fmla="*/ 2147483646 w 60"/>
                    <a:gd name="T3" fmla="*/ 2147483646 h 75"/>
                    <a:gd name="T4" fmla="*/ 2147483646 w 60"/>
                    <a:gd name="T5" fmla="*/ 2147483646 h 75"/>
                    <a:gd name="T6" fmla="*/ 2147483646 w 60"/>
                    <a:gd name="T7" fmla="*/ 2147483646 h 75"/>
                    <a:gd name="T8" fmla="*/ 2147483646 w 60"/>
                    <a:gd name="T9" fmla="*/ 2147483646 h 75"/>
                    <a:gd name="T10" fmla="*/ 2147483646 w 60"/>
                    <a:gd name="T11" fmla="*/ 2147483646 h 75"/>
                    <a:gd name="T12" fmla="*/ 2147483646 w 60"/>
                    <a:gd name="T13" fmla="*/ 0 h 75"/>
                    <a:gd name="T14" fmla="*/ 2147483646 w 60"/>
                    <a:gd name="T15" fmla="*/ 0 h 75"/>
                    <a:gd name="T16" fmla="*/ 0 w 60"/>
                    <a:gd name="T17" fmla="*/ 2147483646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5" name="iṣḷîḋe">
                  <a:extLst>
                    <a:ext uri="{FF2B5EF4-FFF2-40B4-BE49-F238E27FC236}">
                      <a16:creationId xmlns:a16="http://schemas.microsoft.com/office/drawing/2014/main" id="{55007208-6B39-42B8-8646-A5771FD7F6D1}"/>
                    </a:ext>
                  </a:extLst>
                </p:cNvPr>
                <p:cNvSpPr>
                  <a:spLocks/>
                </p:cNvSpPr>
                <p:nvPr/>
              </p:nvSpPr>
              <p:spPr bwMode="auto">
                <a:xfrm>
                  <a:off x="8531226" y="3521075"/>
                  <a:ext cx="109538" cy="119063"/>
                </a:xfrm>
                <a:custGeom>
                  <a:avLst/>
                  <a:gdLst>
                    <a:gd name="T0" fmla="*/ 2147483646 w 33"/>
                    <a:gd name="T1" fmla="*/ 0 h 36"/>
                    <a:gd name="T2" fmla="*/ 2147483646 w 33"/>
                    <a:gd name="T3" fmla="*/ 2147483646 h 36"/>
                    <a:gd name="T4" fmla="*/ 2147483646 w 33"/>
                    <a:gd name="T5" fmla="*/ 2147483646 h 36"/>
                    <a:gd name="T6" fmla="*/ 2147483646 w 33"/>
                    <a:gd name="T7" fmla="*/ 2147483646 h 36"/>
                    <a:gd name="T8" fmla="*/ 2147483646 w 33"/>
                    <a:gd name="T9" fmla="*/ 2147483646 h 36"/>
                    <a:gd name="T10" fmla="*/ 2147483646 w 33"/>
                    <a:gd name="T11" fmla="*/ 0 h 36"/>
                    <a:gd name="T12" fmla="*/ 0 w 33"/>
                    <a:gd name="T13" fmla="*/ 0 h 36"/>
                    <a:gd name="T14" fmla="*/ 2147483646 w 33"/>
                    <a:gd name="T15" fmla="*/ 2147483646 h 36"/>
                    <a:gd name="T16" fmla="*/ 2147483646 w 33"/>
                    <a:gd name="T17" fmla="*/ 2147483646 h 36"/>
                    <a:gd name="T18" fmla="*/ 2147483646 w 33"/>
                    <a:gd name="T19" fmla="*/ 2147483646 h 36"/>
                    <a:gd name="T20" fmla="*/ 2147483646 w 33"/>
                    <a:gd name="T21" fmla="*/ 2147483646 h 36"/>
                    <a:gd name="T22" fmla="*/ 2147483646 w 33"/>
                    <a:gd name="T23" fmla="*/ 0 h 36"/>
                    <a:gd name="T24" fmla="*/ 2147483646 w 33"/>
                    <a:gd name="T25" fmla="*/ 0 h 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grpSp>
      <p:cxnSp>
        <p:nvCxnSpPr>
          <p:cNvPr id="107" name="直线连接符 3">
            <a:extLst>
              <a:ext uri="{FF2B5EF4-FFF2-40B4-BE49-F238E27FC236}">
                <a16:creationId xmlns:a16="http://schemas.microsoft.com/office/drawing/2014/main" id="{8ABB12C1-A81B-4BD0-96B1-166FD33EB414}"/>
              </a:ext>
            </a:extLst>
          </p:cNvPr>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8" name="图片 106" descr="图片包含 天空, 户外, 建筑物, 日落&#10;&#10;描述已自动生成">
            <a:extLst>
              <a:ext uri="{FF2B5EF4-FFF2-40B4-BE49-F238E27FC236}">
                <a16:creationId xmlns:a16="http://schemas.microsoft.com/office/drawing/2014/main" id="{B2D8B02B-E933-4C14-A6C6-4DF5A563FE3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8414" r="38744"/>
          <a:stretch>
            <a:fillRect/>
          </a:stretch>
        </p:blipFill>
        <p:spPr bwMode="auto">
          <a:xfrm>
            <a:off x="0" y="60325"/>
            <a:ext cx="9588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803275" y="393486"/>
            <a:ext cx="8970989" cy="663575"/>
          </a:xfrm>
        </p:spPr>
        <p:txBody>
          <a:bodyPr/>
          <a:lstStyle>
            <a:lvl1pPr>
              <a:defRPr b="1">
                <a:solidFill>
                  <a:schemeClr val="accent2"/>
                </a:solidFill>
              </a:defRPr>
            </a:lvl1pPr>
          </a:lstStyle>
          <a:p>
            <a:r>
              <a:rPr lang="zh-CN" altLang="en-US" dirty="0"/>
              <a:t>单击此处编辑母版标题样式</a:t>
            </a:r>
          </a:p>
        </p:txBody>
      </p:sp>
      <p:sp>
        <p:nvSpPr>
          <p:cNvPr id="113" name="图片占位符 4"/>
          <p:cNvSpPr>
            <a:spLocks noGrp="1"/>
          </p:cNvSpPr>
          <p:nvPr>
            <p:ph type="pic" sz="quarter" idx="10"/>
          </p:nvPr>
        </p:nvSpPr>
        <p:spPr>
          <a:xfrm>
            <a:off x="803275" y="1255713"/>
            <a:ext cx="3344863" cy="3084512"/>
          </a:xfrm>
        </p:spPr>
        <p:txBody>
          <a:bodyPr rtlCol="0">
            <a:normAutofit/>
          </a:bodyPr>
          <a:lstStyle/>
          <a:p>
            <a:pPr lvl="0"/>
            <a:endParaRPr lang="zh-CN" altLang="en-US" noProof="0" dirty="0"/>
          </a:p>
        </p:txBody>
      </p:sp>
      <p:sp>
        <p:nvSpPr>
          <p:cNvPr id="120" name="图片占位符 4"/>
          <p:cNvSpPr>
            <a:spLocks noGrp="1"/>
          </p:cNvSpPr>
          <p:nvPr>
            <p:ph type="pic" sz="quarter" idx="11"/>
          </p:nvPr>
        </p:nvSpPr>
        <p:spPr>
          <a:xfrm>
            <a:off x="4423568" y="1255713"/>
            <a:ext cx="3344863" cy="3084512"/>
          </a:xfrm>
        </p:spPr>
        <p:txBody>
          <a:bodyPr rtlCol="0">
            <a:normAutofit/>
          </a:bodyPr>
          <a:lstStyle/>
          <a:p>
            <a:pPr lvl="0"/>
            <a:endParaRPr lang="zh-CN" altLang="en-US" noProof="0" dirty="0"/>
          </a:p>
        </p:txBody>
      </p:sp>
      <p:sp>
        <p:nvSpPr>
          <p:cNvPr id="121" name="图片占位符 4"/>
          <p:cNvSpPr>
            <a:spLocks noGrp="1"/>
          </p:cNvSpPr>
          <p:nvPr>
            <p:ph type="pic" sz="quarter" idx="12"/>
          </p:nvPr>
        </p:nvSpPr>
        <p:spPr>
          <a:xfrm>
            <a:off x="8043861" y="1255713"/>
            <a:ext cx="3344863" cy="3084512"/>
          </a:xfrm>
        </p:spPr>
        <p:txBody>
          <a:bodyPr rtlCol="0">
            <a:normAutofit/>
          </a:bodyPr>
          <a:lstStyle/>
          <a:p>
            <a:pPr lvl="0"/>
            <a:endParaRPr lang="zh-CN" altLang="en-US" noProof="0" dirty="0"/>
          </a:p>
        </p:txBody>
      </p:sp>
    </p:spTree>
    <p:extLst>
      <p:ext uri="{BB962C8B-B14F-4D97-AF65-F5344CB8AC3E}">
        <p14:creationId xmlns:p14="http://schemas.microsoft.com/office/powerpoint/2010/main" val="42408884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四张照片">
    <p:spTree>
      <p:nvGrpSpPr>
        <p:cNvPr id="1" name=""/>
        <p:cNvGrpSpPr/>
        <p:nvPr/>
      </p:nvGrpSpPr>
      <p:grpSpPr>
        <a:xfrm>
          <a:off x="0" y="0"/>
          <a:ext cx="0" cy="0"/>
          <a:chOff x="0" y="0"/>
          <a:chExt cx="0" cy="0"/>
        </a:xfrm>
      </p:grpSpPr>
      <p:grpSp>
        <p:nvGrpSpPr>
          <p:cNvPr id="7" name="组合 4">
            <a:extLst>
              <a:ext uri="{FF2B5EF4-FFF2-40B4-BE49-F238E27FC236}">
                <a16:creationId xmlns:a16="http://schemas.microsoft.com/office/drawing/2014/main" id="{F2B6DA55-F0CE-4827-BD7D-A0EE0E61CD19}"/>
              </a:ext>
            </a:extLst>
          </p:cNvPr>
          <p:cNvGrpSpPr>
            <a:grpSpLocks/>
          </p:cNvGrpSpPr>
          <p:nvPr userDrawn="1"/>
        </p:nvGrpSpPr>
        <p:grpSpPr bwMode="auto">
          <a:xfrm flipH="1">
            <a:off x="5208588" y="4040188"/>
            <a:ext cx="804862" cy="2020887"/>
            <a:chOff x="803275" y="1324069"/>
            <a:chExt cx="804808" cy="2020022"/>
          </a:xfrm>
        </p:grpSpPr>
        <p:sp>
          <p:nvSpPr>
            <p:cNvPr id="8" name="矩形 7">
              <a:extLst>
                <a:ext uri="{FF2B5EF4-FFF2-40B4-BE49-F238E27FC236}">
                  <a16:creationId xmlns:a16="http://schemas.microsoft.com/office/drawing/2014/main" id="{F939981F-B758-4E34-A43C-7E64C5669FE2}"/>
                </a:ext>
              </a:extLst>
            </p:cNvPr>
            <p:cNvSpPr/>
            <p:nvPr/>
          </p:nvSpPr>
          <p:spPr>
            <a:xfrm>
              <a:off x="803275" y="1324069"/>
              <a:ext cx="804808" cy="20200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cxnSp>
          <p:nvCxnSpPr>
            <p:cNvPr id="9" name="直线连接符 112">
              <a:extLst>
                <a:ext uri="{FF2B5EF4-FFF2-40B4-BE49-F238E27FC236}">
                  <a16:creationId xmlns:a16="http://schemas.microsoft.com/office/drawing/2014/main" id="{15A3B004-1F13-466C-A335-4E2CA1CA536B}"/>
                </a:ext>
              </a:extLst>
            </p:cNvPr>
            <p:cNvCxnSpPr/>
            <p:nvPr/>
          </p:nvCxnSpPr>
          <p:spPr>
            <a:xfrm>
              <a:off x="806450" y="1374847"/>
              <a:ext cx="68575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直线连接符 116">
              <a:extLst>
                <a:ext uri="{FF2B5EF4-FFF2-40B4-BE49-F238E27FC236}">
                  <a16:creationId xmlns:a16="http://schemas.microsoft.com/office/drawing/2014/main" id="{E0EA18B0-D41C-4AE0-BFC9-09DF53B0D3E1}"/>
                </a:ext>
              </a:extLst>
            </p:cNvPr>
            <p:cNvCxnSpPr/>
            <p:nvPr/>
          </p:nvCxnSpPr>
          <p:spPr>
            <a:xfrm>
              <a:off x="806450" y="3293313"/>
              <a:ext cx="68575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直线连接符 117">
              <a:extLst>
                <a:ext uri="{FF2B5EF4-FFF2-40B4-BE49-F238E27FC236}">
                  <a16:creationId xmlns:a16="http://schemas.microsoft.com/office/drawing/2014/main" id="{07B5AE38-4AD2-4669-B334-FE735747A95C}"/>
                </a:ext>
              </a:extLst>
            </p:cNvPr>
            <p:cNvCxnSpPr/>
            <p:nvPr/>
          </p:nvCxnSpPr>
          <p:spPr>
            <a:xfrm>
              <a:off x="857246" y="1324069"/>
              <a:ext cx="0" cy="202002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2" name="组合 9">
            <a:extLst>
              <a:ext uri="{FF2B5EF4-FFF2-40B4-BE49-F238E27FC236}">
                <a16:creationId xmlns:a16="http://schemas.microsoft.com/office/drawing/2014/main" id="{8D4AAA96-950C-414C-A535-EA761A303661}"/>
              </a:ext>
            </a:extLst>
          </p:cNvPr>
          <p:cNvGrpSpPr>
            <a:grpSpLocks/>
          </p:cNvGrpSpPr>
          <p:nvPr userDrawn="1"/>
        </p:nvGrpSpPr>
        <p:grpSpPr bwMode="auto">
          <a:xfrm flipH="1">
            <a:off x="10599738" y="4040188"/>
            <a:ext cx="804862" cy="2020887"/>
            <a:chOff x="803275" y="1324069"/>
            <a:chExt cx="804808" cy="2020022"/>
          </a:xfrm>
        </p:grpSpPr>
        <p:sp>
          <p:nvSpPr>
            <p:cNvPr id="13" name="矩形 12">
              <a:extLst>
                <a:ext uri="{FF2B5EF4-FFF2-40B4-BE49-F238E27FC236}">
                  <a16:creationId xmlns:a16="http://schemas.microsoft.com/office/drawing/2014/main" id="{286AC5E4-9AAF-4764-90FE-1D63B24967ED}"/>
                </a:ext>
              </a:extLst>
            </p:cNvPr>
            <p:cNvSpPr/>
            <p:nvPr/>
          </p:nvSpPr>
          <p:spPr>
            <a:xfrm>
              <a:off x="803275" y="1324069"/>
              <a:ext cx="804808" cy="20200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cxnSp>
          <p:nvCxnSpPr>
            <p:cNvPr id="14" name="直线连接符 120">
              <a:extLst>
                <a:ext uri="{FF2B5EF4-FFF2-40B4-BE49-F238E27FC236}">
                  <a16:creationId xmlns:a16="http://schemas.microsoft.com/office/drawing/2014/main" id="{8821B1B4-E6FC-4A22-BB20-39F9B46A0C7A}"/>
                </a:ext>
              </a:extLst>
            </p:cNvPr>
            <p:cNvCxnSpPr/>
            <p:nvPr/>
          </p:nvCxnSpPr>
          <p:spPr>
            <a:xfrm>
              <a:off x="806450" y="1374847"/>
              <a:ext cx="68575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直线连接符 121">
              <a:extLst>
                <a:ext uri="{FF2B5EF4-FFF2-40B4-BE49-F238E27FC236}">
                  <a16:creationId xmlns:a16="http://schemas.microsoft.com/office/drawing/2014/main" id="{B8D00266-0337-4AE2-8EC4-3408E4FAAB95}"/>
                </a:ext>
              </a:extLst>
            </p:cNvPr>
            <p:cNvCxnSpPr/>
            <p:nvPr/>
          </p:nvCxnSpPr>
          <p:spPr>
            <a:xfrm>
              <a:off x="806450" y="3293313"/>
              <a:ext cx="68575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直线连接符 122">
              <a:extLst>
                <a:ext uri="{FF2B5EF4-FFF2-40B4-BE49-F238E27FC236}">
                  <a16:creationId xmlns:a16="http://schemas.microsoft.com/office/drawing/2014/main" id="{1347C05A-8FFF-4793-B3A5-DA00EB3BA15D}"/>
                </a:ext>
              </a:extLst>
            </p:cNvPr>
            <p:cNvCxnSpPr/>
            <p:nvPr/>
          </p:nvCxnSpPr>
          <p:spPr>
            <a:xfrm>
              <a:off x="857246" y="1324069"/>
              <a:ext cx="0" cy="202002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7" name="组合 14">
            <a:extLst>
              <a:ext uri="{FF2B5EF4-FFF2-40B4-BE49-F238E27FC236}">
                <a16:creationId xmlns:a16="http://schemas.microsoft.com/office/drawing/2014/main" id="{E61BB81B-28FF-433A-B416-B98F4C81B88F}"/>
              </a:ext>
            </a:extLst>
          </p:cNvPr>
          <p:cNvGrpSpPr>
            <a:grpSpLocks/>
          </p:cNvGrpSpPr>
          <p:nvPr userDrawn="1"/>
        </p:nvGrpSpPr>
        <p:grpSpPr bwMode="auto">
          <a:xfrm>
            <a:off x="6186488" y="1323975"/>
            <a:ext cx="804862" cy="2020888"/>
            <a:chOff x="803275" y="1324069"/>
            <a:chExt cx="804808" cy="2020022"/>
          </a:xfrm>
        </p:grpSpPr>
        <p:sp>
          <p:nvSpPr>
            <p:cNvPr id="18" name="矩形 17">
              <a:extLst>
                <a:ext uri="{FF2B5EF4-FFF2-40B4-BE49-F238E27FC236}">
                  <a16:creationId xmlns:a16="http://schemas.microsoft.com/office/drawing/2014/main" id="{E0E87E8E-5ED8-4B3E-AC02-2E5CE52E63BA}"/>
                </a:ext>
              </a:extLst>
            </p:cNvPr>
            <p:cNvSpPr/>
            <p:nvPr/>
          </p:nvSpPr>
          <p:spPr>
            <a:xfrm>
              <a:off x="803275" y="1324069"/>
              <a:ext cx="804808" cy="20200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cxnSp>
          <p:nvCxnSpPr>
            <p:cNvPr id="19" name="直线连接符 125">
              <a:extLst>
                <a:ext uri="{FF2B5EF4-FFF2-40B4-BE49-F238E27FC236}">
                  <a16:creationId xmlns:a16="http://schemas.microsoft.com/office/drawing/2014/main" id="{39851B79-8B83-46FB-B9CD-07204D2064C8}"/>
                </a:ext>
              </a:extLst>
            </p:cNvPr>
            <p:cNvCxnSpPr/>
            <p:nvPr/>
          </p:nvCxnSpPr>
          <p:spPr>
            <a:xfrm>
              <a:off x="806450" y="1374847"/>
              <a:ext cx="68575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直线连接符 126">
              <a:extLst>
                <a:ext uri="{FF2B5EF4-FFF2-40B4-BE49-F238E27FC236}">
                  <a16:creationId xmlns:a16="http://schemas.microsoft.com/office/drawing/2014/main" id="{3283E868-E799-4312-801B-7E8659A3CC42}"/>
                </a:ext>
              </a:extLst>
            </p:cNvPr>
            <p:cNvCxnSpPr/>
            <p:nvPr/>
          </p:nvCxnSpPr>
          <p:spPr>
            <a:xfrm>
              <a:off x="806450" y="3293313"/>
              <a:ext cx="68575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直线连接符 127">
              <a:extLst>
                <a:ext uri="{FF2B5EF4-FFF2-40B4-BE49-F238E27FC236}">
                  <a16:creationId xmlns:a16="http://schemas.microsoft.com/office/drawing/2014/main" id="{B863F5B5-3EA3-465D-AF52-98153EEC4723}"/>
                </a:ext>
              </a:extLst>
            </p:cNvPr>
            <p:cNvCxnSpPr/>
            <p:nvPr/>
          </p:nvCxnSpPr>
          <p:spPr>
            <a:xfrm>
              <a:off x="857246" y="1324069"/>
              <a:ext cx="0" cy="202002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2" name="组合 19">
            <a:extLst>
              <a:ext uri="{FF2B5EF4-FFF2-40B4-BE49-F238E27FC236}">
                <a16:creationId xmlns:a16="http://schemas.microsoft.com/office/drawing/2014/main" id="{82D2C57E-0CA7-44DA-AE47-C37887026A7C}"/>
              </a:ext>
            </a:extLst>
          </p:cNvPr>
          <p:cNvGrpSpPr>
            <a:grpSpLocks/>
          </p:cNvGrpSpPr>
          <p:nvPr userDrawn="1"/>
        </p:nvGrpSpPr>
        <p:grpSpPr bwMode="auto">
          <a:xfrm>
            <a:off x="795338" y="1323975"/>
            <a:ext cx="804862" cy="2020888"/>
            <a:chOff x="803275" y="1324069"/>
            <a:chExt cx="804808" cy="2020022"/>
          </a:xfrm>
        </p:grpSpPr>
        <p:sp>
          <p:nvSpPr>
            <p:cNvPr id="23" name="矩形 22">
              <a:extLst>
                <a:ext uri="{FF2B5EF4-FFF2-40B4-BE49-F238E27FC236}">
                  <a16:creationId xmlns:a16="http://schemas.microsoft.com/office/drawing/2014/main" id="{470F213D-D8AE-4B09-9E9F-F7EDC5FA5418}"/>
                </a:ext>
              </a:extLst>
            </p:cNvPr>
            <p:cNvSpPr/>
            <p:nvPr/>
          </p:nvSpPr>
          <p:spPr>
            <a:xfrm>
              <a:off x="803275" y="1324069"/>
              <a:ext cx="804808" cy="20200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cxnSp>
          <p:nvCxnSpPr>
            <p:cNvPr id="24" name="直线连接符 130">
              <a:extLst>
                <a:ext uri="{FF2B5EF4-FFF2-40B4-BE49-F238E27FC236}">
                  <a16:creationId xmlns:a16="http://schemas.microsoft.com/office/drawing/2014/main" id="{FF241ECB-BA3E-451B-A30B-DF93851183E7}"/>
                </a:ext>
              </a:extLst>
            </p:cNvPr>
            <p:cNvCxnSpPr/>
            <p:nvPr/>
          </p:nvCxnSpPr>
          <p:spPr>
            <a:xfrm>
              <a:off x="806450" y="1374847"/>
              <a:ext cx="68575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直线连接符 131">
              <a:extLst>
                <a:ext uri="{FF2B5EF4-FFF2-40B4-BE49-F238E27FC236}">
                  <a16:creationId xmlns:a16="http://schemas.microsoft.com/office/drawing/2014/main" id="{828A24FC-1F27-4222-94BA-355B7CFE4263}"/>
                </a:ext>
              </a:extLst>
            </p:cNvPr>
            <p:cNvCxnSpPr/>
            <p:nvPr/>
          </p:nvCxnSpPr>
          <p:spPr>
            <a:xfrm>
              <a:off x="806450" y="3293313"/>
              <a:ext cx="68575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直线连接符 132">
              <a:extLst>
                <a:ext uri="{FF2B5EF4-FFF2-40B4-BE49-F238E27FC236}">
                  <a16:creationId xmlns:a16="http://schemas.microsoft.com/office/drawing/2014/main" id="{A39D5B03-9C15-47C0-9923-77709DEAFB9B}"/>
                </a:ext>
              </a:extLst>
            </p:cNvPr>
            <p:cNvCxnSpPr/>
            <p:nvPr/>
          </p:nvCxnSpPr>
          <p:spPr>
            <a:xfrm>
              <a:off x="857246" y="1324069"/>
              <a:ext cx="0" cy="202002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7" name="组合 24">
            <a:extLst>
              <a:ext uri="{FF2B5EF4-FFF2-40B4-BE49-F238E27FC236}">
                <a16:creationId xmlns:a16="http://schemas.microsoft.com/office/drawing/2014/main" id="{4A1EFE14-85F1-4E03-BC08-C2624C65DA96}"/>
              </a:ext>
            </a:extLst>
          </p:cNvPr>
          <p:cNvGrpSpPr>
            <a:grpSpLocks/>
          </p:cNvGrpSpPr>
          <p:nvPr userDrawn="1"/>
        </p:nvGrpSpPr>
        <p:grpSpPr bwMode="auto">
          <a:xfrm>
            <a:off x="9894888" y="468313"/>
            <a:ext cx="1481137" cy="458787"/>
            <a:chOff x="2558030" y="228446"/>
            <a:chExt cx="6774643" cy="2099603"/>
          </a:xfrm>
        </p:grpSpPr>
        <p:grpSp>
          <p:nvGrpSpPr>
            <p:cNvPr id="28" name="íšḻîďê">
              <a:extLst>
                <a:ext uri="{FF2B5EF4-FFF2-40B4-BE49-F238E27FC236}">
                  <a16:creationId xmlns:a16="http://schemas.microsoft.com/office/drawing/2014/main" id="{DE316FE9-A222-4334-AA08-6F9FE114151B}"/>
                </a:ext>
              </a:extLst>
            </p:cNvPr>
            <p:cNvGrpSpPr>
              <a:grpSpLocks/>
            </p:cNvGrpSpPr>
            <p:nvPr userDrawn="1"/>
          </p:nvGrpSpPr>
          <p:grpSpPr bwMode="auto">
            <a:xfrm>
              <a:off x="2558030" y="228446"/>
              <a:ext cx="2085857" cy="2099603"/>
              <a:chOff x="3551238" y="3067050"/>
              <a:chExt cx="722313" cy="727075"/>
            </a:xfrm>
          </p:grpSpPr>
          <p:sp>
            <p:nvSpPr>
              <p:cNvPr id="58" name="ïş1íḍê">
                <a:extLst>
                  <a:ext uri="{FF2B5EF4-FFF2-40B4-BE49-F238E27FC236}">
                    <a16:creationId xmlns:a16="http://schemas.microsoft.com/office/drawing/2014/main" id="{A22062C8-6F18-4D22-94C9-A3B938CA7F9E}"/>
                  </a:ext>
                </a:extLst>
              </p:cNvPr>
              <p:cNvSpPr>
                <a:spLocks/>
              </p:cNvSpPr>
              <p:nvPr/>
            </p:nvSpPr>
            <p:spPr bwMode="auto">
              <a:xfrm>
                <a:off x="3575051" y="3087688"/>
                <a:ext cx="673100" cy="679450"/>
              </a:xfrm>
              <a:custGeom>
                <a:avLst/>
                <a:gdLst>
                  <a:gd name="T0" fmla="*/ 2147483646 w 204"/>
                  <a:gd name="T1" fmla="*/ 0 h 204"/>
                  <a:gd name="T2" fmla="*/ 2147483646 w 204"/>
                  <a:gd name="T3" fmla="*/ 2147483646 h 204"/>
                  <a:gd name="T4" fmla="*/ 2147483646 w 204"/>
                  <a:gd name="T5" fmla="*/ 2147483646 h 204"/>
                  <a:gd name="T6" fmla="*/ 0 w 204"/>
                  <a:gd name="T7" fmla="*/ 2147483646 h 204"/>
                  <a:gd name="T8" fmla="*/ 2147483646 w 204"/>
                  <a:gd name="T9" fmla="*/ 0 h 204"/>
                  <a:gd name="T10" fmla="*/ 2147483646 w 204"/>
                  <a:gd name="T11" fmla="*/ 2147483646 h 204"/>
                  <a:gd name="T12" fmla="*/ 2147483646 w 204"/>
                  <a:gd name="T13" fmla="*/ 2147483646 h 204"/>
                  <a:gd name="T14" fmla="*/ 2147483646 w 204"/>
                  <a:gd name="T15" fmla="*/ 2147483646 h 204"/>
                  <a:gd name="T16" fmla="*/ 2147483646 w 204"/>
                  <a:gd name="T17" fmla="*/ 2147483646 h 204"/>
                  <a:gd name="T18" fmla="*/ 2147483646 w 204"/>
                  <a:gd name="T19" fmla="*/ 2147483646 h 2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9" name="íšḻïḍè">
                <a:extLst>
                  <a:ext uri="{FF2B5EF4-FFF2-40B4-BE49-F238E27FC236}">
                    <a16:creationId xmlns:a16="http://schemas.microsoft.com/office/drawing/2014/main" id="{4274C4C0-9904-442D-8BB2-FE7BB0F26227}"/>
                  </a:ext>
                </a:extLst>
              </p:cNvPr>
              <p:cNvSpPr>
                <a:spLocks/>
              </p:cNvSpPr>
              <p:nvPr/>
            </p:nvSpPr>
            <p:spPr bwMode="auto">
              <a:xfrm>
                <a:off x="3621088" y="3103563"/>
                <a:ext cx="584200" cy="203200"/>
              </a:xfrm>
              <a:custGeom>
                <a:avLst/>
                <a:gdLst>
                  <a:gd name="T0" fmla="*/ 2147483646 w 177"/>
                  <a:gd name="T1" fmla="*/ 2147483646 h 61"/>
                  <a:gd name="T2" fmla="*/ 0 w 177"/>
                  <a:gd name="T3" fmla="*/ 2147483646 h 61"/>
                  <a:gd name="T4" fmla="*/ 2147483646 w 177"/>
                  <a:gd name="T5" fmla="*/ 2147483646 h 61"/>
                  <a:gd name="T6" fmla="*/ 2147483646 w 177"/>
                  <a:gd name="T7" fmla="*/ 2147483646 h 61"/>
                  <a:gd name="T8" fmla="*/ 2147483646 w 177"/>
                  <a:gd name="T9" fmla="*/ 2147483646 h 61"/>
                  <a:gd name="T10" fmla="*/ 2147483646 w 177"/>
                  <a:gd name="T11" fmla="*/ 2147483646 h 61"/>
                  <a:gd name="T12" fmla="*/ 2147483646 w 177"/>
                  <a:gd name="T13" fmla="*/ 2147483646 h 61"/>
                  <a:gd name="T14" fmla="*/ 2147483646 w 177"/>
                  <a:gd name="T15" fmla="*/ 2147483646 h 61"/>
                  <a:gd name="T16" fmla="*/ 2147483646 w 177"/>
                  <a:gd name="T17" fmla="*/ 2147483646 h 61"/>
                  <a:gd name="T18" fmla="*/ 2147483646 w 177"/>
                  <a:gd name="T19" fmla="*/ 2147483646 h 61"/>
                  <a:gd name="T20" fmla="*/ 2147483646 w 177"/>
                  <a:gd name="T21" fmla="*/ 2147483646 h 61"/>
                  <a:gd name="T22" fmla="*/ 2147483646 w 177"/>
                  <a:gd name="T23" fmla="*/ 2147483646 h 61"/>
                  <a:gd name="T24" fmla="*/ 2147483646 w 177"/>
                  <a:gd name="T25" fmla="*/ 2147483646 h 61"/>
                  <a:gd name="T26" fmla="*/ 2147483646 w 177"/>
                  <a:gd name="T27" fmla="*/ 2147483646 h 61"/>
                  <a:gd name="T28" fmla="*/ 2147483646 w 177"/>
                  <a:gd name="T29" fmla="*/ 2147483646 h 61"/>
                  <a:gd name="T30" fmla="*/ 2147483646 w 177"/>
                  <a:gd name="T31" fmla="*/ 2147483646 h 61"/>
                  <a:gd name="T32" fmla="*/ 2147483646 w 177"/>
                  <a:gd name="T33" fmla="*/ 2147483646 h 61"/>
                  <a:gd name="T34" fmla="*/ 2147483646 w 177"/>
                  <a:gd name="T35" fmla="*/ 2147483646 h 61"/>
                  <a:gd name="T36" fmla="*/ 2147483646 w 177"/>
                  <a:gd name="T37" fmla="*/ 2147483646 h 61"/>
                  <a:gd name="T38" fmla="*/ 2147483646 w 177"/>
                  <a:gd name="T39" fmla="*/ 2147483646 h 61"/>
                  <a:gd name="T40" fmla="*/ 2147483646 w 177"/>
                  <a:gd name="T41" fmla="*/ 2147483646 h 61"/>
                  <a:gd name="T42" fmla="*/ 2147483646 w 177"/>
                  <a:gd name="T43" fmla="*/ 2147483646 h 61"/>
                  <a:gd name="T44" fmla="*/ 2147483646 w 177"/>
                  <a:gd name="T45" fmla="*/ 2147483646 h 61"/>
                  <a:gd name="T46" fmla="*/ 2147483646 w 177"/>
                  <a:gd name="T47" fmla="*/ 2147483646 h 61"/>
                  <a:gd name="T48" fmla="*/ 2147483646 w 177"/>
                  <a:gd name="T49" fmla="*/ 2147483646 h 61"/>
                  <a:gd name="T50" fmla="*/ 2147483646 w 177"/>
                  <a:gd name="T51" fmla="*/ 2147483646 h 61"/>
                  <a:gd name="T52" fmla="*/ 2147483646 w 177"/>
                  <a:gd name="T53" fmla="*/ 2147483646 h 61"/>
                  <a:gd name="T54" fmla="*/ 2147483646 w 177"/>
                  <a:gd name="T55" fmla="*/ 2147483646 h 61"/>
                  <a:gd name="T56" fmla="*/ 2147483646 w 177"/>
                  <a:gd name="T57" fmla="*/ 2147483646 h 61"/>
                  <a:gd name="T58" fmla="*/ 2147483646 w 177"/>
                  <a:gd name="T59" fmla="*/ 2147483646 h 61"/>
                  <a:gd name="T60" fmla="*/ 2147483646 w 177"/>
                  <a:gd name="T61" fmla="*/ 2147483646 h 61"/>
                  <a:gd name="T62" fmla="*/ 2147483646 w 177"/>
                  <a:gd name="T63" fmla="*/ 2147483646 h 61"/>
                  <a:gd name="T64" fmla="*/ 2147483646 w 177"/>
                  <a:gd name="T65" fmla="*/ 2147483646 h 61"/>
                  <a:gd name="T66" fmla="*/ 2147483646 w 177"/>
                  <a:gd name="T67" fmla="*/ 2147483646 h 61"/>
                  <a:gd name="T68" fmla="*/ 2147483646 w 177"/>
                  <a:gd name="T69" fmla="*/ 2147483646 h 61"/>
                  <a:gd name="T70" fmla="*/ 2147483646 w 177"/>
                  <a:gd name="T71" fmla="*/ 2147483646 h 61"/>
                  <a:gd name="T72" fmla="*/ 2147483646 w 177"/>
                  <a:gd name="T73" fmla="*/ 2147483646 h 61"/>
                  <a:gd name="T74" fmla="*/ 2147483646 w 177"/>
                  <a:gd name="T75" fmla="*/ 2147483646 h 61"/>
                  <a:gd name="T76" fmla="*/ 2147483646 w 177"/>
                  <a:gd name="T77" fmla="*/ 2147483646 h 61"/>
                  <a:gd name="T78" fmla="*/ 2147483646 w 177"/>
                  <a:gd name="T79" fmla="*/ 2147483646 h 61"/>
                  <a:gd name="T80" fmla="*/ 2147483646 w 177"/>
                  <a:gd name="T81" fmla="*/ 2147483646 h 61"/>
                  <a:gd name="T82" fmla="*/ 2147483646 w 177"/>
                  <a:gd name="T83" fmla="*/ 2147483646 h 61"/>
                  <a:gd name="T84" fmla="*/ 2147483646 w 177"/>
                  <a:gd name="T85" fmla="*/ 2147483646 h 61"/>
                  <a:gd name="T86" fmla="*/ 2147483646 w 177"/>
                  <a:gd name="T87" fmla="*/ 2147483646 h 61"/>
                  <a:gd name="T88" fmla="*/ 2147483646 w 177"/>
                  <a:gd name="T89" fmla="*/ 2147483646 h 61"/>
                  <a:gd name="T90" fmla="*/ 2147483646 w 177"/>
                  <a:gd name="T91" fmla="*/ 2147483646 h 61"/>
                  <a:gd name="T92" fmla="*/ 2147483646 w 177"/>
                  <a:gd name="T93" fmla="*/ 2147483646 h 61"/>
                  <a:gd name="T94" fmla="*/ 2147483646 w 177"/>
                  <a:gd name="T95" fmla="*/ 2147483646 h 61"/>
                  <a:gd name="T96" fmla="*/ 2147483646 w 177"/>
                  <a:gd name="T97" fmla="*/ 2147483646 h 61"/>
                  <a:gd name="T98" fmla="*/ 2147483646 w 177"/>
                  <a:gd name="T99" fmla="*/ 2147483646 h 61"/>
                  <a:gd name="T100" fmla="*/ 2147483646 w 177"/>
                  <a:gd name="T101" fmla="*/ 2147483646 h 61"/>
                  <a:gd name="T102" fmla="*/ 2147483646 w 177"/>
                  <a:gd name="T103" fmla="*/ 2147483646 h 61"/>
                  <a:gd name="T104" fmla="*/ 2147483646 w 177"/>
                  <a:gd name="T105" fmla="*/ 2147483646 h 61"/>
                  <a:gd name="T106" fmla="*/ 2147483646 w 177"/>
                  <a:gd name="T107" fmla="*/ 2147483646 h 61"/>
                  <a:gd name="T108" fmla="*/ 2147483646 w 177"/>
                  <a:gd name="T109" fmla="*/ 2147483646 h 61"/>
                  <a:gd name="T110" fmla="*/ 2147483646 w 177"/>
                  <a:gd name="T111" fmla="*/ 2147483646 h 61"/>
                  <a:gd name="T112" fmla="*/ 2147483646 w 177"/>
                  <a:gd name="T113" fmla="*/ 2147483646 h 61"/>
                  <a:gd name="T114" fmla="*/ 2147483646 w 177"/>
                  <a:gd name="T115" fmla="*/ 2147483646 h 61"/>
                  <a:gd name="T116" fmla="*/ 2147483646 w 177"/>
                  <a:gd name="T117" fmla="*/ 2147483646 h 61"/>
                  <a:gd name="T118" fmla="*/ 2147483646 w 177"/>
                  <a:gd name="T119" fmla="*/ 2147483646 h 6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headEnd/>
                <a:tailEnd/>
              </a:ln>
            </p:spPr>
            <p:txBody>
              <a:bodyPr anchor="ctr"/>
              <a:lstStyle/>
              <a:p>
                <a:endParaRPr lang="zh-CN" altLang="en-US"/>
              </a:p>
            </p:txBody>
          </p:sp>
          <p:sp>
            <p:nvSpPr>
              <p:cNvPr id="60" name="ïśľíḓé">
                <a:extLst>
                  <a:ext uri="{FF2B5EF4-FFF2-40B4-BE49-F238E27FC236}">
                    <a16:creationId xmlns:a16="http://schemas.microsoft.com/office/drawing/2014/main" id="{E64A4197-2E49-4982-B1CE-5677A62D86B8}"/>
                  </a:ext>
                </a:extLst>
              </p:cNvPr>
              <p:cNvSpPr>
                <a:spLocks/>
              </p:cNvSpPr>
              <p:nvPr/>
            </p:nvSpPr>
            <p:spPr bwMode="auto">
              <a:xfrm>
                <a:off x="3667126" y="3184525"/>
                <a:ext cx="492125" cy="496888"/>
              </a:xfrm>
              <a:custGeom>
                <a:avLst/>
                <a:gdLst>
                  <a:gd name="T0" fmla="*/ 2147483646 w 149"/>
                  <a:gd name="T1" fmla="*/ 0 h 149"/>
                  <a:gd name="T2" fmla="*/ 2147483646 w 149"/>
                  <a:gd name="T3" fmla="*/ 2147483646 h 149"/>
                  <a:gd name="T4" fmla="*/ 2147483646 w 149"/>
                  <a:gd name="T5" fmla="*/ 2147483646 h 149"/>
                  <a:gd name="T6" fmla="*/ 0 w 149"/>
                  <a:gd name="T7" fmla="*/ 2147483646 h 149"/>
                  <a:gd name="T8" fmla="*/ 2147483646 w 149"/>
                  <a:gd name="T9" fmla="*/ 0 h 149"/>
                  <a:gd name="T10" fmla="*/ 2147483646 w 149"/>
                  <a:gd name="T11" fmla="*/ 2147483646 h 149"/>
                  <a:gd name="T12" fmla="*/ 2147483646 w 149"/>
                  <a:gd name="T13" fmla="*/ 2147483646 h 149"/>
                  <a:gd name="T14" fmla="*/ 2147483646 w 149"/>
                  <a:gd name="T15" fmla="*/ 2147483646 h 149"/>
                  <a:gd name="T16" fmla="*/ 2147483646 w 149"/>
                  <a:gd name="T17" fmla="*/ 2147483646 h 149"/>
                  <a:gd name="T18" fmla="*/ 2147483646 w 149"/>
                  <a:gd name="T19" fmla="*/ 2147483646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1" name="ïslíḍê">
                <a:extLst>
                  <a:ext uri="{FF2B5EF4-FFF2-40B4-BE49-F238E27FC236}">
                    <a16:creationId xmlns:a16="http://schemas.microsoft.com/office/drawing/2014/main" id="{8252103E-6B82-4DAF-88CE-17F540D34803}"/>
                  </a:ext>
                </a:extLst>
              </p:cNvPr>
              <p:cNvSpPr>
                <a:spLocks/>
              </p:cNvSpPr>
              <p:nvPr/>
            </p:nvSpPr>
            <p:spPr bwMode="auto">
              <a:xfrm>
                <a:off x="3775076" y="3248025"/>
                <a:ext cx="274638" cy="146050"/>
              </a:xfrm>
              <a:custGeom>
                <a:avLst/>
                <a:gdLst>
                  <a:gd name="T0" fmla="*/ 2147483646 w 83"/>
                  <a:gd name="T1" fmla="*/ 2147483646 h 44"/>
                  <a:gd name="T2" fmla="*/ 2147483646 w 83"/>
                  <a:gd name="T3" fmla="*/ 2147483646 h 44"/>
                  <a:gd name="T4" fmla="*/ 2147483646 w 83"/>
                  <a:gd name="T5" fmla="*/ 2147483646 h 44"/>
                  <a:gd name="T6" fmla="*/ 2147483646 w 83"/>
                  <a:gd name="T7" fmla="*/ 2147483646 h 44"/>
                  <a:gd name="T8" fmla="*/ 2147483646 w 83"/>
                  <a:gd name="T9" fmla="*/ 2147483646 h 44"/>
                  <a:gd name="T10" fmla="*/ 2147483646 w 83"/>
                  <a:gd name="T11" fmla="*/ 2147483646 h 44"/>
                  <a:gd name="T12" fmla="*/ 2147483646 w 83"/>
                  <a:gd name="T13" fmla="*/ 2147483646 h 44"/>
                  <a:gd name="T14" fmla="*/ 2147483646 w 83"/>
                  <a:gd name="T15" fmla="*/ 2147483646 h 44"/>
                  <a:gd name="T16" fmla="*/ 2147483646 w 83"/>
                  <a:gd name="T17" fmla="*/ 2147483646 h 44"/>
                  <a:gd name="T18" fmla="*/ 2147483646 w 83"/>
                  <a:gd name="T19" fmla="*/ 2147483646 h 44"/>
                  <a:gd name="T20" fmla="*/ 2147483646 w 83"/>
                  <a:gd name="T21" fmla="*/ 2147483646 h 44"/>
                  <a:gd name="T22" fmla="*/ 2147483646 w 83"/>
                  <a:gd name="T23" fmla="*/ 2147483646 h 44"/>
                  <a:gd name="T24" fmla="*/ 2147483646 w 83"/>
                  <a:gd name="T25" fmla="*/ 2147483646 h 44"/>
                  <a:gd name="T26" fmla="*/ 2147483646 w 83"/>
                  <a:gd name="T27" fmla="*/ 2147483646 h 44"/>
                  <a:gd name="T28" fmla="*/ 2147483646 w 83"/>
                  <a:gd name="T29" fmla="*/ 2147483646 h 44"/>
                  <a:gd name="T30" fmla="*/ 2147483646 w 83"/>
                  <a:gd name="T31" fmla="*/ 2147483646 h 44"/>
                  <a:gd name="T32" fmla="*/ 2147483646 w 83"/>
                  <a:gd name="T33" fmla="*/ 2147483646 h 44"/>
                  <a:gd name="T34" fmla="*/ 2147483646 w 83"/>
                  <a:gd name="T35" fmla="*/ 2147483646 h 44"/>
                  <a:gd name="T36" fmla="*/ 2147483646 w 83"/>
                  <a:gd name="T37" fmla="*/ 2147483646 h 44"/>
                  <a:gd name="T38" fmla="*/ 2147483646 w 83"/>
                  <a:gd name="T39" fmla="*/ 2147483646 h 44"/>
                  <a:gd name="T40" fmla="*/ 2147483646 w 83"/>
                  <a:gd name="T41" fmla="*/ 2147483646 h 44"/>
                  <a:gd name="T42" fmla="*/ 2147483646 w 83"/>
                  <a:gd name="T43" fmla="*/ 2147483646 h 44"/>
                  <a:gd name="T44" fmla="*/ 2147483646 w 83"/>
                  <a:gd name="T45" fmla="*/ 2147483646 h 44"/>
                  <a:gd name="T46" fmla="*/ 2147483646 w 83"/>
                  <a:gd name="T47" fmla="*/ 0 h 44"/>
                  <a:gd name="T48" fmla="*/ 2147483646 w 83"/>
                  <a:gd name="T49" fmla="*/ 0 h 44"/>
                  <a:gd name="T50" fmla="*/ 2147483646 w 83"/>
                  <a:gd name="T51" fmla="*/ 2147483646 h 44"/>
                  <a:gd name="T52" fmla="*/ 2147483646 w 83"/>
                  <a:gd name="T53" fmla="*/ 2147483646 h 44"/>
                  <a:gd name="T54" fmla="*/ 2147483646 w 83"/>
                  <a:gd name="T55" fmla="*/ 2147483646 h 44"/>
                  <a:gd name="T56" fmla="*/ 2147483646 w 83"/>
                  <a:gd name="T57" fmla="*/ 2147483646 h 44"/>
                  <a:gd name="T58" fmla="*/ 2147483646 w 83"/>
                  <a:gd name="T59" fmla="*/ 2147483646 h 44"/>
                  <a:gd name="T60" fmla="*/ 2147483646 w 83"/>
                  <a:gd name="T61" fmla="*/ 2147483646 h 44"/>
                  <a:gd name="T62" fmla="*/ 2147483646 w 83"/>
                  <a:gd name="T63" fmla="*/ 2147483646 h 44"/>
                  <a:gd name="T64" fmla="*/ 2147483646 w 83"/>
                  <a:gd name="T65" fmla="*/ 2147483646 h 44"/>
                  <a:gd name="T66" fmla="*/ 2147483646 w 83"/>
                  <a:gd name="T67" fmla="*/ 2147483646 h 44"/>
                  <a:gd name="T68" fmla="*/ 2147483646 w 83"/>
                  <a:gd name="T69" fmla="*/ 2147483646 h 44"/>
                  <a:gd name="T70" fmla="*/ 2147483646 w 83"/>
                  <a:gd name="T71" fmla="*/ 2147483646 h 44"/>
                  <a:gd name="T72" fmla="*/ 2147483646 w 83"/>
                  <a:gd name="T73" fmla="*/ 2147483646 h 44"/>
                  <a:gd name="T74" fmla="*/ 2147483646 w 83"/>
                  <a:gd name="T75" fmla="*/ 2147483646 h 44"/>
                  <a:gd name="T76" fmla="*/ 2147483646 w 83"/>
                  <a:gd name="T77" fmla="*/ 2147483646 h 44"/>
                  <a:gd name="T78" fmla="*/ 2147483646 w 83"/>
                  <a:gd name="T79" fmla="*/ 2147483646 h 44"/>
                  <a:gd name="T80" fmla="*/ 2147483646 w 83"/>
                  <a:gd name="T81" fmla="*/ 2147483646 h 44"/>
                  <a:gd name="T82" fmla="*/ 0 w 83"/>
                  <a:gd name="T83" fmla="*/ 2147483646 h 44"/>
                  <a:gd name="T84" fmla="*/ 2147483646 w 83"/>
                  <a:gd name="T85" fmla="*/ 2147483646 h 44"/>
                  <a:gd name="T86" fmla="*/ 2147483646 w 83"/>
                  <a:gd name="T87" fmla="*/ 2147483646 h 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2" name="íṡļïdê">
                <a:extLst>
                  <a:ext uri="{FF2B5EF4-FFF2-40B4-BE49-F238E27FC236}">
                    <a16:creationId xmlns:a16="http://schemas.microsoft.com/office/drawing/2014/main" id="{CB62449A-05E2-4D32-9B2C-00552B7F3EE3}"/>
                  </a:ext>
                </a:extLst>
              </p:cNvPr>
              <p:cNvSpPr>
                <a:spLocks/>
              </p:cNvSpPr>
              <p:nvPr/>
            </p:nvSpPr>
            <p:spPr bwMode="auto">
              <a:xfrm>
                <a:off x="3614738" y="3370263"/>
                <a:ext cx="596900" cy="241300"/>
              </a:xfrm>
              <a:custGeom>
                <a:avLst/>
                <a:gdLst>
                  <a:gd name="T0" fmla="*/ 2147483646 w 181"/>
                  <a:gd name="T1" fmla="*/ 2147483646 h 72"/>
                  <a:gd name="T2" fmla="*/ 2147483646 w 181"/>
                  <a:gd name="T3" fmla="*/ 2147483646 h 72"/>
                  <a:gd name="T4" fmla="*/ 2147483646 w 181"/>
                  <a:gd name="T5" fmla="*/ 2147483646 h 72"/>
                  <a:gd name="T6" fmla="*/ 2147483646 w 181"/>
                  <a:gd name="T7" fmla="*/ 2147483646 h 72"/>
                  <a:gd name="T8" fmla="*/ 2147483646 w 181"/>
                  <a:gd name="T9" fmla="*/ 2147483646 h 72"/>
                  <a:gd name="T10" fmla="*/ 2147483646 w 181"/>
                  <a:gd name="T11" fmla="*/ 2147483646 h 72"/>
                  <a:gd name="T12" fmla="*/ 2147483646 w 181"/>
                  <a:gd name="T13" fmla="*/ 2147483646 h 72"/>
                  <a:gd name="T14" fmla="*/ 0 w 181"/>
                  <a:gd name="T15" fmla="*/ 2147483646 h 72"/>
                  <a:gd name="T16" fmla="*/ 2147483646 w 181"/>
                  <a:gd name="T17" fmla="*/ 0 h 72"/>
                  <a:gd name="T18" fmla="*/ 2147483646 w 181"/>
                  <a:gd name="T19" fmla="*/ 2147483646 h 72"/>
                  <a:gd name="T20" fmla="*/ 2147483646 w 181"/>
                  <a:gd name="T21" fmla="*/ 2147483646 h 72"/>
                  <a:gd name="T22" fmla="*/ 2147483646 w 181"/>
                  <a:gd name="T23" fmla="*/ 2147483646 h 72"/>
                  <a:gd name="T24" fmla="*/ 2147483646 w 181"/>
                  <a:gd name="T25" fmla="*/ 2147483646 h 72"/>
                  <a:gd name="T26" fmla="*/ 2147483646 w 181"/>
                  <a:gd name="T27" fmla="*/ 0 h 72"/>
                  <a:gd name="T28" fmla="*/ 2147483646 w 181"/>
                  <a:gd name="T29" fmla="*/ 2147483646 h 72"/>
                  <a:gd name="T30" fmla="*/ 2147483646 w 181"/>
                  <a:gd name="T31" fmla="*/ 2147483646 h 72"/>
                  <a:gd name="T32" fmla="*/ 2147483646 w 181"/>
                  <a:gd name="T33" fmla="*/ 2147483646 h 72"/>
                  <a:gd name="T34" fmla="*/ 2147483646 w 181"/>
                  <a:gd name="T35" fmla="*/ 2147483646 h 72"/>
                  <a:gd name="T36" fmla="*/ 2147483646 w 181"/>
                  <a:gd name="T37" fmla="*/ 2147483646 h 72"/>
                  <a:gd name="T38" fmla="*/ 2147483646 w 181"/>
                  <a:gd name="T39" fmla="*/ 2147483646 h 72"/>
                  <a:gd name="T40" fmla="*/ 2147483646 w 181"/>
                  <a:gd name="T41" fmla="*/ 2147483646 h 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3" name="iş1ïďe">
                <a:extLst>
                  <a:ext uri="{FF2B5EF4-FFF2-40B4-BE49-F238E27FC236}">
                    <a16:creationId xmlns:a16="http://schemas.microsoft.com/office/drawing/2014/main" id="{E574DC66-B35F-47DE-A63C-2A9F49B93D99}"/>
                  </a:ext>
                </a:extLst>
              </p:cNvPr>
              <p:cNvSpPr>
                <a:spLocks/>
              </p:cNvSpPr>
              <p:nvPr/>
            </p:nvSpPr>
            <p:spPr bwMode="auto">
              <a:xfrm>
                <a:off x="3624263" y="3381375"/>
                <a:ext cx="577850" cy="200025"/>
              </a:xfrm>
              <a:custGeom>
                <a:avLst/>
                <a:gdLst>
                  <a:gd name="T0" fmla="*/ 2147483646 w 175"/>
                  <a:gd name="T1" fmla="*/ 2147483646 h 60"/>
                  <a:gd name="T2" fmla="*/ 2147483646 w 175"/>
                  <a:gd name="T3" fmla="*/ 2147483646 h 60"/>
                  <a:gd name="T4" fmla="*/ 2147483646 w 175"/>
                  <a:gd name="T5" fmla="*/ 2147483646 h 60"/>
                  <a:gd name="T6" fmla="*/ 2147483646 w 175"/>
                  <a:gd name="T7" fmla="*/ 2147483646 h 60"/>
                  <a:gd name="T8" fmla="*/ 2147483646 w 175"/>
                  <a:gd name="T9" fmla="*/ 2147483646 h 60"/>
                  <a:gd name="T10" fmla="*/ 2147483646 w 175"/>
                  <a:gd name="T11" fmla="*/ 2147483646 h 60"/>
                  <a:gd name="T12" fmla="*/ 2147483646 w 175"/>
                  <a:gd name="T13" fmla="*/ 2147483646 h 60"/>
                  <a:gd name="T14" fmla="*/ 2147483646 w 175"/>
                  <a:gd name="T15" fmla="*/ 2147483646 h 60"/>
                  <a:gd name="T16" fmla="*/ 2147483646 w 175"/>
                  <a:gd name="T17" fmla="*/ 2147483646 h 60"/>
                  <a:gd name="T18" fmla="*/ 2147483646 w 175"/>
                  <a:gd name="T19" fmla="*/ 2147483646 h 60"/>
                  <a:gd name="T20" fmla="*/ 0 w 175"/>
                  <a:gd name="T21" fmla="*/ 2147483646 h 60"/>
                  <a:gd name="T22" fmla="*/ 2147483646 w 175"/>
                  <a:gd name="T23" fmla="*/ 0 h 60"/>
                  <a:gd name="T24" fmla="*/ 2147483646 w 175"/>
                  <a:gd name="T25" fmla="*/ 2147483646 h 60"/>
                  <a:gd name="T26" fmla="*/ 2147483646 w 175"/>
                  <a:gd name="T27" fmla="*/ 2147483646 h 60"/>
                  <a:gd name="T28" fmla="*/ 2147483646 w 175"/>
                  <a:gd name="T29" fmla="*/ 2147483646 h 60"/>
                  <a:gd name="T30" fmla="*/ 2147483646 w 175"/>
                  <a:gd name="T31" fmla="*/ 2147483646 h 60"/>
                  <a:gd name="T32" fmla="*/ 2147483646 w 175"/>
                  <a:gd name="T33" fmla="*/ 0 h 60"/>
                  <a:gd name="T34" fmla="*/ 2147483646 w 175"/>
                  <a:gd name="T35" fmla="*/ 2147483646 h 60"/>
                  <a:gd name="T36" fmla="*/ 2147483646 w 175"/>
                  <a:gd name="T37" fmla="*/ 2147483646 h 60"/>
                  <a:gd name="T38" fmla="*/ 2147483646 w 175"/>
                  <a:gd name="T39" fmla="*/ 2147483646 h 60"/>
                  <a:gd name="T40" fmla="*/ 2147483646 w 175"/>
                  <a:gd name="T41" fmla="*/ 2147483646 h 60"/>
                  <a:gd name="T42" fmla="*/ 2147483646 w 175"/>
                  <a:gd name="T43" fmla="*/ 2147483646 h 60"/>
                  <a:gd name="T44" fmla="*/ 2147483646 w 175"/>
                  <a:gd name="T45" fmla="*/ 2147483646 h 60"/>
                  <a:gd name="T46" fmla="*/ 2147483646 w 175"/>
                  <a:gd name="T47" fmla="*/ 2147483646 h 60"/>
                  <a:gd name="T48" fmla="*/ 2147483646 w 175"/>
                  <a:gd name="T49" fmla="*/ 2147483646 h 6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4" name="ïṩḷíḍé">
                <a:extLst>
                  <a:ext uri="{FF2B5EF4-FFF2-40B4-BE49-F238E27FC236}">
                    <a16:creationId xmlns:a16="http://schemas.microsoft.com/office/drawing/2014/main" id="{DCA2460E-E05A-4D27-AA95-35CDDC5BAFDC}"/>
                  </a:ext>
                </a:extLst>
              </p:cNvPr>
              <p:cNvSpPr>
                <a:spLocks noChangeArrowheads="1"/>
              </p:cNvSpPr>
              <p:nvPr/>
            </p:nvSpPr>
            <p:spPr bwMode="auto">
              <a:xfrm>
                <a:off x="4064189"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5" name="ïśľíḍè">
                <a:extLst>
                  <a:ext uri="{FF2B5EF4-FFF2-40B4-BE49-F238E27FC236}">
                    <a16:creationId xmlns:a16="http://schemas.microsoft.com/office/drawing/2014/main" id="{8D8F1AE4-6E41-4DD5-93D8-E12E2F1CC268}"/>
                  </a:ext>
                </a:extLst>
              </p:cNvPr>
              <p:cNvSpPr>
                <a:spLocks noChangeArrowheads="1"/>
              </p:cNvSpPr>
              <p:nvPr/>
            </p:nvSpPr>
            <p:spPr bwMode="auto">
              <a:xfrm>
                <a:off x="3739822" y="3489710"/>
                <a:ext cx="15087"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6" name="í$ḻîḋè">
                <a:extLst>
                  <a:ext uri="{FF2B5EF4-FFF2-40B4-BE49-F238E27FC236}">
                    <a16:creationId xmlns:a16="http://schemas.microsoft.com/office/drawing/2014/main" id="{6E09C47E-54A1-490B-8F2B-43249D96050A}"/>
                  </a:ext>
                </a:extLst>
              </p:cNvPr>
              <p:cNvSpPr>
                <a:spLocks noChangeArrowheads="1"/>
              </p:cNvSpPr>
              <p:nvPr/>
            </p:nvSpPr>
            <p:spPr bwMode="auto">
              <a:xfrm>
                <a:off x="4124536"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7" name="iṣļíḋe">
                <a:extLst>
                  <a:ext uri="{FF2B5EF4-FFF2-40B4-BE49-F238E27FC236}">
                    <a16:creationId xmlns:a16="http://schemas.microsoft.com/office/drawing/2014/main" id="{4E297C05-E830-496F-BF84-8D9B4493F261}"/>
                  </a:ext>
                </a:extLst>
              </p:cNvPr>
              <p:cNvSpPr>
                <a:spLocks noChangeArrowheads="1"/>
              </p:cNvSpPr>
              <p:nvPr/>
            </p:nvSpPr>
            <p:spPr bwMode="auto">
              <a:xfrm>
                <a:off x="3709649" y="3489710"/>
                <a:ext cx="15087"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8" name="iṩḷiḓé">
                <a:extLst>
                  <a:ext uri="{FF2B5EF4-FFF2-40B4-BE49-F238E27FC236}">
                    <a16:creationId xmlns:a16="http://schemas.microsoft.com/office/drawing/2014/main" id="{8087811B-392B-468C-BD64-EDDCCE680062}"/>
                  </a:ext>
                </a:extLst>
              </p:cNvPr>
              <p:cNvSpPr>
                <a:spLocks noChangeArrowheads="1"/>
              </p:cNvSpPr>
              <p:nvPr/>
            </p:nvSpPr>
            <p:spPr bwMode="auto">
              <a:xfrm>
                <a:off x="4094363"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9" name="iSľiḍè">
                <a:extLst>
                  <a:ext uri="{FF2B5EF4-FFF2-40B4-BE49-F238E27FC236}">
                    <a16:creationId xmlns:a16="http://schemas.microsoft.com/office/drawing/2014/main" id="{41481047-0C78-4E44-B339-87CCD653822C}"/>
                  </a:ext>
                </a:extLst>
              </p:cNvPr>
              <p:cNvSpPr>
                <a:spLocks noChangeArrowheads="1"/>
              </p:cNvSpPr>
              <p:nvPr/>
            </p:nvSpPr>
            <p:spPr bwMode="auto">
              <a:xfrm>
                <a:off x="3664388" y="3459520"/>
                <a:ext cx="495351" cy="5032"/>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0" name="ïṩḷîḍe">
                <a:extLst>
                  <a:ext uri="{FF2B5EF4-FFF2-40B4-BE49-F238E27FC236}">
                    <a16:creationId xmlns:a16="http://schemas.microsoft.com/office/drawing/2014/main" id="{CC0F1AA6-13BA-486E-B8D3-421873FE7EDA}"/>
                  </a:ext>
                </a:extLst>
              </p:cNvPr>
              <p:cNvSpPr>
                <a:spLocks noChangeArrowheads="1"/>
              </p:cNvSpPr>
              <p:nvPr/>
            </p:nvSpPr>
            <p:spPr bwMode="auto">
              <a:xfrm>
                <a:off x="3664388" y="3474615"/>
                <a:ext cx="115665"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1" name="íšḻiḑê">
                <a:extLst>
                  <a:ext uri="{FF2B5EF4-FFF2-40B4-BE49-F238E27FC236}">
                    <a16:creationId xmlns:a16="http://schemas.microsoft.com/office/drawing/2014/main" id="{8389348A-A00F-4EFA-8A13-E3142FB22912}"/>
                  </a:ext>
                </a:extLst>
              </p:cNvPr>
              <p:cNvSpPr>
                <a:spLocks noChangeArrowheads="1"/>
              </p:cNvSpPr>
              <p:nvPr/>
            </p:nvSpPr>
            <p:spPr bwMode="auto">
              <a:xfrm>
                <a:off x="3790111" y="3474615"/>
                <a:ext cx="42747"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2" name="ïṩļïďè">
                <a:extLst>
                  <a:ext uri="{FF2B5EF4-FFF2-40B4-BE49-F238E27FC236}">
                    <a16:creationId xmlns:a16="http://schemas.microsoft.com/office/drawing/2014/main" id="{1325E1A4-A79E-410F-BBDA-8430DC426B05}"/>
                  </a:ext>
                </a:extLst>
              </p:cNvPr>
              <p:cNvSpPr>
                <a:spLocks noChangeArrowheads="1"/>
              </p:cNvSpPr>
              <p:nvPr/>
            </p:nvSpPr>
            <p:spPr bwMode="auto">
              <a:xfrm>
                <a:off x="3850459" y="3474615"/>
                <a:ext cx="57834"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3" name="îṥlïḋê">
                <a:extLst>
                  <a:ext uri="{FF2B5EF4-FFF2-40B4-BE49-F238E27FC236}">
                    <a16:creationId xmlns:a16="http://schemas.microsoft.com/office/drawing/2014/main" id="{5FA201F7-FD90-4B2B-B5DC-FBDDE9787181}"/>
                  </a:ext>
                </a:extLst>
              </p:cNvPr>
              <p:cNvSpPr>
                <a:spLocks noChangeArrowheads="1"/>
              </p:cNvSpPr>
              <p:nvPr/>
            </p:nvSpPr>
            <p:spPr bwMode="auto">
              <a:xfrm>
                <a:off x="3918350" y="3474615"/>
                <a:ext cx="55318"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4" name="îṧľïdè">
                <a:extLst>
                  <a:ext uri="{FF2B5EF4-FFF2-40B4-BE49-F238E27FC236}">
                    <a16:creationId xmlns:a16="http://schemas.microsoft.com/office/drawing/2014/main" id="{B2E5C3D8-C396-47EB-9F22-7A790E66AD89}"/>
                  </a:ext>
                </a:extLst>
              </p:cNvPr>
              <p:cNvSpPr>
                <a:spLocks noChangeArrowheads="1"/>
              </p:cNvSpPr>
              <p:nvPr/>
            </p:nvSpPr>
            <p:spPr bwMode="auto">
              <a:xfrm>
                <a:off x="3993784" y="3474615"/>
                <a:ext cx="42745"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5" name="iSḷîḓê">
                <a:extLst>
                  <a:ext uri="{FF2B5EF4-FFF2-40B4-BE49-F238E27FC236}">
                    <a16:creationId xmlns:a16="http://schemas.microsoft.com/office/drawing/2014/main" id="{0959B9CC-F43D-482F-8CA9-2174E7369E63}"/>
                  </a:ext>
                </a:extLst>
              </p:cNvPr>
              <p:cNvSpPr>
                <a:spLocks noChangeArrowheads="1"/>
              </p:cNvSpPr>
              <p:nvPr/>
            </p:nvSpPr>
            <p:spPr bwMode="auto">
              <a:xfrm>
                <a:off x="4046587" y="3474615"/>
                <a:ext cx="113152"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6" name="îślíďè">
                <a:extLst>
                  <a:ext uri="{FF2B5EF4-FFF2-40B4-BE49-F238E27FC236}">
                    <a16:creationId xmlns:a16="http://schemas.microsoft.com/office/drawing/2014/main" id="{AA133AB0-0547-4E69-A088-81514F957426}"/>
                  </a:ext>
                </a:extLst>
              </p:cNvPr>
              <p:cNvSpPr>
                <a:spLocks noChangeArrowheads="1"/>
              </p:cNvSpPr>
              <p:nvPr/>
            </p:nvSpPr>
            <p:spPr bwMode="auto">
              <a:xfrm>
                <a:off x="3978697" y="3474615"/>
                <a:ext cx="7543"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7" name="iSḻïḍè">
                <a:extLst>
                  <a:ext uri="{FF2B5EF4-FFF2-40B4-BE49-F238E27FC236}">
                    <a16:creationId xmlns:a16="http://schemas.microsoft.com/office/drawing/2014/main" id="{DB527080-FBA0-4292-9A50-58750A09254C}"/>
                  </a:ext>
                </a:extLst>
              </p:cNvPr>
              <p:cNvSpPr>
                <a:spLocks noChangeArrowheads="1"/>
              </p:cNvSpPr>
              <p:nvPr/>
            </p:nvSpPr>
            <p:spPr bwMode="auto">
              <a:xfrm>
                <a:off x="3837887" y="3474615"/>
                <a:ext cx="7543"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8" name="ïṡliḑê">
                <a:extLst>
                  <a:ext uri="{FF2B5EF4-FFF2-40B4-BE49-F238E27FC236}">
                    <a16:creationId xmlns:a16="http://schemas.microsoft.com/office/drawing/2014/main" id="{5EA8283B-87C9-4702-A884-82E22F49DB2E}"/>
                  </a:ext>
                </a:extLst>
              </p:cNvPr>
              <p:cNvSpPr>
                <a:spLocks/>
              </p:cNvSpPr>
              <p:nvPr/>
            </p:nvSpPr>
            <p:spPr bwMode="auto">
              <a:xfrm>
                <a:off x="3851276" y="3384550"/>
                <a:ext cx="26988"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9" name="islïďé">
                <a:extLst>
                  <a:ext uri="{FF2B5EF4-FFF2-40B4-BE49-F238E27FC236}">
                    <a16:creationId xmlns:a16="http://schemas.microsoft.com/office/drawing/2014/main" id="{A664EE00-C5A1-479B-AB30-B7422E2267D1}"/>
                  </a:ext>
                </a:extLst>
              </p:cNvPr>
              <p:cNvSpPr>
                <a:spLocks/>
              </p:cNvSpPr>
              <p:nvPr/>
            </p:nvSpPr>
            <p:spPr bwMode="auto">
              <a:xfrm>
                <a:off x="3817938" y="3384550"/>
                <a:ext cx="26988" cy="15875"/>
              </a:xfrm>
              <a:custGeom>
                <a:avLst/>
                <a:gdLst>
                  <a:gd name="T0" fmla="*/ 2147483646 w 8"/>
                  <a:gd name="T1" fmla="*/ 0 h 5"/>
                  <a:gd name="T2" fmla="*/ 2147483646 w 8"/>
                  <a:gd name="T3" fmla="*/ 2147483646 h 5"/>
                  <a:gd name="T4" fmla="*/ 2147483646 w 8"/>
                  <a:gd name="T5" fmla="*/ 2147483646 h 5"/>
                  <a:gd name="T6" fmla="*/ 2147483646 w 8"/>
                  <a:gd name="T7" fmla="*/ 0 h 5"/>
                  <a:gd name="T8" fmla="*/ 2147483646 w 8"/>
                  <a:gd name="T9" fmla="*/ 0 h 5"/>
                  <a:gd name="T10" fmla="*/ 2147483646 w 8"/>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0" name="îṥḷîdé">
                <a:extLst>
                  <a:ext uri="{FF2B5EF4-FFF2-40B4-BE49-F238E27FC236}">
                    <a16:creationId xmlns:a16="http://schemas.microsoft.com/office/drawing/2014/main" id="{1B577E92-0D36-4A19-842F-F06B16BB688B}"/>
                  </a:ext>
                </a:extLst>
              </p:cNvPr>
              <p:cNvSpPr>
                <a:spLocks/>
              </p:cNvSpPr>
              <p:nvPr/>
            </p:nvSpPr>
            <p:spPr bwMode="auto">
              <a:xfrm>
                <a:off x="3983038" y="3384550"/>
                <a:ext cx="26988" cy="15875"/>
              </a:xfrm>
              <a:custGeom>
                <a:avLst/>
                <a:gdLst>
                  <a:gd name="T0" fmla="*/ 2147483646 w 8"/>
                  <a:gd name="T1" fmla="*/ 0 h 5"/>
                  <a:gd name="T2" fmla="*/ 0 w 8"/>
                  <a:gd name="T3" fmla="*/ 2147483646 h 5"/>
                  <a:gd name="T4" fmla="*/ 2147483646 w 8"/>
                  <a:gd name="T5" fmla="*/ 2147483646 h 5"/>
                  <a:gd name="T6" fmla="*/ 2147483646 w 8"/>
                  <a:gd name="T7" fmla="*/ 0 h 5"/>
                  <a:gd name="T8" fmla="*/ 2147483646 w 8"/>
                  <a:gd name="T9" fmla="*/ 0 h 5"/>
                  <a:gd name="T10" fmla="*/ 2147483646 w 8"/>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1" name="isḷîḋé">
                <a:extLst>
                  <a:ext uri="{FF2B5EF4-FFF2-40B4-BE49-F238E27FC236}">
                    <a16:creationId xmlns:a16="http://schemas.microsoft.com/office/drawing/2014/main" id="{383C2F29-33C0-43ED-B841-F62430B261F4}"/>
                  </a:ext>
                </a:extLst>
              </p:cNvPr>
              <p:cNvSpPr>
                <a:spLocks/>
              </p:cNvSpPr>
              <p:nvPr/>
            </p:nvSpPr>
            <p:spPr bwMode="auto">
              <a:xfrm>
                <a:off x="3884613" y="3384550"/>
                <a:ext cx="26988"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2" name="iśḷïḑè">
                <a:extLst>
                  <a:ext uri="{FF2B5EF4-FFF2-40B4-BE49-F238E27FC236}">
                    <a16:creationId xmlns:a16="http://schemas.microsoft.com/office/drawing/2014/main" id="{C913DB87-A735-480C-9DAA-35851FA4D024}"/>
                  </a:ext>
                </a:extLst>
              </p:cNvPr>
              <p:cNvSpPr>
                <a:spLocks/>
              </p:cNvSpPr>
              <p:nvPr/>
            </p:nvSpPr>
            <p:spPr bwMode="auto">
              <a:xfrm>
                <a:off x="3917951" y="3384550"/>
                <a:ext cx="25400"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3" name="iṧľiďé">
                <a:extLst>
                  <a:ext uri="{FF2B5EF4-FFF2-40B4-BE49-F238E27FC236}">
                    <a16:creationId xmlns:a16="http://schemas.microsoft.com/office/drawing/2014/main" id="{61965556-F19F-4B4D-95AA-D05724602FB5}"/>
                  </a:ext>
                </a:extLst>
              </p:cNvPr>
              <p:cNvSpPr>
                <a:spLocks/>
              </p:cNvSpPr>
              <p:nvPr/>
            </p:nvSpPr>
            <p:spPr bwMode="auto">
              <a:xfrm>
                <a:off x="3951288" y="3384550"/>
                <a:ext cx="25400"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4" name="išľïḍé">
                <a:extLst>
                  <a:ext uri="{FF2B5EF4-FFF2-40B4-BE49-F238E27FC236}">
                    <a16:creationId xmlns:a16="http://schemas.microsoft.com/office/drawing/2014/main" id="{0A4DCA2F-2DB3-4369-A2E2-64F8DE6DFC6C}"/>
                  </a:ext>
                </a:extLst>
              </p:cNvPr>
              <p:cNvSpPr>
                <a:spLocks noChangeArrowheads="1"/>
              </p:cNvSpPr>
              <p:nvPr/>
            </p:nvSpPr>
            <p:spPr bwMode="auto">
              <a:xfrm>
                <a:off x="3772511" y="3484678"/>
                <a:ext cx="7543"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5" name="îŝlîḑè">
                <a:extLst>
                  <a:ext uri="{FF2B5EF4-FFF2-40B4-BE49-F238E27FC236}">
                    <a16:creationId xmlns:a16="http://schemas.microsoft.com/office/drawing/2014/main" id="{F27CDFF4-D314-4EE5-8D9C-CC036F192331}"/>
                  </a:ext>
                </a:extLst>
              </p:cNvPr>
              <p:cNvSpPr>
                <a:spLocks/>
              </p:cNvSpPr>
              <p:nvPr/>
            </p:nvSpPr>
            <p:spPr bwMode="auto">
              <a:xfrm>
                <a:off x="3786188" y="3484563"/>
                <a:ext cx="46038" cy="60325"/>
              </a:xfrm>
              <a:custGeom>
                <a:avLst/>
                <a:gdLst>
                  <a:gd name="T0" fmla="*/ 2147483646 w 29"/>
                  <a:gd name="T1" fmla="*/ 0 h 38"/>
                  <a:gd name="T2" fmla="*/ 2147483646 w 29"/>
                  <a:gd name="T3" fmla="*/ 0 h 38"/>
                  <a:gd name="T4" fmla="*/ 2147483646 w 29"/>
                  <a:gd name="T5" fmla="*/ 2147483646 h 38"/>
                  <a:gd name="T6" fmla="*/ 2147483646 w 29"/>
                  <a:gd name="T7" fmla="*/ 2147483646 h 38"/>
                  <a:gd name="T8" fmla="*/ 0 w 29"/>
                  <a:gd name="T9" fmla="*/ 2147483646 h 38"/>
                  <a:gd name="T10" fmla="*/ 0 w 29"/>
                  <a:gd name="T11" fmla="*/ 2147483646 h 38"/>
                  <a:gd name="T12" fmla="*/ 2147483646 w 29"/>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6" name="îṩḻíḓe">
                <a:extLst>
                  <a:ext uri="{FF2B5EF4-FFF2-40B4-BE49-F238E27FC236}">
                    <a16:creationId xmlns:a16="http://schemas.microsoft.com/office/drawing/2014/main" id="{A242C64B-D427-4E31-8A1A-75F8CCF90FC5}"/>
                  </a:ext>
                </a:extLst>
              </p:cNvPr>
              <p:cNvSpPr>
                <a:spLocks/>
              </p:cNvSpPr>
              <p:nvPr/>
            </p:nvSpPr>
            <p:spPr bwMode="auto">
              <a:xfrm>
                <a:off x="3994151" y="3484563"/>
                <a:ext cx="46038" cy="60325"/>
              </a:xfrm>
              <a:custGeom>
                <a:avLst/>
                <a:gdLst>
                  <a:gd name="T0" fmla="*/ 2147483646 w 29"/>
                  <a:gd name="T1" fmla="*/ 0 h 38"/>
                  <a:gd name="T2" fmla="*/ 2147483646 w 29"/>
                  <a:gd name="T3" fmla="*/ 0 h 38"/>
                  <a:gd name="T4" fmla="*/ 2147483646 w 29"/>
                  <a:gd name="T5" fmla="*/ 2147483646 h 38"/>
                  <a:gd name="T6" fmla="*/ 2147483646 w 29"/>
                  <a:gd name="T7" fmla="*/ 2147483646 h 38"/>
                  <a:gd name="T8" fmla="*/ 0 w 29"/>
                  <a:gd name="T9" fmla="*/ 2147483646 h 38"/>
                  <a:gd name="T10" fmla="*/ 0 w 29"/>
                  <a:gd name="T11" fmla="*/ 2147483646 h 38"/>
                  <a:gd name="T12" fmla="*/ 2147483646 w 29"/>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7" name="î$1îdè">
                <a:extLst>
                  <a:ext uri="{FF2B5EF4-FFF2-40B4-BE49-F238E27FC236}">
                    <a16:creationId xmlns:a16="http://schemas.microsoft.com/office/drawing/2014/main" id="{CD877740-8A26-4859-8AB4-078B32E2316D}"/>
                  </a:ext>
                </a:extLst>
              </p:cNvPr>
              <p:cNvSpPr>
                <a:spLocks/>
              </p:cNvSpPr>
              <p:nvPr/>
            </p:nvSpPr>
            <p:spPr bwMode="auto">
              <a:xfrm>
                <a:off x="3851276" y="3484563"/>
                <a:ext cx="122238" cy="60325"/>
              </a:xfrm>
              <a:custGeom>
                <a:avLst/>
                <a:gdLst>
                  <a:gd name="T0" fmla="*/ 2147483646 w 77"/>
                  <a:gd name="T1" fmla="*/ 0 h 38"/>
                  <a:gd name="T2" fmla="*/ 2147483646 w 77"/>
                  <a:gd name="T3" fmla="*/ 0 h 38"/>
                  <a:gd name="T4" fmla="*/ 2147483646 w 77"/>
                  <a:gd name="T5" fmla="*/ 2147483646 h 38"/>
                  <a:gd name="T6" fmla="*/ 2147483646 w 77"/>
                  <a:gd name="T7" fmla="*/ 2147483646 h 38"/>
                  <a:gd name="T8" fmla="*/ 0 w 77"/>
                  <a:gd name="T9" fmla="*/ 2147483646 h 38"/>
                  <a:gd name="T10" fmla="*/ 0 w 77"/>
                  <a:gd name="T11" fmla="*/ 2147483646 h 38"/>
                  <a:gd name="T12" fmla="*/ 2147483646 w 77"/>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8" name="iśľïḓe">
                <a:extLst>
                  <a:ext uri="{FF2B5EF4-FFF2-40B4-BE49-F238E27FC236}">
                    <a16:creationId xmlns:a16="http://schemas.microsoft.com/office/drawing/2014/main" id="{CB6C6E49-36E8-4118-91FF-AC35C966A9FF}"/>
                  </a:ext>
                </a:extLst>
              </p:cNvPr>
              <p:cNvSpPr>
                <a:spLocks noChangeArrowheads="1"/>
              </p:cNvSpPr>
              <p:nvPr/>
            </p:nvSpPr>
            <p:spPr bwMode="auto">
              <a:xfrm>
                <a:off x="4046587" y="3484678"/>
                <a:ext cx="5029"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9" name="iṣļïḑè">
                <a:extLst>
                  <a:ext uri="{FF2B5EF4-FFF2-40B4-BE49-F238E27FC236}">
                    <a16:creationId xmlns:a16="http://schemas.microsoft.com/office/drawing/2014/main" id="{D5D1B986-2DA8-42FF-99AD-0478A15460A7}"/>
                  </a:ext>
                </a:extLst>
              </p:cNvPr>
              <p:cNvSpPr>
                <a:spLocks noChangeArrowheads="1"/>
              </p:cNvSpPr>
              <p:nvPr/>
            </p:nvSpPr>
            <p:spPr bwMode="auto">
              <a:xfrm>
                <a:off x="3837887" y="3484678"/>
                <a:ext cx="7543"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90" name="iṡḷidé">
                <a:extLst>
                  <a:ext uri="{FF2B5EF4-FFF2-40B4-BE49-F238E27FC236}">
                    <a16:creationId xmlns:a16="http://schemas.microsoft.com/office/drawing/2014/main" id="{1CFE6FA1-1D36-41FE-8866-9660AFAF8115}"/>
                  </a:ext>
                </a:extLst>
              </p:cNvPr>
              <p:cNvSpPr>
                <a:spLocks noChangeArrowheads="1"/>
              </p:cNvSpPr>
              <p:nvPr/>
            </p:nvSpPr>
            <p:spPr bwMode="auto">
              <a:xfrm>
                <a:off x="3978697" y="3484678"/>
                <a:ext cx="5029"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91" name="íṡḷíḋe">
                <a:extLst>
                  <a:ext uri="{FF2B5EF4-FFF2-40B4-BE49-F238E27FC236}">
                    <a16:creationId xmlns:a16="http://schemas.microsoft.com/office/drawing/2014/main" id="{3FA93D3C-7936-4EDA-A262-D1E7813ABCA5}"/>
                  </a:ext>
                </a:extLst>
              </p:cNvPr>
              <p:cNvSpPr>
                <a:spLocks noChangeArrowheads="1"/>
              </p:cNvSpPr>
              <p:nvPr/>
            </p:nvSpPr>
            <p:spPr bwMode="auto">
              <a:xfrm>
                <a:off x="3810227" y="3550090"/>
                <a:ext cx="206186"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92" name="íŝ1iḑê">
                <a:extLst>
                  <a:ext uri="{FF2B5EF4-FFF2-40B4-BE49-F238E27FC236}">
                    <a16:creationId xmlns:a16="http://schemas.microsoft.com/office/drawing/2014/main" id="{47CB88D8-D703-45ED-8E54-7F97A748CA77}"/>
                  </a:ext>
                </a:extLst>
              </p:cNvPr>
              <p:cNvSpPr>
                <a:spLocks noChangeArrowheads="1"/>
              </p:cNvSpPr>
              <p:nvPr/>
            </p:nvSpPr>
            <p:spPr bwMode="auto">
              <a:xfrm>
                <a:off x="3805198" y="3557637"/>
                <a:ext cx="213730" cy="2517"/>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93" name="îṩḷiḑe">
                <a:extLst>
                  <a:ext uri="{FF2B5EF4-FFF2-40B4-BE49-F238E27FC236}">
                    <a16:creationId xmlns:a16="http://schemas.microsoft.com/office/drawing/2014/main" id="{3C32C3BF-BCD3-419A-BE8A-0822696AFEF6}"/>
                  </a:ext>
                </a:extLst>
              </p:cNvPr>
              <p:cNvSpPr>
                <a:spLocks noChangeArrowheads="1"/>
              </p:cNvSpPr>
              <p:nvPr/>
            </p:nvSpPr>
            <p:spPr bwMode="auto">
              <a:xfrm>
                <a:off x="3802685" y="3567700"/>
                <a:ext cx="218758" cy="0"/>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94" name="iṧḻiḑê">
                <a:extLst>
                  <a:ext uri="{FF2B5EF4-FFF2-40B4-BE49-F238E27FC236}">
                    <a16:creationId xmlns:a16="http://schemas.microsoft.com/office/drawing/2014/main" id="{12C46D31-FA21-4100-AF36-0CB93F147F4A}"/>
                  </a:ext>
                </a:extLst>
              </p:cNvPr>
              <p:cNvSpPr>
                <a:spLocks noChangeArrowheads="1"/>
              </p:cNvSpPr>
              <p:nvPr/>
            </p:nvSpPr>
            <p:spPr bwMode="auto">
              <a:xfrm>
                <a:off x="3802685" y="3570217"/>
                <a:ext cx="223787" cy="2515"/>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95" name="ïṣḻîḋè">
                <a:extLst>
                  <a:ext uri="{FF2B5EF4-FFF2-40B4-BE49-F238E27FC236}">
                    <a16:creationId xmlns:a16="http://schemas.microsoft.com/office/drawing/2014/main" id="{C3886958-B9B8-46C8-B2ED-E5112B42081A}"/>
                  </a:ext>
                </a:extLst>
              </p:cNvPr>
              <p:cNvSpPr>
                <a:spLocks noChangeArrowheads="1"/>
              </p:cNvSpPr>
              <p:nvPr/>
            </p:nvSpPr>
            <p:spPr bwMode="auto">
              <a:xfrm>
                <a:off x="3795140" y="3580280"/>
                <a:ext cx="233846"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96" name="îṡ1îḍé">
                <a:extLst>
                  <a:ext uri="{FF2B5EF4-FFF2-40B4-BE49-F238E27FC236}">
                    <a16:creationId xmlns:a16="http://schemas.microsoft.com/office/drawing/2014/main" id="{FF1264C9-022D-4888-8D85-A24C9B87802D}"/>
                  </a:ext>
                </a:extLst>
              </p:cNvPr>
              <p:cNvSpPr>
                <a:spLocks/>
              </p:cNvSpPr>
              <p:nvPr/>
            </p:nvSpPr>
            <p:spPr bwMode="auto">
              <a:xfrm>
                <a:off x="3633788" y="3587750"/>
                <a:ext cx="560388" cy="6350"/>
              </a:xfrm>
              <a:custGeom>
                <a:avLst/>
                <a:gdLst>
                  <a:gd name="T0" fmla="*/ 0 w 353"/>
                  <a:gd name="T1" fmla="*/ 0 h 4"/>
                  <a:gd name="T2" fmla="*/ 2147483646 w 353"/>
                  <a:gd name="T3" fmla="*/ 0 h 4"/>
                  <a:gd name="T4" fmla="*/ 2147483646 w 353"/>
                  <a:gd name="T5" fmla="*/ 2147483646 h 4"/>
                  <a:gd name="T6" fmla="*/ 2147483646 w 353"/>
                  <a:gd name="T7" fmla="*/ 2147483646 h 4"/>
                  <a:gd name="T8" fmla="*/ 0 w 353"/>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7" name="îš1íḑe">
                <a:extLst>
                  <a:ext uri="{FF2B5EF4-FFF2-40B4-BE49-F238E27FC236}">
                    <a16:creationId xmlns:a16="http://schemas.microsoft.com/office/drawing/2014/main" id="{B55E9652-E22D-4AA2-B15C-5CD4AAAA740B}"/>
                  </a:ext>
                </a:extLst>
              </p:cNvPr>
              <p:cNvSpPr>
                <a:spLocks/>
              </p:cNvSpPr>
              <p:nvPr/>
            </p:nvSpPr>
            <p:spPr bwMode="auto">
              <a:xfrm>
                <a:off x="3640138" y="3600450"/>
                <a:ext cx="547688" cy="6350"/>
              </a:xfrm>
              <a:custGeom>
                <a:avLst/>
                <a:gdLst>
                  <a:gd name="T0" fmla="*/ 0 w 345"/>
                  <a:gd name="T1" fmla="*/ 0 h 4"/>
                  <a:gd name="T2" fmla="*/ 2147483646 w 345"/>
                  <a:gd name="T3" fmla="*/ 0 h 4"/>
                  <a:gd name="T4" fmla="*/ 2147483646 w 345"/>
                  <a:gd name="T5" fmla="*/ 2147483646 h 4"/>
                  <a:gd name="T6" fmla="*/ 2147483646 w 345"/>
                  <a:gd name="T7" fmla="*/ 2147483646 h 4"/>
                  <a:gd name="T8" fmla="*/ 0 w 345"/>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8" name="iš1ïḍe">
                <a:extLst>
                  <a:ext uri="{FF2B5EF4-FFF2-40B4-BE49-F238E27FC236}">
                    <a16:creationId xmlns:a16="http://schemas.microsoft.com/office/drawing/2014/main" id="{F7B5E0EE-8501-438F-BF6F-4FDF67AB7BDA}"/>
                  </a:ext>
                </a:extLst>
              </p:cNvPr>
              <p:cNvSpPr>
                <a:spLocks noChangeArrowheads="1"/>
              </p:cNvSpPr>
              <p:nvPr/>
            </p:nvSpPr>
            <p:spPr bwMode="auto">
              <a:xfrm>
                <a:off x="3737308" y="3406687"/>
                <a:ext cx="352025"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99" name="îSḻîde">
                <a:extLst>
                  <a:ext uri="{FF2B5EF4-FFF2-40B4-BE49-F238E27FC236}">
                    <a16:creationId xmlns:a16="http://schemas.microsoft.com/office/drawing/2014/main" id="{13C3F575-735A-41CE-86A5-64CA6C93C64D}"/>
                  </a:ext>
                </a:extLst>
              </p:cNvPr>
              <p:cNvSpPr>
                <a:spLocks noChangeArrowheads="1"/>
              </p:cNvSpPr>
              <p:nvPr/>
            </p:nvSpPr>
            <p:spPr bwMode="auto">
              <a:xfrm>
                <a:off x="3747366" y="3416750"/>
                <a:ext cx="32687"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0" name="î$ḻîḑé">
                <a:extLst>
                  <a:ext uri="{FF2B5EF4-FFF2-40B4-BE49-F238E27FC236}">
                    <a16:creationId xmlns:a16="http://schemas.microsoft.com/office/drawing/2014/main" id="{18BEDB97-AAD7-4843-A29C-28B7A89F7B95}"/>
                  </a:ext>
                </a:extLst>
              </p:cNvPr>
              <p:cNvSpPr>
                <a:spLocks noChangeArrowheads="1"/>
              </p:cNvSpPr>
              <p:nvPr/>
            </p:nvSpPr>
            <p:spPr bwMode="auto">
              <a:xfrm>
                <a:off x="3805198" y="3416750"/>
                <a:ext cx="211215" cy="2517"/>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1" name="íŝļïḓe">
                <a:extLst>
                  <a:ext uri="{FF2B5EF4-FFF2-40B4-BE49-F238E27FC236}">
                    <a16:creationId xmlns:a16="http://schemas.microsoft.com/office/drawing/2014/main" id="{4AC3772B-97EC-47DD-8553-7AAC14D1EA82}"/>
                  </a:ext>
                </a:extLst>
              </p:cNvPr>
              <p:cNvSpPr>
                <a:spLocks noChangeArrowheads="1"/>
              </p:cNvSpPr>
              <p:nvPr/>
            </p:nvSpPr>
            <p:spPr bwMode="auto">
              <a:xfrm>
                <a:off x="3810227"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2" name="îS1iḍé">
                <a:extLst>
                  <a:ext uri="{FF2B5EF4-FFF2-40B4-BE49-F238E27FC236}">
                    <a16:creationId xmlns:a16="http://schemas.microsoft.com/office/drawing/2014/main" id="{007A4601-7F78-4CD8-89E3-4584B3BEEDB1}"/>
                  </a:ext>
                </a:extLst>
              </p:cNvPr>
              <p:cNvSpPr>
                <a:spLocks noChangeArrowheads="1"/>
              </p:cNvSpPr>
              <p:nvPr/>
            </p:nvSpPr>
            <p:spPr bwMode="auto">
              <a:xfrm>
                <a:off x="3802685" y="3421782"/>
                <a:ext cx="251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3" name="išlïdé">
                <a:extLst>
                  <a:ext uri="{FF2B5EF4-FFF2-40B4-BE49-F238E27FC236}">
                    <a16:creationId xmlns:a16="http://schemas.microsoft.com/office/drawing/2014/main" id="{973179E3-BF61-41F9-8D8A-F1C2F6A95EA7}"/>
                  </a:ext>
                </a:extLst>
              </p:cNvPr>
              <p:cNvSpPr>
                <a:spLocks noChangeArrowheads="1"/>
              </p:cNvSpPr>
              <p:nvPr/>
            </p:nvSpPr>
            <p:spPr bwMode="auto">
              <a:xfrm>
                <a:off x="3790111"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4" name="ïSlïde">
                <a:extLst>
                  <a:ext uri="{FF2B5EF4-FFF2-40B4-BE49-F238E27FC236}">
                    <a16:creationId xmlns:a16="http://schemas.microsoft.com/office/drawing/2014/main" id="{94CA9AD0-E4AE-4E4E-A272-B5B61BD713E5}"/>
                  </a:ext>
                </a:extLst>
              </p:cNvPr>
              <p:cNvSpPr>
                <a:spLocks/>
              </p:cNvSpPr>
              <p:nvPr/>
            </p:nvSpPr>
            <p:spPr bwMode="auto">
              <a:xfrm>
                <a:off x="3822701"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5" name="îşľïďe">
                <a:extLst>
                  <a:ext uri="{FF2B5EF4-FFF2-40B4-BE49-F238E27FC236}">
                    <a16:creationId xmlns:a16="http://schemas.microsoft.com/office/drawing/2014/main" id="{3D62F79F-6EAF-4552-BDAF-D6FD63DC57C7}"/>
                  </a:ext>
                </a:extLst>
              </p:cNvPr>
              <p:cNvSpPr>
                <a:spLocks/>
              </p:cNvSpPr>
              <p:nvPr/>
            </p:nvSpPr>
            <p:spPr bwMode="auto">
              <a:xfrm>
                <a:off x="3832226"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6" name="ïşľíďê">
                <a:extLst>
                  <a:ext uri="{FF2B5EF4-FFF2-40B4-BE49-F238E27FC236}">
                    <a16:creationId xmlns:a16="http://schemas.microsoft.com/office/drawing/2014/main" id="{C542F0ED-4FCE-458E-A27A-227604C2BF37}"/>
                  </a:ext>
                </a:extLst>
              </p:cNvPr>
              <p:cNvSpPr>
                <a:spLocks/>
              </p:cNvSpPr>
              <p:nvPr/>
            </p:nvSpPr>
            <p:spPr bwMode="auto">
              <a:xfrm>
                <a:off x="38449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7" name="íś1ïdè">
                <a:extLst>
                  <a:ext uri="{FF2B5EF4-FFF2-40B4-BE49-F238E27FC236}">
                    <a16:creationId xmlns:a16="http://schemas.microsoft.com/office/drawing/2014/main" id="{5C0CA3E9-C09C-43C2-9F0B-AA953591E29F}"/>
                  </a:ext>
                </a:extLst>
              </p:cNvPr>
              <p:cNvSpPr>
                <a:spLocks/>
              </p:cNvSpPr>
              <p:nvPr/>
            </p:nvSpPr>
            <p:spPr bwMode="auto">
              <a:xfrm>
                <a:off x="3854451"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8" name="iṩḷiḍe">
                <a:extLst>
                  <a:ext uri="{FF2B5EF4-FFF2-40B4-BE49-F238E27FC236}">
                    <a16:creationId xmlns:a16="http://schemas.microsoft.com/office/drawing/2014/main" id="{12DB80B2-05C0-4785-AFF4-B3D9D28BF3B6}"/>
                  </a:ext>
                </a:extLst>
              </p:cNvPr>
              <p:cNvSpPr>
                <a:spLocks/>
              </p:cNvSpPr>
              <p:nvPr/>
            </p:nvSpPr>
            <p:spPr bwMode="auto">
              <a:xfrm>
                <a:off x="3865563"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9" name="ïŝ1iďè">
                <a:extLst>
                  <a:ext uri="{FF2B5EF4-FFF2-40B4-BE49-F238E27FC236}">
                    <a16:creationId xmlns:a16="http://schemas.microsoft.com/office/drawing/2014/main" id="{0FF2C140-91EC-4A03-95DD-D4082FCA6F9B}"/>
                  </a:ext>
                </a:extLst>
              </p:cNvPr>
              <p:cNvSpPr>
                <a:spLocks/>
              </p:cNvSpPr>
              <p:nvPr/>
            </p:nvSpPr>
            <p:spPr bwMode="auto">
              <a:xfrm>
                <a:off x="3878263"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10" name="íṩļíḋê">
                <a:extLst>
                  <a:ext uri="{FF2B5EF4-FFF2-40B4-BE49-F238E27FC236}">
                    <a16:creationId xmlns:a16="http://schemas.microsoft.com/office/drawing/2014/main" id="{D43B64B4-C929-4AD2-B7C6-E3571C483499}"/>
                  </a:ext>
                </a:extLst>
              </p:cNvPr>
              <p:cNvSpPr>
                <a:spLocks/>
              </p:cNvSpPr>
              <p:nvPr/>
            </p:nvSpPr>
            <p:spPr bwMode="auto">
              <a:xfrm>
                <a:off x="3887788"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11" name="ïṧ1ïdè">
                <a:extLst>
                  <a:ext uri="{FF2B5EF4-FFF2-40B4-BE49-F238E27FC236}">
                    <a16:creationId xmlns:a16="http://schemas.microsoft.com/office/drawing/2014/main" id="{E3A13455-3A6C-43F3-A392-8F454946C2B5}"/>
                  </a:ext>
                </a:extLst>
              </p:cNvPr>
              <p:cNvSpPr>
                <a:spLocks/>
              </p:cNvSpPr>
              <p:nvPr/>
            </p:nvSpPr>
            <p:spPr bwMode="auto">
              <a:xfrm>
                <a:off x="3897313"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12" name="íŝḻîḍé">
                <a:extLst>
                  <a:ext uri="{FF2B5EF4-FFF2-40B4-BE49-F238E27FC236}">
                    <a16:creationId xmlns:a16="http://schemas.microsoft.com/office/drawing/2014/main" id="{E9EE0FD3-CBBF-42D9-BC5E-9048C98C52CF}"/>
                  </a:ext>
                </a:extLst>
              </p:cNvPr>
              <p:cNvSpPr>
                <a:spLocks/>
              </p:cNvSpPr>
              <p:nvPr/>
            </p:nvSpPr>
            <p:spPr bwMode="auto">
              <a:xfrm>
                <a:off x="3908426"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13" name="îşḻïḓé">
                <a:extLst>
                  <a:ext uri="{FF2B5EF4-FFF2-40B4-BE49-F238E27FC236}">
                    <a16:creationId xmlns:a16="http://schemas.microsoft.com/office/drawing/2014/main" id="{A5EFA705-1EB7-497A-84A7-EB801648CAF7}"/>
                  </a:ext>
                </a:extLst>
              </p:cNvPr>
              <p:cNvSpPr>
                <a:spLocks/>
              </p:cNvSpPr>
              <p:nvPr/>
            </p:nvSpPr>
            <p:spPr bwMode="auto">
              <a:xfrm>
                <a:off x="39211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17" name="íśļíďè">
                <a:extLst>
                  <a:ext uri="{FF2B5EF4-FFF2-40B4-BE49-F238E27FC236}">
                    <a16:creationId xmlns:a16="http://schemas.microsoft.com/office/drawing/2014/main" id="{28E38418-713A-43B6-A765-D4742E7073E8}"/>
                  </a:ext>
                </a:extLst>
              </p:cNvPr>
              <p:cNvSpPr>
                <a:spLocks/>
              </p:cNvSpPr>
              <p:nvPr/>
            </p:nvSpPr>
            <p:spPr bwMode="auto">
              <a:xfrm>
                <a:off x="3930651"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18" name="iŝ1ïdé">
                <a:extLst>
                  <a:ext uri="{FF2B5EF4-FFF2-40B4-BE49-F238E27FC236}">
                    <a16:creationId xmlns:a16="http://schemas.microsoft.com/office/drawing/2014/main" id="{70AE4730-0E3B-4941-82E4-52C71B5980F3}"/>
                  </a:ext>
                </a:extLst>
              </p:cNvPr>
              <p:cNvSpPr>
                <a:spLocks/>
              </p:cNvSpPr>
              <p:nvPr/>
            </p:nvSpPr>
            <p:spPr bwMode="auto">
              <a:xfrm>
                <a:off x="3940176"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19" name="is1ídè">
                <a:extLst>
                  <a:ext uri="{FF2B5EF4-FFF2-40B4-BE49-F238E27FC236}">
                    <a16:creationId xmlns:a16="http://schemas.microsoft.com/office/drawing/2014/main" id="{C4FFD06D-3649-4A9D-9E04-7C450791E8C4}"/>
                  </a:ext>
                </a:extLst>
              </p:cNvPr>
              <p:cNvSpPr>
                <a:spLocks/>
              </p:cNvSpPr>
              <p:nvPr/>
            </p:nvSpPr>
            <p:spPr bwMode="auto">
              <a:xfrm>
                <a:off x="3951288"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20" name="islíďê">
                <a:extLst>
                  <a:ext uri="{FF2B5EF4-FFF2-40B4-BE49-F238E27FC236}">
                    <a16:creationId xmlns:a16="http://schemas.microsoft.com/office/drawing/2014/main" id="{73A5F5C2-EF48-4AEA-8582-3FA8E8A850BE}"/>
                  </a:ext>
                </a:extLst>
              </p:cNvPr>
              <p:cNvSpPr>
                <a:spLocks/>
              </p:cNvSpPr>
              <p:nvPr/>
            </p:nvSpPr>
            <p:spPr bwMode="auto">
              <a:xfrm>
                <a:off x="3963988"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21" name="iṩlíḑê">
                <a:extLst>
                  <a:ext uri="{FF2B5EF4-FFF2-40B4-BE49-F238E27FC236}">
                    <a16:creationId xmlns:a16="http://schemas.microsoft.com/office/drawing/2014/main" id="{0FF88BAA-CB44-4B8F-B77F-D0919B845253}"/>
                  </a:ext>
                </a:extLst>
              </p:cNvPr>
              <p:cNvSpPr>
                <a:spLocks/>
              </p:cNvSpPr>
              <p:nvPr/>
            </p:nvSpPr>
            <p:spPr bwMode="auto">
              <a:xfrm>
                <a:off x="3973513"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22" name="îṥḷïďê">
                <a:extLst>
                  <a:ext uri="{FF2B5EF4-FFF2-40B4-BE49-F238E27FC236}">
                    <a16:creationId xmlns:a16="http://schemas.microsoft.com/office/drawing/2014/main" id="{81756BE2-2FCB-4858-A66F-212FF492B9BD}"/>
                  </a:ext>
                </a:extLst>
              </p:cNvPr>
              <p:cNvSpPr>
                <a:spLocks/>
              </p:cNvSpPr>
              <p:nvPr/>
            </p:nvSpPr>
            <p:spPr bwMode="auto">
              <a:xfrm>
                <a:off x="3983038"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23" name="íṥḻïďè">
                <a:extLst>
                  <a:ext uri="{FF2B5EF4-FFF2-40B4-BE49-F238E27FC236}">
                    <a16:creationId xmlns:a16="http://schemas.microsoft.com/office/drawing/2014/main" id="{968AD3FD-77B6-4469-9AAA-8F85111A4E67}"/>
                  </a:ext>
                </a:extLst>
              </p:cNvPr>
              <p:cNvSpPr>
                <a:spLocks/>
              </p:cNvSpPr>
              <p:nvPr/>
            </p:nvSpPr>
            <p:spPr bwMode="auto">
              <a:xfrm>
                <a:off x="39973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24" name="íṡḷíḍè">
                <a:extLst>
                  <a:ext uri="{FF2B5EF4-FFF2-40B4-BE49-F238E27FC236}">
                    <a16:creationId xmlns:a16="http://schemas.microsoft.com/office/drawing/2014/main" id="{810FB374-435A-456D-8084-B2B5A9A1A7E8}"/>
                  </a:ext>
                </a:extLst>
              </p:cNvPr>
              <p:cNvSpPr>
                <a:spLocks noChangeArrowheads="1"/>
              </p:cNvSpPr>
              <p:nvPr/>
            </p:nvSpPr>
            <p:spPr bwMode="auto">
              <a:xfrm>
                <a:off x="4006356" y="3421782"/>
                <a:ext cx="2515"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25" name="î$ḷîḑé">
                <a:extLst>
                  <a:ext uri="{FF2B5EF4-FFF2-40B4-BE49-F238E27FC236}">
                    <a16:creationId xmlns:a16="http://schemas.microsoft.com/office/drawing/2014/main" id="{AF00EEE0-E946-43F6-B7D5-5CC874B66996}"/>
                  </a:ext>
                </a:extLst>
              </p:cNvPr>
              <p:cNvSpPr>
                <a:spLocks noChangeArrowheads="1"/>
              </p:cNvSpPr>
              <p:nvPr/>
            </p:nvSpPr>
            <p:spPr bwMode="auto">
              <a:xfrm>
                <a:off x="4016413"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26" name="í$ľîdè">
                <a:extLst>
                  <a:ext uri="{FF2B5EF4-FFF2-40B4-BE49-F238E27FC236}">
                    <a16:creationId xmlns:a16="http://schemas.microsoft.com/office/drawing/2014/main" id="{6150E63F-B0D9-4E61-AAD8-23E738075BBE}"/>
                  </a:ext>
                </a:extLst>
              </p:cNvPr>
              <p:cNvSpPr>
                <a:spLocks noChangeArrowheads="1"/>
              </p:cNvSpPr>
              <p:nvPr/>
            </p:nvSpPr>
            <p:spPr bwMode="auto">
              <a:xfrm>
                <a:off x="4026471" y="3421782"/>
                <a:ext cx="754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27" name="iṥ1iḍè">
                <a:extLst>
                  <a:ext uri="{FF2B5EF4-FFF2-40B4-BE49-F238E27FC236}">
                    <a16:creationId xmlns:a16="http://schemas.microsoft.com/office/drawing/2014/main" id="{6FBDBF21-BAA9-4292-A5F1-43B1ED43A1E8}"/>
                  </a:ext>
                </a:extLst>
              </p:cNvPr>
              <p:cNvSpPr>
                <a:spLocks noChangeArrowheads="1"/>
              </p:cNvSpPr>
              <p:nvPr/>
            </p:nvSpPr>
            <p:spPr bwMode="auto">
              <a:xfrm>
                <a:off x="4039044" y="3416750"/>
                <a:ext cx="40231"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28" name="ïslidé">
                <a:extLst>
                  <a:ext uri="{FF2B5EF4-FFF2-40B4-BE49-F238E27FC236}">
                    <a16:creationId xmlns:a16="http://schemas.microsoft.com/office/drawing/2014/main" id="{91CBB9F7-D71E-4B6E-B5C7-B1017B5692A9}"/>
                  </a:ext>
                </a:extLst>
              </p:cNvPr>
              <p:cNvSpPr>
                <a:spLocks noChangeArrowheads="1"/>
              </p:cNvSpPr>
              <p:nvPr/>
            </p:nvSpPr>
            <p:spPr bwMode="auto">
              <a:xfrm>
                <a:off x="3679475" y="3489710"/>
                <a:ext cx="17602"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29" name="íṡlïďè">
                <a:extLst>
                  <a:ext uri="{FF2B5EF4-FFF2-40B4-BE49-F238E27FC236}">
                    <a16:creationId xmlns:a16="http://schemas.microsoft.com/office/drawing/2014/main" id="{FCE6452C-0E6A-46C9-AB03-BE808D1879CF}"/>
                  </a:ext>
                </a:extLst>
              </p:cNvPr>
              <p:cNvSpPr>
                <a:spLocks/>
              </p:cNvSpPr>
              <p:nvPr/>
            </p:nvSpPr>
            <p:spPr bwMode="auto">
              <a:xfrm>
                <a:off x="3884613" y="3490913"/>
                <a:ext cx="55563" cy="53975"/>
              </a:xfrm>
              <a:custGeom>
                <a:avLst/>
                <a:gdLst>
                  <a:gd name="T0" fmla="*/ 0 w 35"/>
                  <a:gd name="T1" fmla="*/ 0 h 34"/>
                  <a:gd name="T2" fmla="*/ 2147483646 w 35"/>
                  <a:gd name="T3" fmla="*/ 0 h 34"/>
                  <a:gd name="T4" fmla="*/ 2147483646 w 35"/>
                  <a:gd name="T5" fmla="*/ 2147483646 h 34"/>
                  <a:gd name="T6" fmla="*/ 0 w 35"/>
                  <a:gd name="T7" fmla="*/ 2147483646 h 34"/>
                  <a:gd name="T8" fmla="*/ 0 w 35"/>
                  <a:gd name="T9" fmla="*/ 0 h 34"/>
                  <a:gd name="T10" fmla="*/ 0 w 35"/>
                  <a:gd name="T11" fmla="*/ 0 h 34"/>
                  <a:gd name="T12" fmla="*/ 2147483646 w 35"/>
                  <a:gd name="T13" fmla="*/ 2147483646 h 34"/>
                  <a:gd name="T14" fmla="*/ 2147483646 w 35"/>
                  <a:gd name="T15" fmla="*/ 2147483646 h 34"/>
                  <a:gd name="T16" fmla="*/ 2147483646 w 35"/>
                  <a:gd name="T17" fmla="*/ 2147483646 h 34"/>
                  <a:gd name="T18" fmla="*/ 2147483646 w 35"/>
                  <a:gd name="T19" fmla="*/ 2147483646 h 34"/>
                  <a:gd name="T20" fmla="*/ 2147483646 w 35"/>
                  <a:gd name="T21" fmla="*/ 2147483646 h 34"/>
                  <a:gd name="T22" fmla="*/ 2147483646 w 35"/>
                  <a:gd name="T23" fmla="*/ 2147483646 h 34"/>
                  <a:gd name="T24" fmla="*/ 2147483646 w 35"/>
                  <a:gd name="T25" fmla="*/ 2147483646 h 34"/>
                  <a:gd name="T26" fmla="*/ 2147483646 w 35"/>
                  <a:gd name="T27" fmla="*/ 2147483646 h 34"/>
                  <a:gd name="T28" fmla="*/ 2147483646 w 35"/>
                  <a:gd name="T29" fmla="*/ 2147483646 h 34"/>
                  <a:gd name="T30" fmla="*/ 2147483646 w 35"/>
                  <a:gd name="T31" fmla="*/ 2147483646 h 34"/>
                  <a:gd name="T32" fmla="*/ 2147483646 w 35"/>
                  <a:gd name="T33" fmla="*/ 2147483646 h 3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5" h="34">
                    <a:moveTo>
                      <a:pt x="0" y="0"/>
                    </a:moveTo>
                    <a:lnTo>
                      <a:pt x="35" y="0"/>
                    </a:lnTo>
                    <a:lnTo>
                      <a:pt x="35" y="34"/>
                    </a:lnTo>
                    <a:lnTo>
                      <a:pt x="0" y="34"/>
                    </a:lnTo>
                    <a:lnTo>
                      <a:pt x="0" y="0"/>
                    </a:lnTo>
                    <a:close/>
                    <a:moveTo>
                      <a:pt x="4" y="8"/>
                    </a:moveTo>
                    <a:lnTo>
                      <a:pt x="4" y="27"/>
                    </a:lnTo>
                    <a:lnTo>
                      <a:pt x="8" y="27"/>
                    </a:lnTo>
                    <a:lnTo>
                      <a:pt x="8"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30" name="iṧ1ïḓè">
                <a:extLst>
                  <a:ext uri="{FF2B5EF4-FFF2-40B4-BE49-F238E27FC236}">
                    <a16:creationId xmlns:a16="http://schemas.microsoft.com/office/drawing/2014/main" id="{48ACF626-4971-471A-B82A-6AB7BB7962F0}"/>
                  </a:ext>
                </a:extLst>
              </p:cNvPr>
              <p:cNvSpPr>
                <a:spLocks/>
              </p:cNvSpPr>
              <p:nvPr/>
            </p:nvSpPr>
            <p:spPr bwMode="auto">
              <a:xfrm>
                <a:off x="3551238" y="3067050"/>
                <a:ext cx="722313" cy="727075"/>
              </a:xfrm>
              <a:custGeom>
                <a:avLst/>
                <a:gdLst>
                  <a:gd name="T0" fmla="*/ 2147483646 w 219"/>
                  <a:gd name="T1" fmla="*/ 0 h 218"/>
                  <a:gd name="T2" fmla="*/ 2147483646 w 219"/>
                  <a:gd name="T3" fmla="*/ 2147483646 h 218"/>
                  <a:gd name="T4" fmla="*/ 2147483646 w 219"/>
                  <a:gd name="T5" fmla="*/ 2147483646 h 218"/>
                  <a:gd name="T6" fmla="*/ 0 w 219"/>
                  <a:gd name="T7" fmla="*/ 2147483646 h 218"/>
                  <a:gd name="T8" fmla="*/ 2147483646 w 219"/>
                  <a:gd name="T9" fmla="*/ 0 h 218"/>
                  <a:gd name="T10" fmla="*/ 2147483646 w 219"/>
                  <a:gd name="T11" fmla="*/ 2147483646 h 218"/>
                  <a:gd name="T12" fmla="*/ 2147483646 w 219"/>
                  <a:gd name="T13" fmla="*/ 2147483646 h 218"/>
                  <a:gd name="T14" fmla="*/ 2147483646 w 219"/>
                  <a:gd name="T15" fmla="*/ 2147483646 h 218"/>
                  <a:gd name="T16" fmla="*/ 2147483646 w 219"/>
                  <a:gd name="T17" fmla="*/ 2147483646 h 218"/>
                  <a:gd name="T18" fmla="*/ 2147483646 w 219"/>
                  <a:gd name="T19" fmla="*/ 2147483646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29" name="íşḷïḑe">
              <a:extLst>
                <a:ext uri="{FF2B5EF4-FFF2-40B4-BE49-F238E27FC236}">
                  <a16:creationId xmlns:a16="http://schemas.microsoft.com/office/drawing/2014/main" id="{04DBB6D3-6A6F-47E8-9F2A-E979F97C5327}"/>
                </a:ext>
              </a:extLst>
            </p:cNvPr>
            <p:cNvGrpSpPr>
              <a:grpSpLocks/>
            </p:cNvGrpSpPr>
            <p:nvPr userDrawn="1"/>
          </p:nvGrpSpPr>
          <p:grpSpPr bwMode="auto">
            <a:xfrm>
              <a:off x="4894762" y="471192"/>
              <a:ext cx="4437911" cy="1614111"/>
              <a:chOff x="4412452" y="3106738"/>
              <a:chExt cx="2312689" cy="841148"/>
            </a:xfrm>
          </p:grpSpPr>
          <p:grpSp>
            <p:nvGrpSpPr>
              <p:cNvPr id="30" name="îṥľíḑé">
                <a:extLst>
                  <a:ext uri="{FF2B5EF4-FFF2-40B4-BE49-F238E27FC236}">
                    <a16:creationId xmlns:a16="http://schemas.microsoft.com/office/drawing/2014/main" id="{8DBE0E56-88A2-4C58-AEC4-97D33043ED31}"/>
                  </a:ext>
                </a:extLst>
              </p:cNvPr>
              <p:cNvGrpSpPr>
                <a:grpSpLocks/>
              </p:cNvGrpSpPr>
              <p:nvPr/>
            </p:nvGrpSpPr>
            <p:grpSpPr bwMode="auto">
              <a:xfrm>
                <a:off x="4422776" y="3106738"/>
                <a:ext cx="2293937" cy="617538"/>
                <a:chOff x="4422776" y="3106738"/>
                <a:chExt cx="2293937" cy="617538"/>
              </a:xfrm>
            </p:grpSpPr>
            <p:sp>
              <p:nvSpPr>
                <p:cNvPr id="47" name="išḻiḑé">
                  <a:extLst>
                    <a:ext uri="{FF2B5EF4-FFF2-40B4-BE49-F238E27FC236}">
                      <a16:creationId xmlns:a16="http://schemas.microsoft.com/office/drawing/2014/main" id="{A8339ACB-8D1E-4A69-80C4-F45AEE12DE07}"/>
                    </a:ext>
                  </a:extLst>
                </p:cNvPr>
                <p:cNvSpPr>
                  <a:spLocks/>
                </p:cNvSpPr>
                <p:nvPr/>
              </p:nvSpPr>
              <p:spPr bwMode="auto">
                <a:xfrm>
                  <a:off x="4811713" y="3200400"/>
                  <a:ext cx="49213" cy="100013"/>
                </a:xfrm>
                <a:custGeom>
                  <a:avLst/>
                  <a:gdLst>
                    <a:gd name="T0" fmla="*/ 0 w 15"/>
                    <a:gd name="T1" fmla="*/ 2147483646 h 30"/>
                    <a:gd name="T2" fmla="*/ 2147483646 w 15"/>
                    <a:gd name="T3" fmla="*/ 2147483646 h 30"/>
                    <a:gd name="T4" fmla="*/ 0 w 15"/>
                    <a:gd name="T5" fmla="*/ 2147483646 h 30"/>
                    <a:gd name="T6" fmla="*/ 2147483646 w 15"/>
                    <a:gd name="T7" fmla="*/ 2147483646 h 30"/>
                    <a:gd name="T8" fmla="*/ 2147483646 w 15"/>
                    <a:gd name="T9" fmla="*/ 2147483646 h 30"/>
                    <a:gd name="T10" fmla="*/ 2147483646 w 15"/>
                    <a:gd name="T11" fmla="*/ 2147483646 h 30"/>
                    <a:gd name="T12" fmla="*/ 2147483646 w 15"/>
                    <a:gd name="T13" fmla="*/ 2147483646 h 30"/>
                    <a:gd name="T14" fmla="*/ 2147483646 w 15"/>
                    <a:gd name="T15" fmla="*/ 0 h 30"/>
                    <a:gd name="T16" fmla="*/ 0 w 15"/>
                    <a:gd name="T17" fmla="*/ 2147483646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8" name="íṥľíďè">
                  <a:extLst>
                    <a:ext uri="{FF2B5EF4-FFF2-40B4-BE49-F238E27FC236}">
                      <a16:creationId xmlns:a16="http://schemas.microsoft.com/office/drawing/2014/main" id="{9640E95E-065A-4F22-B429-6DCC17AD65BD}"/>
                    </a:ext>
                  </a:extLst>
                </p:cNvPr>
                <p:cNvSpPr>
                  <a:spLocks/>
                </p:cNvSpPr>
                <p:nvPr/>
              </p:nvSpPr>
              <p:spPr bwMode="auto">
                <a:xfrm>
                  <a:off x="5221288" y="3184525"/>
                  <a:ext cx="36513" cy="122238"/>
                </a:xfrm>
                <a:custGeom>
                  <a:avLst/>
                  <a:gdLst>
                    <a:gd name="T0" fmla="*/ 0 w 11"/>
                    <a:gd name="T1" fmla="*/ 2147483646 h 37"/>
                    <a:gd name="T2" fmla="*/ 2147483646 w 11"/>
                    <a:gd name="T3" fmla="*/ 2147483646 h 37"/>
                    <a:gd name="T4" fmla="*/ 0 w 11"/>
                    <a:gd name="T5" fmla="*/ 2147483646 h 37"/>
                    <a:gd name="T6" fmla="*/ 0 w 11"/>
                    <a:gd name="T7" fmla="*/ 2147483646 h 37"/>
                    <a:gd name="T8" fmla="*/ 2147483646 w 11"/>
                    <a:gd name="T9" fmla="*/ 2147483646 h 37"/>
                    <a:gd name="T10" fmla="*/ 2147483646 w 11"/>
                    <a:gd name="T11" fmla="*/ 2147483646 h 37"/>
                    <a:gd name="T12" fmla="*/ 2147483646 w 11"/>
                    <a:gd name="T13" fmla="*/ 2147483646 h 37"/>
                    <a:gd name="T14" fmla="*/ 2147483646 w 11"/>
                    <a:gd name="T15" fmla="*/ 2147483646 h 37"/>
                    <a:gd name="T16" fmla="*/ 2147483646 w 11"/>
                    <a:gd name="T17" fmla="*/ 2147483646 h 37"/>
                    <a:gd name="T18" fmla="*/ 2147483646 w 11"/>
                    <a:gd name="T19" fmla="*/ 0 h 37"/>
                    <a:gd name="T20" fmla="*/ 0 w 11"/>
                    <a:gd name="T21" fmla="*/ 2147483646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9" name="íś1iḑe">
                  <a:extLst>
                    <a:ext uri="{FF2B5EF4-FFF2-40B4-BE49-F238E27FC236}">
                      <a16:creationId xmlns:a16="http://schemas.microsoft.com/office/drawing/2014/main" id="{CAD7CEB9-B96C-4D0D-B6E3-949036FC2E66}"/>
                    </a:ext>
                  </a:extLst>
                </p:cNvPr>
                <p:cNvSpPr>
                  <a:spLocks/>
                </p:cNvSpPr>
                <p:nvPr/>
              </p:nvSpPr>
              <p:spPr bwMode="auto">
                <a:xfrm>
                  <a:off x="4554538" y="3251200"/>
                  <a:ext cx="119063" cy="58738"/>
                </a:xfrm>
                <a:custGeom>
                  <a:avLst/>
                  <a:gdLst>
                    <a:gd name="T0" fmla="*/ 0 w 36"/>
                    <a:gd name="T1" fmla="*/ 2147483646 h 18"/>
                    <a:gd name="T2" fmla="*/ 2147483646 w 36"/>
                    <a:gd name="T3" fmla="*/ 2147483646 h 18"/>
                    <a:gd name="T4" fmla="*/ 2147483646 w 36"/>
                    <a:gd name="T5" fmla="*/ 2147483646 h 18"/>
                    <a:gd name="T6" fmla="*/ 2147483646 w 36"/>
                    <a:gd name="T7" fmla="*/ 2147483646 h 18"/>
                    <a:gd name="T8" fmla="*/ 2147483646 w 36"/>
                    <a:gd name="T9" fmla="*/ 2147483646 h 18"/>
                    <a:gd name="T10" fmla="*/ 2147483646 w 36"/>
                    <a:gd name="T11" fmla="*/ 2147483646 h 18"/>
                    <a:gd name="T12" fmla="*/ 2147483646 w 36"/>
                    <a:gd name="T13" fmla="*/ 2147483646 h 18"/>
                    <a:gd name="T14" fmla="*/ 2147483646 w 36"/>
                    <a:gd name="T15" fmla="*/ 2147483646 h 18"/>
                    <a:gd name="T16" fmla="*/ 2147483646 w 36"/>
                    <a:gd name="T17" fmla="*/ 2147483646 h 18"/>
                    <a:gd name="T18" fmla="*/ 2147483646 w 36"/>
                    <a:gd name="T19" fmla="*/ 2147483646 h 18"/>
                    <a:gd name="T20" fmla="*/ 2147483646 w 36"/>
                    <a:gd name="T21" fmla="*/ 0 h 18"/>
                    <a:gd name="T22" fmla="*/ 2147483646 w 36"/>
                    <a:gd name="T23" fmla="*/ 2147483646 h 18"/>
                    <a:gd name="T24" fmla="*/ 2147483646 w 36"/>
                    <a:gd name="T25" fmla="*/ 2147483646 h 18"/>
                    <a:gd name="T26" fmla="*/ 0 w 36"/>
                    <a:gd name="T27" fmla="*/ 2147483646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0" name="iṩ1iḋè">
                  <a:extLst>
                    <a:ext uri="{FF2B5EF4-FFF2-40B4-BE49-F238E27FC236}">
                      <a16:creationId xmlns:a16="http://schemas.microsoft.com/office/drawing/2014/main" id="{E0F87052-D548-4DF6-B5BA-8090D5EB4713}"/>
                    </a:ext>
                  </a:extLst>
                </p:cNvPr>
                <p:cNvSpPr>
                  <a:spLocks/>
                </p:cNvSpPr>
                <p:nvPr/>
              </p:nvSpPr>
              <p:spPr bwMode="auto">
                <a:xfrm>
                  <a:off x="6359526" y="3263900"/>
                  <a:ext cx="93663" cy="139700"/>
                </a:xfrm>
                <a:custGeom>
                  <a:avLst/>
                  <a:gdLst>
                    <a:gd name="T0" fmla="*/ 2147483646 w 28"/>
                    <a:gd name="T1" fmla="*/ 2147483646 h 42"/>
                    <a:gd name="T2" fmla="*/ 2147483646 w 28"/>
                    <a:gd name="T3" fmla="*/ 2147483646 h 42"/>
                    <a:gd name="T4" fmla="*/ 2147483646 w 28"/>
                    <a:gd name="T5" fmla="*/ 2147483646 h 42"/>
                    <a:gd name="T6" fmla="*/ 2147483646 w 28"/>
                    <a:gd name="T7" fmla="*/ 2147483646 h 42"/>
                    <a:gd name="T8" fmla="*/ 2147483646 w 28"/>
                    <a:gd name="T9" fmla="*/ 2147483646 h 42"/>
                    <a:gd name="T10" fmla="*/ 2147483646 w 28"/>
                    <a:gd name="T11" fmla="*/ 2147483646 h 42"/>
                    <a:gd name="T12" fmla="*/ 0 w 28"/>
                    <a:gd name="T13" fmla="*/ 2147483646 h 42"/>
                    <a:gd name="T14" fmla="*/ 0 w 28"/>
                    <a:gd name="T15" fmla="*/ 2147483646 h 42"/>
                    <a:gd name="T16" fmla="*/ 2147483646 w 28"/>
                    <a:gd name="T17" fmla="*/ 2147483646 h 42"/>
                    <a:gd name="T18" fmla="*/ 2147483646 w 28"/>
                    <a:gd name="T19" fmla="*/ 2147483646 h 42"/>
                    <a:gd name="T20" fmla="*/ 2147483646 w 28"/>
                    <a:gd name="T21" fmla="*/ 2147483646 h 42"/>
                    <a:gd name="T22" fmla="*/ 2147483646 w 28"/>
                    <a:gd name="T23" fmla="*/ 2147483646 h 42"/>
                    <a:gd name="T24" fmla="*/ 2147483646 w 28"/>
                    <a:gd name="T25" fmla="*/ 2147483646 h 42"/>
                    <a:gd name="T26" fmla="*/ 2147483646 w 28"/>
                    <a:gd name="T27" fmla="*/ 2147483646 h 42"/>
                    <a:gd name="T28" fmla="*/ 2147483646 w 28"/>
                    <a:gd name="T29" fmla="*/ 2147483646 h 42"/>
                    <a:gd name="T30" fmla="*/ 2147483646 w 28"/>
                    <a:gd name="T31" fmla="*/ 2147483646 h 42"/>
                    <a:gd name="T32" fmla="*/ 2147483646 w 28"/>
                    <a:gd name="T33" fmla="*/ 2147483646 h 42"/>
                    <a:gd name="T34" fmla="*/ 2147483646 w 28"/>
                    <a:gd name="T35" fmla="*/ 2147483646 h 42"/>
                    <a:gd name="T36" fmla="*/ 2147483646 w 28"/>
                    <a:gd name="T37" fmla="*/ 2147483646 h 42"/>
                    <a:gd name="T38" fmla="*/ 2147483646 w 28"/>
                    <a:gd name="T39" fmla="*/ 2147483646 h 42"/>
                    <a:gd name="T40" fmla="*/ 2147483646 w 28"/>
                    <a:gd name="T41" fmla="*/ 0 h 42"/>
                    <a:gd name="T42" fmla="*/ 2147483646 w 28"/>
                    <a:gd name="T43" fmla="*/ 2147483646 h 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1" name="íṩlïḓè">
                  <a:extLst>
                    <a:ext uri="{FF2B5EF4-FFF2-40B4-BE49-F238E27FC236}">
                      <a16:creationId xmlns:a16="http://schemas.microsoft.com/office/drawing/2014/main" id="{B2E8CCD2-9CA7-4746-A881-75E9B3803448}"/>
                    </a:ext>
                  </a:extLst>
                </p:cNvPr>
                <p:cNvSpPr>
                  <a:spLocks/>
                </p:cNvSpPr>
                <p:nvPr/>
              </p:nvSpPr>
              <p:spPr bwMode="auto">
                <a:xfrm>
                  <a:off x="5826126" y="3273425"/>
                  <a:ext cx="223838" cy="293688"/>
                </a:xfrm>
                <a:custGeom>
                  <a:avLst/>
                  <a:gdLst>
                    <a:gd name="T0" fmla="*/ 2147483646 w 68"/>
                    <a:gd name="T1" fmla="*/ 2147483646 h 88"/>
                    <a:gd name="T2" fmla="*/ 2147483646 w 68"/>
                    <a:gd name="T3" fmla="*/ 2147483646 h 88"/>
                    <a:gd name="T4" fmla="*/ 2147483646 w 68"/>
                    <a:gd name="T5" fmla="*/ 2147483646 h 88"/>
                    <a:gd name="T6" fmla="*/ 2147483646 w 68"/>
                    <a:gd name="T7" fmla="*/ 2147483646 h 88"/>
                    <a:gd name="T8" fmla="*/ 2147483646 w 68"/>
                    <a:gd name="T9" fmla="*/ 0 h 88"/>
                    <a:gd name="T10" fmla="*/ 2147483646 w 68"/>
                    <a:gd name="T11" fmla="*/ 2147483646 h 88"/>
                    <a:gd name="T12" fmla="*/ 2147483646 w 68"/>
                    <a:gd name="T13" fmla="*/ 2147483646 h 88"/>
                    <a:gd name="T14" fmla="*/ 2147483646 w 68"/>
                    <a:gd name="T15" fmla="*/ 2147483646 h 88"/>
                    <a:gd name="T16" fmla="*/ 2147483646 w 68"/>
                    <a:gd name="T17" fmla="*/ 2147483646 h 88"/>
                    <a:gd name="T18" fmla="*/ 2147483646 w 68"/>
                    <a:gd name="T19" fmla="*/ 2147483646 h 88"/>
                    <a:gd name="T20" fmla="*/ 2147483646 w 68"/>
                    <a:gd name="T21" fmla="*/ 2147483646 h 88"/>
                    <a:gd name="T22" fmla="*/ 2147483646 w 68"/>
                    <a:gd name="T23" fmla="*/ 2147483646 h 88"/>
                    <a:gd name="T24" fmla="*/ 2147483646 w 68"/>
                    <a:gd name="T25" fmla="*/ 2147483646 h 88"/>
                    <a:gd name="T26" fmla="*/ 2147483646 w 68"/>
                    <a:gd name="T27" fmla="*/ 2147483646 h 88"/>
                    <a:gd name="T28" fmla="*/ 0 w 68"/>
                    <a:gd name="T29" fmla="*/ 2147483646 h 88"/>
                    <a:gd name="T30" fmla="*/ 2147483646 w 68"/>
                    <a:gd name="T31" fmla="*/ 2147483646 h 88"/>
                    <a:gd name="T32" fmla="*/ 2147483646 w 68"/>
                    <a:gd name="T33" fmla="*/ 2147483646 h 88"/>
                    <a:gd name="T34" fmla="*/ 2147483646 w 68"/>
                    <a:gd name="T35" fmla="*/ 2147483646 h 88"/>
                    <a:gd name="T36" fmla="*/ 2147483646 w 68"/>
                    <a:gd name="T37" fmla="*/ 2147483646 h 88"/>
                    <a:gd name="T38" fmla="*/ 2147483646 w 68"/>
                    <a:gd name="T39" fmla="*/ 2147483646 h 88"/>
                    <a:gd name="T40" fmla="*/ 2147483646 w 68"/>
                    <a:gd name="T41" fmla="*/ 2147483646 h 88"/>
                    <a:gd name="T42" fmla="*/ 2147483646 w 68"/>
                    <a:gd name="T43" fmla="*/ 2147483646 h 88"/>
                    <a:gd name="T44" fmla="*/ 2147483646 w 68"/>
                    <a:gd name="T45" fmla="*/ 2147483646 h 88"/>
                    <a:gd name="T46" fmla="*/ 2147483646 w 68"/>
                    <a:gd name="T47" fmla="*/ 2147483646 h 88"/>
                    <a:gd name="T48" fmla="*/ 2147483646 w 68"/>
                    <a:gd name="T49" fmla="*/ 2147483646 h 88"/>
                    <a:gd name="T50" fmla="*/ 2147483646 w 68"/>
                    <a:gd name="T51" fmla="*/ 2147483646 h 88"/>
                    <a:gd name="T52" fmla="*/ 2147483646 w 68"/>
                    <a:gd name="T53" fmla="*/ 2147483646 h 88"/>
                    <a:gd name="T54" fmla="*/ 2147483646 w 68"/>
                    <a:gd name="T55" fmla="*/ 2147483646 h 88"/>
                    <a:gd name="T56" fmla="*/ 2147483646 w 68"/>
                    <a:gd name="T57" fmla="*/ 2147483646 h 88"/>
                    <a:gd name="T58" fmla="*/ 2147483646 w 68"/>
                    <a:gd name="T59" fmla="*/ 2147483646 h 88"/>
                    <a:gd name="T60" fmla="*/ 2147483646 w 68"/>
                    <a:gd name="T61" fmla="*/ 2147483646 h 88"/>
                    <a:gd name="T62" fmla="*/ 2147483646 w 68"/>
                    <a:gd name="T63" fmla="*/ 2147483646 h 88"/>
                    <a:gd name="T64" fmla="*/ 2147483646 w 68"/>
                    <a:gd name="T65" fmla="*/ 2147483646 h 88"/>
                    <a:gd name="T66" fmla="*/ 2147483646 w 68"/>
                    <a:gd name="T67" fmla="*/ 2147483646 h 88"/>
                    <a:gd name="T68" fmla="*/ 2147483646 w 68"/>
                    <a:gd name="T69" fmla="*/ 2147483646 h 88"/>
                    <a:gd name="T70" fmla="*/ 2147483646 w 68"/>
                    <a:gd name="T71" fmla="*/ 2147483646 h 88"/>
                    <a:gd name="T72" fmla="*/ 2147483646 w 68"/>
                    <a:gd name="T73" fmla="*/ 2147483646 h 88"/>
                    <a:gd name="T74" fmla="*/ 2147483646 w 68"/>
                    <a:gd name="T75" fmla="*/ 2147483646 h 88"/>
                    <a:gd name="T76" fmla="*/ 2147483646 w 68"/>
                    <a:gd name="T77" fmla="*/ 2147483646 h 88"/>
                    <a:gd name="T78" fmla="*/ 2147483646 w 68"/>
                    <a:gd name="T79" fmla="*/ 2147483646 h 88"/>
                    <a:gd name="T80" fmla="*/ 2147483646 w 68"/>
                    <a:gd name="T81" fmla="*/ 2147483646 h 88"/>
                    <a:gd name="T82" fmla="*/ 2147483646 w 68"/>
                    <a:gd name="T83" fmla="*/ 2147483646 h 88"/>
                    <a:gd name="T84" fmla="*/ 2147483646 w 68"/>
                    <a:gd name="T85" fmla="*/ 2147483646 h 88"/>
                    <a:gd name="T86" fmla="*/ 2147483646 w 68"/>
                    <a:gd name="T87" fmla="*/ 2147483646 h 88"/>
                    <a:gd name="T88" fmla="*/ 2147483646 w 68"/>
                    <a:gd name="T89" fmla="*/ 2147483646 h 88"/>
                    <a:gd name="T90" fmla="*/ 2147483646 w 68"/>
                    <a:gd name="T91" fmla="*/ 2147483646 h 88"/>
                    <a:gd name="T92" fmla="*/ 2147483646 w 68"/>
                    <a:gd name="T93" fmla="*/ 2147483646 h 8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2" name="ísḷïďè">
                  <a:extLst>
                    <a:ext uri="{FF2B5EF4-FFF2-40B4-BE49-F238E27FC236}">
                      <a16:creationId xmlns:a16="http://schemas.microsoft.com/office/drawing/2014/main" id="{6B1E0BFC-B154-4D9C-A1E4-9BA0D21B3D9D}"/>
                    </a:ext>
                  </a:extLst>
                </p:cNvPr>
                <p:cNvSpPr>
                  <a:spLocks/>
                </p:cNvSpPr>
                <p:nvPr/>
              </p:nvSpPr>
              <p:spPr bwMode="auto">
                <a:xfrm>
                  <a:off x="4518026" y="3506788"/>
                  <a:ext cx="53975" cy="71438"/>
                </a:xfrm>
                <a:custGeom>
                  <a:avLst/>
                  <a:gdLst>
                    <a:gd name="T0" fmla="*/ 2147483646 w 16"/>
                    <a:gd name="T1" fmla="*/ 2147483646 h 21"/>
                    <a:gd name="T2" fmla="*/ 2147483646 w 16"/>
                    <a:gd name="T3" fmla="*/ 2147483646 h 21"/>
                    <a:gd name="T4" fmla="*/ 2147483646 w 16"/>
                    <a:gd name="T5" fmla="*/ 2147483646 h 21"/>
                    <a:gd name="T6" fmla="*/ 2147483646 w 16"/>
                    <a:gd name="T7" fmla="*/ 0 h 21"/>
                    <a:gd name="T8" fmla="*/ 2147483646 w 16"/>
                    <a:gd name="T9" fmla="*/ 2147483646 h 21"/>
                    <a:gd name="T10" fmla="*/ 2147483646 w 16"/>
                    <a:gd name="T11" fmla="*/ 2147483646 h 21"/>
                    <a:gd name="T12" fmla="*/ 2147483646 w 16"/>
                    <a:gd name="T13" fmla="*/ 2147483646 h 21"/>
                    <a:gd name="T14" fmla="*/ 2147483646 w 16"/>
                    <a:gd name="T15" fmla="*/ 2147483646 h 21"/>
                    <a:gd name="T16" fmla="*/ 0 w 16"/>
                    <a:gd name="T17" fmla="*/ 2147483646 h 21"/>
                    <a:gd name="T18" fmla="*/ 2147483646 w 16"/>
                    <a:gd name="T19" fmla="*/ 2147483646 h 21"/>
                    <a:gd name="T20" fmla="*/ 2147483646 w 16"/>
                    <a:gd name="T21" fmla="*/ 2147483646 h 21"/>
                    <a:gd name="T22" fmla="*/ 2147483646 w 16"/>
                    <a:gd name="T23" fmla="*/ 2147483646 h 21"/>
                    <a:gd name="T24" fmla="*/ 2147483646 w 16"/>
                    <a:gd name="T25" fmla="*/ 2147483646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3" name="îṧļîḓé">
                  <a:extLst>
                    <a:ext uri="{FF2B5EF4-FFF2-40B4-BE49-F238E27FC236}">
                      <a16:creationId xmlns:a16="http://schemas.microsoft.com/office/drawing/2014/main" id="{81769776-A574-42AE-81DA-3E0AE79731FA}"/>
                    </a:ext>
                  </a:extLst>
                </p:cNvPr>
                <p:cNvSpPr>
                  <a:spLocks/>
                </p:cNvSpPr>
                <p:nvPr/>
              </p:nvSpPr>
              <p:spPr bwMode="auto">
                <a:xfrm>
                  <a:off x="5319713" y="3133725"/>
                  <a:ext cx="222250" cy="500063"/>
                </a:xfrm>
                <a:custGeom>
                  <a:avLst/>
                  <a:gdLst>
                    <a:gd name="T0" fmla="*/ 2147483646 w 67"/>
                    <a:gd name="T1" fmla="*/ 2147483646 h 150"/>
                    <a:gd name="T2" fmla="*/ 2147483646 w 67"/>
                    <a:gd name="T3" fmla="*/ 2147483646 h 150"/>
                    <a:gd name="T4" fmla="*/ 2147483646 w 67"/>
                    <a:gd name="T5" fmla="*/ 2147483646 h 150"/>
                    <a:gd name="T6" fmla="*/ 2147483646 w 67"/>
                    <a:gd name="T7" fmla="*/ 2147483646 h 150"/>
                    <a:gd name="T8" fmla="*/ 2147483646 w 67"/>
                    <a:gd name="T9" fmla="*/ 2147483646 h 150"/>
                    <a:gd name="T10" fmla="*/ 2147483646 w 67"/>
                    <a:gd name="T11" fmla="*/ 2147483646 h 150"/>
                    <a:gd name="T12" fmla="*/ 2147483646 w 67"/>
                    <a:gd name="T13" fmla="*/ 2147483646 h 150"/>
                    <a:gd name="T14" fmla="*/ 2147483646 w 67"/>
                    <a:gd name="T15" fmla="*/ 2147483646 h 150"/>
                    <a:gd name="T16" fmla="*/ 2147483646 w 67"/>
                    <a:gd name="T17" fmla="*/ 2147483646 h 150"/>
                    <a:gd name="T18" fmla="*/ 2147483646 w 67"/>
                    <a:gd name="T19" fmla="*/ 2147483646 h 150"/>
                    <a:gd name="T20" fmla="*/ 2147483646 w 67"/>
                    <a:gd name="T21" fmla="*/ 2147483646 h 150"/>
                    <a:gd name="T22" fmla="*/ 2147483646 w 67"/>
                    <a:gd name="T23" fmla="*/ 2147483646 h 150"/>
                    <a:gd name="T24" fmla="*/ 2147483646 w 67"/>
                    <a:gd name="T25" fmla="*/ 2147483646 h 150"/>
                    <a:gd name="T26" fmla="*/ 2147483646 w 67"/>
                    <a:gd name="T27" fmla="*/ 2147483646 h 150"/>
                    <a:gd name="T28" fmla="*/ 2147483646 w 67"/>
                    <a:gd name="T29" fmla="*/ 2147483646 h 150"/>
                    <a:gd name="T30" fmla="*/ 2147483646 w 67"/>
                    <a:gd name="T31" fmla="*/ 2147483646 h 150"/>
                    <a:gd name="T32" fmla="*/ 2147483646 w 67"/>
                    <a:gd name="T33" fmla="*/ 2147483646 h 150"/>
                    <a:gd name="T34" fmla="*/ 2147483646 w 67"/>
                    <a:gd name="T35" fmla="*/ 2147483646 h 150"/>
                    <a:gd name="T36" fmla="*/ 2147483646 w 67"/>
                    <a:gd name="T37" fmla="*/ 2147483646 h 150"/>
                    <a:gd name="T38" fmla="*/ 2147483646 w 67"/>
                    <a:gd name="T39" fmla="*/ 2147483646 h 150"/>
                    <a:gd name="T40" fmla="*/ 2147483646 w 67"/>
                    <a:gd name="T41" fmla="*/ 2147483646 h 150"/>
                    <a:gd name="T42" fmla="*/ 2147483646 w 67"/>
                    <a:gd name="T43" fmla="*/ 2147483646 h 150"/>
                    <a:gd name="T44" fmla="*/ 2147483646 w 67"/>
                    <a:gd name="T45" fmla="*/ 2147483646 h 150"/>
                    <a:gd name="T46" fmla="*/ 2147483646 w 67"/>
                    <a:gd name="T47" fmla="*/ 2147483646 h 150"/>
                    <a:gd name="T48" fmla="*/ 2147483646 w 67"/>
                    <a:gd name="T49" fmla="*/ 2147483646 h 150"/>
                    <a:gd name="T50" fmla="*/ 2147483646 w 67"/>
                    <a:gd name="T51" fmla="*/ 2147483646 h 150"/>
                    <a:gd name="T52" fmla="*/ 2147483646 w 67"/>
                    <a:gd name="T53" fmla="*/ 2147483646 h 150"/>
                    <a:gd name="T54" fmla="*/ 2147483646 w 67"/>
                    <a:gd name="T55" fmla="*/ 2147483646 h 150"/>
                    <a:gd name="T56" fmla="*/ 2147483646 w 67"/>
                    <a:gd name="T57" fmla="*/ 2147483646 h 150"/>
                    <a:gd name="T58" fmla="*/ 2147483646 w 67"/>
                    <a:gd name="T59" fmla="*/ 2147483646 h 150"/>
                    <a:gd name="T60" fmla="*/ 2147483646 w 67"/>
                    <a:gd name="T61" fmla="*/ 2147483646 h 150"/>
                    <a:gd name="T62" fmla="*/ 2147483646 w 67"/>
                    <a:gd name="T63" fmla="*/ 2147483646 h 150"/>
                    <a:gd name="T64" fmla="*/ 2147483646 w 67"/>
                    <a:gd name="T65" fmla="*/ 2147483646 h 150"/>
                    <a:gd name="T66" fmla="*/ 2147483646 w 67"/>
                    <a:gd name="T67" fmla="*/ 2147483646 h 150"/>
                    <a:gd name="T68" fmla="*/ 2147483646 w 67"/>
                    <a:gd name="T69" fmla="*/ 2147483646 h 150"/>
                    <a:gd name="T70" fmla="*/ 2147483646 w 67"/>
                    <a:gd name="T71" fmla="*/ 2147483646 h 150"/>
                    <a:gd name="T72" fmla="*/ 2147483646 w 67"/>
                    <a:gd name="T73" fmla="*/ 2147483646 h 150"/>
                    <a:gd name="T74" fmla="*/ 2147483646 w 67"/>
                    <a:gd name="T75" fmla="*/ 2147483646 h 150"/>
                    <a:gd name="T76" fmla="*/ 2147483646 w 67"/>
                    <a:gd name="T77" fmla="*/ 2147483646 h 150"/>
                    <a:gd name="T78" fmla="*/ 2147483646 w 67"/>
                    <a:gd name="T79" fmla="*/ 2147483646 h 150"/>
                    <a:gd name="T80" fmla="*/ 2147483646 w 67"/>
                    <a:gd name="T81" fmla="*/ 2147483646 h 150"/>
                    <a:gd name="T82" fmla="*/ 2147483646 w 67"/>
                    <a:gd name="T83" fmla="*/ 2147483646 h 150"/>
                    <a:gd name="T84" fmla="*/ 2147483646 w 67"/>
                    <a:gd name="T85" fmla="*/ 2147483646 h 150"/>
                    <a:gd name="T86" fmla="*/ 2147483646 w 67"/>
                    <a:gd name="T87" fmla="*/ 2147483646 h 150"/>
                    <a:gd name="T88" fmla="*/ 2147483646 w 67"/>
                    <a:gd name="T89" fmla="*/ 2147483646 h 150"/>
                    <a:gd name="T90" fmla="*/ 2147483646 w 67"/>
                    <a:gd name="T91" fmla="*/ 2147483646 h 150"/>
                    <a:gd name="T92" fmla="*/ 2147483646 w 67"/>
                    <a:gd name="T93" fmla="*/ 2147483646 h 150"/>
                    <a:gd name="T94" fmla="*/ 2147483646 w 67"/>
                    <a:gd name="T95" fmla="*/ 2147483646 h 150"/>
                    <a:gd name="T96" fmla="*/ 2147483646 w 67"/>
                    <a:gd name="T97" fmla="*/ 2147483646 h 150"/>
                    <a:gd name="T98" fmla="*/ 2147483646 w 67"/>
                    <a:gd name="T99" fmla="*/ 2147483646 h 150"/>
                    <a:gd name="T100" fmla="*/ 2147483646 w 67"/>
                    <a:gd name="T101" fmla="*/ 2147483646 h 150"/>
                    <a:gd name="T102" fmla="*/ 2147483646 w 67"/>
                    <a:gd name="T103" fmla="*/ 2147483646 h 1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4" name="iSļïḑé">
                  <a:extLst>
                    <a:ext uri="{FF2B5EF4-FFF2-40B4-BE49-F238E27FC236}">
                      <a16:creationId xmlns:a16="http://schemas.microsoft.com/office/drawing/2014/main" id="{DA486BBF-9D23-4B17-99B8-9A3F7567DE02}"/>
                    </a:ext>
                  </a:extLst>
                </p:cNvPr>
                <p:cNvSpPr>
                  <a:spLocks/>
                </p:cNvSpPr>
                <p:nvPr/>
              </p:nvSpPr>
              <p:spPr bwMode="auto">
                <a:xfrm>
                  <a:off x="4422776" y="3106738"/>
                  <a:ext cx="412750" cy="596900"/>
                </a:xfrm>
                <a:custGeom>
                  <a:avLst/>
                  <a:gdLst>
                    <a:gd name="T0" fmla="*/ 2147483646 w 125"/>
                    <a:gd name="T1" fmla="*/ 2147483646 h 179"/>
                    <a:gd name="T2" fmla="*/ 2147483646 w 125"/>
                    <a:gd name="T3" fmla="*/ 2147483646 h 179"/>
                    <a:gd name="T4" fmla="*/ 2147483646 w 125"/>
                    <a:gd name="T5" fmla="*/ 2147483646 h 179"/>
                    <a:gd name="T6" fmla="*/ 2147483646 w 125"/>
                    <a:gd name="T7" fmla="*/ 2147483646 h 179"/>
                    <a:gd name="T8" fmla="*/ 2147483646 w 125"/>
                    <a:gd name="T9" fmla="*/ 2147483646 h 179"/>
                    <a:gd name="T10" fmla="*/ 2147483646 w 125"/>
                    <a:gd name="T11" fmla="*/ 2147483646 h 179"/>
                    <a:gd name="T12" fmla="*/ 2147483646 w 125"/>
                    <a:gd name="T13" fmla="*/ 2147483646 h 179"/>
                    <a:gd name="T14" fmla="*/ 2147483646 w 125"/>
                    <a:gd name="T15" fmla="*/ 2147483646 h 179"/>
                    <a:gd name="T16" fmla="*/ 2147483646 w 125"/>
                    <a:gd name="T17" fmla="*/ 2147483646 h 179"/>
                    <a:gd name="T18" fmla="*/ 2147483646 w 125"/>
                    <a:gd name="T19" fmla="*/ 2147483646 h 179"/>
                    <a:gd name="T20" fmla="*/ 2147483646 w 125"/>
                    <a:gd name="T21" fmla="*/ 2147483646 h 179"/>
                    <a:gd name="T22" fmla="*/ 2147483646 w 125"/>
                    <a:gd name="T23" fmla="*/ 0 h 179"/>
                    <a:gd name="T24" fmla="*/ 2147483646 w 125"/>
                    <a:gd name="T25" fmla="*/ 0 h 179"/>
                    <a:gd name="T26" fmla="*/ 2147483646 w 125"/>
                    <a:gd name="T27" fmla="*/ 2147483646 h 179"/>
                    <a:gd name="T28" fmla="*/ 2147483646 w 125"/>
                    <a:gd name="T29" fmla="*/ 2147483646 h 179"/>
                    <a:gd name="T30" fmla="*/ 2147483646 w 125"/>
                    <a:gd name="T31" fmla="*/ 2147483646 h 179"/>
                    <a:gd name="T32" fmla="*/ 2147483646 w 125"/>
                    <a:gd name="T33" fmla="*/ 2147483646 h 179"/>
                    <a:gd name="T34" fmla="*/ 0 w 125"/>
                    <a:gd name="T35" fmla="*/ 2147483646 h 179"/>
                    <a:gd name="T36" fmla="*/ 2147483646 w 125"/>
                    <a:gd name="T37" fmla="*/ 2147483646 h 179"/>
                    <a:gd name="T38" fmla="*/ 2147483646 w 125"/>
                    <a:gd name="T39" fmla="*/ 2147483646 h 179"/>
                    <a:gd name="T40" fmla="*/ 2147483646 w 125"/>
                    <a:gd name="T41" fmla="*/ 2147483646 h 179"/>
                    <a:gd name="T42" fmla="*/ 2147483646 w 125"/>
                    <a:gd name="T43" fmla="*/ 2147483646 h 179"/>
                    <a:gd name="T44" fmla="*/ 2147483646 w 125"/>
                    <a:gd name="T45" fmla="*/ 2147483646 h 179"/>
                    <a:gd name="T46" fmla="*/ 2147483646 w 125"/>
                    <a:gd name="T47" fmla="*/ 2147483646 h 179"/>
                    <a:gd name="T48" fmla="*/ 2147483646 w 125"/>
                    <a:gd name="T49" fmla="*/ 2147483646 h 179"/>
                    <a:gd name="T50" fmla="*/ 2147483646 w 125"/>
                    <a:gd name="T51" fmla="*/ 2147483646 h 179"/>
                    <a:gd name="T52" fmla="*/ 2147483646 w 125"/>
                    <a:gd name="T53" fmla="*/ 2147483646 h 179"/>
                    <a:gd name="T54" fmla="*/ 2147483646 w 125"/>
                    <a:gd name="T55" fmla="*/ 2147483646 h 179"/>
                    <a:gd name="T56" fmla="*/ 2147483646 w 125"/>
                    <a:gd name="T57" fmla="*/ 2147483646 h 179"/>
                    <a:gd name="T58" fmla="*/ 2147483646 w 125"/>
                    <a:gd name="T59" fmla="*/ 2147483646 h 179"/>
                    <a:gd name="T60" fmla="*/ 2147483646 w 125"/>
                    <a:gd name="T61" fmla="*/ 2147483646 h 179"/>
                    <a:gd name="T62" fmla="*/ 2147483646 w 125"/>
                    <a:gd name="T63" fmla="*/ 2147483646 h 179"/>
                    <a:gd name="T64" fmla="*/ 2147483646 w 125"/>
                    <a:gd name="T65" fmla="*/ 2147483646 h 179"/>
                    <a:gd name="T66" fmla="*/ 2147483646 w 125"/>
                    <a:gd name="T67" fmla="*/ 2147483646 h 179"/>
                    <a:gd name="T68" fmla="*/ 2147483646 w 125"/>
                    <a:gd name="T69" fmla="*/ 2147483646 h 179"/>
                    <a:gd name="T70" fmla="*/ 2147483646 w 125"/>
                    <a:gd name="T71" fmla="*/ 2147483646 h 179"/>
                    <a:gd name="T72" fmla="*/ 2147483646 w 125"/>
                    <a:gd name="T73" fmla="*/ 2147483646 h 179"/>
                    <a:gd name="T74" fmla="*/ 2147483646 w 125"/>
                    <a:gd name="T75" fmla="*/ 2147483646 h 179"/>
                    <a:gd name="T76" fmla="*/ 2147483646 w 125"/>
                    <a:gd name="T77" fmla="*/ 2147483646 h 179"/>
                    <a:gd name="T78" fmla="*/ 2147483646 w 125"/>
                    <a:gd name="T79" fmla="*/ 2147483646 h 179"/>
                    <a:gd name="T80" fmla="*/ 2147483646 w 125"/>
                    <a:gd name="T81" fmla="*/ 2147483646 h 179"/>
                    <a:gd name="T82" fmla="*/ 2147483646 w 125"/>
                    <a:gd name="T83" fmla="*/ 2147483646 h 179"/>
                    <a:gd name="T84" fmla="*/ 2147483646 w 125"/>
                    <a:gd name="T85" fmla="*/ 2147483646 h 179"/>
                    <a:gd name="T86" fmla="*/ 2147483646 w 125"/>
                    <a:gd name="T87" fmla="*/ 2147483646 h 179"/>
                    <a:gd name="T88" fmla="*/ 2147483646 w 125"/>
                    <a:gd name="T89" fmla="*/ 2147483646 h 179"/>
                    <a:gd name="T90" fmla="*/ 2147483646 w 125"/>
                    <a:gd name="T91" fmla="*/ 2147483646 h 179"/>
                    <a:gd name="T92" fmla="*/ 2147483646 w 125"/>
                    <a:gd name="T93" fmla="*/ 2147483646 h 179"/>
                    <a:gd name="T94" fmla="*/ 2147483646 w 125"/>
                    <a:gd name="T95" fmla="*/ 2147483646 h 179"/>
                    <a:gd name="T96" fmla="*/ 2147483646 w 125"/>
                    <a:gd name="T97" fmla="*/ 2147483646 h 179"/>
                    <a:gd name="T98" fmla="*/ 2147483646 w 125"/>
                    <a:gd name="T99" fmla="*/ 2147483646 h 179"/>
                    <a:gd name="T100" fmla="*/ 2147483646 w 125"/>
                    <a:gd name="T101" fmla="*/ 2147483646 h 17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5" name="íšlïďè">
                  <a:extLst>
                    <a:ext uri="{FF2B5EF4-FFF2-40B4-BE49-F238E27FC236}">
                      <a16:creationId xmlns:a16="http://schemas.microsoft.com/office/drawing/2014/main" id="{05E3F5EA-4F99-4EFA-83AD-92AD36D376D9}"/>
                    </a:ext>
                  </a:extLst>
                </p:cNvPr>
                <p:cNvSpPr>
                  <a:spLocks/>
                </p:cNvSpPr>
                <p:nvPr/>
              </p:nvSpPr>
              <p:spPr bwMode="auto">
                <a:xfrm>
                  <a:off x="5478463" y="3581400"/>
                  <a:ext cx="46038" cy="76200"/>
                </a:xfrm>
                <a:custGeom>
                  <a:avLst/>
                  <a:gdLst>
                    <a:gd name="T0" fmla="*/ 2147483646 w 14"/>
                    <a:gd name="T1" fmla="*/ 2147483646 h 23"/>
                    <a:gd name="T2" fmla="*/ 2147483646 w 14"/>
                    <a:gd name="T3" fmla="*/ 2147483646 h 23"/>
                    <a:gd name="T4" fmla="*/ 2147483646 w 14"/>
                    <a:gd name="T5" fmla="*/ 0 h 23"/>
                    <a:gd name="T6" fmla="*/ 0 w 14"/>
                    <a:gd name="T7" fmla="*/ 2147483646 h 23"/>
                    <a:gd name="T8" fmla="*/ 2147483646 w 14"/>
                    <a:gd name="T9" fmla="*/ 2147483646 h 23"/>
                    <a:gd name="T10" fmla="*/ 2147483646 w 14"/>
                    <a:gd name="T11" fmla="*/ 2147483646 h 23"/>
                    <a:gd name="T12" fmla="*/ 2147483646 w 14"/>
                    <a:gd name="T13" fmla="*/ 2147483646 h 23"/>
                    <a:gd name="T14" fmla="*/ 2147483646 w 14"/>
                    <a:gd name="T15" fmla="*/ 2147483646 h 23"/>
                    <a:gd name="T16" fmla="*/ 2147483646 w 14"/>
                    <a:gd name="T17" fmla="*/ 2147483646 h 23"/>
                    <a:gd name="T18" fmla="*/ 2147483646 w 14"/>
                    <a:gd name="T19" fmla="*/ 2147483646 h 23"/>
                    <a:gd name="T20" fmla="*/ 2147483646 w 14"/>
                    <a:gd name="T21" fmla="*/ 2147483646 h 23"/>
                    <a:gd name="T22" fmla="*/ 2147483646 w 14"/>
                    <a:gd name="T23" fmla="*/ 2147483646 h 23"/>
                    <a:gd name="T24" fmla="*/ 2147483646 w 14"/>
                    <a:gd name="T25" fmla="*/ 2147483646 h 23"/>
                    <a:gd name="T26" fmla="*/ 2147483646 w 14"/>
                    <a:gd name="T27" fmla="*/ 2147483646 h 2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6" name="işḷîḑe">
                  <a:extLst>
                    <a:ext uri="{FF2B5EF4-FFF2-40B4-BE49-F238E27FC236}">
                      <a16:creationId xmlns:a16="http://schemas.microsoft.com/office/drawing/2014/main" id="{5E368A5D-6A6C-48F2-A8E7-1DCF56406B80}"/>
                    </a:ext>
                  </a:extLst>
                </p:cNvPr>
                <p:cNvSpPr>
                  <a:spLocks/>
                </p:cNvSpPr>
                <p:nvPr/>
              </p:nvSpPr>
              <p:spPr bwMode="auto">
                <a:xfrm>
                  <a:off x="6310313" y="3136900"/>
                  <a:ext cx="406400" cy="554038"/>
                </a:xfrm>
                <a:custGeom>
                  <a:avLst/>
                  <a:gdLst>
                    <a:gd name="T0" fmla="*/ 2147483646 w 123"/>
                    <a:gd name="T1" fmla="*/ 2147483646 h 166"/>
                    <a:gd name="T2" fmla="*/ 2147483646 w 123"/>
                    <a:gd name="T3" fmla="*/ 0 h 166"/>
                    <a:gd name="T4" fmla="*/ 2147483646 w 123"/>
                    <a:gd name="T5" fmla="*/ 2147483646 h 166"/>
                    <a:gd name="T6" fmla="*/ 2147483646 w 123"/>
                    <a:gd name="T7" fmla="*/ 2147483646 h 166"/>
                    <a:gd name="T8" fmla="*/ 2147483646 w 123"/>
                    <a:gd name="T9" fmla="*/ 2147483646 h 166"/>
                    <a:gd name="T10" fmla="*/ 2147483646 w 123"/>
                    <a:gd name="T11" fmla="*/ 2147483646 h 166"/>
                    <a:gd name="T12" fmla="*/ 2147483646 w 123"/>
                    <a:gd name="T13" fmla="*/ 2147483646 h 166"/>
                    <a:gd name="T14" fmla="*/ 2147483646 w 123"/>
                    <a:gd name="T15" fmla="*/ 2147483646 h 166"/>
                    <a:gd name="T16" fmla="*/ 2147483646 w 123"/>
                    <a:gd name="T17" fmla="*/ 2147483646 h 166"/>
                    <a:gd name="T18" fmla="*/ 2147483646 w 123"/>
                    <a:gd name="T19" fmla="*/ 2147483646 h 166"/>
                    <a:gd name="T20" fmla="*/ 2147483646 w 123"/>
                    <a:gd name="T21" fmla="*/ 2147483646 h 166"/>
                    <a:gd name="T22" fmla="*/ 2147483646 w 123"/>
                    <a:gd name="T23" fmla="*/ 2147483646 h 166"/>
                    <a:gd name="T24" fmla="*/ 2147483646 w 123"/>
                    <a:gd name="T25" fmla="*/ 2147483646 h 166"/>
                    <a:gd name="T26" fmla="*/ 2147483646 w 123"/>
                    <a:gd name="T27" fmla="*/ 2147483646 h 166"/>
                    <a:gd name="T28" fmla="*/ 2147483646 w 123"/>
                    <a:gd name="T29" fmla="*/ 2147483646 h 166"/>
                    <a:gd name="T30" fmla="*/ 2147483646 w 123"/>
                    <a:gd name="T31" fmla="*/ 2147483646 h 166"/>
                    <a:gd name="T32" fmla="*/ 2147483646 w 123"/>
                    <a:gd name="T33" fmla="*/ 2147483646 h 166"/>
                    <a:gd name="T34" fmla="*/ 2147483646 w 123"/>
                    <a:gd name="T35" fmla="*/ 2147483646 h 166"/>
                    <a:gd name="T36" fmla="*/ 2147483646 w 123"/>
                    <a:gd name="T37" fmla="*/ 2147483646 h 166"/>
                    <a:gd name="T38" fmla="*/ 2147483646 w 123"/>
                    <a:gd name="T39" fmla="*/ 2147483646 h 166"/>
                    <a:gd name="T40" fmla="*/ 2147483646 w 123"/>
                    <a:gd name="T41" fmla="*/ 2147483646 h 166"/>
                    <a:gd name="T42" fmla="*/ 2147483646 w 123"/>
                    <a:gd name="T43" fmla="*/ 2147483646 h 166"/>
                    <a:gd name="T44" fmla="*/ 2147483646 w 123"/>
                    <a:gd name="T45" fmla="*/ 2147483646 h 166"/>
                    <a:gd name="T46" fmla="*/ 2147483646 w 123"/>
                    <a:gd name="T47" fmla="*/ 2147483646 h 166"/>
                    <a:gd name="T48" fmla="*/ 2147483646 w 123"/>
                    <a:gd name="T49" fmla="*/ 2147483646 h 166"/>
                    <a:gd name="T50" fmla="*/ 2147483646 w 123"/>
                    <a:gd name="T51" fmla="*/ 2147483646 h 166"/>
                    <a:gd name="T52" fmla="*/ 2147483646 w 123"/>
                    <a:gd name="T53" fmla="*/ 2147483646 h 166"/>
                    <a:gd name="T54" fmla="*/ 2147483646 w 123"/>
                    <a:gd name="T55" fmla="*/ 2147483646 h 166"/>
                    <a:gd name="T56" fmla="*/ 2147483646 w 123"/>
                    <a:gd name="T57" fmla="*/ 2147483646 h 166"/>
                    <a:gd name="T58" fmla="*/ 2147483646 w 123"/>
                    <a:gd name="T59" fmla="*/ 2147483646 h 166"/>
                    <a:gd name="T60" fmla="*/ 2147483646 w 123"/>
                    <a:gd name="T61" fmla="*/ 2147483646 h 166"/>
                    <a:gd name="T62" fmla="*/ 2147483646 w 123"/>
                    <a:gd name="T63" fmla="*/ 2147483646 h 166"/>
                    <a:gd name="T64" fmla="*/ 2147483646 w 123"/>
                    <a:gd name="T65" fmla="*/ 2147483646 h 166"/>
                    <a:gd name="T66" fmla="*/ 2147483646 w 123"/>
                    <a:gd name="T67" fmla="*/ 2147483646 h 166"/>
                    <a:gd name="T68" fmla="*/ 2147483646 w 123"/>
                    <a:gd name="T69" fmla="*/ 2147483646 h 166"/>
                    <a:gd name="T70" fmla="*/ 2147483646 w 123"/>
                    <a:gd name="T71" fmla="*/ 2147483646 h 166"/>
                    <a:gd name="T72" fmla="*/ 2147483646 w 123"/>
                    <a:gd name="T73" fmla="*/ 2147483646 h 166"/>
                    <a:gd name="T74" fmla="*/ 2147483646 w 123"/>
                    <a:gd name="T75" fmla="*/ 2147483646 h 166"/>
                    <a:gd name="T76" fmla="*/ 2147483646 w 123"/>
                    <a:gd name="T77" fmla="*/ 2147483646 h 166"/>
                    <a:gd name="T78" fmla="*/ 2147483646 w 123"/>
                    <a:gd name="T79" fmla="*/ 2147483646 h 166"/>
                    <a:gd name="T80" fmla="*/ 2147483646 w 123"/>
                    <a:gd name="T81" fmla="*/ 2147483646 h 166"/>
                    <a:gd name="T82" fmla="*/ 2147483646 w 123"/>
                    <a:gd name="T83" fmla="*/ 2147483646 h 166"/>
                    <a:gd name="T84" fmla="*/ 2147483646 w 123"/>
                    <a:gd name="T85" fmla="*/ 2147483646 h 166"/>
                    <a:gd name="T86" fmla="*/ 2147483646 w 123"/>
                    <a:gd name="T87" fmla="*/ 2147483646 h 166"/>
                    <a:gd name="T88" fmla="*/ 2147483646 w 123"/>
                    <a:gd name="T89" fmla="*/ 2147483646 h 166"/>
                    <a:gd name="T90" fmla="*/ 2147483646 w 123"/>
                    <a:gd name="T91" fmla="*/ 2147483646 h 166"/>
                    <a:gd name="T92" fmla="*/ 2147483646 w 123"/>
                    <a:gd name="T93" fmla="*/ 2147483646 h 166"/>
                    <a:gd name="T94" fmla="*/ 2147483646 w 123"/>
                    <a:gd name="T95" fmla="*/ 2147483646 h 166"/>
                    <a:gd name="T96" fmla="*/ 2147483646 w 123"/>
                    <a:gd name="T97" fmla="*/ 2147483646 h 166"/>
                    <a:gd name="T98" fmla="*/ 2147483646 w 123"/>
                    <a:gd name="T99" fmla="*/ 2147483646 h 166"/>
                    <a:gd name="T100" fmla="*/ 2147483646 w 123"/>
                    <a:gd name="T101" fmla="*/ 2147483646 h 166"/>
                    <a:gd name="T102" fmla="*/ 2147483646 w 123"/>
                    <a:gd name="T103" fmla="*/ 2147483646 h 166"/>
                    <a:gd name="T104" fmla="*/ 2147483646 w 123"/>
                    <a:gd name="T105" fmla="*/ 2147483646 h 166"/>
                    <a:gd name="T106" fmla="*/ 2147483646 w 123"/>
                    <a:gd name="T107" fmla="*/ 2147483646 h 166"/>
                    <a:gd name="T108" fmla="*/ 2147483646 w 123"/>
                    <a:gd name="T109" fmla="*/ 2147483646 h 166"/>
                    <a:gd name="T110" fmla="*/ 2147483646 w 123"/>
                    <a:gd name="T111" fmla="*/ 2147483646 h 166"/>
                    <a:gd name="T112" fmla="*/ 2147483646 w 123"/>
                    <a:gd name="T113" fmla="*/ 2147483646 h 166"/>
                    <a:gd name="T114" fmla="*/ 2147483646 w 123"/>
                    <a:gd name="T115" fmla="*/ 2147483646 h 166"/>
                    <a:gd name="T116" fmla="*/ 2147483646 w 123"/>
                    <a:gd name="T117" fmla="*/ 2147483646 h 166"/>
                    <a:gd name="T118" fmla="*/ 2147483646 w 123"/>
                    <a:gd name="T119" fmla="*/ 2147483646 h 166"/>
                    <a:gd name="T120" fmla="*/ 2147483646 w 123"/>
                    <a:gd name="T121" fmla="*/ 2147483646 h 16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7" name="íṥḻiďê">
                  <a:extLst>
                    <a:ext uri="{FF2B5EF4-FFF2-40B4-BE49-F238E27FC236}">
                      <a16:creationId xmlns:a16="http://schemas.microsoft.com/office/drawing/2014/main" id="{864B9154-C3F6-496D-A861-0BDC956CDAC0}"/>
                    </a:ext>
                  </a:extLst>
                </p:cNvPr>
                <p:cNvSpPr>
                  <a:spLocks/>
                </p:cNvSpPr>
                <p:nvPr/>
              </p:nvSpPr>
              <p:spPr bwMode="auto">
                <a:xfrm>
                  <a:off x="5159376" y="3357563"/>
                  <a:ext cx="117475" cy="366713"/>
                </a:xfrm>
                <a:custGeom>
                  <a:avLst/>
                  <a:gdLst>
                    <a:gd name="T0" fmla="*/ 2147483646 w 36"/>
                    <a:gd name="T1" fmla="*/ 2147483646 h 110"/>
                    <a:gd name="T2" fmla="*/ 2147483646 w 36"/>
                    <a:gd name="T3" fmla="*/ 2147483646 h 110"/>
                    <a:gd name="T4" fmla="*/ 2147483646 w 36"/>
                    <a:gd name="T5" fmla="*/ 2147483646 h 110"/>
                    <a:gd name="T6" fmla="*/ 2147483646 w 36"/>
                    <a:gd name="T7" fmla="*/ 0 h 110"/>
                    <a:gd name="T8" fmla="*/ 2147483646 w 36"/>
                    <a:gd name="T9" fmla="*/ 2147483646 h 110"/>
                    <a:gd name="T10" fmla="*/ 2147483646 w 36"/>
                    <a:gd name="T11" fmla="*/ 2147483646 h 110"/>
                    <a:gd name="T12" fmla="*/ 2147483646 w 36"/>
                    <a:gd name="T13" fmla="*/ 2147483646 h 110"/>
                    <a:gd name="T14" fmla="*/ 2147483646 w 36"/>
                    <a:gd name="T15" fmla="*/ 2147483646 h 110"/>
                    <a:gd name="T16" fmla="*/ 2147483646 w 36"/>
                    <a:gd name="T17" fmla="*/ 2147483646 h 110"/>
                    <a:gd name="T18" fmla="*/ 0 w 36"/>
                    <a:gd name="T19" fmla="*/ 2147483646 h 110"/>
                    <a:gd name="T20" fmla="*/ 0 w 36"/>
                    <a:gd name="T21" fmla="*/ 2147483646 h 110"/>
                    <a:gd name="T22" fmla="*/ 0 w 36"/>
                    <a:gd name="T23" fmla="*/ 2147483646 h 110"/>
                    <a:gd name="T24" fmla="*/ 2147483646 w 36"/>
                    <a:gd name="T25" fmla="*/ 2147483646 h 110"/>
                    <a:gd name="T26" fmla="*/ 2147483646 w 36"/>
                    <a:gd name="T27" fmla="*/ 2147483646 h 110"/>
                    <a:gd name="T28" fmla="*/ 2147483646 w 36"/>
                    <a:gd name="T29" fmla="*/ 2147483646 h 110"/>
                    <a:gd name="T30" fmla="*/ 2147483646 w 36"/>
                    <a:gd name="T31" fmla="*/ 2147483646 h 110"/>
                    <a:gd name="T32" fmla="*/ 2147483646 w 36"/>
                    <a:gd name="T33" fmla="*/ 2147483646 h 110"/>
                    <a:gd name="T34" fmla="*/ 2147483646 w 36"/>
                    <a:gd name="T35" fmla="*/ 2147483646 h 110"/>
                    <a:gd name="T36" fmla="*/ 2147483646 w 36"/>
                    <a:gd name="T37" fmla="*/ 2147483646 h 110"/>
                    <a:gd name="T38" fmla="*/ 2147483646 w 36"/>
                    <a:gd name="T39" fmla="*/ 2147483646 h 110"/>
                    <a:gd name="T40" fmla="*/ 2147483646 w 36"/>
                    <a:gd name="T41" fmla="*/ 2147483646 h 110"/>
                    <a:gd name="T42" fmla="*/ 2147483646 w 36"/>
                    <a:gd name="T43" fmla="*/ 2147483646 h 110"/>
                    <a:gd name="T44" fmla="*/ 2147483646 w 36"/>
                    <a:gd name="T45" fmla="*/ 2147483646 h 110"/>
                    <a:gd name="T46" fmla="*/ 2147483646 w 36"/>
                    <a:gd name="T47" fmla="*/ 2147483646 h 110"/>
                    <a:gd name="T48" fmla="*/ 2147483646 w 36"/>
                    <a:gd name="T49" fmla="*/ 2147483646 h 110"/>
                    <a:gd name="T50" fmla="*/ 2147483646 w 36"/>
                    <a:gd name="T51" fmla="*/ 2147483646 h 1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31" name="ïšľîḍê">
                <a:extLst>
                  <a:ext uri="{FF2B5EF4-FFF2-40B4-BE49-F238E27FC236}">
                    <a16:creationId xmlns:a16="http://schemas.microsoft.com/office/drawing/2014/main" id="{B3A0A4AF-FE35-4165-81B1-F8A0FA8CF55F}"/>
                  </a:ext>
                </a:extLst>
              </p:cNvPr>
              <p:cNvGrpSpPr>
                <a:grpSpLocks/>
              </p:cNvGrpSpPr>
              <p:nvPr/>
            </p:nvGrpSpPr>
            <p:grpSpPr bwMode="auto">
              <a:xfrm>
                <a:off x="4412452" y="3781425"/>
                <a:ext cx="2312689" cy="166461"/>
                <a:chOff x="6986588" y="3521075"/>
                <a:chExt cx="1654176" cy="119063"/>
              </a:xfrm>
            </p:grpSpPr>
            <p:sp>
              <p:nvSpPr>
                <p:cNvPr id="32" name="îṩľîḑê">
                  <a:extLst>
                    <a:ext uri="{FF2B5EF4-FFF2-40B4-BE49-F238E27FC236}">
                      <a16:creationId xmlns:a16="http://schemas.microsoft.com/office/drawing/2014/main" id="{506DC233-1C71-4ED1-B148-DC2CBB4BCC64}"/>
                    </a:ext>
                  </a:extLst>
                </p:cNvPr>
                <p:cNvSpPr>
                  <a:spLocks/>
                </p:cNvSpPr>
                <p:nvPr/>
              </p:nvSpPr>
              <p:spPr bwMode="auto">
                <a:xfrm>
                  <a:off x="6986588" y="3521075"/>
                  <a:ext cx="155575" cy="119063"/>
                </a:xfrm>
                <a:custGeom>
                  <a:avLst/>
                  <a:gdLst>
                    <a:gd name="T0" fmla="*/ 2147483646 w 98"/>
                    <a:gd name="T1" fmla="*/ 0 h 75"/>
                    <a:gd name="T2" fmla="*/ 2147483646 w 98"/>
                    <a:gd name="T3" fmla="*/ 2147483646 h 75"/>
                    <a:gd name="T4" fmla="*/ 2147483646 w 98"/>
                    <a:gd name="T5" fmla="*/ 0 h 75"/>
                    <a:gd name="T6" fmla="*/ 2147483646 w 98"/>
                    <a:gd name="T7" fmla="*/ 0 h 75"/>
                    <a:gd name="T8" fmla="*/ 2147483646 w 98"/>
                    <a:gd name="T9" fmla="*/ 2147483646 h 75"/>
                    <a:gd name="T10" fmla="*/ 2147483646 w 98"/>
                    <a:gd name="T11" fmla="*/ 0 h 75"/>
                    <a:gd name="T12" fmla="*/ 0 w 98"/>
                    <a:gd name="T13" fmla="*/ 0 h 75"/>
                    <a:gd name="T14" fmla="*/ 2147483646 w 98"/>
                    <a:gd name="T15" fmla="*/ 2147483646 h 75"/>
                    <a:gd name="T16" fmla="*/ 2147483646 w 98"/>
                    <a:gd name="T17" fmla="*/ 2147483646 h 75"/>
                    <a:gd name="T18" fmla="*/ 2147483646 w 98"/>
                    <a:gd name="T19" fmla="*/ 2147483646 h 75"/>
                    <a:gd name="T20" fmla="*/ 2147483646 w 98"/>
                    <a:gd name="T21" fmla="*/ 2147483646 h 75"/>
                    <a:gd name="T22" fmla="*/ 2147483646 w 98"/>
                    <a:gd name="T23" fmla="*/ 2147483646 h 75"/>
                    <a:gd name="T24" fmla="*/ 2147483646 w 98"/>
                    <a:gd name="T25" fmla="*/ 0 h 75"/>
                    <a:gd name="T26" fmla="*/ 2147483646 w 98"/>
                    <a:gd name="T27" fmla="*/ 0 h 7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3" name="îṩḷîde">
                  <a:extLst>
                    <a:ext uri="{FF2B5EF4-FFF2-40B4-BE49-F238E27FC236}">
                      <a16:creationId xmlns:a16="http://schemas.microsoft.com/office/drawing/2014/main" id="{93F685FD-8894-418B-8927-4FD16CA0753D}"/>
                    </a:ext>
                  </a:extLst>
                </p:cNvPr>
                <p:cNvSpPr>
                  <a:spLocks/>
                </p:cNvSpPr>
                <p:nvPr/>
              </p:nvSpPr>
              <p:spPr bwMode="auto">
                <a:xfrm>
                  <a:off x="7135813" y="3521075"/>
                  <a:ext cx="112713" cy="119063"/>
                </a:xfrm>
                <a:custGeom>
                  <a:avLst/>
                  <a:gdLst>
                    <a:gd name="T0" fmla="*/ 2147483646 w 34"/>
                    <a:gd name="T1" fmla="*/ 2147483646 h 36"/>
                    <a:gd name="T2" fmla="*/ 2147483646 w 34"/>
                    <a:gd name="T3" fmla="*/ 2147483646 h 36"/>
                    <a:gd name="T4" fmla="*/ 2147483646 w 34"/>
                    <a:gd name="T5" fmla="*/ 2147483646 h 36"/>
                    <a:gd name="T6" fmla="*/ 2147483646 w 34"/>
                    <a:gd name="T7" fmla="*/ 2147483646 h 36"/>
                    <a:gd name="T8" fmla="*/ 2147483646 w 34"/>
                    <a:gd name="T9" fmla="*/ 2147483646 h 36"/>
                    <a:gd name="T10" fmla="*/ 2147483646 w 34"/>
                    <a:gd name="T11" fmla="*/ 2147483646 h 36"/>
                    <a:gd name="T12" fmla="*/ 2147483646 w 34"/>
                    <a:gd name="T13" fmla="*/ 2147483646 h 36"/>
                    <a:gd name="T14" fmla="*/ 2147483646 w 34"/>
                    <a:gd name="T15" fmla="*/ 2147483646 h 36"/>
                    <a:gd name="T16" fmla="*/ 2147483646 w 34"/>
                    <a:gd name="T17" fmla="*/ 0 h 36"/>
                    <a:gd name="T18" fmla="*/ 2147483646 w 34"/>
                    <a:gd name="T19" fmla="*/ 0 h 36"/>
                    <a:gd name="T20" fmla="*/ 2147483646 w 34"/>
                    <a:gd name="T21" fmla="*/ 2147483646 h 36"/>
                    <a:gd name="T22" fmla="*/ 0 w 34"/>
                    <a:gd name="T23" fmla="*/ 2147483646 h 36"/>
                    <a:gd name="T24" fmla="*/ 0 w 34"/>
                    <a:gd name="T25" fmla="*/ 2147483646 h 36"/>
                    <a:gd name="T26" fmla="*/ 2147483646 w 34"/>
                    <a:gd name="T27" fmla="*/ 2147483646 h 36"/>
                    <a:gd name="T28" fmla="*/ 2147483646 w 34"/>
                    <a:gd name="T29" fmla="*/ 2147483646 h 36"/>
                    <a:gd name="T30" fmla="*/ 2147483646 w 34"/>
                    <a:gd name="T31" fmla="*/ 2147483646 h 36"/>
                    <a:gd name="T32" fmla="*/ 2147483646 w 34"/>
                    <a:gd name="T33" fmla="*/ 2147483646 h 36"/>
                    <a:gd name="T34" fmla="*/ 2147483646 w 34"/>
                    <a:gd name="T35" fmla="*/ 2147483646 h 36"/>
                    <a:gd name="T36" fmla="*/ 2147483646 w 34"/>
                    <a:gd name="T37" fmla="*/ 0 h 36"/>
                    <a:gd name="T38" fmla="*/ 2147483646 w 34"/>
                    <a:gd name="T39" fmla="*/ 0 h 36"/>
                    <a:gd name="T40" fmla="*/ 2147483646 w 34"/>
                    <a:gd name="T41" fmla="*/ 2147483646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4" name="îṣḻîḑê">
                  <a:extLst>
                    <a:ext uri="{FF2B5EF4-FFF2-40B4-BE49-F238E27FC236}">
                      <a16:creationId xmlns:a16="http://schemas.microsoft.com/office/drawing/2014/main" id="{343B9F03-FB39-4604-933A-DAD45F94E202}"/>
                    </a:ext>
                  </a:extLst>
                </p:cNvPr>
                <p:cNvSpPr>
                  <a:spLocks/>
                </p:cNvSpPr>
                <p:nvPr/>
              </p:nvSpPr>
              <p:spPr bwMode="auto">
                <a:xfrm>
                  <a:off x="7248526" y="3521075"/>
                  <a:ext cx="114300" cy="119063"/>
                </a:xfrm>
                <a:custGeom>
                  <a:avLst/>
                  <a:gdLst>
                    <a:gd name="T0" fmla="*/ 2147483646 w 72"/>
                    <a:gd name="T1" fmla="*/ 0 h 75"/>
                    <a:gd name="T2" fmla="*/ 2147483646 w 72"/>
                    <a:gd name="T3" fmla="*/ 2147483646 h 75"/>
                    <a:gd name="T4" fmla="*/ 2147483646 w 72"/>
                    <a:gd name="T5" fmla="*/ 2147483646 h 75"/>
                    <a:gd name="T6" fmla="*/ 2147483646 w 72"/>
                    <a:gd name="T7" fmla="*/ 0 h 75"/>
                    <a:gd name="T8" fmla="*/ 2147483646 w 72"/>
                    <a:gd name="T9" fmla="*/ 0 h 75"/>
                    <a:gd name="T10" fmla="*/ 0 w 72"/>
                    <a:gd name="T11" fmla="*/ 2147483646 h 75"/>
                    <a:gd name="T12" fmla="*/ 2147483646 w 72"/>
                    <a:gd name="T13" fmla="*/ 2147483646 h 75"/>
                    <a:gd name="T14" fmla="*/ 2147483646 w 72"/>
                    <a:gd name="T15" fmla="*/ 2147483646 h 75"/>
                    <a:gd name="T16" fmla="*/ 2147483646 w 72"/>
                    <a:gd name="T17" fmla="*/ 2147483646 h 75"/>
                    <a:gd name="T18" fmla="*/ 2147483646 w 72"/>
                    <a:gd name="T19" fmla="*/ 2147483646 h 75"/>
                    <a:gd name="T20" fmla="*/ 2147483646 w 72"/>
                    <a:gd name="T21" fmla="*/ 2147483646 h 75"/>
                    <a:gd name="T22" fmla="*/ 2147483646 w 72"/>
                    <a:gd name="T23" fmla="*/ 0 h 75"/>
                    <a:gd name="T24" fmla="*/ 2147483646 w 72"/>
                    <a:gd name="T25" fmla="*/ 0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5" name="ïṥlíḑê">
                  <a:extLst>
                    <a:ext uri="{FF2B5EF4-FFF2-40B4-BE49-F238E27FC236}">
                      <a16:creationId xmlns:a16="http://schemas.microsoft.com/office/drawing/2014/main" id="{6FEF5BF2-01A9-471B-9B47-9AC0D8AF0C71}"/>
                    </a:ext>
                  </a:extLst>
                </p:cNvPr>
                <p:cNvSpPr>
                  <a:spLocks/>
                </p:cNvSpPr>
                <p:nvPr/>
              </p:nvSpPr>
              <p:spPr bwMode="auto">
                <a:xfrm>
                  <a:off x="7356476" y="3521075"/>
                  <a:ext cx="112713" cy="119063"/>
                </a:xfrm>
                <a:custGeom>
                  <a:avLst/>
                  <a:gdLst>
                    <a:gd name="T0" fmla="*/ 2147483646 w 71"/>
                    <a:gd name="T1" fmla="*/ 0 h 75"/>
                    <a:gd name="T2" fmla="*/ 0 w 71"/>
                    <a:gd name="T3" fmla="*/ 2147483646 h 75"/>
                    <a:gd name="T4" fmla="*/ 2147483646 w 71"/>
                    <a:gd name="T5" fmla="*/ 2147483646 h 75"/>
                    <a:gd name="T6" fmla="*/ 2147483646 w 71"/>
                    <a:gd name="T7" fmla="*/ 2147483646 h 75"/>
                    <a:gd name="T8" fmla="*/ 2147483646 w 71"/>
                    <a:gd name="T9" fmla="*/ 2147483646 h 75"/>
                    <a:gd name="T10" fmla="*/ 2147483646 w 71"/>
                    <a:gd name="T11" fmla="*/ 2147483646 h 75"/>
                    <a:gd name="T12" fmla="*/ 2147483646 w 71"/>
                    <a:gd name="T13" fmla="*/ 2147483646 h 75"/>
                    <a:gd name="T14" fmla="*/ 2147483646 w 71"/>
                    <a:gd name="T15" fmla="*/ 0 h 75"/>
                    <a:gd name="T16" fmla="*/ 2147483646 w 71"/>
                    <a:gd name="T17" fmla="*/ 0 h 75"/>
                    <a:gd name="T18" fmla="*/ 2147483646 w 71"/>
                    <a:gd name="T19" fmla="*/ 2147483646 h 75"/>
                    <a:gd name="T20" fmla="*/ 2147483646 w 71"/>
                    <a:gd name="T21" fmla="*/ 2147483646 h 75"/>
                    <a:gd name="T22" fmla="*/ 2147483646 w 71"/>
                    <a:gd name="T23" fmla="*/ 2147483646 h 75"/>
                    <a:gd name="T24" fmla="*/ 2147483646 w 71"/>
                    <a:gd name="T25" fmla="*/ 2147483646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6" name="îş1íḋe">
                  <a:extLst>
                    <a:ext uri="{FF2B5EF4-FFF2-40B4-BE49-F238E27FC236}">
                      <a16:creationId xmlns:a16="http://schemas.microsoft.com/office/drawing/2014/main" id="{B36B1CBE-8F9F-4920-81EB-374E62B8433E}"/>
                    </a:ext>
                  </a:extLst>
                </p:cNvPr>
                <p:cNvSpPr>
                  <a:spLocks/>
                </p:cNvSpPr>
                <p:nvPr/>
              </p:nvSpPr>
              <p:spPr bwMode="auto">
                <a:xfrm>
                  <a:off x="7481888" y="3521075"/>
                  <a:ext cx="119063" cy="119063"/>
                </a:xfrm>
                <a:custGeom>
                  <a:avLst/>
                  <a:gdLst>
                    <a:gd name="T0" fmla="*/ 2147483646 w 75"/>
                    <a:gd name="T1" fmla="*/ 2147483646 h 75"/>
                    <a:gd name="T2" fmla="*/ 2147483646 w 75"/>
                    <a:gd name="T3" fmla="*/ 0 h 75"/>
                    <a:gd name="T4" fmla="*/ 2147483646 w 75"/>
                    <a:gd name="T5" fmla="*/ 0 h 75"/>
                    <a:gd name="T6" fmla="*/ 0 w 75"/>
                    <a:gd name="T7" fmla="*/ 2147483646 h 75"/>
                    <a:gd name="T8" fmla="*/ 2147483646 w 75"/>
                    <a:gd name="T9" fmla="*/ 2147483646 h 75"/>
                    <a:gd name="T10" fmla="*/ 2147483646 w 75"/>
                    <a:gd name="T11" fmla="*/ 2147483646 h 75"/>
                    <a:gd name="T12" fmla="*/ 2147483646 w 75"/>
                    <a:gd name="T13" fmla="*/ 2147483646 h 75"/>
                    <a:gd name="T14" fmla="*/ 2147483646 w 75"/>
                    <a:gd name="T15" fmla="*/ 2147483646 h 75"/>
                    <a:gd name="T16" fmla="*/ 2147483646 w 75"/>
                    <a:gd name="T17" fmla="*/ 0 h 75"/>
                    <a:gd name="T18" fmla="*/ 2147483646 w 75"/>
                    <a:gd name="T19" fmla="*/ 0 h 75"/>
                    <a:gd name="T20" fmla="*/ 2147483646 w 75"/>
                    <a:gd name="T21" fmla="*/ 2147483646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7" name="îş1ïḋe">
                  <a:extLst>
                    <a:ext uri="{FF2B5EF4-FFF2-40B4-BE49-F238E27FC236}">
                      <a16:creationId xmlns:a16="http://schemas.microsoft.com/office/drawing/2014/main" id="{A68C68FC-38E1-41FB-B057-36D97E023515}"/>
                    </a:ext>
                  </a:extLst>
                </p:cNvPr>
                <p:cNvSpPr>
                  <a:spLocks/>
                </p:cNvSpPr>
                <p:nvPr/>
              </p:nvSpPr>
              <p:spPr bwMode="auto">
                <a:xfrm>
                  <a:off x="7653338" y="3521075"/>
                  <a:ext cx="112713" cy="119063"/>
                </a:xfrm>
                <a:custGeom>
                  <a:avLst/>
                  <a:gdLst>
                    <a:gd name="T0" fmla="*/ 2147483646 w 34"/>
                    <a:gd name="T1" fmla="*/ 2147483646 h 36"/>
                    <a:gd name="T2" fmla="*/ 2147483646 w 34"/>
                    <a:gd name="T3" fmla="*/ 2147483646 h 36"/>
                    <a:gd name="T4" fmla="*/ 2147483646 w 34"/>
                    <a:gd name="T5" fmla="*/ 2147483646 h 36"/>
                    <a:gd name="T6" fmla="*/ 2147483646 w 34"/>
                    <a:gd name="T7" fmla="*/ 2147483646 h 36"/>
                    <a:gd name="T8" fmla="*/ 2147483646 w 34"/>
                    <a:gd name="T9" fmla="*/ 2147483646 h 36"/>
                    <a:gd name="T10" fmla="*/ 2147483646 w 34"/>
                    <a:gd name="T11" fmla="*/ 2147483646 h 36"/>
                    <a:gd name="T12" fmla="*/ 2147483646 w 34"/>
                    <a:gd name="T13" fmla="*/ 2147483646 h 36"/>
                    <a:gd name="T14" fmla="*/ 2147483646 w 34"/>
                    <a:gd name="T15" fmla="*/ 2147483646 h 36"/>
                    <a:gd name="T16" fmla="*/ 2147483646 w 34"/>
                    <a:gd name="T17" fmla="*/ 0 h 36"/>
                    <a:gd name="T18" fmla="*/ 2147483646 w 34"/>
                    <a:gd name="T19" fmla="*/ 0 h 36"/>
                    <a:gd name="T20" fmla="*/ 2147483646 w 34"/>
                    <a:gd name="T21" fmla="*/ 2147483646 h 36"/>
                    <a:gd name="T22" fmla="*/ 0 w 34"/>
                    <a:gd name="T23" fmla="*/ 2147483646 h 36"/>
                    <a:gd name="T24" fmla="*/ 0 w 34"/>
                    <a:gd name="T25" fmla="*/ 2147483646 h 36"/>
                    <a:gd name="T26" fmla="*/ 2147483646 w 34"/>
                    <a:gd name="T27" fmla="*/ 2147483646 h 36"/>
                    <a:gd name="T28" fmla="*/ 2147483646 w 34"/>
                    <a:gd name="T29" fmla="*/ 2147483646 h 36"/>
                    <a:gd name="T30" fmla="*/ 2147483646 w 34"/>
                    <a:gd name="T31" fmla="*/ 2147483646 h 36"/>
                    <a:gd name="T32" fmla="*/ 2147483646 w 34"/>
                    <a:gd name="T33" fmla="*/ 2147483646 h 36"/>
                    <a:gd name="T34" fmla="*/ 2147483646 w 34"/>
                    <a:gd name="T35" fmla="*/ 2147483646 h 36"/>
                    <a:gd name="T36" fmla="*/ 2147483646 w 34"/>
                    <a:gd name="T37" fmla="*/ 0 h 36"/>
                    <a:gd name="T38" fmla="*/ 2147483646 w 34"/>
                    <a:gd name="T39" fmla="*/ 0 h 36"/>
                    <a:gd name="T40" fmla="*/ 2147483646 w 34"/>
                    <a:gd name="T41" fmla="*/ 2147483646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8" name="íšlídè">
                  <a:extLst>
                    <a:ext uri="{FF2B5EF4-FFF2-40B4-BE49-F238E27FC236}">
                      <a16:creationId xmlns:a16="http://schemas.microsoft.com/office/drawing/2014/main" id="{4677A00E-0905-4627-A6D5-86B818F16EDC}"/>
                    </a:ext>
                  </a:extLst>
                </p:cNvPr>
                <p:cNvSpPr>
                  <a:spLocks/>
                </p:cNvSpPr>
                <p:nvPr/>
              </p:nvSpPr>
              <p:spPr bwMode="auto">
                <a:xfrm>
                  <a:off x="7766051" y="3521075"/>
                  <a:ext cx="115888" cy="119063"/>
                </a:xfrm>
                <a:custGeom>
                  <a:avLst/>
                  <a:gdLst>
                    <a:gd name="T0" fmla="*/ 2147483646 w 73"/>
                    <a:gd name="T1" fmla="*/ 0 h 75"/>
                    <a:gd name="T2" fmla="*/ 2147483646 w 73"/>
                    <a:gd name="T3" fmla="*/ 2147483646 h 75"/>
                    <a:gd name="T4" fmla="*/ 2147483646 w 73"/>
                    <a:gd name="T5" fmla="*/ 0 h 75"/>
                    <a:gd name="T6" fmla="*/ 2147483646 w 73"/>
                    <a:gd name="T7" fmla="*/ 0 h 75"/>
                    <a:gd name="T8" fmla="*/ 0 w 73"/>
                    <a:gd name="T9" fmla="*/ 2147483646 h 75"/>
                    <a:gd name="T10" fmla="*/ 2147483646 w 73"/>
                    <a:gd name="T11" fmla="*/ 2147483646 h 75"/>
                    <a:gd name="T12" fmla="*/ 2147483646 w 73"/>
                    <a:gd name="T13" fmla="*/ 2147483646 h 75"/>
                    <a:gd name="T14" fmla="*/ 2147483646 w 73"/>
                    <a:gd name="T15" fmla="*/ 2147483646 h 75"/>
                    <a:gd name="T16" fmla="*/ 2147483646 w 73"/>
                    <a:gd name="T17" fmla="*/ 2147483646 h 75"/>
                    <a:gd name="T18" fmla="*/ 2147483646 w 73"/>
                    <a:gd name="T19" fmla="*/ 0 h 75"/>
                    <a:gd name="T20" fmla="*/ 2147483646 w 73"/>
                    <a:gd name="T21" fmla="*/ 0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9" name="îṣḻîďe">
                  <a:extLst>
                    <a:ext uri="{FF2B5EF4-FFF2-40B4-BE49-F238E27FC236}">
                      <a16:creationId xmlns:a16="http://schemas.microsoft.com/office/drawing/2014/main" id="{6BBE231A-FEFB-4879-AB3E-5F2BE6327CF1}"/>
                    </a:ext>
                  </a:extLst>
                </p:cNvPr>
                <p:cNvSpPr>
                  <a:spLocks/>
                </p:cNvSpPr>
                <p:nvPr/>
              </p:nvSpPr>
              <p:spPr bwMode="auto">
                <a:xfrm>
                  <a:off x="7881938" y="3521075"/>
                  <a:ext cx="49213" cy="119063"/>
                </a:xfrm>
                <a:custGeom>
                  <a:avLst/>
                  <a:gdLst>
                    <a:gd name="T0" fmla="*/ 0 w 31"/>
                    <a:gd name="T1" fmla="*/ 2147483646 h 75"/>
                    <a:gd name="T2" fmla="*/ 2147483646 w 31"/>
                    <a:gd name="T3" fmla="*/ 2147483646 h 75"/>
                    <a:gd name="T4" fmla="*/ 2147483646 w 31"/>
                    <a:gd name="T5" fmla="*/ 0 h 75"/>
                    <a:gd name="T6" fmla="*/ 2147483646 w 31"/>
                    <a:gd name="T7" fmla="*/ 0 h 75"/>
                    <a:gd name="T8" fmla="*/ 0 w 31"/>
                    <a:gd name="T9" fmla="*/ 2147483646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0" name="íŝḻiḋè">
                  <a:extLst>
                    <a:ext uri="{FF2B5EF4-FFF2-40B4-BE49-F238E27FC236}">
                      <a16:creationId xmlns:a16="http://schemas.microsoft.com/office/drawing/2014/main" id="{2CC9A110-9828-4D1B-A7C5-A4D0749322C4}"/>
                    </a:ext>
                  </a:extLst>
                </p:cNvPr>
                <p:cNvSpPr>
                  <a:spLocks/>
                </p:cNvSpPr>
                <p:nvPr/>
              </p:nvSpPr>
              <p:spPr bwMode="auto">
                <a:xfrm>
                  <a:off x="7940676" y="3521075"/>
                  <a:ext cx="109538" cy="119063"/>
                </a:xfrm>
                <a:custGeom>
                  <a:avLst/>
                  <a:gdLst>
                    <a:gd name="T0" fmla="*/ 2147483646 w 69"/>
                    <a:gd name="T1" fmla="*/ 0 h 75"/>
                    <a:gd name="T2" fmla="*/ 2147483646 w 69"/>
                    <a:gd name="T3" fmla="*/ 2147483646 h 75"/>
                    <a:gd name="T4" fmla="*/ 2147483646 w 69"/>
                    <a:gd name="T5" fmla="*/ 0 h 75"/>
                    <a:gd name="T6" fmla="*/ 0 w 69"/>
                    <a:gd name="T7" fmla="*/ 0 h 75"/>
                    <a:gd name="T8" fmla="*/ 2147483646 w 69"/>
                    <a:gd name="T9" fmla="*/ 2147483646 h 75"/>
                    <a:gd name="T10" fmla="*/ 2147483646 w 69"/>
                    <a:gd name="T11" fmla="*/ 2147483646 h 75"/>
                    <a:gd name="T12" fmla="*/ 2147483646 w 69"/>
                    <a:gd name="T13" fmla="*/ 0 h 75"/>
                    <a:gd name="T14" fmla="*/ 2147483646 w 69"/>
                    <a:gd name="T15" fmla="*/ 0 h 7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1" name="î$ḷíďé">
                  <a:extLst>
                    <a:ext uri="{FF2B5EF4-FFF2-40B4-BE49-F238E27FC236}">
                      <a16:creationId xmlns:a16="http://schemas.microsoft.com/office/drawing/2014/main" id="{F1597A5C-085F-4559-A815-9CBFAF36CEE3}"/>
                    </a:ext>
                  </a:extLst>
                </p:cNvPr>
                <p:cNvSpPr>
                  <a:spLocks/>
                </p:cNvSpPr>
                <p:nvPr/>
              </p:nvSpPr>
              <p:spPr bwMode="auto">
                <a:xfrm>
                  <a:off x="8037513" y="3521075"/>
                  <a:ext cx="111125" cy="119063"/>
                </a:xfrm>
                <a:custGeom>
                  <a:avLst/>
                  <a:gdLst>
                    <a:gd name="T0" fmla="*/ 2147483646 w 70"/>
                    <a:gd name="T1" fmla="*/ 2147483646 h 75"/>
                    <a:gd name="T2" fmla="*/ 2147483646 w 70"/>
                    <a:gd name="T3" fmla="*/ 0 h 75"/>
                    <a:gd name="T4" fmla="*/ 2147483646 w 70"/>
                    <a:gd name="T5" fmla="*/ 0 h 75"/>
                    <a:gd name="T6" fmla="*/ 0 w 70"/>
                    <a:gd name="T7" fmla="*/ 2147483646 h 75"/>
                    <a:gd name="T8" fmla="*/ 2147483646 w 70"/>
                    <a:gd name="T9" fmla="*/ 2147483646 h 75"/>
                    <a:gd name="T10" fmla="*/ 2147483646 w 70"/>
                    <a:gd name="T11" fmla="*/ 2147483646 h 75"/>
                    <a:gd name="T12" fmla="*/ 2147483646 w 70"/>
                    <a:gd name="T13" fmla="*/ 2147483646 h 75"/>
                    <a:gd name="T14" fmla="*/ 2147483646 w 70"/>
                    <a:gd name="T15" fmla="*/ 2147483646 h 75"/>
                    <a:gd name="T16" fmla="*/ 2147483646 w 70"/>
                    <a:gd name="T17" fmla="*/ 2147483646 h 75"/>
                    <a:gd name="T18" fmla="*/ 2147483646 w 70"/>
                    <a:gd name="T19" fmla="*/ 2147483646 h 75"/>
                    <a:gd name="T20" fmla="*/ 2147483646 w 70"/>
                    <a:gd name="T21" fmla="*/ 2147483646 h 75"/>
                    <a:gd name="T22" fmla="*/ 2147483646 w 70"/>
                    <a:gd name="T23" fmla="*/ 2147483646 h 75"/>
                    <a:gd name="T24" fmla="*/ 2147483646 w 70"/>
                    <a:gd name="T25" fmla="*/ 2147483646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2" name="îṡlîďe">
                  <a:extLst>
                    <a:ext uri="{FF2B5EF4-FFF2-40B4-BE49-F238E27FC236}">
                      <a16:creationId xmlns:a16="http://schemas.microsoft.com/office/drawing/2014/main" id="{F8D507DB-A3D3-4DD7-AEF7-D705525818CF}"/>
                    </a:ext>
                  </a:extLst>
                </p:cNvPr>
                <p:cNvSpPr>
                  <a:spLocks/>
                </p:cNvSpPr>
                <p:nvPr/>
              </p:nvSpPr>
              <p:spPr bwMode="auto">
                <a:xfrm>
                  <a:off x="8145463" y="3521075"/>
                  <a:ext cx="115888" cy="119063"/>
                </a:xfrm>
                <a:custGeom>
                  <a:avLst/>
                  <a:gdLst>
                    <a:gd name="T0" fmla="*/ 2147483646 w 35"/>
                    <a:gd name="T1" fmla="*/ 2147483646 h 36"/>
                    <a:gd name="T2" fmla="*/ 2147483646 w 35"/>
                    <a:gd name="T3" fmla="*/ 0 h 36"/>
                    <a:gd name="T4" fmla="*/ 2147483646 w 35"/>
                    <a:gd name="T5" fmla="*/ 0 h 36"/>
                    <a:gd name="T6" fmla="*/ 0 w 35"/>
                    <a:gd name="T7" fmla="*/ 2147483646 h 36"/>
                    <a:gd name="T8" fmla="*/ 2147483646 w 35"/>
                    <a:gd name="T9" fmla="*/ 2147483646 h 36"/>
                    <a:gd name="T10" fmla="*/ 2147483646 w 35"/>
                    <a:gd name="T11" fmla="*/ 2147483646 h 36"/>
                    <a:gd name="T12" fmla="*/ 2147483646 w 35"/>
                    <a:gd name="T13" fmla="*/ 2147483646 h 36"/>
                    <a:gd name="T14" fmla="*/ 2147483646 w 35"/>
                    <a:gd name="T15" fmla="*/ 2147483646 h 36"/>
                    <a:gd name="T16" fmla="*/ 2147483646 w 35"/>
                    <a:gd name="T17" fmla="*/ 2147483646 h 36"/>
                    <a:gd name="T18" fmla="*/ 2147483646 w 35"/>
                    <a:gd name="T19" fmla="*/ 2147483646 h 36"/>
                    <a:gd name="T20" fmla="*/ 2147483646 w 35"/>
                    <a:gd name="T21" fmla="*/ 2147483646 h 36"/>
                    <a:gd name="T22" fmla="*/ 2147483646 w 35"/>
                    <a:gd name="T23" fmla="*/ 2147483646 h 36"/>
                    <a:gd name="T24" fmla="*/ 2147483646 w 35"/>
                    <a:gd name="T25" fmla="*/ 2147483646 h 36"/>
                    <a:gd name="T26" fmla="*/ 2147483646 w 35"/>
                    <a:gd name="T27" fmla="*/ 2147483646 h 36"/>
                    <a:gd name="T28" fmla="*/ 2147483646 w 35"/>
                    <a:gd name="T29" fmla="*/ 2147483646 h 36"/>
                    <a:gd name="T30" fmla="*/ 2147483646 w 35"/>
                    <a:gd name="T31" fmla="*/ 2147483646 h 36"/>
                    <a:gd name="T32" fmla="*/ 2147483646 w 35"/>
                    <a:gd name="T33" fmla="*/ 2147483646 h 36"/>
                    <a:gd name="T34" fmla="*/ 2147483646 w 35"/>
                    <a:gd name="T35" fmla="*/ 2147483646 h 36"/>
                    <a:gd name="T36" fmla="*/ 2147483646 w 35"/>
                    <a:gd name="T37" fmla="*/ 2147483646 h 36"/>
                    <a:gd name="T38" fmla="*/ 2147483646 w 35"/>
                    <a:gd name="T39" fmla="*/ 2147483646 h 36"/>
                    <a:gd name="T40" fmla="*/ 2147483646 w 35"/>
                    <a:gd name="T41" fmla="*/ 2147483646 h 36"/>
                    <a:gd name="T42" fmla="*/ 2147483646 w 35"/>
                    <a:gd name="T43" fmla="*/ 2147483646 h 36"/>
                    <a:gd name="T44" fmla="*/ 2147483646 w 35"/>
                    <a:gd name="T45" fmla="*/ 2147483646 h 36"/>
                    <a:gd name="T46" fmla="*/ 2147483646 w 35"/>
                    <a:gd name="T47" fmla="*/ 2147483646 h 36"/>
                    <a:gd name="T48" fmla="*/ 2147483646 w 35"/>
                    <a:gd name="T49" fmla="*/ 2147483646 h 36"/>
                    <a:gd name="T50" fmla="*/ 2147483646 w 35"/>
                    <a:gd name="T51" fmla="*/ 2147483646 h 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3" name="ïşľîḍé">
                  <a:extLst>
                    <a:ext uri="{FF2B5EF4-FFF2-40B4-BE49-F238E27FC236}">
                      <a16:creationId xmlns:a16="http://schemas.microsoft.com/office/drawing/2014/main" id="{86B54A83-AE70-49C3-9EB3-2FAA78F6FFCC}"/>
                    </a:ext>
                  </a:extLst>
                </p:cNvPr>
                <p:cNvSpPr>
                  <a:spLocks/>
                </p:cNvSpPr>
                <p:nvPr/>
              </p:nvSpPr>
              <p:spPr bwMode="auto">
                <a:xfrm>
                  <a:off x="8267701" y="3521075"/>
                  <a:ext cx="98425" cy="119063"/>
                </a:xfrm>
                <a:custGeom>
                  <a:avLst/>
                  <a:gdLst>
                    <a:gd name="T0" fmla="*/ 2147483646 w 30"/>
                    <a:gd name="T1" fmla="*/ 2147483646 h 36"/>
                    <a:gd name="T2" fmla="*/ 2147483646 w 30"/>
                    <a:gd name="T3" fmla="*/ 2147483646 h 36"/>
                    <a:gd name="T4" fmla="*/ 2147483646 w 30"/>
                    <a:gd name="T5" fmla="*/ 2147483646 h 36"/>
                    <a:gd name="T6" fmla="*/ 2147483646 w 30"/>
                    <a:gd name="T7" fmla="*/ 2147483646 h 36"/>
                    <a:gd name="T8" fmla="*/ 2147483646 w 30"/>
                    <a:gd name="T9" fmla="*/ 2147483646 h 36"/>
                    <a:gd name="T10" fmla="*/ 2147483646 w 30"/>
                    <a:gd name="T11" fmla="*/ 0 h 36"/>
                    <a:gd name="T12" fmla="*/ 2147483646 w 30"/>
                    <a:gd name="T13" fmla="*/ 2147483646 h 36"/>
                    <a:gd name="T14" fmla="*/ 2147483646 w 30"/>
                    <a:gd name="T15" fmla="*/ 2147483646 h 36"/>
                    <a:gd name="T16" fmla="*/ 2147483646 w 30"/>
                    <a:gd name="T17" fmla="*/ 2147483646 h 36"/>
                    <a:gd name="T18" fmla="*/ 2147483646 w 30"/>
                    <a:gd name="T19" fmla="*/ 2147483646 h 36"/>
                    <a:gd name="T20" fmla="*/ 2147483646 w 30"/>
                    <a:gd name="T21" fmla="*/ 2147483646 h 36"/>
                    <a:gd name="T22" fmla="*/ 2147483646 w 30"/>
                    <a:gd name="T23" fmla="*/ 2147483646 h 36"/>
                    <a:gd name="T24" fmla="*/ 2147483646 w 30"/>
                    <a:gd name="T25" fmla="*/ 2147483646 h 36"/>
                    <a:gd name="T26" fmla="*/ 2147483646 w 30"/>
                    <a:gd name="T27" fmla="*/ 2147483646 h 36"/>
                    <a:gd name="T28" fmla="*/ 2147483646 w 30"/>
                    <a:gd name="T29" fmla="*/ 2147483646 h 36"/>
                    <a:gd name="T30" fmla="*/ 2147483646 w 30"/>
                    <a:gd name="T31" fmla="*/ 2147483646 h 36"/>
                    <a:gd name="T32" fmla="*/ 2147483646 w 30"/>
                    <a:gd name="T33" fmla="*/ 2147483646 h 36"/>
                    <a:gd name="T34" fmla="*/ 0 w 30"/>
                    <a:gd name="T35" fmla="*/ 2147483646 h 36"/>
                    <a:gd name="T36" fmla="*/ 2147483646 w 30"/>
                    <a:gd name="T37" fmla="*/ 2147483646 h 36"/>
                    <a:gd name="T38" fmla="*/ 2147483646 w 30"/>
                    <a:gd name="T39" fmla="*/ 2147483646 h 36"/>
                    <a:gd name="T40" fmla="*/ 2147483646 w 30"/>
                    <a:gd name="T41" fmla="*/ 2147483646 h 36"/>
                    <a:gd name="T42" fmla="*/ 2147483646 w 30"/>
                    <a:gd name="T43" fmla="*/ 2147483646 h 36"/>
                    <a:gd name="T44" fmla="*/ 2147483646 w 30"/>
                    <a:gd name="T45" fmla="*/ 2147483646 h 36"/>
                    <a:gd name="T46" fmla="*/ 2147483646 w 30"/>
                    <a:gd name="T47" fmla="*/ 2147483646 h 36"/>
                    <a:gd name="T48" fmla="*/ 2147483646 w 30"/>
                    <a:gd name="T49" fmla="*/ 2147483646 h 36"/>
                    <a:gd name="T50" fmla="*/ 2147483646 w 30"/>
                    <a:gd name="T51" fmla="*/ 2147483646 h 36"/>
                    <a:gd name="T52" fmla="*/ 2147483646 w 30"/>
                    <a:gd name="T53" fmla="*/ 2147483646 h 36"/>
                    <a:gd name="T54" fmla="*/ 2147483646 w 30"/>
                    <a:gd name="T55" fmla="*/ 2147483646 h 36"/>
                    <a:gd name="T56" fmla="*/ 2147483646 w 30"/>
                    <a:gd name="T57" fmla="*/ 2147483646 h 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4" name="îṩľîďe">
                  <a:extLst>
                    <a:ext uri="{FF2B5EF4-FFF2-40B4-BE49-F238E27FC236}">
                      <a16:creationId xmlns:a16="http://schemas.microsoft.com/office/drawing/2014/main" id="{23E9C0CB-8B35-433F-BA79-D4B9969F9177}"/>
                    </a:ext>
                  </a:extLst>
                </p:cNvPr>
                <p:cNvSpPr>
                  <a:spLocks/>
                </p:cNvSpPr>
                <p:nvPr/>
              </p:nvSpPr>
              <p:spPr bwMode="auto">
                <a:xfrm>
                  <a:off x="8374063" y="3521075"/>
                  <a:ext cx="46038" cy="119063"/>
                </a:xfrm>
                <a:custGeom>
                  <a:avLst/>
                  <a:gdLst>
                    <a:gd name="T0" fmla="*/ 0 w 29"/>
                    <a:gd name="T1" fmla="*/ 2147483646 h 75"/>
                    <a:gd name="T2" fmla="*/ 2147483646 w 29"/>
                    <a:gd name="T3" fmla="*/ 2147483646 h 75"/>
                    <a:gd name="T4" fmla="*/ 2147483646 w 29"/>
                    <a:gd name="T5" fmla="*/ 0 h 75"/>
                    <a:gd name="T6" fmla="*/ 2147483646 w 29"/>
                    <a:gd name="T7" fmla="*/ 0 h 75"/>
                    <a:gd name="T8" fmla="*/ 0 w 29"/>
                    <a:gd name="T9" fmla="*/ 2147483646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5" name="iS1idè">
                  <a:extLst>
                    <a:ext uri="{FF2B5EF4-FFF2-40B4-BE49-F238E27FC236}">
                      <a16:creationId xmlns:a16="http://schemas.microsoft.com/office/drawing/2014/main" id="{DCD355CC-1C68-4689-8560-BDA5E02142A3}"/>
                    </a:ext>
                  </a:extLst>
                </p:cNvPr>
                <p:cNvSpPr>
                  <a:spLocks/>
                </p:cNvSpPr>
                <p:nvPr/>
              </p:nvSpPr>
              <p:spPr bwMode="auto">
                <a:xfrm>
                  <a:off x="8432801" y="3521075"/>
                  <a:ext cx="95250" cy="119063"/>
                </a:xfrm>
                <a:custGeom>
                  <a:avLst/>
                  <a:gdLst>
                    <a:gd name="T0" fmla="*/ 0 w 60"/>
                    <a:gd name="T1" fmla="*/ 2147483646 h 75"/>
                    <a:gd name="T2" fmla="*/ 2147483646 w 60"/>
                    <a:gd name="T3" fmla="*/ 2147483646 h 75"/>
                    <a:gd name="T4" fmla="*/ 2147483646 w 60"/>
                    <a:gd name="T5" fmla="*/ 2147483646 h 75"/>
                    <a:gd name="T6" fmla="*/ 2147483646 w 60"/>
                    <a:gd name="T7" fmla="*/ 2147483646 h 75"/>
                    <a:gd name="T8" fmla="*/ 2147483646 w 60"/>
                    <a:gd name="T9" fmla="*/ 2147483646 h 75"/>
                    <a:gd name="T10" fmla="*/ 2147483646 w 60"/>
                    <a:gd name="T11" fmla="*/ 2147483646 h 75"/>
                    <a:gd name="T12" fmla="*/ 2147483646 w 60"/>
                    <a:gd name="T13" fmla="*/ 0 h 75"/>
                    <a:gd name="T14" fmla="*/ 2147483646 w 60"/>
                    <a:gd name="T15" fmla="*/ 0 h 75"/>
                    <a:gd name="T16" fmla="*/ 0 w 60"/>
                    <a:gd name="T17" fmla="*/ 2147483646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6" name="iṣḷîḋe">
                  <a:extLst>
                    <a:ext uri="{FF2B5EF4-FFF2-40B4-BE49-F238E27FC236}">
                      <a16:creationId xmlns:a16="http://schemas.microsoft.com/office/drawing/2014/main" id="{72AED30C-88BE-495F-9C4E-7CD2EE6F76E9}"/>
                    </a:ext>
                  </a:extLst>
                </p:cNvPr>
                <p:cNvSpPr>
                  <a:spLocks/>
                </p:cNvSpPr>
                <p:nvPr/>
              </p:nvSpPr>
              <p:spPr bwMode="auto">
                <a:xfrm>
                  <a:off x="8531226" y="3521075"/>
                  <a:ext cx="109538" cy="119063"/>
                </a:xfrm>
                <a:custGeom>
                  <a:avLst/>
                  <a:gdLst>
                    <a:gd name="T0" fmla="*/ 2147483646 w 33"/>
                    <a:gd name="T1" fmla="*/ 0 h 36"/>
                    <a:gd name="T2" fmla="*/ 2147483646 w 33"/>
                    <a:gd name="T3" fmla="*/ 2147483646 h 36"/>
                    <a:gd name="T4" fmla="*/ 2147483646 w 33"/>
                    <a:gd name="T5" fmla="*/ 2147483646 h 36"/>
                    <a:gd name="T6" fmla="*/ 2147483646 w 33"/>
                    <a:gd name="T7" fmla="*/ 2147483646 h 36"/>
                    <a:gd name="T8" fmla="*/ 2147483646 w 33"/>
                    <a:gd name="T9" fmla="*/ 2147483646 h 36"/>
                    <a:gd name="T10" fmla="*/ 2147483646 w 33"/>
                    <a:gd name="T11" fmla="*/ 0 h 36"/>
                    <a:gd name="T12" fmla="*/ 0 w 33"/>
                    <a:gd name="T13" fmla="*/ 0 h 36"/>
                    <a:gd name="T14" fmla="*/ 2147483646 w 33"/>
                    <a:gd name="T15" fmla="*/ 2147483646 h 36"/>
                    <a:gd name="T16" fmla="*/ 2147483646 w 33"/>
                    <a:gd name="T17" fmla="*/ 2147483646 h 36"/>
                    <a:gd name="T18" fmla="*/ 2147483646 w 33"/>
                    <a:gd name="T19" fmla="*/ 2147483646 h 36"/>
                    <a:gd name="T20" fmla="*/ 2147483646 w 33"/>
                    <a:gd name="T21" fmla="*/ 2147483646 h 36"/>
                    <a:gd name="T22" fmla="*/ 2147483646 w 33"/>
                    <a:gd name="T23" fmla="*/ 0 h 36"/>
                    <a:gd name="T24" fmla="*/ 2147483646 w 33"/>
                    <a:gd name="T25" fmla="*/ 0 h 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grpSp>
      <p:cxnSp>
        <p:nvCxnSpPr>
          <p:cNvPr id="131" name="直线连接符 3">
            <a:extLst>
              <a:ext uri="{FF2B5EF4-FFF2-40B4-BE49-F238E27FC236}">
                <a16:creationId xmlns:a16="http://schemas.microsoft.com/office/drawing/2014/main" id="{1CDB8852-D614-43EE-B5A9-26C17BFA3A28}"/>
              </a:ext>
            </a:extLst>
          </p:cNvPr>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32" name="图片 126" descr="图片包含 天空, 户外, 建筑物, 日落&#10;&#10;描述已自动生成">
            <a:extLst>
              <a:ext uri="{FF2B5EF4-FFF2-40B4-BE49-F238E27FC236}">
                <a16:creationId xmlns:a16="http://schemas.microsoft.com/office/drawing/2014/main" id="{90B0383B-1907-461C-8145-5D5A4CFC7FE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8414" r="38744"/>
          <a:stretch>
            <a:fillRect/>
          </a:stretch>
        </p:blipFill>
        <p:spPr bwMode="auto">
          <a:xfrm>
            <a:off x="0" y="60325"/>
            <a:ext cx="9588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803275" y="393486"/>
            <a:ext cx="8970989" cy="663575"/>
          </a:xfrm>
        </p:spPr>
        <p:txBody>
          <a:bodyPr/>
          <a:lstStyle>
            <a:lvl1pPr>
              <a:defRPr b="1">
                <a:solidFill>
                  <a:schemeClr val="accent2"/>
                </a:solidFill>
              </a:defRPr>
            </a:lvl1pPr>
          </a:lstStyle>
          <a:p>
            <a:r>
              <a:rPr lang="zh-CN" altLang="en-US" dirty="0"/>
              <a:t>单击此处编辑母版标题样式</a:t>
            </a:r>
          </a:p>
        </p:txBody>
      </p:sp>
      <p:sp>
        <p:nvSpPr>
          <p:cNvPr id="6" name="图片占位符 5"/>
          <p:cNvSpPr>
            <a:spLocks noGrp="1"/>
          </p:cNvSpPr>
          <p:nvPr>
            <p:ph type="pic" sz="quarter" idx="10"/>
          </p:nvPr>
        </p:nvSpPr>
        <p:spPr>
          <a:xfrm>
            <a:off x="1424066" y="1160463"/>
            <a:ext cx="4557008" cy="2347235"/>
          </a:xfrm>
        </p:spPr>
        <p:txBody>
          <a:bodyPr rtlCol="0">
            <a:normAutofit/>
          </a:bodyPr>
          <a:lstStyle/>
          <a:p>
            <a:pPr lvl="0"/>
            <a:endParaRPr lang="zh-CN" altLang="en-US" noProof="0"/>
          </a:p>
        </p:txBody>
      </p:sp>
      <p:sp>
        <p:nvSpPr>
          <p:cNvPr id="114" name="图片占位符 5"/>
          <p:cNvSpPr>
            <a:spLocks noGrp="1"/>
          </p:cNvSpPr>
          <p:nvPr>
            <p:ph type="pic" sz="quarter" idx="11"/>
          </p:nvPr>
        </p:nvSpPr>
        <p:spPr>
          <a:xfrm>
            <a:off x="6831717" y="1160463"/>
            <a:ext cx="4557008" cy="2347235"/>
          </a:xfrm>
        </p:spPr>
        <p:txBody>
          <a:bodyPr rtlCol="0">
            <a:normAutofit/>
          </a:bodyPr>
          <a:lstStyle/>
          <a:p>
            <a:pPr lvl="0"/>
            <a:endParaRPr lang="zh-CN" altLang="en-US" noProof="0"/>
          </a:p>
        </p:txBody>
      </p:sp>
      <p:sp>
        <p:nvSpPr>
          <p:cNvPr id="115" name="图片占位符 5"/>
          <p:cNvSpPr>
            <a:spLocks noGrp="1"/>
          </p:cNvSpPr>
          <p:nvPr>
            <p:ph type="pic" sz="quarter" idx="12"/>
          </p:nvPr>
        </p:nvSpPr>
        <p:spPr>
          <a:xfrm>
            <a:off x="810621" y="3890053"/>
            <a:ext cx="4557008" cy="2347235"/>
          </a:xfrm>
        </p:spPr>
        <p:txBody>
          <a:bodyPr rtlCol="0">
            <a:normAutofit/>
          </a:bodyPr>
          <a:lstStyle/>
          <a:p>
            <a:pPr lvl="0"/>
            <a:endParaRPr lang="zh-CN" altLang="en-US" noProof="0"/>
          </a:p>
        </p:txBody>
      </p:sp>
      <p:sp>
        <p:nvSpPr>
          <p:cNvPr id="116" name="图片占位符 5"/>
          <p:cNvSpPr>
            <a:spLocks noGrp="1"/>
          </p:cNvSpPr>
          <p:nvPr>
            <p:ph type="pic" sz="quarter" idx="13"/>
          </p:nvPr>
        </p:nvSpPr>
        <p:spPr>
          <a:xfrm>
            <a:off x="6218272" y="3890053"/>
            <a:ext cx="4557008" cy="2347235"/>
          </a:xfrm>
        </p:spPr>
        <p:txBody>
          <a:bodyPr rtlCol="0">
            <a:normAutofit/>
          </a:bodyPr>
          <a:lstStyle/>
          <a:p>
            <a:pPr lvl="0"/>
            <a:endParaRPr lang="zh-CN" altLang="en-US" noProof="0"/>
          </a:p>
        </p:txBody>
      </p:sp>
    </p:spTree>
    <p:extLst>
      <p:ext uri="{BB962C8B-B14F-4D97-AF65-F5344CB8AC3E}">
        <p14:creationId xmlns:p14="http://schemas.microsoft.com/office/powerpoint/2010/main" val="9798986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标题页1">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2C2443E1-66F1-4C8C-A287-FCD28C3A0B2D}"/>
              </a:ext>
            </a:extLst>
          </p:cNvPr>
          <p:cNvSpPr/>
          <p:nvPr userDrawn="1"/>
        </p:nvSpPr>
        <p:spPr>
          <a:xfrm>
            <a:off x="12014200" y="0"/>
            <a:ext cx="1778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7" name="日期占位符 3">
            <a:extLst>
              <a:ext uri="{FF2B5EF4-FFF2-40B4-BE49-F238E27FC236}">
                <a16:creationId xmlns:a16="http://schemas.microsoft.com/office/drawing/2014/main" id="{477486AA-1D34-4FB9-8926-62A90DF760DB}"/>
              </a:ext>
            </a:extLst>
          </p:cNvPr>
          <p:cNvSpPr txBox="1">
            <a:spLocks/>
          </p:cNvSpPr>
          <p:nvPr userDrawn="1"/>
        </p:nvSpPr>
        <p:spPr>
          <a:xfrm>
            <a:off x="801688" y="6249988"/>
            <a:ext cx="2921000" cy="365125"/>
          </a:xfrm>
          <a:prstGeom prst="rect">
            <a:avLst/>
          </a:prstGeom>
        </p:spPr>
        <p:txBody>
          <a:bodyPr lIns="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zh-CN" altLang="en-US" dirty="0"/>
              <a:t>自强、弘毅、求是、拓新</a:t>
            </a:r>
          </a:p>
        </p:txBody>
      </p:sp>
      <p:grpSp>
        <p:nvGrpSpPr>
          <p:cNvPr id="8" name="组合 6">
            <a:extLst>
              <a:ext uri="{FF2B5EF4-FFF2-40B4-BE49-F238E27FC236}">
                <a16:creationId xmlns:a16="http://schemas.microsoft.com/office/drawing/2014/main" id="{307ED4AD-8BBA-447D-B643-F99103458689}"/>
              </a:ext>
            </a:extLst>
          </p:cNvPr>
          <p:cNvGrpSpPr>
            <a:grpSpLocks/>
          </p:cNvGrpSpPr>
          <p:nvPr userDrawn="1"/>
        </p:nvGrpSpPr>
        <p:grpSpPr bwMode="auto">
          <a:xfrm>
            <a:off x="817563" y="468313"/>
            <a:ext cx="1479550" cy="458787"/>
            <a:chOff x="2558030" y="228446"/>
            <a:chExt cx="6774643" cy="2099603"/>
          </a:xfrm>
        </p:grpSpPr>
        <p:grpSp>
          <p:nvGrpSpPr>
            <p:cNvPr id="9" name="íšḻîďê">
              <a:extLst>
                <a:ext uri="{FF2B5EF4-FFF2-40B4-BE49-F238E27FC236}">
                  <a16:creationId xmlns:a16="http://schemas.microsoft.com/office/drawing/2014/main" id="{B0BFBC04-8E0D-4F27-BE6D-D9527CB22616}"/>
                </a:ext>
              </a:extLst>
            </p:cNvPr>
            <p:cNvGrpSpPr>
              <a:grpSpLocks/>
            </p:cNvGrpSpPr>
            <p:nvPr userDrawn="1"/>
          </p:nvGrpSpPr>
          <p:grpSpPr bwMode="auto">
            <a:xfrm>
              <a:off x="2558030" y="228446"/>
              <a:ext cx="2085857" cy="2099603"/>
              <a:chOff x="3551238" y="3067050"/>
              <a:chExt cx="722313" cy="727075"/>
            </a:xfrm>
          </p:grpSpPr>
          <p:sp>
            <p:nvSpPr>
              <p:cNvPr id="39" name="ïş1íḍê">
                <a:extLst>
                  <a:ext uri="{FF2B5EF4-FFF2-40B4-BE49-F238E27FC236}">
                    <a16:creationId xmlns:a16="http://schemas.microsoft.com/office/drawing/2014/main" id="{9D02AF04-75B0-4F26-914B-1EF85DFD2D02}"/>
                  </a:ext>
                </a:extLst>
              </p:cNvPr>
              <p:cNvSpPr>
                <a:spLocks/>
              </p:cNvSpPr>
              <p:nvPr/>
            </p:nvSpPr>
            <p:spPr bwMode="auto">
              <a:xfrm>
                <a:off x="3575051" y="3087688"/>
                <a:ext cx="673100" cy="679450"/>
              </a:xfrm>
              <a:custGeom>
                <a:avLst/>
                <a:gdLst>
                  <a:gd name="T0" fmla="*/ 2147483646 w 204"/>
                  <a:gd name="T1" fmla="*/ 0 h 204"/>
                  <a:gd name="T2" fmla="*/ 2147483646 w 204"/>
                  <a:gd name="T3" fmla="*/ 2147483646 h 204"/>
                  <a:gd name="T4" fmla="*/ 2147483646 w 204"/>
                  <a:gd name="T5" fmla="*/ 2147483646 h 204"/>
                  <a:gd name="T6" fmla="*/ 0 w 204"/>
                  <a:gd name="T7" fmla="*/ 2147483646 h 204"/>
                  <a:gd name="T8" fmla="*/ 2147483646 w 204"/>
                  <a:gd name="T9" fmla="*/ 0 h 204"/>
                  <a:gd name="T10" fmla="*/ 2147483646 w 204"/>
                  <a:gd name="T11" fmla="*/ 2147483646 h 204"/>
                  <a:gd name="T12" fmla="*/ 2147483646 w 204"/>
                  <a:gd name="T13" fmla="*/ 2147483646 h 204"/>
                  <a:gd name="T14" fmla="*/ 2147483646 w 204"/>
                  <a:gd name="T15" fmla="*/ 2147483646 h 204"/>
                  <a:gd name="T16" fmla="*/ 2147483646 w 204"/>
                  <a:gd name="T17" fmla="*/ 2147483646 h 204"/>
                  <a:gd name="T18" fmla="*/ 2147483646 w 204"/>
                  <a:gd name="T19" fmla="*/ 2147483646 h 2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0" name="íšḻïḍè">
                <a:extLst>
                  <a:ext uri="{FF2B5EF4-FFF2-40B4-BE49-F238E27FC236}">
                    <a16:creationId xmlns:a16="http://schemas.microsoft.com/office/drawing/2014/main" id="{3C6A5B6E-37D4-43A5-867E-26EEA7B6BFC1}"/>
                  </a:ext>
                </a:extLst>
              </p:cNvPr>
              <p:cNvSpPr>
                <a:spLocks/>
              </p:cNvSpPr>
              <p:nvPr/>
            </p:nvSpPr>
            <p:spPr bwMode="auto">
              <a:xfrm>
                <a:off x="3621088" y="3103563"/>
                <a:ext cx="584200" cy="203200"/>
              </a:xfrm>
              <a:custGeom>
                <a:avLst/>
                <a:gdLst>
                  <a:gd name="T0" fmla="*/ 2147483646 w 177"/>
                  <a:gd name="T1" fmla="*/ 2147483646 h 61"/>
                  <a:gd name="T2" fmla="*/ 0 w 177"/>
                  <a:gd name="T3" fmla="*/ 2147483646 h 61"/>
                  <a:gd name="T4" fmla="*/ 2147483646 w 177"/>
                  <a:gd name="T5" fmla="*/ 2147483646 h 61"/>
                  <a:gd name="T6" fmla="*/ 2147483646 w 177"/>
                  <a:gd name="T7" fmla="*/ 2147483646 h 61"/>
                  <a:gd name="T8" fmla="*/ 2147483646 w 177"/>
                  <a:gd name="T9" fmla="*/ 2147483646 h 61"/>
                  <a:gd name="T10" fmla="*/ 2147483646 w 177"/>
                  <a:gd name="T11" fmla="*/ 2147483646 h 61"/>
                  <a:gd name="T12" fmla="*/ 2147483646 w 177"/>
                  <a:gd name="T13" fmla="*/ 2147483646 h 61"/>
                  <a:gd name="T14" fmla="*/ 2147483646 w 177"/>
                  <a:gd name="T15" fmla="*/ 2147483646 h 61"/>
                  <a:gd name="T16" fmla="*/ 2147483646 w 177"/>
                  <a:gd name="T17" fmla="*/ 2147483646 h 61"/>
                  <a:gd name="T18" fmla="*/ 2147483646 w 177"/>
                  <a:gd name="T19" fmla="*/ 2147483646 h 61"/>
                  <a:gd name="T20" fmla="*/ 2147483646 w 177"/>
                  <a:gd name="T21" fmla="*/ 2147483646 h 61"/>
                  <a:gd name="T22" fmla="*/ 2147483646 w 177"/>
                  <a:gd name="T23" fmla="*/ 2147483646 h 61"/>
                  <a:gd name="T24" fmla="*/ 2147483646 w 177"/>
                  <a:gd name="T25" fmla="*/ 2147483646 h 61"/>
                  <a:gd name="T26" fmla="*/ 2147483646 w 177"/>
                  <a:gd name="T27" fmla="*/ 2147483646 h 61"/>
                  <a:gd name="T28" fmla="*/ 2147483646 w 177"/>
                  <a:gd name="T29" fmla="*/ 2147483646 h 61"/>
                  <a:gd name="T30" fmla="*/ 2147483646 w 177"/>
                  <a:gd name="T31" fmla="*/ 2147483646 h 61"/>
                  <a:gd name="T32" fmla="*/ 2147483646 w 177"/>
                  <a:gd name="T33" fmla="*/ 2147483646 h 61"/>
                  <a:gd name="T34" fmla="*/ 2147483646 w 177"/>
                  <a:gd name="T35" fmla="*/ 2147483646 h 61"/>
                  <a:gd name="T36" fmla="*/ 2147483646 w 177"/>
                  <a:gd name="T37" fmla="*/ 2147483646 h 61"/>
                  <a:gd name="T38" fmla="*/ 2147483646 w 177"/>
                  <a:gd name="T39" fmla="*/ 2147483646 h 61"/>
                  <a:gd name="T40" fmla="*/ 2147483646 w 177"/>
                  <a:gd name="T41" fmla="*/ 2147483646 h 61"/>
                  <a:gd name="T42" fmla="*/ 2147483646 w 177"/>
                  <a:gd name="T43" fmla="*/ 2147483646 h 61"/>
                  <a:gd name="T44" fmla="*/ 2147483646 w 177"/>
                  <a:gd name="T45" fmla="*/ 2147483646 h 61"/>
                  <a:gd name="T46" fmla="*/ 2147483646 w 177"/>
                  <a:gd name="T47" fmla="*/ 2147483646 h 61"/>
                  <a:gd name="T48" fmla="*/ 2147483646 w 177"/>
                  <a:gd name="T49" fmla="*/ 2147483646 h 61"/>
                  <a:gd name="T50" fmla="*/ 2147483646 w 177"/>
                  <a:gd name="T51" fmla="*/ 2147483646 h 61"/>
                  <a:gd name="T52" fmla="*/ 2147483646 w 177"/>
                  <a:gd name="T53" fmla="*/ 2147483646 h 61"/>
                  <a:gd name="T54" fmla="*/ 2147483646 w 177"/>
                  <a:gd name="T55" fmla="*/ 2147483646 h 61"/>
                  <a:gd name="T56" fmla="*/ 2147483646 w 177"/>
                  <a:gd name="T57" fmla="*/ 2147483646 h 61"/>
                  <a:gd name="T58" fmla="*/ 2147483646 w 177"/>
                  <a:gd name="T59" fmla="*/ 2147483646 h 61"/>
                  <a:gd name="T60" fmla="*/ 2147483646 w 177"/>
                  <a:gd name="T61" fmla="*/ 2147483646 h 61"/>
                  <a:gd name="T62" fmla="*/ 2147483646 w 177"/>
                  <a:gd name="T63" fmla="*/ 2147483646 h 61"/>
                  <a:gd name="T64" fmla="*/ 2147483646 w 177"/>
                  <a:gd name="T65" fmla="*/ 2147483646 h 61"/>
                  <a:gd name="T66" fmla="*/ 2147483646 w 177"/>
                  <a:gd name="T67" fmla="*/ 2147483646 h 61"/>
                  <a:gd name="T68" fmla="*/ 2147483646 w 177"/>
                  <a:gd name="T69" fmla="*/ 2147483646 h 61"/>
                  <a:gd name="T70" fmla="*/ 2147483646 w 177"/>
                  <a:gd name="T71" fmla="*/ 2147483646 h 61"/>
                  <a:gd name="T72" fmla="*/ 2147483646 w 177"/>
                  <a:gd name="T73" fmla="*/ 2147483646 h 61"/>
                  <a:gd name="T74" fmla="*/ 2147483646 w 177"/>
                  <a:gd name="T75" fmla="*/ 2147483646 h 61"/>
                  <a:gd name="T76" fmla="*/ 2147483646 w 177"/>
                  <a:gd name="T77" fmla="*/ 2147483646 h 61"/>
                  <a:gd name="T78" fmla="*/ 2147483646 w 177"/>
                  <a:gd name="T79" fmla="*/ 2147483646 h 61"/>
                  <a:gd name="T80" fmla="*/ 2147483646 w 177"/>
                  <a:gd name="T81" fmla="*/ 2147483646 h 61"/>
                  <a:gd name="T82" fmla="*/ 2147483646 w 177"/>
                  <a:gd name="T83" fmla="*/ 2147483646 h 61"/>
                  <a:gd name="T84" fmla="*/ 2147483646 w 177"/>
                  <a:gd name="T85" fmla="*/ 2147483646 h 61"/>
                  <a:gd name="T86" fmla="*/ 2147483646 w 177"/>
                  <a:gd name="T87" fmla="*/ 2147483646 h 61"/>
                  <a:gd name="T88" fmla="*/ 2147483646 w 177"/>
                  <a:gd name="T89" fmla="*/ 2147483646 h 61"/>
                  <a:gd name="T90" fmla="*/ 2147483646 w 177"/>
                  <a:gd name="T91" fmla="*/ 2147483646 h 61"/>
                  <a:gd name="T92" fmla="*/ 2147483646 w 177"/>
                  <a:gd name="T93" fmla="*/ 2147483646 h 61"/>
                  <a:gd name="T94" fmla="*/ 2147483646 w 177"/>
                  <a:gd name="T95" fmla="*/ 2147483646 h 61"/>
                  <a:gd name="T96" fmla="*/ 2147483646 w 177"/>
                  <a:gd name="T97" fmla="*/ 2147483646 h 61"/>
                  <a:gd name="T98" fmla="*/ 2147483646 w 177"/>
                  <a:gd name="T99" fmla="*/ 2147483646 h 61"/>
                  <a:gd name="T100" fmla="*/ 2147483646 w 177"/>
                  <a:gd name="T101" fmla="*/ 2147483646 h 61"/>
                  <a:gd name="T102" fmla="*/ 2147483646 w 177"/>
                  <a:gd name="T103" fmla="*/ 2147483646 h 61"/>
                  <a:gd name="T104" fmla="*/ 2147483646 w 177"/>
                  <a:gd name="T105" fmla="*/ 2147483646 h 61"/>
                  <a:gd name="T106" fmla="*/ 2147483646 w 177"/>
                  <a:gd name="T107" fmla="*/ 2147483646 h 61"/>
                  <a:gd name="T108" fmla="*/ 2147483646 w 177"/>
                  <a:gd name="T109" fmla="*/ 2147483646 h 61"/>
                  <a:gd name="T110" fmla="*/ 2147483646 w 177"/>
                  <a:gd name="T111" fmla="*/ 2147483646 h 61"/>
                  <a:gd name="T112" fmla="*/ 2147483646 w 177"/>
                  <a:gd name="T113" fmla="*/ 2147483646 h 61"/>
                  <a:gd name="T114" fmla="*/ 2147483646 w 177"/>
                  <a:gd name="T115" fmla="*/ 2147483646 h 61"/>
                  <a:gd name="T116" fmla="*/ 2147483646 w 177"/>
                  <a:gd name="T117" fmla="*/ 2147483646 h 61"/>
                  <a:gd name="T118" fmla="*/ 2147483646 w 177"/>
                  <a:gd name="T119" fmla="*/ 2147483646 h 6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headEnd/>
                <a:tailEnd/>
              </a:ln>
            </p:spPr>
            <p:txBody>
              <a:bodyPr anchor="ctr"/>
              <a:lstStyle/>
              <a:p>
                <a:endParaRPr lang="zh-CN" altLang="en-US"/>
              </a:p>
            </p:txBody>
          </p:sp>
          <p:sp>
            <p:nvSpPr>
              <p:cNvPr id="41" name="ïśľíḓé">
                <a:extLst>
                  <a:ext uri="{FF2B5EF4-FFF2-40B4-BE49-F238E27FC236}">
                    <a16:creationId xmlns:a16="http://schemas.microsoft.com/office/drawing/2014/main" id="{03190E9A-6E2C-4394-92AF-5080D56AAF69}"/>
                  </a:ext>
                </a:extLst>
              </p:cNvPr>
              <p:cNvSpPr>
                <a:spLocks/>
              </p:cNvSpPr>
              <p:nvPr/>
            </p:nvSpPr>
            <p:spPr bwMode="auto">
              <a:xfrm>
                <a:off x="3667126" y="3184525"/>
                <a:ext cx="492125" cy="496888"/>
              </a:xfrm>
              <a:custGeom>
                <a:avLst/>
                <a:gdLst>
                  <a:gd name="T0" fmla="*/ 2147483646 w 149"/>
                  <a:gd name="T1" fmla="*/ 0 h 149"/>
                  <a:gd name="T2" fmla="*/ 2147483646 w 149"/>
                  <a:gd name="T3" fmla="*/ 2147483646 h 149"/>
                  <a:gd name="T4" fmla="*/ 2147483646 w 149"/>
                  <a:gd name="T5" fmla="*/ 2147483646 h 149"/>
                  <a:gd name="T6" fmla="*/ 0 w 149"/>
                  <a:gd name="T7" fmla="*/ 2147483646 h 149"/>
                  <a:gd name="T8" fmla="*/ 2147483646 w 149"/>
                  <a:gd name="T9" fmla="*/ 0 h 149"/>
                  <a:gd name="T10" fmla="*/ 2147483646 w 149"/>
                  <a:gd name="T11" fmla="*/ 2147483646 h 149"/>
                  <a:gd name="T12" fmla="*/ 2147483646 w 149"/>
                  <a:gd name="T13" fmla="*/ 2147483646 h 149"/>
                  <a:gd name="T14" fmla="*/ 2147483646 w 149"/>
                  <a:gd name="T15" fmla="*/ 2147483646 h 149"/>
                  <a:gd name="T16" fmla="*/ 2147483646 w 149"/>
                  <a:gd name="T17" fmla="*/ 2147483646 h 149"/>
                  <a:gd name="T18" fmla="*/ 2147483646 w 149"/>
                  <a:gd name="T19" fmla="*/ 2147483646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2" name="ïslíḍê">
                <a:extLst>
                  <a:ext uri="{FF2B5EF4-FFF2-40B4-BE49-F238E27FC236}">
                    <a16:creationId xmlns:a16="http://schemas.microsoft.com/office/drawing/2014/main" id="{B6FC4FD9-E962-4825-9690-98BA5A850A8C}"/>
                  </a:ext>
                </a:extLst>
              </p:cNvPr>
              <p:cNvSpPr>
                <a:spLocks/>
              </p:cNvSpPr>
              <p:nvPr/>
            </p:nvSpPr>
            <p:spPr bwMode="auto">
              <a:xfrm>
                <a:off x="3775076" y="3248025"/>
                <a:ext cx="274638" cy="146050"/>
              </a:xfrm>
              <a:custGeom>
                <a:avLst/>
                <a:gdLst>
                  <a:gd name="T0" fmla="*/ 2147483646 w 83"/>
                  <a:gd name="T1" fmla="*/ 2147483646 h 44"/>
                  <a:gd name="T2" fmla="*/ 2147483646 w 83"/>
                  <a:gd name="T3" fmla="*/ 2147483646 h 44"/>
                  <a:gd name="T4" fmla="*/ 2147483646 w 83"/>
                  <a:gd name="T5" fmla="*/ 2147483646 h 44"/>
                  <a:gd name="T6" fmla="*/ 2147483646 w 83"/>
                  <a:gd name="T7" fmla="*/ 2147483646 h 44"/>
                  <a:gd name="T8" fmla="*/ 2147483646 w 83"/>
                  <a:gd name="T9" fmla="*/ 2147483646 h 44"/>
                  <a:gd name="T10" fmla="*/ 2147483646 w 83"/>
                  <a:gd name="T11" fmla="*/ 2147483646 h 44"/>
                  <a:gd name="T12" fmla="*/ 2147483646 w 83"/>
                  <a:gd name="T13" fmla="*/ 2147483646 h 44"/>
                  <a:gd name="T14" fmla="*/ 2147483646 w 83"/>
                  <a:gd name="T15" fmla="*/ 2147483646 h 44"/>
                  <a:gd name="T16" fmla="*/ 2147483646 w 83"/>
                  <a:gd name="T17" fmla="*/ 2147483646 h 44"/>
                  <a:gd name="T18" fmla="*/ 2147483646 w 83"/>
                  <a:gd name="T19" fmla="*/ 2147483646 h 44"/>
                  <a:gd name="T20" fmla="*/ 2147483646 w 83"/>
                  <a:gd name="T21" fmla="*/ 2147483646 h 44"/>
                  <a:gd name="T22" fmla="*/ 2147483646 w 83"/>
                  <a:gd name="T23" fmla="*/ 2147483646 h 44"/>
                  <a:gd name="T24" fmla="*/ 2147483646 w 83"/>
                  <a:gd name="T25" fmla="*/ 2147483646 h 44"/>
                  <a:gd name="T26" fmla="*/ 2147483646 w 83"/>
                  <a:gd name="T27" fmla="*/ 2147483646 h 44"/>
                  <a:gd name="T28" fmla="*/ 2147483646 w 83"/>
                  <a:gd name="T29" fmla="*/ 2147483646 h 44"/>
                  <a:gd name="T30" fmla="*/ 2147483646 w 83"/>
                  <a:gd name="T31" fmla="*/ 2147483646 h 44"/>
                  <a:gd name="T32" fmla="*/ 2147483646 w 83"/>
                  <a:gd name="T33" fmla="*/ 2147483646 h 44"/>
                  <a:gd name="T34" fmla="*/ 2147483646 w 83"/>
                  <a:gd name="T35" fmla="*/ 2147483646 h 44"/>
                  <a:gd name="T36" fmla="*/ 2147483646 w 83"/>
                  <a:gd name="T37" fmla="*/ 2147483646 h 44"/>
                  <a:gd name="T38" fmla="*/ 2147483646 w 83"/>
                  <a:gd name="T39" fmla="*/ 2147483646 h 44"/>
                  <a:gd name="T40" fmla="*/ 2147483646 w 83"/>
                  <a:gd name="T41" fmla="*/ 2147483646 h 44"/>
                  <a:gd name="T42" fmla="*/ 2147483646 w 83"/>
                  <a:gd name="T43" fmla="*/ 2147483646 h 44"/>
                  <a:gd name="T44" fmla="*/ 2147483646 w 83"/>
                  <a:gd name="T45" fmla="*/ 2147483646 h 44"/>
                  <a:gd name="T46" fmla="*/ 2147483646 w 83"/>
                  <a:gd name="T47" fmla="*/ 0 h 44"/>
                  <a:gd name="T48" fmla="*/ 2147483646 w 83"/>
                  <a:gd name="T49" fmla="*/ 0 h 44"/>
                  <a:gd name="T50" fmla="*/ 2147483646 w 83"/>
                  <a:gd name="T51" fmla="*/ 2147483646 h 44"/>
                  <a:gd name="T52" fmla="*/ 2147483646 w 83"/>
                  <a:gd name="T53" fmla="*/ 2147483646 h 44"/>
                  <a:gd name="T54" fmla="*/ 2147483646 w 83"/>
                  <a:gd name="T55" fmla="*/ 2147483646 h 44"/>
                  <a:gd name="T56" fmla="*/ 2147483646 w 83"/>
                  <a:gd name="T57" fmla="*/ 2147483646 h 44"/>
                  <a:gd name="T58" fmla="*/ 2147483646 w 83"/>
                  <a:gd name="T59" fmla="*/ 2147483646 h 44"/>
                  <a:gd name="T60" fmla="*/ 2147483646 w 83"/>
                  <a:gd name="T61" fmla="*/ 2147483646 h 44"/>
                  <a:gd name="T62" fmla="*/ 2147483646 w 83"/>
                  <a:gd name="T63" fmla="*/ 2147483646 h 44"/>
                  <a:gd name="T64" fmla="*/ 2147483646 w 83"/>
                  <a:gd name="T65" fmla="*/ 2147483646 h 44"/>
                  <a:gd name="T66" fmla="*/ 2147483646 w 83"/>
                  <a:gd name="T67" fmla="*/ 2147483646 h 44"/>
                  <a:gd name="T68" fmla="*/ 2147483646 w 83"/>
                  <a:gd name="T69" fmla="*/ 2147483646 h 44"/>
                  <a:gd name="T70" fmla="*/ 2147483646 w 83"/>
                  <a:gd name="T71" fmla="*/ 2147483646 h 44"/>
                  <a:gd name="T72" fmla="*/ 2147483646 w 83"/>
                  <a:gd name="T73" fmla="*/ 2147483646 h 44"/>
                  <a:gd name="T74" fmla="*/ 2147483646 w 83"/>
                  <a:gd name="T75" fmla="*/ 2147483646 h 44"/>
                  <a:gd name="T76" fmla="*/ 2147483646 w 83"/>
                  <a:gd name="T77" fmla="*/ 2147483646 h 44"/>
                  <a:gd name="T78" fmla="*/ 2147483646 w 83"/>
                  <a:gd name="T79" fmla="*/ 2147483646 h 44"/>
                  <a:gd name="T80" fmla="*/ 2147483646 w 83"/>
                  <a:gd name="T81" fmla="*/ 2147483646 h 44"/>
                  <a:gd name="T82" fmla="*/ 0 w 83"/>
                  <a:gd name="T83" fmla="*/ 2147483646 h 44"/>
                  <a:gd name="T84" fmla="*/ 2147483646 w 83"/>
                  <a:gd name="T85" fmla="*/ 2147483646 h 44"/>
                  <a:gd name="T86" fmla="*/ 2147483646 w 83"/>
                  <a:gd name="T87" fmla="*/ 2147483646 h 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3" name="íṡļïdê">
                <a:extLst>
                  <a:ext uri="{FF2B5EF4-FFF2-40B4-BE49-F238E27FC236}">
                    <a16:creationId xmlns:a16="http://schemas.microsoft.com/office/drawing/2014/main" id="{65ED5B2E-A685-46F5-8A90-00B24030EBC9}"/>
                  </a:ext>
                </a:extLst>
              </p:cNvPr>
              <p:cNvSpPr>
                <a:spLocks/>
              </p:cNvSpPr>
              <p:nvPr/>
            </p:nvSpPr>
            <p:spPr bwMode="auto">
              <a:xfrm>
                <a:off x="3614738" y="3370263"/>
                <a:ext cx="596900" cy="241300"/>
              </a:xfrm>
              <a:custGeom>
                <a:avLst/>
                <a:gdLst>
                  <a:gd name="T0" fmla="*/ 2147483646 w 181"/>
                  <a:gd name="T1" fmla="*/ 2147483646 h 72"/>
                  <a:gd name="T2" fmla="*/ 2147483646 w 181"/>
                  <a:gd name="T3" fmla="*/ 2147483646 h 72"/>
                  <a:gd name="T4" fmla="*/ 2147483646 w 181"/>
                  <a:gd name="T5" fmla="*/ 2147483646 h 72"/>
                  <a:gd name="T6" fmla="*/ 2147483646 w 181"/>
                  <a:gd name="T7" fmla="*/ 2147483646 h 72"/>
                  <a:gd name="T8" fmla="*/ 2147483646 w 181"/>
                  <a:gd name="T9" fmla="*/ 2147483646 h 72"/>
                  <a:gd name="T10" fmla="*/ 2147483646 w 181"/>
                  <a:gd name="T11" fmla="*/ 2147483646 h 72"/>
                  <a:gd name="T12" fmla="*/ 2147483646 w 181"/>
                  <a:gd name="T13" fmla="*/ 2147483646 h 72"/>
                  <a:gd name="T14" fmla="*/ 0 w 181"/>
                  <a:gd name="T15" fmla="*/ 2147483646 h 72"/>
                  <a:gd name="T16" fmla="*/ 2147483646 w 181"/>
                  <a:gd name="T17" fmla="*/ 0 h 72"/>
                  <a:gd name="T18" fmla="*/ 2147483646 w 181"/>
                  <a:gd name="T19" fmla="*/ 2147483646 h 72"/>
                  <a:gd name="T20" fmla="*/ 2147483646 w 181"/>
                  <a:gd name="T21" fmla="*/ 2147483646 h 72"/>
                  <a:gd name="T22" fmla="*/ 2147483646 w 181"/>
                  <a:gd name="T23" fmla="*/ 2147483646 h 72"/>
                  <a:gd name="T24" fmla="*/ 2147483646 w 181"/>
                  <a:gd name="T25" fmla="*/ 2147483646 h 72"/>
                  <a:gd name="T26" fmla="*/ 2147483646 w 181"/>
                  <a:gd name="T27" fmla="*/ 0 h 72"/>
                  <a:gd name="T28" fmla="*/ 2147483646 w 181"/>
                  <a:gd name="T29" fmla="*/ 2147483646 h 72"/>
                  <a:gd name="T30" fmla="*/ 2147483646 w 181"/>
                  <a:gd name="T31" fmla="*/ 2147483646 h 72"/>
                  <a:gd name="T32" fmla="*/ 2147483646 w 181"/>
                  <a:gd name="T33" fmla="*/ 2147483646 h 72"/>
                  <a:gd name="T34" fmla="*/ 2147483646 w 181"/>
                  <a:gd name="T35" fmla="*/ 2147483646 h 72"/>
                  <a:gd name="T36" fmla="*/ 2147483646 w 181"/>
                  <a:gd name="T37" fmla="*/ 2147483646 h 72"/>
                  <a:gd name="T38" fmla="*/ 2147483646 w 181"/>
                  <a:gd name="T39" fmla="*/ 2147483646 h 72"/>
                  <a:gd name="T40" fmla="*/ 2147483646 w 181"/>
                  <a:gd name="T41" fmla="*/ 2147483646 h 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4" name="iş1ïďe">
                <a:extLst>
                  <a:ext uri="{FF2B5EF4-FFF2-40B4-BE49-F238E27FC236}">
                    <a16:creationId xmlns:a16="http://schemas.microsoft.com/office/drawing/2014/main" id="{488F0097-1E94-4C91-A9F2-AE9E455993AC}"/>
                  </a:ext>
                </a:extLst>
              </p:cNvPr>
              <p:cNvSpPr>
                <a:spLocks/>
              </p:cNvSpPr>
              <p:nvPr/>
            </p:nvSpPr>
            <p:spPr bwMode="auto">
              <a:xfrm>
                <a:off x="3624263" y="3381375"/>
                <a:ext cx="577850" cy="200025"/>
              </a:xfrm>
              <a:custGeom>
                <a:avLst/>
                <a:gdLst>
                  <a:gd name="T0" fmla="*/ 2147483646 w 175"/>
                  <a:gd name="T1" fmla="*/ 2147483646 h 60"/>
                  <a:gd name="T2" fmla="*/ 2147483646 w 175"/>
                  <a:gd name="T3" fmla="*/ 2147483646 h 60"/>
                  <a:gd name="T4" fmla="*/ 2147483646 w 175"/>
                  <a:gd name="T5" fmla="*/ 2147483646 h 60"/>
                  <a:gd name="T6" fmla="*/ 2147483646 w 175"/>
                  <a:gd name="T7" fmla="*/ 2147483646 h 60"/>
                  <a:gd name="T8" fmla="*/ 2147483646 w 175"/>
                  <a:gd name="T9" fmla="*/ 2147483646 h 60"/>
                  <a:gd name="T10" fmla="*/ 2147483646 w 175"/>
                  <a:gd name="T11" fmla="*/ 2147483646 h 60"/>
                  <a:gd name="T12" fmla="*/ 2147483646 w 175"/>
                  <a:gd name="T13" fmla="*/ 2147483646 h 60"/>
                  <a:gd name="T14" fmla="*/ 2147483646 w 175"/>
                  <a:gd name="T15" fmla="*/ 2147483646 h 60"/>
                  <a:gd name="T16" fmla="*/ 2147483646 w 175"/>
                  <a:gd name="T17" fmla="*/ 2147483646 h 60"/>
                  <a:gd name="T18" fmla="*/ 2147483646 w 175"/>
                  <a:gd name="T19" fmla="*/ 2147483646 h 60"/>
                  <a:gd name="T20" fmla="*/ 0 w 175"/>
                  <a:gd name="T21" fmla="*/ 2147483646 h 60"/>
                  <a:gd name="T22" fmla="*/ 2147483646 w 175"/>
                  <a:gd name="T23" fmla="*/ 0 h 60"/>
                  <a:gd name="T24" fmla="*/ 2147483646 w 175"/>
                  <a:gd name="T25" fmla="*/ 2147483646 h 60"/>
                  <a:gd name="T26" fmla="*/ 2147483646 w 175"/>
                  <a:gd name="T27" fmla="*/ 2147483646 h 60"/>
                  <a:gd name="T28" fmla="*/ 2147483646 w 175"/>
                  <a:gd name="T29" fmla="*/ 2147483646 h 60"/>
                  <a:gd name="T30" fmla="*/ 2147483646 w 175"/>
                  <a:gd name="T31" fmla="*/ 2147483646 h 60"/>
                  <a:gd name="T32" fmla="*/ 2147483646 w 175"/>
                  <a:gd name="T33" fmla="*/ 0 h 60"/>
                  <a:gd name="T34" fmla="*/ 2147483646 w 175"/>
                  <a:gd name="T35" fmla="*/ 2147483646 h 60"/>
                  <a:gd name="T36" fmla="*/ 2147483646 w 175"/>
                  <a:gd name="T37" fmla="*/ 2147483646 h 60"/>
                  <a:gd name="T38" fmla="*/ 2147483646 w 175"/>
                  <a:gd name="T39" fmla="*/ 2147483646 h 60"/>
                  <a:gd name="T40" fmla="*/ 2147483646 w 175"/>
                  <a:gd name="T41" fmla="*/ 2147483646 h 60"/>
                  <a:gd name="T42" fmla="*/ 2147483646 w 175"/>
                  <a:gd name="T43" fmla="*/ 2147483646 h 60"/>
                  <a:gd name="T44" fmla="*/ 2147483646 w 175"/>
                  <a:gd name="T45" fmla="*/ 2147483646 h 60"/>
                  <a:gd name="T46" fmla="*/ 2147483646 w 175"/>
                  <a:gd name="T47" fmla="*/ 2147483646 h 60"/>
                  <a:gd name="T48" fmla="*/ 2147483646 w 175"/>
                  <a:gd name="T49" fmla="*/ 2147483646 h 6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5" name="ïṩḷíḍé">
                <a:extLst>
                  <a:ext uri="{FF2B5EF4-FFF2-40B4-BE49-F238E27FC236}">
                    <a16:creationId xmlns:a16="http://schemas.microsoft.com/office/drawing/2014/main" id="{8B19C42A-C2C9-4E1B-8CF1-8EFA44053533}"/>
                  </a:ext>
                </a:extLst>
              </p:cNvPr>
              <p:cNvSpPr>
                <a:spLocks noChangeArrowheads="1"/>
              </p:cNvSpPr>
              <p:nvPr/>
            </p:nvSpPr>
            <p:spPr bwMode="auto">
              <a:xfrm>
                <a:off x="4064740" y="3489710"/>
                <a:ext cx="17619"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6" name="ïśľíḍè">
                <a:extLst>
                  <a:ext uri="{FF2B5EF4-FFF2-40B4-BE49-F238E27FC236}">
                    <a16:creationId xmlns:a16="http://schemas.microsoft.com/office/drawing/2014/main" id="{6B5F954D-865D-49E1-9D23-35E0D304778B}"/>
                  </a:ext>
                </a:extLst>
              </p:cNvPr>
              <p:cNvSpPr>
                <a:spLocks noChangeArrowheads="1"/>
              </p:cNvSpPr>
              <p:nvPr/>
            </p:nvSpPr>
            <p:spPr bwMode="auto">
              <a:xfrm>
                <a:off x="3740025" y="3489710"/>
                <a:ext cx="15103"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7" name="í$ḻîḋè">
                <a:extLst>
                  <a:ext uri="{FF2B5EF4-FFF2-40B4-BE49-F238E27FC236}">
                    <a16:creationId xmlns:a16="http://schemas.microsoft.com/office/drawing/2014/main" id="{5F209DCA-35E4-45B2-9DF3-66DA1D5A8DFC}"/>
                  </a:ext>
                </a:extLst>
              </p:cNvPr>
              <p:cNvSpPr>
                <a:spLocks noChangeArrowheads="1"/>
              </p:cNvSpPr>
              <p:nvPr/>
            </p:nvSpPr>
            <p:spPr bwMode="auto">
              <a:xfrm>
                <a:off x="4125152" y="3489710"/>
                <a:ext cx="17619"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8" name="iṣļíḋe">
                <a:extLst>
                  <a:ext uri="{FF2B5EF4-FFF2-40B4-BE49-F238E27FC236}">
                    <a16:creationId xmlns:a16="http://schemas.microsoft.com/office/drawing/2014/main" id="{8CE0215B-700F-4C10-BDD8-8F1F2876B918}"/>
                  </a:ext>
                </a:extLst>
              </p:cNvPr>
              <p:cNvSpPr>
                <a:spLocks noChangeArrowheads="1"/>
              </p:cNvSpPr>
              <p:nvPr/>
            </p:nvSpPr>
            <p:spPr bwMode="auto">
              <a:xfrm>
                <a:off x="3709819" y="3489710"/>
                <a:ext cx="15103"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9" name="iṩḷiḓé">
                <a:extLst>
                  <a:ext uri="{FF2B5EF4-FFF2-40B4-BE49-F238E27FC236}">
                    <a16:creationId xmlns:a16="http://schemas.microsoft.com/office/drawing/2014/main" id="{1C80AC16-C307-4E27-B3C2-04773BB5A837}"/>
                  </a:ext>
                </a:extLst>
              </p:cNvPr>
              <p:cNvSpPr>
                <a:spLocks noChangeArrowheads="1"/>
              </p:cNvSpPr>
              <p:nvPr/>
            </p:nvSpPr>
            <p:spPr bwMode="auto">
              <a:xfrm>
                <a:off x="4094946" y="3489710"/>
                <a:ext cx="17619"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0" name="iSľiḍè">
                <a:extLst>
                  <a:ext uri="{FF2B5EF4-FFF2-40B4-BE49-F238E27FC236}">
                    <a16:creationId xmlns:a16="http://schemas.microsoft.com/office/drawing/2014/main" id="{06A50567-F72C-49E9-BD89-73B8289ABC34}"/>
                  </a:ext>
                </a:extLst>
              </p:cNvPr>
              <p:cNvSpPr>
                <a:spLocks noChangeArrowheads="1"/>
              </p:cNvSpPr>
              <p:nvPr/>
            </p:nvSpPr>
            <p:spPr bwMode="auto">
              <a:xfrm>
                <a:off x="3664510" y="3459520"/>
                <a:ext cx="495882" cy="5032"/>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1" name="ïṩḷîḍe">
                <a:extLst>
                  <a:ext uri="{FF2B5EF4-FFF2-40B4-BE49-F238E27FC236}">
                    <a16:creationId xmlns:a16="http://schemas.microsoft.com/office/drawing/2014/main" id="{397B6F69-6CCE-4432-BB91-5A52EB5C1DF1}"/>
                  </a:ext>
                </a:extLst>
              </p:cNvPr>
              <p:cNvSpPr>
                <a:spLocks noChangeArrowheads="1"/>
              </p:cNvSpPr>
              <p:nvPr/>
            </p:nvSpPr>
            <p:spPr bwMode="auto">
              <a:xfrm>
                <a:off x="3664510" y="3474615"/>
                <a:ext cx="115790"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2" name="íšḻiḑê">
                <a:extLst>
                  <a:ext uri="{FF2B5EF4-FFF2-40B4-BE49-F238E27FC236}">
                    <a16:creationId xmlns:a16="http://schemas.microsoft.com/office/drawing/2014/main" id="{E31E21C7-BF98-4CE8-945F-0D38C2CC9845}"/>
                  </a:ext>
                </a:extLst>
              </p:cNvPr>
              <p:cNvSpPr>
                <a:spLocks noChangeArrowheads="1"/>
              </p:cNvSpPr>
              <p:nvPr/>
            </p:nvSpPr>
            <p:spPr bwMode="auto">
              <a:xfrm>
                <a:off x="3790368" y="3474615"/>
                <a:ext cx="42793"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3" name="ïṩļïďè">
                <a:extLst>
                  <a:ext uri="{FF2B5EF4-FFF2-40B4-BE49-F238E27FC236}">
                    <a16:creationId xmlns:a16="http://schemas.microsoft.com/office/drawing/2014/main" id="{C80E3408-EFA9-4801-88FA-0D40AD3DAFF1}"/>
                  </a:ext>
                </a:extLst>
              </p:cNvPr>
              <p:cNvSpPr>
                <a:spLocks noChangeArrowheads="1"/>
              </p:cNvSpPr>
              <p:nvPr/>
            </p:nvSpPr>
            <p:spPr bwMode="auto">
              <a:xfrm>
                <a:off x="3850780" y="3474615"/>
                <a:ext cx="57896"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4" name="îṥlïḋê">
                <a:extLst>
                  <a:ext uri="{FF2B5EF4-FFF2-40B4-BE49-F238E27FC236}">
                    <a16:creationId xmlns:a16="http://schemas.microsoft.com/office/drawing/2014/main" id="{F5AFDAF9-3D8F-45F6-A221-38C2792CA832}"/>
                  </a:ext>
                </a:extLst>
              </p:cNvPr>
              <p:cNvSpPr>
                <a:spLocks noChangeArrowheads="1"/>
              </p:cNvSpPr>
              <p:nvPr/>
            </p:nvSpPr>
            <p:spPr bwMode="auto">
              <a:xfrm>
                <a:off x="3918744" y="3474615"/>
                <a:ext cx="55378"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5" name="îṧľïdè">
                <a:extLst>
                  <a:ext uri="{FF2B5EF4-FFF2-40B4-BE49-F238E27FC236}">
                    <a16:creationId xmlns:a16="http://schemas.microsoft.com/office/drawing/2014/main" id="{61D1272D-F048-49E1-89E5-D90F6839C53F}"/>
                  </a:ext>
                </a:extLst>
              </p:cNvPr>
              <p:cNvSpPr>
                <a:spLocks noChangeArrowheads="1"/>
              </p:cNvSpPr>
              <p:nvPr/>
            </p:nvSpPr>
            <p:spPr bwMode="auto">
              <a:xfrm>
                <a:off x="3994259" y="3474615"/>
                <a:ext cx="42791"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6" name="iSḷîḓê">
                <a:extLst>
                  <a:ext uri="{FF2B5EF4-FFF2-40B4-BE49-F238E27FC236}">
                    <a16:creationId xmlns:a16="http://schemas.microsoft.com/office/drawing/2014/main" id="{FF07B64F-8D10-4B67-9120-F5E206409F97}"/>
                  </a:ext>
                </a:extLst>
              </p:cNvPr>
              <p:cNvSpPr>
                <a:spLocks noChangeArrowheads="1"/>
              </p:cNvSpPr>
              <p:nvPr/>
            </p:nvSpPr>
            <p:spPr bwMode="auto">
              <a:xfrm>
                <a:off x="4047119" y="3474615"/>
                <a:ext cx="113273"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7" name="îślíďè">
                <a:extLst>
                  <a:ext uri="{FF2B5EF4-FFF2-40B4-BE49-F238E27FC236}">
                    <a16:creationId xmlns:a16="http://schemas.microsoft.com/office/drawing/2014/main" id="{111462E5-EA2F-4A1F-A7D4-0162BF283E82}"/>
                  </a:ext>
                </a:extLst>
              </p:cNvPr>
              <p:cNvSpPr>
                <a:spLocks noChangeArrowheads="1"/>
              </p:cNvSpPr>
              <p:nvPr/>
            </p:nvSpPr>
            <p:spPr bwMode="auto">
              <a:xfrm>
                <a:off x="3979156" y="3474615"/>
                <a:ext cx="7551"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8" name="iSḻïḍè">
                <a:extLst>
                  <a:ext uri="{FF2B5EF4-FFF2-40B4-BE49-F238E27FC236}">
                    <a16:creationId xmlns:a16="http://schemas.microsoft.com/office/drawing/2014/main" id="{EBA3D19D-D39B-4EF3-9920-A3C21DB86209}"/>
                  </a:ext>
                </a:extLst>
              </p:cNvPr>
              <p:cNvSpPr>
                <a:spLocks noChangeArrowheads="1"/>
              </p:cNvSpPr>
              <p:nvPr/>
            </p:nvSpPr>
            <p:spPr bwMode="auto">
              <a:xfrm>
                <a:off x="3838195" y="3474615"/>
                <a:ext cx="7551"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9" name="ïṡliḑê">
                <a:extLst>
                  <a:ext uri="{FF2B5EF4-FFF2-40B4-BE49-F238E27FC236}">
                    <a16:creationId xmlns:a16="http://schemas.microsoft.com/office/drawing/2014/main" id="{0C5E4B45-F159-471A-928E-DBFFB822FDC4}"/>
                  </a:ext>
                </a:extLst>
              </p:cNvPr>
              <p:cNvSpPr>
                <a:spLocks/>
              </p:cNvSpPr>
              <p:nvPr/>
            </p:nvSpPr>
            <p:spPr bwMode="auto">
              <a:xfrm>
                <a:off x="3851276" y="3384550"/>
                <a:ext cx="26988"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0" name="islïďé">
                <a:extLst>
                  <a:ext uri="{FF2B5EF4-FFF2-40B4-BE49-F238E27FC236}">
                    <a16:creationId xmlns:a16="http://schemas.microsoft.com/office/drawing/2014/main" id="{0B773369-186F-444F-B674-5D16FE0FFBA3}"/>
                  </a:ext>
                </a:extLst>
              </p:cNvPr>
              <p:cNvSpPr>
                <a:spLocks/>
              </p:cNvSpPr>
              <p:nvPr/>
            </p:nvSpPr>
            <p:spPr bwMode="auto">
              <a:xfrm>
                <a:off x="3817938" y="3384550"/>
                <a:ext cx="26988" cy="15875"/>
              </a:xfrm>
              <a:custGeom>
                <a:avLst/>
                <a:gdLst>
                  <a:gd name="T0" fmla="*/ 2147483646 w 8"/>
                  <a:gd name="T1" fmla="*/ 0 h 5"/>
                  <a:gd name="T2" fmla="*/ 2147483646 w 8"/>
                  <a:gd name="T3" fmla="*/ 2147483646 h 5"/>
                  <a:gd name="T4" fmla="*/ 2147483646 w 8"/>
                  <a:gd name="T5" fmla="*/ 2147483646 h 5"/>
                  <a:gd name="T6" fmla="*/ 2147483646 w 8"/>
                  <a:gd name="T7" fmla="*/ 0 h 5"/>
                  <a:gd name="T8" fmla="*/ 2147483646 w 8"/>
                  <a:gd name="T9" fmla="*/ 0 h 5"/>
                  <a:gd name="T10" fmla="*/ 2147483646 w 8"/>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1" name="îṥḷîdé">
                <a:extLst>
                  <a:ext uri="{FF2B5EF4-FFF2-40B4-BE49-F238E27FC236}">
                    <a16:creationId xmlns:a16="http://schemas.microsoft.com/office/drawing/2014/main" id="{B33284B2-29BB-4901-84DA-28F54586B281}"/>
                  </a:ext>
                </a:extLst>
              </p:cNvPr>
              <p:cNvSpPr>
                <a:spLocks/>
              </p:cNvSpPr>
              <p:nvPr/>
            </p:nvSpPr>
            <p:spPr bwMode="auto">
              <a:xfrm>
                <a:off x="3983038" y="3384550"/>
                <a:ext cx="26988" cy="15875"/>
              </a:xfrm>
              <a:custGeom>
                <a:avLst/>
                <a:gdLst>
                  <a:gd name="T0" fmla="*/ 2147483646 w 8"/>
                  <a:gd name="T1" fmla="*/ 0 h 5"/>
                  <a:gd name="T2" fmla="*/ 0 w 8"/>
                  <a:gd name="T3" fmla="*/ 2147483646 h 5"/>
                  <a:gd name="T4" fmla="*/ 2147483646 w 8"/>
                  <a:gd name="T5" fmla="*/ 2147483646 h 5"/>
                  <a:gd name="T6" fmla="*/ 2147483646 w 8"/>
                  <a:gd name="T7" fmla="*/ 0 h 5"/>
                  <a:gd name="T8" fmla="*/ 2147483646 w 8"/>
                  <a:gd name="T9" fmla="*/ 0 h 5"/>
                  <a:gd name="T10" fmla="*/ 2147483646 w 8"/>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2" name="isḷîḋé">
                <a:extLst>
                  <a:ext uri="{FF2B5EF4-FFF2-40B4-BE49-F238E27FC236}">
                    <a16:creationId xmlns:a16="http://schemas.microsoft.com/office/drawing/2014/main" id="{9D668D24-5BFD-4073-8599-8BEA86CE01B9}"/>
                  </a:ext>
                </a:extLst>
              </p:cNvPr>
              <p:cNvSpPr>
                <a:spLocks/>
              </p:cNvSpPr>
              <p:nvPr/>
            </p:nvSpPr>
            <p:spPr bwMode="auto">
              <a:xfrm>
                <a:off x="3884613" y="3384550"/>
                <a:ext cx="26988"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3" name="iśḷïḑè">
                <a:extLst>
                  <a:ext uri="{FF2B5EF4-FFF2-40B4-BE49-F238E27FC236}">
                    <a16:creationId xmlns:a16="http://schemas.microsoft.com/office/drawing/2014/main" id="{DBB857E6-E07A-4C13-A196-0C68A8CD3193}"/>
                  </a:ext>
                </a:extLst>
              </p:cNvPr>
              <p:cNvSpPr>
                <a:spLocks/>
              </p:cNvSpPr>
              <p:nvPr/>
            </p:nvSpPr>
            <p:spPr bwMode="auto">
              <a:xfrm>
                <a:off x="3917951" y="3384550"/>
                <a:ext cx="25400"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4" name="iṧľiďé">
                <a:extLst>
                  <a:ext uri="{FF2B5EF4-FFF2-40B4-BE49-F238E27FC236}">
                    <a16:creationId xmlns:a16="http://schemas.microsoft.com/office/drawing/2014/main" id="{D7019CB2-F11C-4B1C-9DBE-50B26D838526}"/>
                  </a:ext>
                </a:extLst>
              </p:cNvPr>
              <p:cNvSpPr>
                <a:spLocks/>
              </p:cNvSpPr>
              <p:nvPr/>
            </p:nvSpPr>
            <p:spPr bwMode="auto">
              <a:xfrm>
                <a:off x="3951288" y="3384550"/>
                <a:ext cx="25400"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5" name="išľïḍé">
                <a:extLst>
                  <a:ext uri="{FF2B5EF4-FFF2-40B4-BE49-F238E27FC236}">
                    <a16:creationId xmlns:a16="http://schemas.microsoft.com/office/drawing/2014/main" id="{1591B52B-86EA-49D1-9F27-3E4974EF5650}"/>
                  </a:ext>
                </a:extLst>
              </p:cNvPr>
              <p:cNvSpPr>
                <a:spLocks noChangeArrowheads="1"/>
              </p:cNvSpPr>
              <p:nvPr/>
            </p:nvSpPr>
            <p:spPr bwMode="auto">
              <a:xfrm>
                <a:off x="3772749" y="3484678"/>
                <a:ext cx="7551"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6" name="îŝlîḑè">
                <a:extLst>
                  <a:ext uri="{FF2B5EF4-FFF2-40B4-BE49-F238E27FC236}">
                    <a16:creationId xmlns:a16="http://schemas.microsoft.com/office/drawing/2014/main" id="{A0BC9EC5-0C66-4550-986A-AA508C35B22F}"/>
                  </a:ext>
                </a:extLst>
              </p:cNvPr>
              <p:cNvSpPr>
                <a:spLocks/>
              </p:cNvSpPr>
              <p:nvPr/>
            </p:nvSpPr>
            <p:spPr bwMode="auto">
              <a:xfrm>
                <a:off x="3786188" y="3484563"/>
                <a:ext cx="46038" cy="60325"/>
              </a:xfrm>
              <a:custGeom>
                <a:avLst/>
                <a:gdLst>
                  <a:gd name="T0" fmla="*/ 2147483646 w 29"/>
                  <a:gd name="T1" fmla="*/ 0 h 38"/>
                  <a:gd name="T2" fmla="*/ 2147483646 w 29"/>
                  <a:gd name="T3" fmla="*/ 0 h 38"/>
                  <a:gd name="T4" fmla="*/ 2147483646 w 29"/>
                  <a:gd name="T5" fmla="*/ 2147483646 h 38"/>
                  <a:gd name="T6" fmla="*/ 2147483646 w 29"/>
                  <a:gd name="T7" fmla="*/ 2147483646 h 38"/>
                  <a:gd name="T8" fmla="*/ 0 w 29"/>
                  <a:gd name="T9" fmla="*/ 2147483646 h 38"/>
                  <a:gd name="T10" fmla="*/ 0 w 29"/>
                  <a:gd name="T11" fmla="*/ 2147483646 h 38"/>
                  <a:gd name="T12" fmla="*/ 2147483646 w 29"/>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7" name="îṩḻíḓe">
                <a:extLst>
                  <a:ext uri="{FF2B5EF4-FFF2-40B4-BE49-F238E27FC236}">
                    <a16:creationId xmlns:a16="http://schemas.microsoft.com/office/drawing/2014/main" id="{67A64C41-EF76-4AEB-9440-6D9E1B8BEACF}"/>
                  </a:ext>
                </a:extLst>
              </p:cNvPr>
              <p:cNvSpPr>
                <a:spLocks/>
              </p:cNvSpPr>
              <p:nvPr/>
            </p:nvSpPr>
            <p:spPr bwMode="auto">
              <a:xfrm>
                <a:off x="3994151" y="3484563"/>
                <a:ext cx="46038" cy="60325"/>
              </a:xfrm>
              <a:custGeom>
                <a:avLst/>
                <a:gdLst>
                  <a:gd name="T0" fmla="*/ 2147483646 w 29"/>
                  <a:gd name="T1" fmla="*/ 0 h 38"/>
                  <a:gd name="T2" fmla="*/ 2147483646 w 29"/>
                  <a:gd name="T3" fmla="*/ 0 h 38"/>
                  <a:gd name="T4" fmla="*/ 2147483646 w 29"/>
                  <a:gd name="T5" fmla="*/ 2147483646 h 38"/>
                  <a:gd name="T6" fmla="*/ 2147483646 w 29"/>
                  <a:gd name="T7" fmla="*/ 2147483646 h 38"/>
                  <a:gd name="T8" fmla="*/ 0 w 29"/>
                  <a:gd name="T9" fmla="*/ 2147483646 h 38"/>
                  <a:gd name="T10" fmla="*/ 0 w 29"/>
                  <a:gd name="T11" fmla="*/ 2147483646 h 38"/>
                  <a:gd name="T12" fmla="*/ 2147483646 w 29"/>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8" name="î$1îdè">
                <a:extLst>
                  <a:ext uri="{FF2B5EF4-FFF2-40B4-BE49-F238E27FC236}">
                    <a16:creationId xmlns:a16="http://schemas.microsoft.com/office/drawing/2014/main" id="{97EDCCE0-4FA2-40B6-879A-9F71140C3BF5}"/>
                  </a:ext>
                </a:extLst>
              </p:cNvPr>
              <p:cNvSpPr>
                <a:spLocks/>
              </p:cNvSpPr>
              <p:nvPr/>
            </p:nvSpPr>
            <p:spPr bwMode="auto">
              <a:xfrm>
                <a:off x="3851276" y="3484563"/>
                <a:ext cx="122238" cy="60325"/>
              </a:xfrm>
              <a:custGeom>
                <a:avLst/>
                <a:gdLst>
                  <a:gd name="T0" fmla="*/ 2147483646 w 77"/>
                  <a:gd name="T1" fmla="*/ 0 h 38"/>
                  <a:gd name="T2" fmla="*/ 2147483646 w 77"/>
                  <a:gd name="T3" fmla="*/ 0 h 38"/>
                  <a:gd name="T4" fmla="*/ 2147483646 w 77"/>
                  <a:gd name="T5" fmla="*/ 2147483646 h 38"/>
                  <a:gd name="T6" fmla="*/ 2147483646 w 77"/>
                  <a:gd name="T7" fmla="*/ 2147483646 h 38"/>
                  <a:gd name="T8" fmla="*/ 0 w 77"/>
                  <a:gd name="T9" fmla="*/ 2147483646 h 38"/>
                  <a:gd name="T10" fmla="*/ 0 w 77"/>
                  <a:gd name="T11" fmla="*/ 2147483646 h 38"/>
                  <a:gd name="T12" fmla="*/ 2147483646 w 77"/>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9" name="iśľïḓe">
                <a:extLst>
                  <a:ext uri="{FF2B5EF4-FFF2-40B4-BE49-F238E27FC236}">
                    <a16:creationId xmlns:a16="http://schemas.microsoft.com/office/drawing/2014/main" id="{83E794CB-E515-46E4-9464-D3BA3B9BBE60}"/>
                  </a:ext>
                </a:extLst>
              </p:cNvPr>
              <p:cNvSpPr>
                <a:spLocks noChangeArrowheads="1"/>
              </p:cNvSpPr>
              <p:nvPr/>
            </p:nvSpPr>
            <p:spPr bwMode="auto">
              <a:xfrm>
                <a:off x="4047119" y="3484678"/>
                <a:ext cx="5034"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0" name="iṣļïḑè">
                <a:extLst>
                  <a:ext uri="{FF2B5EF4-FFF2-40B4-BE49-F238E27FC236}">
                    <a16:creationId xmlns:a16="http://schemas.microsoft.com/office/drawing/2014/main" id="{E7BF5CED-B13C-4497-AB7F-88AC1A55B023}"/>
                  </a:ext>
                </a:extLst>
              </p:cNvPr>
              <p:cNvSpPr>
                <a:spLocks noChangeArrowheads="1"/>
              </p:cNvSpPr>
              <p:nvPr/>
            </p:nvSpPr>
            <p:spPr bwMode="auto">
              <a:xfrm>
                <a:off x="3838195" y="3484678"/>
                <a:ext cx="7551"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1" name="iṡḷidé">
                <a:extLst>
                  <a:ext uri="{FF2B5EF4-FFF2-40B4-BE49-F238E27FC236}">
                    <a16:creationId xmlns:a16="http://schemas.microsoft.com/office/drawing/2014/main" id="{5388C38D-D1D6-4029-832A-B615BACB64F4}"/>
                  </a:ext>
                </a:extLst>
              </p:cNvPr>
              <p:cNvSpPr>
                <a:spLocks noChangeArrowheads="1"/>
              </p:cNvSpPr>
              <p:nvPr/>
            </p:nvSpPr>
            <p:spPr bwMode="auto">
              <a:xfrm>
                <a:off x="3979156" y="3484678"/>
                <a:ext cx="5034"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2" name="íṡḷíḋe">
                <a:extLst>
                  <a:ext uri="{FF2B5EF4-FFF2-40B4-BE49-F238E27FC236}">
                    <a16:creationId xmlns:a16="http://schemas.microsoft.com/office/drawing/2014/main" id="{8540144E-F086-404F-B636-E6E9EDD2C6AE}"/>
                  </a:ext>
                </a:extLst>
              </p:cNvPr>
              <p:cNvSpPr>
                <a:spLocks noChangeArrowheads="1"/>
              </p:cNvSpPr>
              <p:nvPr/>
            </p:nvSpPr>
            <p:spPr bwMode="auto">
              <a:xfrm>
                <a:off x="3810505" y="3550090"/>
                <a:ext cx="206408"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3" name="íŝ1iḑê">
                <a:extLst>
                  <a:ext uri="{FF2B5EF4-FFF2-40B4-BE49-F238E27FC236}">
                    <a16:creationId xmlns:a16="http://schemas.microsoft.com/office/drawing/2014/main" id="{8FBF4C7B-16BA-4E5B-B720-9B7F3B28279B}"/>
                  </a:ext>
                </a:extLst>
              </p:cNvPr>
              <p:cNvSpPr>
                <a:spLocks noChangeArrowheads="1"/>
              </p:cNvSpPr>
              <p:nvPr/>
            </p:nvSpPr>
            <p:spPr bwMode="auto">
              <a:xfrm>
                <a:off x="3805471" y="3557637"/>
                <a:ext cx="213960" cy="2517"/>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4" name="îṩḷiḑe">
                <a:extLst>
                  <a:ext uri="{FF2B5EF4-FFF2-40B4-BE49-F238E27FC236}">
                    <a16:creationId xmlns:a16="http://schemas.microsoft.com/office/drawing/2014/main" id="{004DD1BF-B3B5-40BB-86B2-CA62B42F78D9}"/>
                  </a:ext>
                </a:extLst>
              </p:cNvPr>
              <p:cNvSpPr>
                <a:spLocks noChangeArrowheads="1"/>
              </p:cNvSpPr>
              <p:nvPr/>
            </p:nvSpPr>
            <p:spPr bwMode="auto">
              <a:xfrm>
                <a:off x="3802955" y="3567700"/>
                <a:ext cx="218993" cy="0"/>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5" name="iṧḻiḑê">
                <a:extLst>
                  <a:ext uri="{FF2B5EF4-FFF2-40B4-BE49-F238E27FC236}">
                    <a16:creationId xmlns:a16="http://schemas.microsoft.com/office/drawing/2014/main" id="{35B076D4-E14B-452E-A3DE-0074782414FA}"/>
                  </a:ext>
                </a:extLst>
              </p:cNvPr>
              <p:cNvSpPr>
                <a:spLocks noChangeArrowheads="1"/>
              </p:cNvSpPr>
              <p:nvPr/>
            </p:nvSpPr>
            <p:spPr bwMode="auto">
              <a:xfrm>
                <a:off x="3802955" y="3570217"/>
                <a:ext cx="224027" cy="2515"/>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6" name="ïṣḻîḋè">
                <a:extLst>
                  <a:ext uri="{FF2B5EF4-FFF2-40B4-BE49-F238E27FC236}">
                    <a16:creationId xmlns:a16="http://schemas.microsoft.com/office/drawing/2014/main" id="{54B0C562-E056-443A-94C9-5D783AA44D33}"/>
                  </a:ext>
                </a:extLst>
              </p:cNvPr>
              <p:cNvSpPr>
                <a:spLocks noChangeArrowheads="1"/>
              </p:cNvSpPr>
              <p:nvPr/>
            </p:nvSpPr>
            <p:spPr bwMode="auto">
              <a:xfrm>
                <a:off x="3795402" y="3580280"/>
                <a:ext cx="234097"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7" name="îṡ1îḍé">
                <a:extLst>
                  <a:ext uri="{FF2B5EF4-FFF2-40B4-BE49-F238E27FC236}">
                    <a16:creationId xmlns:a16="http://schemas.microsoft.com/office/drawing/2014/main" id="{D89F2653-182E-43AF-BB33-F28EA927700F}"/>
                  </a:ext>
                </a:extLst>
              </p:cNvPr>
              <p:cNvSpPr>
                <a:spLocks/>
              </p:cNvSpPr>
              <p:nvPr/>
            </p:nvSpPr>
            <p:spPr bwMode="auto">
              <a:xfrm>
                <a:off x="3633788" y="3587750"/>
                <a:ext cx="560388" cy="6350"/>
              </a:xfrm>
              <a:custGeom>
                <a:avLst/>
                <a:gdLst>
                  <a:gd name="T0" fmla="*/ 0 w 353"/>
                  <a:gd name="T1" fmla="*/ 0 h 4"/>
                  <a:gd name="T2" fmla="*/ 2147483646 w 353"/>
                  <a:gd name="T3" fmla="*/ 0 h 4"/>
                  <a:gd name="T4" fmla="*/ 2147483646 w 353"/>
                  <a:gd name="T5" fmla="*/ 2147483646 h 4"/>
                  <a:gd name="T6" fmla="*/ 2147483646 w 353"/>
                  <a:gd name="T7" fmla="*/ 2147483646 h 4"/>
                  <a:gd name="T8" fmla="*/ 0 w 353"/>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8" name="îš1íḑe">
                <a:extLst>
                  <a:ext uri="{FF2B5EF4-FFF2-40B4-BE49-F238E27FC236}">
                    <a16:creationId xmlns:a16="http://schemas.microsoft.com/office/drawing/2014/main" id="{57120EEA-BC0D-4FA6-B791-A0D467FA2607}"/>
                  </a:ext>
                </a:extLst>
              </p:cNvPr>
              <p:cNvSpPr>
                <a:spLocks/>
              </p:cNvSpPr>
              <p:nvPr/>
            </p:nvSpPr>
            <p:spPr bwMode="auto">
              <a:xfrm>
                <a:off x="3640138" y="3600450"/>
                <a:ext cx="547688" cy="6350"/>
              </a:xfrm>
              <a:custGeom>
                <a:avLst/>
                <a:gdLst>
                  <a:gd name="T0" fmla="*/ 0 w 345"/>
                  <a:gd name="T1" fmla="*/ 0 h 4"/>
                  <a:gd name="T2" fmla="*/ 2147483646 w 345"/>
                  <a:gd name="T3" fmla="*/ 0 h 4"/>
                  <a:gd name="T4" fmla="*/ 2147483646 w 345"/>
                  <a:gd name="T5" fmla="*/ 2147483646 h 4"/>
                  <a:gd name="T6" fmla="*/ 2147483646 w 345"/>
                  <a:gd name="T7" fmla="*/ 2147483646 h 4"/>
                  <a:gd name="T8" fmla="*/ 0 w 345"/>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9" name="iš1ïḍe">
                <a:extLst>
                  <a:ext uri="{FF2B5EF4-FFF2-40B4-BE49-F238E27FC236}">
                    <a16:creationId xmlns:a16="http://schemas.microsoft.com/office/drawing/2014/main" id="{7BAA7043-83A2-4C24-A784-9FB4D83CB16C}"/>
                  </a:ext>
                </a:extLst>
              </p:cNvPr>
              <p:cNvSpPr>
                <a:spLocks noChangeArrowheads="1"/>
              </p:cNvSpPr>
              <p:nvPr/>
            </p:nvSpPr>
            <p:spPr bwMode="auto">
              <a:xfrm>
                <a:off x="3737508" y="3406687"/>
                <a:ext cx="352403"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0" name="îSḻîde">
                <a:extLst>
                  <a:ext uri="{FF2B5EF4-FFF2-40B4-BE49-F238E27FC236}">
                    <a16:creationId xmlns:a16="http://schemas.microsoft.com/office/drawing/2014/main" id="{9A5DBAE2-C611-4FD8-9BBD-9CC4B3E9DF85}"/>
                  </a:ext>
                </a:extLst>
              </p:cNvPr>
              <p:cNvSpPr>
                <a:spLocks noChangeArrowheads="1"/>
              </p:cNvSpPr>
              <p:nvPr/>
            </p:nvSpPr>
            <p:spPr bwMode="auto">
              <a:xfrm>
                <a:off x="3747577" y="3416750"/>
                <a:ext cx="32722"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1" name="î$ḻîḑé">
                <a:extLst>
                  <a:ext uri="{FF2B5EF4-FFF2-40B4-BE49-F238E27FC236}">
                    <a16:creationId xmlns:a16="http://schemas.microsoft.com/office/drawing/2014/main" id="{E6B2C3D5-5257-47B8-8DEF-8E95C39E6235}"/>
                  </a:ext>
                </a:extLst>
              </p:cNvPr>
              <p:cNvSpPr>
                <a:spLocks noChangeArrowheads="1"/>
              </p:cNvSpPr>
              <p:nvPr/>
            </p:nvSpPr>
            <p:spPr bwMode="auto">
              <a:xfrm>
                <a:off x="3805471" y="3416750"/>
                <a:ext cx="211442" cy="2517"/>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2" name="íŝļïḓe">
                <a:extLst>
                  <a:ext uri="{FF2B5EF4-FFF2-40B4-BE49-F238E27FC236}">
                    <a16:creationId xmlns:a16="http://schemas.microsoft.com/office/drawing/2014/main" id="{D9F2D895-075D-45F0-B94F-FCB632DC112A}"/>
                  </a:ext>
                </a:extLst>
              </p:cNvPr>
              <p:cNvSpPr>
                <a:spLocks noChangeArrowheads="1"/>
              </p:cNvSpPr>
              <p:nvPr/>
            </p:nvSpPr>
            <p:spPr bwMode="auto">
              <a:xfrm>
                <a:off x="3810505" y="3421782"/>
                <a:ext cx="503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3" name="îS1iḍé">
                <a:extLst>
                  <a:ext uri="{FF2B5EF4-FFF2-40B4-BE49-F238E27FC236}">
                    <a16:creationId xmlns:a16="http://schemas.microsoft.com/office/drawing/2014/main" id="{A64FD463-D40A-48FD-9D8C-74B6C18C4672}"/>
                  </a:ext>
                </a:extLst>
              </p:cNvPr>
              <p:cNvSpPr>
                <a:spLocks noChangeArrowheads="1"/>
              </p:cNvSpPr>
              <p:nvPr/>
            </p:nvSpPr>
            <p:spPr bwMode="auto">
              <a:xfrm>
                <a:off x="3802955" y="3421782"/>
                <a:ext cx="2516"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4" name="išlïdé">
                <a:extLst>
                  <a:ext uri="{FF2B5EF4-FFF2-40B4-BE49-F238E27FC236}">
                    <a16:creationId xmlns:a16="http://schemas.microsoft.com/office/drawing/2014/main" id="{D019899D-E833-49AC-8961-D20BB8D58C79}"/>
                  </a:ext>
                </a:extLst>
              </p:cNvPr>
              <p:cNvSpPr>
                <a:spLocks noChangeArrowheads="1"/>
              </p:cNvSpPr>
              <p:nvPr/>
            </p:nvSpPr>
            <p:spPr bwMode="auto">
              <a:xfrm>
                <a:off x="3790368" y="3421782"/>
                <a:ext cx="503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5" name="ïSlïde">
                <a:extLst>
                  <a:ext uri="{FF2B5EF4-FFF2-40B4-BE49-F238E27FC236}">
                    <a16:creationId xmlns:a16="http://schemas.microsoft.com/office/drawing/2014/main" id="{6D7126CE-8FF8-4C5D-80AB-61A39A1D3D4A}"/>
                  </a:ext>
                </a:extLst>
              </p:cNvPr>
              <p:cNvSpPr>
                <a:spLocks/>
              </p:cNvSpPr>
              <p:nvPr/>
            </p:nvSpPr>
            <p:spPr bwMode="auto">
              <a:xfrm>
                <a:off x="3822701"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6" name="îşľïďe">
                <a:extLst>
                  <a:ext uri="{FF2B5EF4-FFF2-40B4-BE49-F238E27FC236}">
                    <a16:creationId xmlns:a16="http://schemas.microsoft.com/office/drawing/2014/main" id="{14110B43-0888-434C-94B1-A00ECA4F827C}"/>
                  </a:ext>
                </a:extLst>
              </p:cNvPr>
              <p:cNvSpPr>
                <a:spLocks/>
              </p:cNvSpPr>
              <p:nvPr/>
            </p:nvSpPr>
            <p:spPr bwMode="auto">
              <a:xfrm>
                <a:off x="3832226"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7" name="ïşľíďê">
                <a:extLst>
                  <a:ext uri="{FF2B5EF4-FFF2-40B4-BE49-F238E27FC236}">
                    <a16:creationId xmlns:a16="http://schemas.microsoft.com/office/drawing/2014/main" id="{BC431585-3BDB-455E-BAD8-6CCE30F9BD54}"/>
                  </a:ext>
                </a:extLst>
              </p:cNvPr>
              <p:cNvSpPr>
                <a:spLocks/>
              </p:cNvSpPr>
              <p:nvPr/>
            </p:nvSpPr>
            <p:spPr bwMode="auto">
              <a:xfrm>
                <a:off x="38449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8" name="íś1ïdè">
                <a:extLst>
                  <a:ext uri="{FF2B5EF4-FFF2-40B4-BE49-F238E27FC236}">
                    <a16:creationId xmlns:a16="http://schemas.microsoft.com/office/drawing/2014/main" id="{BE23BD8A-3DE8-4A4A-A6BD-260EDA017E13}"/>
                  </a:ext>
                </a:extLst>
              </p:cNvPr>
              <p:cNvSpPr>
                <a:spLocks/>
              </p:cNvSpPr>
              <p:nvPr/>
            </p:nvSpPr>
            <p:spPr bwMode="auto">
              <a:xfrm>
                <a:off x="3854451"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9" name="iṩḷiḍe">
                <a:extLst>
                  <a:ext uri="{FF2B5EF4-FFF2-40B4-BE49-F238E27FC236}">
                    <a16:creationId xmlns:a16="http://schemas.microsoft.com/office/drawing/2014/main" id="{183A3C31-F974-4774-8B5A-E1E542F2E7FE}"/>
                  </a:ext>
                </a:extLst>
              </p:cNvPr>
              <p:cNvSpPr>
                <a:spLocks/>
              </p:cNvSpPr>
              <p:nvPr/>
            </p:nvSpPr>
            <p:spPr bwMode="auto">
              <a:xfrm>
                <a:off x="3865563"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0" name="ïŝ1iďè">
                <a:extLst>
                  <a:ext uri="{FF2B5EF4-FFF2-40B4-BE49-F238E27FC236}">
                    <a16:creationId xmlns:a16="http://schemas.microsoft.com/office/drawing/2014/main" id="{D0B14F41-9A97-4FDF-A698-B63B5CFD6151}"/>
                  </a:ext>
                </a:extLst>
              </p:cNvPr>
              <p:cNvSpPr>
                <a:spLocks/>
              </p:cNvSpPr>
              <p:nvPr/>
            </p:nvSpPr>
            <p:spPr bwMode="auto">
              <a:xfrm>
                <a:off x="3878263"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1" name="íṩļíḋê">
                <a:extLst>
                  <a:ext uri="{FF2B5EF4-FFF2-40B4-BE49-F238E27FC236}">
                    <a16:creationId xmlns:a16="http://schemas.microsoft.com/office/drawing/2014/main" id="{F142A693-1E4B-42C1-BC3F-30D808359940}"/>
                  </a:ext>
                </a:extLst>
              </p:cNvPr>
              <p:cNvSpPr>
                <a:spLocks/>
              </p:cNvSpPr>
              <p:nvPr/>
            </p:nvSpPr>
            <p:spPr bwMode="auto">
              <a:xfrm>
                <a:off x="3887788"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2" name="ïṧ1ïdè">
                <a:extLst>
                  <a:ext uri="{FF2B5EF4-FFF2-40B4-BE49-F238E27FC236}">
                    <a16:creationId xmlns:a16="http://schemas.microsoft.com/office/drawing/2014/main" id="{E6E4D213-8679-4D96-9087-77FD3AED2D71}"/>
                  </a:ext>
                </a:extLst>
              </p:cNvPr>
              <p:cNvSpPr>
                <a:spLocks/>
              </p:cNvSpPr>
              <p:nvPr/>
            </p:nvSpPr>
            <p:spPr bwMode="auto">
              <a:xfrm>
                <a:off x="3897313"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3" name="íŝḻîḍé">
                <a:extLst>
                  <a:ext uri="{FF2B5EF4-FFF2-40B4-BE49-F238E27FC236}">
                    <a16:creationId xmlns:a16="http://schemas.microsoft.com/office/drawing/2014/main" id="{472A5C93-7E2F-4DB4-B1DB-353577E11EF2}"/>
                  </a:ext>
                </a:extLst>
              </p:cNvPr>
              <p:cNvSpPr>
                <a:spLocks/>
              </p:cNvSpPr>
              <p:nvPr/>
            </p:nvSpPr>
            <p:spPr bwMode="auto">
              <a:xfrm>
                <a:off x="3908426"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4" name="îşḻïḓé">
                <a:extLst>
                  <a:ext uri="{FF2B5EF4-FFF2-40B4-BE49-F238E27FC236}">
                    <a16:creationId xmlns:a16="http://schemas.microsoft.com/office/drawing/2014/main" id="{378D6A17-593C-4E6D-8D7D-D3082177CC38}"/>
                  </a:ext>
                </a:extLst>
              </p:cNvPr>
              <p:cNvSpPr>
                <a:spLocks/>
              </p:cNvSpPr>
              <p:nvPr/>
            </p:nvSpPr>
            <p:spPr bwMode="auto">
              <a:xfrm>
                <a:off x="39211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5" name="íśļíďè">
                <a:extLst>
                  <a:ext uri="{FF2B5EF4-FFF2-40B4-BE49-F238E27FC236}">
                    <a16:creationId xmlns:a16="http://schemas.microsoft.com/office/drawing/2014/main" id="{1DE196BF-B165-437C-B163-AE11CDE8F565}"/>
                  </a:ext>
                </a:extLst>
              </p:cNvPr>
              <p:cNvSpPr>
                <a:spLocks/>
              </p:cNvSpPr>
              <p:nvPr/>
            </p:nvSpPr>
            <p:spPr bwMode="auto">
              <a:xfrm>
                <a:off x="3930651"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6" name="iŝ1ïdé">
                <a:extLst>
                  <a:ext uri="{FF2B5EF4-FFF2-40B4-BE49-F238E27FC236}">
                    <a16:creationId xmlns:a16="http://schemas.microsoft.com/office/drawing/2014/main" id="{1719F4F4-988E-4C79-B682-3047359AC2B6}"/>
                  </a:ext>
                </a:extLst>
              </p:cNvPr>
              <p:cNvSpPr>
                <a:spLocks/>
              </p:cNvSpPr>
              <p:nvPr/>
            </p:nvSpPr>
            <p:spPr bwMode="auto">
              <a:xfrm>
                <a:off x="3940176"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7" name="is1ídè">
                <a:extLst>
                  <a:ext uri="{FF2B5EF4-FFF2-40B4-BE49-F238E27FC236}">
                    <a16:creationId xmlns:a16="http://schemas.microsoft.com/office/drawing/2014/main" id="{0ADCE34F-E20E-408E-86C2-6975C2AE4404}"/>
                  </a:ext>
                </a:extLst>
              </p:cNvPr>
              <p:cNvSpPr>
                <a:spLocks/>
              </p:cNvSpPr>
              <p:nvPr/>
            </p:nvSpPr>
            <p:spPr bwMode="auto">
              <a:xfrm>
                <a:off x="3951288"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8" name="islíďê">
                <a:extLst>
                  <a:ext uri="{FF2B5EF4-FFF2-40B4-BE49-F238E27FC236}">
                    <a16:creationId xmlns:a16="http://schemas.microsoft.com/office/drawing/2014/main" id="{3E519BF6-E784-4D36-A510-B7D088253DAF}"/>
                  </a:ext>
                </a:extLst>
              </p:cNvPr>
              <p:cNvSpPr>
                <a:spLocks/>
              </p:cNvSpPr>
              <p:nvPr/>
            </p:nvSpPr>
            <p:spPr bwMode="auto">
              <a:xfrm>
                <a:off x="3963988"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9" name="iṩlíḑê">
                <a:extLst>
                  <a:ext uri="{FF2B5EF4-FFF2-40B4-BE49-F238E27FC236}">
                    <a16:creationId xmlns:a16="http://schemas.microsoft.com/office/drawing/2014/main" id="{6D74E730-F8AD-4B85-9429-FF39C7BD7AA0}"/>
                  </a:ext>
                </a:extLst>
              </p:cNvPr>
              <p:cNvSpPr>
                <a:spLocks/>
              </p:cNvSpPr>
              <p:nvPr/>
            </p:nvSpPr>
            <p:spPr bwMode="auto">
              <a:xfrm>
                <a:off x="3973513"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0" name="îṥḷïďê">
                <a:extLst>
                  <a:ext uri="{FF2B5EF4-FFF2-40B4-BE49-F238E27FC236}">
                    <a16:creationId xmlns:a16="http://schemas.microsoft.com/office/drawing/2014/main" id="{0E069279-BFF1-47B0-9627-179B1C1364E8}"/>
                  </a:ext>
                </a:extLst>
              </p:cNvPr>
              <p:cNvSpPr>
                <a:spLocks/>
              </p:cNvSpPr>
              <p:nvPr/>
            </p:nvSpPr>
            <p:spPr bwMode="auto">
              <a:xfrm>
                <a:off x="3983038"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1" name="íṥḻïďè">
                <a:extLst>
                  <a:ext uri="{FF2B5EF4-FFF2-40B4-BE49-F238E27FC236}">
                    <a16:creationId xmlns:a16="http://schemas.microsoft.com/office/drawing/2014/main" id="{D0F31798-1841-40E3-A7F5-A7699D24AD28}"/>
                  </a:ext>
                </a:extLst>
              </p:cNvPr>
              <p:cNvSpPr>
                <a:spLocks/>
              </p:cNvSpPr>
              <p:nvPr/>
            </p:nvSpPr>
            <p:spPr bwMode="auto">
              <a:xfrm>
                <a:off x="39973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2" name="íṡḷíḍè">
                <a:extLst>
                  <a:ext uri="{FF2B5EF4-FFF2-40B4-BE49-F238E27FC236}">
                    <a16:creationId xmlns:a16="http://schemas.microsoft.com/office/drawing/2014/main" id="{4623F0DB-4848-46FA-8AA9-42285A5437CB}"/>
                  </a:ext>
                </a:extLst>
              </p:cNvPr>
              <p:cNvSpPr>
                <a:spLocks noChangeArrowheads="1"/>
              </p:cNvSpPr>
              <p:nvPr/>
            </p:nvSpPr>
            <p:spPr bwMode="auto">
              <a:xfrm>
                <a:off x="4006844" y="3421782"/>
                <a:ext cx="2518"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3" name="î$ḷîḑé">
                <a:extLst>
                  <a:ext uri="{FF2B5EF4-FFF2-40B4-BE49-F238E27FC236}">
                    <a16:creationId xmlns:a16="http://schemas.microsoft.com/office/drawing/2014/main" id="{29F91D38-A8D0-48A2-8216-D517F98EB483}"/>
                  </a:ext>
                </a:extLst>
              </p:cNvPr>
              <p:cNvSpPr>
                <a:spLocks noChangeArrowheads="1"/>
              </p:cNvSpPr>
              <p:nvPr/>
            </p:nvSpPr>
            <p:spPr bwMode="auto">
              <a:xfrm>
                <a:off x="4016913" y="3421782"/>
                <a:ext cx="503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4" name="í$ľîdè">
                <a:extLst>
                  <a:ext uri="{FF2B5EF4-FFF2-40B4-BE49-F238E27FC236}">
                    <a16:creationId xmlns:a16="http://schemas.microsoft.com/office/drawing/2014/main" id="{F910039C-9F76-4F72-BFC6-4984DD476695}"/>
                  </a:ext>
                </a:extLst>
              </p:cNvPr>
              <p:cNvSpPr>
                <a:spLocks noChangeArrowheads="1"/>
              </p:cNvSpPr>
              <p:nvPr/>
            </p:nvSpPr>
            <p:spPr bwMode="auto">
              <a:xfrm>
                <a:off x="4026981" y="3421782"/>
                <a:ext cx="7552"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5" name="iṥ1iḍè">
                <a:extLst>
                  <a:ext uri="{FF2B5EF4-FFF2-40B4-BE49-F238E27FC236}">
                    <a16:creationId xmlns:a16="http://schemas.microsoft.com/office/drawing/2014/main" id="{012199E5-1EBE-407A-BD99-F6226571278C}"/>
                  </a:ext>
                </a:extLst>
              </p:cNvPr>
              <p:cNvSpPr>
                <a:spLocks noChangeArrowheads="1"/>
              </p:cNvSpPr>
              <p:nvPr/>
            </p:nvSpPr>
            <p:spPr bwMode="auto">
              <a:xfrm>
                <a:off x="4039568" y="3416750"/>
                <a:ext cx="40275"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6" name="ïslidé">
                <a:extLst>
                  <a:ext uri="{FF2B5EF4-FFF2-40B4-BE49-F238E27FC236}">
                    <a16:creationId xmlns:a16="http://schemas.microsoft.com/office/drawing/2014/main" id="{0466A185-B242-4A55-872C-517A0E48F161}"/>
                  </a:ext>
                </a:extLst>
              </p:cNvPr>
              <p:cNvSpPr>
                <a:spLocks noChangeArrowheads="1"/>
              </p:cNvSpPr>
              <p:nvPr/>
            </p:nvSpPr>
            <p:spPr bwMode="auto">
              <a:xfrm>
                <a:off x="3679613" y="3489710"/>
                <a:ext cx="17621"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7" name="íṡlïďè">
                <a:extLst>
                  <a:ext uri="{FF2B5EF4-FFF2-40B4-BE49-F238E27FC236}">
                    <a16:creationId xmlns:a16="http://schemas.microsoft.com/office/drawing/2014/main" id="{1AE0511C-74B6-4E1A-A652-3647CDB8610D}"/>
                  </a:ext>
                </a:extLst>
              </p:cNvPr>
              <p:cNvSpPr>
                <a:spLocks/>
              </p:cNvSpPr>
              <p:nvPr/>
            </p:nvSpPr>
            <p:spPr bwMode="auto">
              <a:xfrm>
                <a:off x="3884613" y="3490913"/>
                <a:ext cx="55563" cy="53975"/>
              </a:xfrm>
              <a:custGeom>
                <a:avLst/>
                <a:gdLst>
                  <a:gd name="T0" fmla="*/ 0 w 35"/>
                  <a:gd name="T1" fmla="*/ 0 h 34"/>
                  <a:gd name="T2" fmla="*/ 2147483646 w 35"/>
                  <a:gd name="T3" fmla="*/ 0 h 34"/>
                  <a:gd name="T4" fmla="*/ 2147483646 w 35"/>
                  <a:gd name="T5" fmla="*/ 2147483646 h 34"/>
                  <a:gd name="T6" fmla="*/ 0 w 35"/>
                  <a:gd name="T7" fmla="*/ 2147483646 h 34"/>
                  <a:gd name="T8" fmla="*/ 0 w 35"/>
                  <a:gd name="T9" fmla="*/ 0 h 34"/>
                  <a:gd name="T10" fmla="*/ 0 w 35"/>
                  <a:gd name="T11" fmla="*/ 0 h 34"/>
                  <a:gd name="T12" fmla="*/ 2147483646 w 35"/>
                  <a:gd name="T13" fmla="*/ 2147483646 h 34"/>
                  <a:gd name="T14" fmla="*/ 2147483646 w 35"/>
                  <a:gd name="T15" fmla="*/ 2147483646 h 34"/>
                  <a:gd name="T16" fmla="*/ 2147483646 w 35"/>
                  <a:gd name="T17" fmla="*/ 2147483646 h 34"/>
                  <a:gd name="T18" fmla="*/ 2147483646 w 35"/>
                  <a:gd name="T19" fmla="*/ 2147483646 h 34"/>
                  <a:gd name="T20" fmla="*/ 2147483646 w 35"/>
                  <a:gd name="T21" fmla="*/ 2147483646 h 34"/>
                  <a:gd name="T22" fmla="*/ 2147483646 w 35"/>
                  <a:gd name="T23" fmla="*/ 2147483646 h 34"/>
                  <a:gd name="T24" fmla="*/ 2147483646 w 35"/>
                  <a:gd name="T25" fmla="*/ 2147483646 h 34"/>
                  <a:gd name="T26" fmla="*/ 2147483646 w 35"/>
                  <a:gd name="T27" fmla="*/ 2147483646 h 34"/>
                  <a:gd name="T28" fmla="*/ 2147483646 w 35"/>
                  <a:gd name="T29" fmla="*/ 2147483646 h 34"/>
                  <a:gd name="T30" fmla="*/ 2147483646 w 35"/>
                  <a:gd name="T31" fmla="*/ 2147483646 h 34"/>
                  <a:gd name="T32" fmla="*/ 2147483646 w 35"/>
                  <a:gd name="T33" fmla="*/ 2147483646 h 3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5" h="34">
                    <a:moveTo>
                      <a:pt x="0" y="0"/>
                    </a:moveTo>
                    <a:lnTo>
                      <a:pt x="35" y="0"/>
                    </a:lnTo>
                    <a:lnTo>
                      <a:pt x="35" y="34"/>
                    </a:lnTo>
                    <a:lnTo>
                      <a:pt x="0" y="34"/>
                    </a:lnTo>
                    <a:lnTo>
                      <a:pt x="0" y="0"/>
                    </a:lnTo>
                    <a:close/>
                    <a:moveTo>
                      <a:pt x="4" y="8"/>
                    </a:moveTo>
                    <a:lnTo>
                      <a:pt x="4" y="27"/>
                    </a:lnTo>
                    <a:lnTo>
                      <a:pt x="8" y="27"/>
                    </a:lnTo>
                    <a:lnTo>
                      <a:pt x="8"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8" name="iṧ1ïḓè">
                <a:extLst>
                  <a:ext uri="{FF2B5EF4-FFF2-40B4-BE49-F238E27FC236}">
                    <a16:creationId xmlns:a16="http://schemas.microsoft.com/office/drawing/2014/main" id="{0C89984B-20C3-4CC3-914B-B309FE6991F0}"/>
                  </a:ext>
                </a:extLst>
              </p:cNvPr>
              <p:cNvSpPr>
                <a:spLocks/>
              </p:cNvSpPr>
              <p:nvPr/>
            </p:nvSpPr>
            <p:spPr bwMode="auto">
              <a:xfrm>
                <a:off x="3551238" y="3067050"/>
                <a:ext cx="722313" cy="727075"/>
              </a:xfrm>
              <a:custGeom>
                <a:avLst/>
                <a:gdLst>
                  <a:gd name="T0" fmla="*/ 2147483646 w 219"/>
                  <a:gd name="T1" fmla="*/ 0 h 218"/>
                  <a:gd name="T2" fmla="*/ 2147483646 w 219"/>
                  <a:gd name="T3" fmla="*/ 2147483646 h 218"/>
                  <a:gd name="T4" fmla="*/ 2147483646 w 219"/>
                  <a:gd name="T5" fmla="*/ 2147483646 h 218"/>
                  <a:gd name="T6" fmla="*/ 0 w 219"/>
                  <a:gd name="T7" fmla="*/ 2147483646 h 218"/>
                  <a:gd name="T8" fmla="*/ 2147483646 w 219"/>
                  <a:gd name="T9" fmla="*/ 0 h 218"/>
                  <a:gd name="T10" fmla="*/ 2147483646 w 219"/>
                  <a:gd name="T11" fmla="*/ 2147483646 h 218"/>
                  <a:gd name="T12" fmla="*/ 2147483646 w 219"/>
                  <a:gd name="T13" fmla="*/ 2147483646 h 218"/>
                  <a:gd name="T14" fmla="*/ 2147483646 w 219"/>
                  <a:gd name="T15" fmla="*/ 2147483646 h 218"/>
                  <a:gd name="T16" fmla="*/ 2147483646 w 219"/>
                  <a:gd name="T17" fmla="*/ 2147483646 h 218"/>
                  <a:gd name="T18" fmla="*/ 2147483646 w 219"/>
                  <a:gd name="T19" fmla="*/ 2147483646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10" name="íşḷïḑe">
              <a:extLst>
                <a:ext uri="{FF2B5EF4-FFF2-40B4-BE49-F238E27FC236}">
                  <a16:creationId xmlns:a16="http://schemas.microsoft.com/office/drawing/2014/main" id="{D80FE13A-B3C9-4740-96AD-D08D0EE91635}"/>
                </a:ext>
              </a:extLst>
            </p:cNvPr>
            <p:cNvGrpSpPr>
              <a:grpSpLocks/>
            </p:cNvGrpSpPr>
            <p:nvPr userDrawn="1"/>
          </p:nvGrpSpPr>
          <p:grpSpPr bwMode="auto">
            <a:xfrm>
              <a:off x="4894762" y="471192"/>
              <a:ext cx="4437911" cy="1614111"/>
              <a:chOff x="4412452" y="3106738"/>
              <a:chExt cx="2312689" cy="841148"/>
            </a:xfrm>
          </p:grpSpPr>
          <p:grpSp>
            <p:nvGrpSpPr>
              <p:cNvPr id="11" name="îṥľíḑé">
                <a:extLst>
                  <a:ext uri="{FF2B5EF4-FFF2-40B4-BE49-F238E27FC236}">
                    <a16:creationId xmlns:a16="http://schemas.microsoft.com/office/drawing/2014/main" id="{373A23AD-490A-456D-A40A-44589D73EB74}"/>
                  </a:ext>
                </a:extLst>
              </p:cNvPr>
              <p:cNvGrpSpPr>
                <a:grpSpLocks/>
              </p:cNvGrpSpPr>
              <p:nvPr/>
            </p:nvGrpSpPr>
            <p:grpSpPr bwMode="auto">
              <a:xfrm>
                <a:off x="4422776" y="3106738"/>
                <a:ext cx="2293937" cy="617538"/>
                <a:chOff x="4422776" y="3106738"/>
                <a:chExt cx="2293937" cy="617538"/>
              </a:xfrm>
            </p:grpSpPr>
            <p:sp>
              <p:nvSpPr>
                <p:cNvPr id="28" name="išḻiḑé">
                  <a:extLst>
                    <a:ext uri="{FF2B5EF4-FFF2-40B4-BE49-F238E27FC236}">
                      <a16:creationId xmlns:a16="http://schemas.microsoft.com/office/drawing/2014/main" id="{48C22743-E3AA-4336-859E-C59ABFAC40A1}"/>
                    </a:ext>
                  </a:extLst>
                </p:cNvPr>
                <p:cNvSpPr>
                  <a:spLocks/>
                </p:cNvSpPr>
                <p:nvPr/>
              </p:nvSpPr>
              <p:spPr bwMode="auto">
                <a:xfrm>
                  <a:off x="4811713" y="3200400"/>
                  <a:ext cx="49213" cy="100013"/>
                </a:xfrm>
                <a:custGeom>
                  <a:avLst/>
                  <a:gdLst>
                    <a:gd name="T0" fmla="*/ 0 w 15"/>
                    <a:gd name="T1" fmla="*/ 2147483646 h 30"/>
                    <a:gd name="T2" fmla="*/ 2147483646 w 15"/>
                    <a:gd name="T3" fmla="*/ 2147483646 h 30"/>
                    <a:gd name="T4" fmla="*/ 0 w 15"/>
                    <a:gd name="T5" fmla="*/ 2147483646 h 30"/>
                    <a:gd name="T6" fmla="*/ 2147483646 w 15"/>
                    <a:gd name="T7" fmla="*/ 2147483646 h 30"/>
                    <a:gd name="T8" fmla="*/ 2147483646 w 15"/>
                    <a:gd name="T9" fmla="*/ 2147483646 h 30"/>
                    <a:gd name="T10" fmla="*/ 2147483646 w 15"/>
                    <a:gd name="T11" fmla="*/ 2147483646 h 30"/>
                    <a:gd name="T12" fmla="*/ 2147483646 w 15"/>
                    <a:gd name="T13" fmla="*/ 2147483646 h 30"/>
                    <a:gd name="T14" fmla="*/ 2147483646 w 15"/>
                    <a:gd name="T15" fmla="*/ 0 h 30"/>
                    <a:gd name="T16" fmla="*/ 0 w 15"/>
                    <a:gd name="T17" fmla="*/ 2147483646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9" name="íṥľíďè">
                  <a:extLst>
                    <a:ext uri="{FF2B5EF4-FFF2-40B4-BE49-F238E27FC236}">
                      <a16:creationId xmlns:a16="http://schemas.microsoft.com/office/drawing/2014/main" id="{34A7C4B8-A649-4713-B549-66EB2F5D3CF7}"/>
                    </a:ext>
                  </a:extLst>
                </p:cNvPr>
                <p:cNvSpPr>
                  <a:spLocks/>
                </p:cNvSpPr>
                <p:nvPr/>
              </p:nvSpPr>
              <p:spPr bwMode="auto">
                <a:xfrm>
                  <a:off x="5221288" y="3184525"/>
                  <a:ext cx="36513" cy="122238"/>
                </a:xfrm>
                <a:custGeom>
                  <a:avLst/>
                  <a:gdLst>
                    <a:gd name="T0" fmla="*/ 0 w 11"/>
                    <a:gd name="T1" fmla="*/ 2147483646 h 37"/>
                    <a:gd name="T2" fmla="*/ 2147483646 w 11"/>
                    <a:gd name="T3" fmla="*/ 2147483646 h 37"/>
                    <a:gd name="T4" fmla="*/ 0 w 11"/>
                    <a:gd name="T5" fmla="*/ 2147483646 h 37"/>
                    <a:gd name="T6" fmla="*/ 0 w 11"/>
                    <a:gd name="T7" fmla="*/ 2147483646 h 37"/>
                    <a:gd name="T8" fmla="*/ 2147483646 w 11"/>
                    <a:gd name="T9" fmla="*/ 2147483646 h 37"/>
                    <a:gd name="T10" fmla="*/ 2147483646 w 11"/>
                    <a:gd name="T11" fmla="*/ 2147483646 h 37"/>
                    <a:gd name="T12" fmla="*/ 2147483646 w 11"/>
                    <a:gd name="T13" fmla="*/ 2147483646 h 37"/>
                    <a:gd name="T14" fmla="*/ 2147483646 w 11"/>
                    <a:gd name="T15" fmla="*/ 2147483646 h 37"/>
                    <a:gd name="T16" fmla="*/ 2147483646 w 11"/>
                    <a:gd name="T17" fmla="*/ 2147483646 h 37"/>
                    <a:gd name="T18" fmla="*/ 2147483646 w 11"/>
                    <a:gd name="T19" fmla="*/ 0 h 37"/>
                    <a:gd name="T20" fmla="*/ 0 w 11"/>
                    <a:gd name="T21" fmla="*/ 2147483646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0" name="íś1iḑe">
                  <a:extLst>
                    <a:ext uri="{FF2B5EF4-FFF2-40B4-BE49-F238E27FC236}">
                      <a16:creationId xmlns:a16="http://schemas.microsoft.com/office/drawing/2014/main" id="{D98A9984-527C-4312-A74C-A0D92898EBD2}"/>
                    </a:ext>
                  </a:extLst>
                </p:cNvPr>
                <p:cNvSpPr>
                  <a:spLocks/>
                </p:cNvSpPr>
                <p:nvPr/>
              </p:nvSpPr>
              <p:spPr bwMode="auto">
                <a:xfrm>
                  <a:off x="4554538" y="3251200"/>
                  <a:ext cx="119063" cy="58738"/>
                </a:xfrm>
                <a:custGeom>
                  <a:avLst/>
                  <a:gdLst>
                    <a:gd name="T0" fmla="*/ 0 w 36"/>
                    <a:gd name="T1" fmla="*/ 2147483646 h 18"/>
                    <a:gd name="T2" fmla="*/ 2147483646 w 36"/>
                    <a:gd name="T3" fmla="*/ 2147483646 h 18"/>
                    <a:gd name="T4" fmla="*/ 2147483646 w 36"/>
                    <a:gd name="T5" fmla="*/ 2147483646 h 18"/>
                    <a:gd name="T6" fmla="*/ 2147483646 w 36"/>
                    <a:gd name="T7" fmla="*/ 2147483646 h 18"/>
                    <a:gd name="T8" fmla="*/ 2147483646 w 36"/>
                    <a:gd name="T9" fmla="*/ 2147483646 h 18"/>
                    <a:gd name="T10" fmla="*/ 2147483646 w 36"/>
                    <a:gd name="T11" fmla="*/ 2147483646 h 18"/>
                    <a:gd name="T12" fmla="*/ 2147483646 w 36"/>
                    <a:gd name="T13" fmla="*/ 2147483646 h 18"/>
                    <a:gd name="T14" fmla="*/ 2147483646 w 36"/>
                    <a:gd name="T15" fmla="*/ 2147483646 h 18"/>
                    <a:gd name="T16" fmla="*/ 2147483646 w 36"/>
                    <a:gd name="T17" fmla="*/ 2147483646 h 18"/>
                    <a:gd name="T18" fmla="*/ 2147483646 w 36"/>
                    <a:gd name="T19" fmla="*/ 2147483646 h 18"/>
                    <a:gd name="T20" fmla="*/ 2147483646 w 36"/>
                    <a:gd name="T21" fmla="*/ 0 h 18"/>
                    <a:gd name="T22" fmla="*/ 2147483646 w 36"/>
                    <a:gd name="T23" fmla="*/ 2147483646 h 18"/>
                    <a:gd name="T24" fmla="*/ 2147483646 w 36"/>
                    <a:gd name="T25" fmla="*/ 2147483646 h 18"/>
                    <a:gd name="T26" fmla="*/ 0 w 36"/>
                    <a:gd name="T27" fmla="*/ 2147483646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1" name="iṩ1iḋè">
                  <a:extLst>
                    <a:ext uri="{FF2B5EF4-FFF2-40B4-BE49-F238E27FC236}">
                      <a16:creationId xmlns:a16="http://schemas.microsoft.com/office/drawing/2014/main" id="{F5DC0D28-65D1-4F5A-94FA-5C7C530A802C}"/>
                    </a:ext>
                  </a:extLst>
                </p:cNvPr>
                <p:cNvSpPr>
                  <a:spLocks/>
                </p:cNvSpPr>
                <p:nvPr/>
              </p:nvSpPr>
              <p:spPr bwMode="auto">
                <a:xfrm>
                  <a:off x="6359526" y="3263900"/>
                  <a:ext cx="93663" cy="139700"/>
                </a:xfrm>
                <a:custGeom>
                  <a:avLst/>
                  <a:gdLst>
                    <a:gd name="T0" fmla="*/ 2147483646 w 28"/>
                    <a:gd name="T1" fmla="*/ 2147483646 h 42"/>
                    <a:gd name="T2" fmla="*/ 2147483646 w 28"/>
                    <a:gd name="T3" fmla="*/ 2147483646 h 42"/>
                    <a:gd name="T4" fmla="*/ 2147483646 w 28"/>
                    <a:gd name="T5" fmla="*/ 2147483646 h 42"/>
                    <a:gd name="T6" fmla="*/ 2147483646 w 28"/>
                    <a:gd name="T7" fmla="*/ 2147483646 h 42"/>
                    <a:gd name="T8" fmla="*/ 2147483646 w 28"/>
                    <a:gd name="T9" fmla="*/ 2147483646 h 42"/>
                    <a:gd name="T10" fmla="*/ 2147483646 w 28"/>
                    <a:gd name="T11" fmla="*/ 2147483646 h 42"/>
                    <a:gd name="T12" fmla="*/ 0 w 28"/>
                    <a:gd name="T13" fmla="*/ 2147483646 h 42"/>
                    <a:gd name="T14" fmla="*/ 0 w 28"/>
                    <a:gd name="T15" fmla="*/ 2147483646 h 42"/>
                    <a:gd name="T16" fmla="*/ 2147483646 w 28"/>
                    <a:gd name="T17" fmla="*/ 2147483646 h 42"/>
                    <a:gd name="T18" fmla="*/ 2147483646 w 28"/>
                    <a:gd name="T19" fmla="*/ 2147483646 h 42"/>
                    <a:gd name="T20" fmla="*/ 2147483646 w 28"/>
                    <a:gd name="T21" fmla="*/ 2147483646 h 42"/>
                    <a:gd name="T22" fmla="*/ 2147483646 w 28"/>
                    <a:gd name="T23" fmla="*/ 2147483646 h 42"/>
                    <a:gd name="T24" fmla="*/ 2147483646 w 28"/>
                    <a:gd name="T25" fmla="*/ 2147483646 h 42"/>
                    <a:gd name="T26" fmla="*/ 2147483646 w 28"/>
                    <a:gd name="T27" fmla="*/ 2147483646 h 42"/>
                    <a:gd name="T28" fmla="*/ 2147483646 w 28"/>
                    <a:gd name="T29" fmla="*/ 2147483646 h 42"/>
                    <a:gd name="T30" fmla="*/ 2147483646 w 28"/>
                    <a:gd name="T31" fmla="*/ 2147483646 h 42"/>
                    <a:gd name="T32" fmla="*/ 2147483646 w 28"/>
                    <a:gd name="T33" fmla="*/ 2147483646 h 42"/>
                    <a:gd name="T34" fmla="*/ 2147483646 w 28"/>
                    <a:gd name="T35" fmla="*/ 2147483646 h 42"/>
                    <a:gd name="T36" fmla="*/ 2147483646 w 28"/>
                    <a:gd name="T37" fmla="*/ 2147483646 h 42"/>
                    <a:gd name="T38" fmla="*/ 2147483646 w 28"/>
                    <a:gd name="T39" fmla="*/ 2147483646 h 42"/>
                    <a:gd name="T40" fmla="*/ 2147483646 w 28"/>
                    <a:gd name="T41" fmla="*/ 0 h 42"/>
                    <a:gd name="T42" fmla="*/ 2147483646 w 28"/>
                    <a:gd name="T43" fmla="*/ 2147483646 h 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2" name="íṩlïḓè">
                  <a:extLst>
                    <a:ext uri="{FF2B5EF4-FFF2-40B4-BE49-F238E27FC236}">
                      <a16:creationId xmlns:a16="http://schemas.microsoft.com/office/drawing/2014/main" id="{7A937447-F407-4901-A5FD-3CA7CA67D952}"/>
                    </a:ext>
                  </a:extLst>
                </p:cNvPr>
                <p:cNvSpPr>
                  <a:spLocks/>
                </p:cNvSpPr>
                <p:nvPr/>
              </p:nvSpPr>
              <p:spPr bwMode="auto">
                <a:xfrm>
                  <a:off x="5826126" y="3273425"/>
                  <a:ext cx="223838" cy="293688"/>
                </a:xfrm>
                <a:custGeom>
                  <a:avLst/>
                  <a:gdLst>
                    <a:gd name="T0" fmla="*/ 2147483646 w 68"/>
                    <a:gd name="T1" fmla="*/ 2147483646 h 88"/>
                    <a:gd name="T2" fmla="*/ 2147483646 w 68"/>
                    <a:gd name="T3" fmla="*/ 2147483646 h 88"/>
                    <a:gd name="T4" fmla="*/ 2147483646 w 68"/>
                    <a:gd name="T5" fmla="*/ 2147483646 h 88"/>
                    <a:gd name="T6" fmla="*/ 2147483646 w 68"/>
                    <a:gd name="T7" fmla="*/ 2147483646 h 88"/>
                    <a:gd name="T8" fmla="*/ 2147483646 w 68"/>
                    <a:gd name="T9" fmla="*/ 0 h 88"/>
                    <a:gd name="T10" fmla="*/ 2147483646 w 68"/>
                    <a:gd name="T11" fmla="*/ 2147483646 h 88"/>
                    <a:gd name="T12" fmla="*/ 2147483646 w 68"/>
                    <a:gd name="T13" fmla="*/ 2147483646 h 88"/>
                    <a:gd name="T14" fmla="*/ 2147483646 w 68"/>
                    <a:gd name="T15" fmla="*/ 2147483646 h 88"/>
                    <a:gd name="T16" fmla="*/ 2147483646 w 68"/>
                    <a:gd name="T17" fmla="*/ 2147483646 h 88"/>
                    <a:gd name="T18" fmla="*/ 2147483646 w 68"/>
                    <a:gd name="T19" fmla="*/ 2147483646 h 88"/>
                    <a:gd name="T20" fmla="*/ 2147483646 w 68"/>
                    <a:gd name="T21" fmla="*/ 2147483646 h 88"/>
                    <a:gd name="T22" fmla="*/ 2147483646 w 68"/>
                    <a:gd name="T23" fmla="*/ 2147483646 h 88"/>
                    <a:gd name="T24" fmla="*/ 2147483646 w 68"/>
                    <a:gd name="T25" fmla="*/ 2147483646 h 88"/>
                    <a:gd name="T26" fmla="*/ 2147483646 w 68"/>
                    <a:gd name="T27" fmla="*/ 2147483646 h 88"/>
                    <a:gd name="T28" fmla="*/ 0 w 68"/>
                    <a:gd name="T29" fmla="*/ 2147483646 h 88"/>
                    <a:gd name="T30" fmla="*/ 2147483646 w 68"/>
                    <a:gd name="T31" fmla="*/ 2147483646 h 88"/>
                    <a:gd name="T32" fmla="*/ 2147483646 w 68"/>
                    <a:gd name="T33" fmla="*/ 2147483646 h 88"/>
                    <a:gd name="T34" fmla="*/ 2147483646 w 68"/>
                    <a:gd name="T35" fmla="*/ 2147483646 h 88"/>
                    <a:gd name="T36" fmla="*/ 2147483646 w 68"/>
                    <a:gd name="T37" fmla="*/ 2147483646 h 88"/>
                    <a:gd name="T38" fmla="*/ 2147483646 w 68"/>
                    <a:gd name="T39" fmla="*/ 2147483646 h 88"/>
                    <a:gd name="T40" fmla="*/ 2147483646 w 68"/>
                    <a:gd name="T41" fmla="*/ 2147483646 h 88"/>
                    <a:gd name="T42" fmla="*/ 2147483646 w 68"/>
                    <a:gd name="T43" fmla="*/ 2147483646 h 88"/>
                    <a:gd name="T44" fmla="*/ 2147483646 w 68"/>
                    <a:gd name="T45" fmla="*/ 2147483646 h 88"/>
                    <a:gd name="T46" fmla="*/ 2147483646 w 68"/>
                    <a:gd name="T47" fmla="*/ 2147483646 h 88"/>
                    <a:gd name="T48" fmla="*/ 2147483646 w 68"/>
                    <a:gd name="T49" fmla="*/ 2147483646 h 88"/>
                    <a:gd name="T50" fmla="*/ 2147483646 w 68"/>
                    <a:gd name="T51" fmla="*/ 2147483646 h 88"/>
                    <a:gd name="T52" fmla="*/ 2147483646 w 68"/>
                    <a:gd name="T53" fmla="*/ 2147483646 h 88"/>
                    <a:gd name="T54" fmla="*/ 2147483646 w 68"/>
                    <a:gd name="T55" fmla="*/ 2147483646 h 88"/>
                    <a:gd name="T56" fmla="*/ 2147483646 w 68"/>
                    <a:gd name="T57" fmla="*/ 2147483646 h 88"/>
                    <a:gd name="T58" fmla="*/ 2147483646 w 68"/>
                    <a:gd name="T59" fmla="*/ 2147483646 h 88"/>
                    <a:gd name="T60" fmla="*/ 2147483646 w 68"/>
                    <a:gd name="T61" fmla="*/ 2147483646 h 88"/>
                    <a:gd name="T62" fmla="*/ 2147483646 w 68"/>
                    <a:gd name="T63" fmla="*/ 2147483646 h 88"/>
                    <a:gd name="T64" fmla="*/ 2147483646 w 68"/>
                    <a:gd name="T65" fmla="*/ 2147483646 h 88"/>
                    <a:gd name="T66" fmla="*/ 2147483646 w 68"/>
                    <a:gd name="T67" fmla="*/ 2147483646 h 88"/>
                    <a:gd name="T68" fmla="*/ 2147483646 w 68"/>
                    <a:gd name="T69" fmla="*/ 2147483646 h 88"/>
                    <a:gd name="T70" fmla="*/ 2147483646 w 68"/>
                    <a:gd name="T71" fmla="*/ 2147483646 h 88"/>
                    <a:gd name="T72" fmla="*/ 2147483646 w 68"/>
                    <a:gd name="T73" fmla="*/ 2147483646 h 88"/>
                    <a:gd name="T74" fmla="*/ 2147483646 w 68"/>
                    <a:gd name="T75" fmla="*/ 2147483646 h 88"/>
                    <a:gd name="T76" fmla="*/ 2147483646 w 68"/>
                    <a:gd name="T77" fmla="*/ 2147483646 h 88"/>
                    <a:gd name="T78" fmla="*/ 2147483646 w 68"/>
                    <a:gd name="T79" fmla="*/ 2147483646 h 88"/>
                    <a:gd name="T80" fmla="*/ 2147483646 w 68"/>
                    <a:gd name="T81" fmla="*/ 2147483646 h 88"/>
                    <a:gd name="T82" fmla="*/ 2147483646 w 68"/>
                    <a:gd name="T83" fmla="*/ 2147483646 h 88"/>
                    <a:gd name="T84" fmla="*/ 2147483646 w 68"/>
                    <a:gd name="T85" fmla="*/ 2147483646 h 88"/>
                    <a:gd name="T86" fmla="*/ 2147483646 w 68"/>
                    <a:gd name="T87" fmla="*/ 2147483646 h 88"/>
                    <a:gd name="T88" fmla="*/ 2147483646 w 68"/>
                    <a:gd name="T89" fmla="*/ 2147483646 h 88"/>
                    <a:gd name="T90" fmla="*/ 2147483646 w 68"/>
                    <a:gd name="T91" fmla="*/ 2147483646 h 88"/>
                    <a:gd name="T92" fmla="*/ 2147483646 w 68"/>
                    <a:gd name="T93" fmla="*/ 2147483646 h 8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3" name="ísḷïďè">
                  <a:extLst>
                    <a:ext uri="{FF2B5EF4-FFF2-40B4-BE49-F238E27FC236}">
                      <a16:creationId xmlns:a16="http://schemas.microsoft.com/office/drawing/2014/main" id="{5C6FB18A-FF47-4611-8403-076646CA4D01}"/>
                    </a:ext>
                  </a:extLst>
                </p:cNvPr>
                <p:cNvSpPr>
                  <a:spLocks/>
                </p:cNvSpPr>
                <p:nvPr/>
              </p:nvSpPr>
              <p:spPr bwMode="auto">
                <a:xfrm>
                  <a:off x="4518026" y="3506788"/>
                  <a:ext cx="53975" cy="71438"/>
                </a:xfrm>
                <a:custGeom>
                  <a:avLst/>
                  <a:gdLst>
                    <a:gd name="T0" fmla="*/ 2147483646 w 16"/>
                    <a:gd name="T1" fmla="*/ 2147483646 h 21"/>
                    <a:gd name="T2" fmla="*/ 2147483646 w 16"/>
                    <a:gd name="T3" fmla="*/ 2147483646 h 21"/>
                    <a:gd name="T4" fmla="*/ 2147483646 w 16"/>
                    <a:gd name="T5" fmla="*/ 2147483646 h 21"/>
                    <a:gd name="T6" fmla="*/ 2147483646 w 16"/>
                    <a:gd name="T7" fmla="*/ 0 h 21"/>
                    <a:gd name="T8" fmla="*/ 2147483646 w 16"/>
                    <a:gd name="T9" fmla="*/ 2147483646 h 21"/>
                    <a:gd name="T10" fmla="*/ 2147483646 w 16"/>
                    <a:gd name="T11" fmla="*/ 2147483646 h 21"/>
                    <a:gd name="T12" fmla="*/ 2147483646 w 16"/>
                    <a:gd name="T13" fmla="*/ 2147483646 h 21"/>
                    <a:gd name="T14" fmla="*/ 2147483646 w 16"/>
                    <a:gd name="T15" fmla="*/ 2147483646 h 21"/>
                    <a:gd name="T16" fmla="*/ 0 w 16"/>
                    <a:gd name="T17" fmla="*/ 2147483646 h 21"/>
                    <a:gd name="T18" fmla="*/ 2147483646 w 16"/>
                    <a:gd name="T19" fmla="*/ 2147483646 h 21"/>
                    <a:gd name="T20" fmla="*/ 2147483646 w 16"/>
                    <a:gd name="T21" fmla="*/ 2147483646 h 21"/>
                    <a:gd name="T22" fmla="*/ 2147483646 w 16"/>
                    <a:gd name="T23" fmla="*/ 2147483646 h 21"/>
                    <a:gd name="T24" fmla="*/ 2147483646 w 16"/>
                    <a:gd name="T25" fmla="*/ 2147483646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4" name="îṧļîḓé">
                  <a:extLst>
                    <a:ext uri="{FF2B5EF4-FFF2-40B4-BE49-F238E27FC236}">
                      <a16:creationId xmlns:a16="http://schemas.microsoft.com/office/drawing/2014/main" id="{888A0D14-F05A-428F-9CD7-41B2657A6EDC}"/>
                    </a:ext>
                  </a:extLst>
                </p:cNvPr>
                <p:cNvSpPr>
                  <a:spLocks/>
                </p:cNvSpPr>
                <p:nvPr/>
              </p:nvSpPr>
              <p:spPr bwMode="auto">
                <a:xfrm>
                  <a:off x="5319713" y="3133725"/>
                  <a:ext cx="222250" cy="500063"/>
                </a:xfrm>
                <a:custGeom>
                  <a:avLst/>
                  <a:gdLst>
                    <a:gd name="T0" fmla="*/ 2147483646 w 67"/>
                    <a:gd name="T1" fmla="*/ 2147483646 h 150"/>
                    <a:gd name="T2" fmla="*/ 2147483646 w 67"/>
                    <a:gd name="T3" fmla="*/ 2147483646 h 150"/>
                    <a:gd name="T4" fmla="*/ 2147483646 w 67"/>
                    <a:gd name="T5" fmla="*/ 2147483646 h 150"/>
                    <a:gd name="T6" fmla="*/ 2147483646 w 67"/>
                    <a:gd name="T7" fmla="*/ 2147483646 h 150"/>
                    <a:gd name="T8" fmla="*/ 2147483646 w 67"/>
                    <a:gd name="T9" fmla="*/ 2147483646 h 150"/>
                    <a:gd name="T10" fmla="*/ 2147483646 w 67"/>
                    <a:gd name="T11" fmla="*/ 2147483646 h 150"/>
                    <a:gd name="T12" fmla="*/ 2147483646 w 67"/>
                    <a:gd name="T13" fmla="*/ 2147483646 h 150"/>
                    <a:gd name="T14" fmla="*/ 2147483646 w 67"/>
                    <a:gd name="T15" fmla="*/ 2147483646 h 150"/>
                    <a:gd name="T16" fmla="*/ 2147483646 w 67"/>
                    <a:gd name="T17" fmla="*/ 2147483646 h 150"/>
                    <a:gd name="T18" fmla="*/ 2147483646 w 67"/>
                    <a:gd name="T19" fmla="*/ 2147483646 h 150"/>
                    <a:gd name="T20" fmla="*/ 2147483646 w 67"/>
                    <a:gd name="T21" fmla="*/ 2147483646 h 150"/>
                    <a:gd name="T22" fmla="*/ 2147483646 w 67"/>
                    <a:gd name="T23" fmla="*/ 2147483646 h 150"/>
                    <a:gd name="T24" fmla="*/ 2147483646 w 67"/>
                    <a:gd name="T25" fmla="*/ 2147483646 h 150"/>
                    <a:gd name="T26" fmla="*/ 2147483646 w 67"/>
                    <a:gd name="T27" fmla="*/ 2147483646 h 150"/>
                    <a:gd name="T28" fmla="*/ 2147483646 w 67"/>
                    <a:gd name="T29" fmla="*/ 2147483646 h 150"/>
                    <a:gd name="T30" fmla="*/ 2147483646 w 67"/>
                    <a:gd name="T31" fmla="*/ 2147483646 h 150"/>
                    <a:gd name="T32" fmla="*/ 2147483646 w 67"/>
                    <a:gd name="T33" fmla="*/ 2147483646 h 150"/>
                    <a:gd name="T34" fmla="*/ 2147483646 w 67"/>
                    <a:gd name="T35" fmla="*/ 2147483646 h 150"/>
                    <a:gd name="T36" fmla="*/ 2147483646 w 67"/>
                    <a:gd name="T37" fmla="*/ 2147483646 h 150"/>
                    <a:gd name="T38" fmla="*/ 2147483646 w 67"/>
                    <a:gd name="T39" fmla="*/ 2147483646 h 150"/>
                    <a:gd name="T40" fmla="*/ 2147483646 w 67"/>
                    <a:gd name="T41" fmla="*/ 2147483646 h 150"/>
                    <a:gd name="T42" fmla="*/ 2147483646 w 67"/>
                    <a:gd name="T43" fmla="*/ 2147483646 h 150"/>
                    <a:gd name="T44" fmla="*/ 2147483646 w 67"/>
                    <a:gd name="T45" fmla="*/ 2147483646 h 150"/>
                    <a:gd name="T46" fmla="*/ 2147483646 w 67"/>
                    <a:gd name="T47" fmla="*/ 2147483646 h 150"/>
                    <a:gd name="T48" fmla="*/ 2147483646 w 67"/>
                    <a:gd name="T49" fmla="*/ 2147483646 h 150"/>
                    <a:gd name="T50" fmla="*/ 2147483646 w 67"/>
                    <a:gd name="T51" fmla="*/ 2147483646 h 150"/>
                    <a:gd name="T52" fmla="*/ 2147483646 w 67"/>
                    <a:gd name="T53" fmla="*/ 2147483646 h 150"/>
                    <a:gd name="T54" fmla="*/ 2147483646 w 67"/>
                    <a:gd name="T55" fmla="*/ 2147483646 h 150"/>
                    <a:gd name="T56" fmla="*/ 2147483646 w 67"/>
                    <a:gd name="T57" fmla="*/ 2147483646 h 150"/>
                    <a:gd name="T58" fmla="*/ 2147483646 w 67"/>
                    <a:gd name="T59" fmla="*/ 2147483646 h 150"/>
                    <a:gd name="T60" fmla="*/ 2147483646 w 67"/>
                    <a:gd name="T61" fmla="*/ 2147483646 h 150"/>
                    <a:gd name="T62" fmla="*/ 2147483646 w 67"/>
                    <a:gd name="T63" fmla="*/ 2147483646 h 150"/>
                    <a:gd name="T64" fmla="*/ 2147483646 w 67"/>
                    <a:gd name="T65" fmla="*/ 2147483646 h 150"/>
                    <a:gd name="T66" fmla="*/ 2147483646 w 67"/>
                    <a:gd name="T67" fmla="*/ 2147483646 h 150"/>
                    <a:gd name="T68" fmla="*/ 2147483646 w 67"/>
                    <a:gd name="T69" fmla="*/ 2147483646 h 150"/>
                    <a:gd name="T70" fmla="*/ 2147483646 w 67"/>
                    <a:gd name="T71" fmla="*/ 2147483646 h 150"/>
                    <a:gd name="T72" fmla="*/ 2147483646 w 67"/>
                    <a:gd name="T73" fmla="*/ 2147483646 h 150"/>
                    <a:gd name="T74" fmla="*/ 2147483646 w 67"/>
                    <a:gd name="T75" fmla="*/ 2147483646 h 150"/>
                    <a:gd name="T76" fmla="*/ 2147483646 w 67"/>
                    <a:gd name="T77" fmla="*/ 2147483646 h 150"/>
                    <a:gd name="T78" fmla="*/ 2147483646 w 67"/>
                    <a:gd name="T79" fmla="*/ 2147483646 h 150"/>
                    <a:gd name="T80" fmla="*/ 2147483646 w 67"/>
                    <a:gd name="T81" fmla="*/ 2147483646 h 150"/>
                    <a:gd name="T82" fmla="*/ 2147483646 w 67"/>
                    <a:gd name="T83" fmla="*/ 2147483646 h 150"/>
                    <a:gd name="T84" fmla="*/ 2147483646 w 67"/>
                    <a:gd name="T85" fmla="*/ 2147483646 h 150"/>
                    <a:gd name="T86" fmla="*/ 2147483646 w 67"/>
                    <a:gd name="T87" fmla="*/ 2147483646 h 150"/>
                    <a:gd name="T88" fmla="*/ 2147483646 w 67"/>
                    <a:gd name="T89" fmla="*/ 2147483646 h 150"/>
                    <a:gd name="T90" fmla="*/ 2147483646 w 67"/>
                    <a:gd name="T91" fmla="*/ 2147483646 h 150"/>
                    <a:gd name="T92" fmla="*/ 2147483646 w 67"/>
                    <a:gd name="T93" fmla="*/ 2147483646 h 150"/>
                    <a:gd name="T94" fmla="*/ 2147483646 w 67"/>
                    <a:gd name="T95" fmla="*/ 2147483646 h 150"/>
                    <a:gd name="T96" fmla="*/ 2147483646 w 67"/>
                    <a:gd name="T97" fmla="*/ 2147483646 h 150"/>
                    <a:gd name="T98" fmla="*/ 2147483646 w 67"/>
                    <a:gd name="T99" fmla="*/ 2147483646 h 150"/>
                    <a:gd name="T100" fmla="*/ 2147483646 w 67"/>
                    <a:gd name="T101" fmla="*/ 2147483646 h 150"/>
                    <a:gd name="T102" fmla="*/ 2147483646 w 67"/>
                    <a:gd name="T103" fmla="*/ 2147483646 h 1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5" name="iSļïḑé">
                  <a:extLst>
                    <a:ext uri="{FF2B5EF4-FFF2-40B4-BE49-F238E27FC236}">
                      <a16:creationId xmlns:a16="http://schemas.microsoft.com/office/drawing/2014/main" id="{BFD22BEF-B72B-43B2-B36F-9151D5270266}"/>
                    </a:ext>
                  </a:extLst>
                </p:cNvPr>
                <p:cNvSpPr>
                  <a:spLocks/>
                </p:cNvSpPr>
                <p:nvPr/>
              </p:nvSpPr>
              <p:spPr bwMode="auto">
                <a:xfrm>
                  <a:off x="4422776" y="3106738"/>
                  <a:ext cx="412750" cy="596900"/>
                </a:xfrm>
                <a:custGeom>
                  <a:avLst/>
                  <a:gdLst>
                    <a:gd name="T0" fmla="*/ 2147483646 w 125"/>
                    <a:gd name="T1" fmla="*/ 2147483646 h 179"/>
                    <a:gd name="T2" fmla="*/ 2147483646 w 125"/>
                    <a:gd name="T3" fmla="*/ 2147483646 h 179"/>
                    <a:gd name="T4" fmla="*/ 2147483646 w 125"/>
                    <a:gd name="T5" fmla="*/ 2147483646 h 179"/>
                    <a:gd name="T6" fmla="*/ 2147483646 w 125"/>
                    <a:gd name="T7" fmla="*/ 2147483646 h 179"/>
                    <a:gd name="T8" fmla="*/ 2147483646 w 125"/>
                    <a:gd name="T9" fmla="*/ 2147483646 h 179"/>
                    <a:gd name="T10" fmla="*/ 2147483646 w 125"/>
                    <a:gd name="T11" fmla="*/ 2147483646 h 179"/>
                    <a:gd name="T12" fmla="*/ 2147483646 w 125"/>
                    <a:gd name="T13" fmla="*/ 2147483646 h 179"/>
                    <a:gd name="T14" fmla="*/ 2147483646 w 125"/>
                    <a:gd name="T15" fmla="*/ 2147483646 h 179"/>
                    <a:gd name="T16" fmla="*/ 2147483646 w 125"/>
                    <a:gd name="T17" fmla="*/ 2147483646 h 179"/>
                    <a:gd name="T18" fmla="*/ 2147483646 w 125"/>
                    <a:gd name="T19" fmla="*/ 2147483646 h 179"/>
                    <a:gd name="T20" fmla="*/ 2147483646 w 125"/>
                    <a:gd name="T21" fmla="*/ 2147483646 h 179"/>
                    <a:gd name="T22" fmla="*/ 2147483646 w 125"/>
                    <a:gd name="T23" fmla="*/ 0 h 179"/>
                    <a:gd name="T24" fmla="*/ 2147483646 w 125"/>
                    <a:gd name="T25" fmla="*/ 0 h 179"/>
                    <a:gd name="T26" fmla="*/ 2147483646 w 125"/>
                    <a:gd name="T27" fmla="*/ 2147483646 h 179"/>
                    <a:gd name="T28" fmla="*/ 2147483646 w 125"/>
                    <a:gd name="T29" fmla="*/ 2147483646 h 179"/>
                    <a:gd name="T30" fmla="*/ 2147483646 w 125"/>
                    <a:gd name="T31" fmla="*/ 2147483646 h 179"/>
                    <a:gd name="T32" fmla="*/ 2147483646 w 125"/>
                    <a:gd name="T33" fmla="*/ 2147483646 h 179"/>
                    <a:gd name="T34" fmla="*/ 0 w 125"/>
                    <a:gd name="T35" fmla="*/ 2147483646 h 179"/>
                    <a:gd name="T36" fmla="*/ 2147483646 w 125"/>
                    <a:gd name="T37" fmla="*/ 2147483646 h 179"/>
                    <a:gd name="T38" fmla="*/ 2147483646 w 125"/>
                    <a:gd name="T39" fmla="*/ 2147483646 h 179"/>
                    <a:gd name="T40" fmla="*/ 2147483646 w 125"/>
                    <a:gd name="T41" fmla="*/ 2147483646 h 179"/>
                    <a:gd name="T42" fmla="*/ 2147483646 w 125"/>
                    <a:gd name="T43" fmla="*/ 2147483646 h 179"/>
                    <a:gd name="T44" fmla="*/ 2147483646 w 125"/>
                    <a:gd name="T45" fmla="*/ 2147483646 h 179"/>
                    <a:gd name="T46" fmla="*/ 2147483646 w 125"/>
                    <a:gd name="T47" fmla="*/ 2147483646 h 179"/>
                    <a:gd name="T48" fmla="*/ 2147483646 w 125"/>
                    <a:gd name="T49" fmla="*/ 2147483646 h 179"/>
                    <a:gd name="T50" fmla="*/ 2147483646 w 125"/>
                    <a:gd name="T51" fmla="*/ 2147483646 h 179"/>
                    <a:gd name="T52" fmla="*/ 2147483646 w 125"/>
                    <a:gd name="T53" fmla="*/ 2147483646 h 179"/>
                    <a:gd name="T54" fmla="*/ 2147483646 w 125"/>
                    <a:gd name="T55" fmla="*/ 2147483646 h 179"/>
                    <a:gd name="T56" fmla="*/ 2147483646 w 125"/>
                    <a:gd name="T57" fmla="*/ 2147483646 h 179"/>
                    <a:gd name="T58" fmla="*/ 2147483646 w 125"/>
                    <a:gd name="T59" fmla="*/ 2147483646 h 179"/>
                    <a:gd name="T60" fmla="*/ 2147483646 w 125"/>
                    <a:gd name="T61" fmla="*/ 2147483646 h 179"/>
                    <a:gd name="T62" fmla="*/ 2147483646 w 125"/>
                    <a:gd name="T63" fmla="*/ 2147483646 h 179"/>
                    <a:gd name="T64" fmla="*/ 2147483646 w 125"/>
                    <a:gd name="T65" fmla="*/ 2147483646 h 179"/>
                    <a:gd name="T66" fmla="*/ 2147483646 w 125"/>
                    <a:gd name="T67" fmla="*/ 2147483646 h 179"/>
                    <a:gd name="T68" fmla="*/ 2147483646 w 125"/>
                    <a:gd name="T69" fmla="*/ 2147483646 h 179"/>
                    <a:gd name="T70" fmla="*/ 2147483646 w 125"/>
                    <a:gd name="T71" fmla="*/ 2147483646 h 179"/>
                    <a:gd name="T72" fmla="*/ 2147483646 w 125"/>
                    <a:gd name="T73" fmla="*/ 2147483646 h 179"/>
                    <a:gd name="T74" fmla="*/ 2147483646 w 125"/>
                    <a:gd name="T75" fmla="*/ 2147483646 h 179"/>
                    <a:gd name="T76" fmla="*/ 2147483646 w 125"/>
                    <a:gd name="T77" fmla="*/ 2147483646 h 179"/>
                    <a:gd name="T78" fmla="*/ 2147483646 w 125"/>
                    <a:gd name="T79" fmla="*/ 2147483646 h 179"/>
                    <a:gd name="T80" fmla="*/ 2147483646 w 125"/>
                    <a:gd name="T81" fmla="*/ 2147483646 h 179"/>
                    <a:gd name="T82" fmla="*/ 2147483646 w 125"/>
                    <a:gd name="T83" fmla="*/ 2147483646 h 179"/>
                    <a:gd name="T84" fmla="*/ 2147483646 w 125"/>
                    <a:gd name="T85" fmla="*/ 2147483646 h 179"/>
                    <a:gd name="T86" fmla="*/ 2147483646 w 125"/>
                    <a:gd name="T87" fmla="*/ 2147483646 h 179"/>
                    <a:gd name="T88" fmla="*/ 2147483646 w 125"/>
                    <a:gd name="T89" fmla="*/ 2147483646 h 179"/>
                    <a:gd name="T90" fmla="*/ 2147483646 w 125"/>
                    <a:gd name="T91" fmla="*/ 2147483646 h 179"/>
                    <a:gd name="T92" fmla="*/ 2147483646 w 125"/>
                    <a:gd name="T93" fmla="*/ 2147483646 h 179"/>
                    <a:gd name="T94" fmla="*/ 2147483646 w 125"/>
                    <a:gd name="T95" fmla="*/ 2147483646 h 179"/>
                    <a:gd name="T96" fmla="*/ 2147483646 w 125"/>
                    <a:gd name="T97" fmla="*/ 2147483646 h 179"/>
                    <a:gd name="T98" fmla="*/ 2147483646 w 125"/>
                    <a:gd name="T99" fmla="*/ 2147483646 h 179"/>
                    <a:gd name="T100" fmla="*/ 2147483646 w 125"/>
                    <a:gd name="T101" fmla="*/ 2147483646 h 17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6" name="íšlïďè">
                  <a:extLst>
                    <a:ext uri="{FF2B5EF4-FFF2-40B4-BE49-F238E27FC236}">
                      <a16:creationId xmlns:a16="http://schemas.microsoft.com/office/drawing/2014/main" id="{6BEFC37F-0360-4F78-A802-5CB68A64D7B1}"/>
                    </a:ext>
                  </a:extLst>
                </p:cNvPr>
                <p:cNvSpPr>
                  <a:spLocks/>
                </p:cNvSpPr>
                <p:nvPr/>
              </p:nvSpPr>
              <p:spPr bwMode="auto">
                <a:xfrm>
                  <a:off x="5478463" y="3581400"/>
                  <a:ext cx="46038" cy="76200"/>
                </a:xfrm>
                <a:custGeom>
                  <a:avLst/>
                  <a:gdLst>
                    <a:gd name="T0" fmla="*/ 2147483646 w 14"/>
                    <a:gd name="T1" fmla="*/ 2147483646 h 23"/>
                    <a:gd name="T2" fmla="*/ 2147483646 w 14"/>
                    <a:gd name="T3" fmla="*/ 2147483646 h 23"/>
                    <a:gd name="T4" fmla="*/ 2147483646 w 14"/>
                    <a:gd name="T5" fmla="*/ 0 h 23"/>
                    <a:gd name="T6" fmla="*/ 0 w 14"/>
                    <a:gd name="T7" fmla="*/ 2147483646 h 23"/>
                    <a:gd name="T8" fmla="*/ 2147483646 w 14"/>
                    <a:gd name="T9" fmla="*/ 2147483646 h 23"/>
                    <a:gd name="T10" fmla="*/ 2147483646 w 14"/>
                    <a:gd name="T11" fmla="*/ 2147483646 h 23"/>
                    <a:gd name="T12" fmla="*/ 2147483646 w 14"/>
                    <a:gd name="T13" fmla="*/ 2147483646 h 23"/>
                    <a:gd name="T14" fmla="*/ 2147483646 w 14"/>
                    <a:gd name="T15" fmla="*/ 2147483646 h 23"/>
                    <a:gd name="T16" fmla="*/ 2147483646 w 14"/>
                    <a:gd name="T17" fmla="*/ 2147483646 h 23"/>
                    <a:gd name="T18" fmla="*/ 2147483646 w 14"/>
                    <a:gd name="T19" fmla="*/ 2147483646 h 23"/>
                    <a:gd name="T20" fmla="*/ 2147483646 w 14"/>
                    <a:gd name="T21" fmla="*/ 2147483646 h 23"/>
                    <a:gd name="T22" fmla="*/ 2147483646 w 14"/>
                    <a:gd name="T23" fmla="*/ 2147483646 h 23"/>
                    <a:gd name="T24" fmla="*/ 2147483646 w 14"/>
                    <a:gd name="T25" fmla="*/ 2147483646 h 23"/>
                    <a:gd name="T26" fmla="*/ 2147483646 w 14"/>
                    <a:gd name="T27" fmla="*/ 2147483646 h 2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7" name="işḷîḑe">
                  <a:extLst>
                    <a:ext uri="{FF2B5EF4-FFF2-40B4-BE49-F238E27FC236}">
                      <a16:creationId xmlns:a16="http://schemas.microsoft.com/office/drawing/2014/main" id="{4329544D-02CC-45F8-8EB9-6335E9497FBD}"/>
                    </a:ext>
                  </a:extLst>
                </p:cNvPr>
                <p:cNvSpPr>
                  <a:spLocks/>
                </p:cNvSpPr>
                <p:nvPr/>
              </p:nvSpPr>
              <p:spPr bwMode="auto">
                <a:xfrm>
                  <a:off x="6310313" y="3136900"/>
                  <a:ext cx="406400" cy="554038"/>
                </a:xfrm>
                <a:custGeom>
                  <a:avLst/>
                  <a:gdLst>
                    <a:gd name="T0" fmla="*/ 2147483646 w 123"/>
                    <a:gd name="T1" fmla="*/ 2147483646 h 166"/>
                    <a:gd name="T2" fmla="*/ 2147483646 w 123"/>
                    <a:gd name="T3" fmla="*/ 0 h 166"/>
                    <a:gd name="T4" fmla="*/ 2147483646 w 123"/>
                    <a:gd name="T5" fmla="*/ 2147483646 h 166"/>
                    <a:gd name="T6" fmla="*/ 2147483646 w 123"/>
                    <a:gd name="T7" fmla="*/ 2147483646 h 166"/>
                    <a:gd name="T8" fmla="*/ 2147483646 w 123"/>
                    <a:gd name="T9" fmla="*/ 2147483646 h 166"/>
                    <a:gd name="T10" fmla="*/ 2147483646 w 123"/>
                    <a:gd name="T11" fmla="*/ 2147483646 h 166"/>
                    <a:gd name="T12" fmla="*/ 2147483646 w 123"/>
                    <a:gd name="T13" fmla="*/ 2147483646 h 166"/>
                    <a:gd name="T14" fmla="*/ 2147483646 w 123"/>
                    <a:gd name="T15" fmla="*/ 2147483646 h 166"/>
                    <a:gd name="T16" fmla="*/ 2147483646 w 123"/>
                    <a:gd name="T17" fmla="*/ 2147483646 h 166"/>
                    <a:gd name="T18" fmla="*/ 2147483646 w 123"/>
                    <a:gd name="T19" fmla="*/ 2147483646 h 166"/>
                    <a:gd name="T20" fmla="*/ 2147483646 w 123"/>
                    <a:gd name="T21" fmla="*/ 2147483646 h 166"/>
                    <a:gd name="T22" fmla="*/ 2147483646 w 123"/>
                    <a:gd name="T23" fmla="*/ 2147483646 h 166"/>
                    <a:gd name="T24" fmla="*/ 2147483646 w 123"/>
                    <a:gd name="T25" fmla="*/ 2147483646 h 166"/>
                    <a:gd name="T26" fmla="*/ 2147483646 w 123"/>
                    <a:gd name="T27" fmla="*/ 2147483646 h 166"/>
                    <a:gd name="T28" fmla="*/ 2147483646 w 123"/>
                    <a:gd name="T29" fmla="*/ 2147483646 h 166"/>
                    <a:gd name="T30" fmla="*/ 2147483646 w 123"/>
                    <a:gd name="T31" fmla="*/ 2147483646 h 166"/>
                    <a:gd name="T32" fmla="*/ 2147483646 w 123"/>
                    <a:gd name="T33" fmla="*/ 2147483646 h 166"/>
                    <a:gd name="T34" fmla="*/ 2147483646 w 123"/>
                    <a:gd name="T35" fmla="*/ 2147483646 h 166"/>
                    <a:gd name="T36" fmla="*/ 2147483646 w 123"/>
                    <a:gd name="T37" fmla="*/ 2147483646 h 166"/>
                    <a:gd name="T38" fmla="*/ 2147483646 w 123"/>
                    <a:gd name="T39" fmla="*/ 2147483646 h 166"/>
                    <a:gd name="T40" fmla="*/ 2147483646 w 123"/>
                    <a:gd name="T41" fmla="*/ 2147483646 h 166"/>
                    <a:gd name="T42" fmla="*/ 2147483646 w 123"/>
                    <a:gd name="T43" fmla="*/ 2147483646 h 166"/>
                    <a:gd name="T44" fmla="*/ 2147483646 w 123"/>
                    <a:gd name="T45" fmla="*/ 2147483646 h 166"/>
                    <a:gd name="T46" fmla="*/ 2147483646 w 123"/>
                    <a:gd name="T47" fmla="*/ 2147483646 h 166"/>
                    <a:gd name="T48" fmla="*/ 2147483646 w 123"/>
                    <a:gd name="T49" fmla="*/ 2147483646 h 166"/>
                    <a:gd name="T50" fmla="*/ 2147483646 w 123"/>
                    <a:gd name="T51" fmla="*/ 2147483646 h 166"/>
                    <a:gd name="T52" fmla="*/ 2147483646 w 123"/>
                    <a:gd name="T53" fmla="*/ 2147483646 h 166"/>
                    <a:gd name="T54" fmla="*/ 2147483646 w 123"/>
                    <a:gd name="T55" fmla="*/ 2147483646 h 166"/>
                    <a:gd name="T56" fmla="*/ 2147483646 w 123"/>
                    <a:gd name="T57" fmla="*/ 2147483646 h 166"/>
                    <a:gd name="T58" fmla="*/ 2147483646 w 123"/>
                    <a:gd name="T59" fmla="*/ 2147483646 h 166"/>
                    <a:gd name="T60" fmla="*/ 2147483646 w 123"/>
                    <a:gd name="T61" fmla="*/ 2147483646 h 166"/>
                    <a:gd name="T62" fmla="*/ 2147483646 w 123"/>
                    <a:gd name="T63" fmla="*/ 2147483646 h 166"/>
                    <a:gd name="T64" fmla="*/ 2147483646 w 123"/>
                    <a:gd name="T65" fmla="*/ 2147483646 h 166"/>
                    <a:gd name="T66" fmla="*/ 2147483646 w 123"/>
                    <a:gd name="T67" fmla="*/ 2147483646 h 166"/>
                    <a:gd name="T68" fmla="*/ 2147483646 w 123"/>
                    <a:gd name="T69" fmla="*/ 2147483646 h 166"/>
                    <a:gd name="T70" fmla="*/ 2147483646 w 123"/>
                    <a:gd name="T71" fmla="*/ 2147483646 h 166"/>
                    <a:gd name="T72" fmla="*/ 2147483646 w 123"/>
                    <a:gd name="T73" fmla="*/ 2147483646 h 166"/>
                    <a:gd name="T74" fmla="*/ 2147483646 w 123"/>
                    <a:gd name="T75" fmla="*/ 2147483646 h 166"/>
                    <a:gd name="T76" fmla="*/ 2147483646 w 123"/>
                    <a:gd name="T77" fmla="*/ 2147483646 h 166"/>
                    <a:gd name="T78" fmla="*/ 2147483646 w 123"/>
                    <a:gd name="T79" fmla="*/ 2147483646 h 166"/>
                    <a:gd name="T80" fmla="*/ 2147483646 w 123"/>
                    <a:gd name="T81" fmla="*/ 2147483646 h 166"/>
                    <a:gd name="T82" fmla="*/ 2147483646 w 123"/>
                    <a:gd name="T83" fmla="*/ 2147483646 h 166"/>
                    <a:gd name="T84" fmla="*/ 2147483646 w 123"/>
                    <a:gd name="T85" fmla="*/ 2147483646 h 166"/>
                    <a:gd name="T86" fmla="*/ 2147483646 w 123"/>
                    <a:gd name="T87" fmla="*/ 2147483646 h 166"/>
                    <a:gd name="T88" fmla="*/ 2147483646 w 123"/>
                    <a:gd name="T89" fmla="*/ 2147483646 h 166"/>
                    <a:gd name="T90" fmla="*/ 2147483646 w 123"/>
                    <a:gd name="T91" fmla="*/ 2147483646 h 166"/>
                    <a:gd name="T92" fmla="*/ 2147483646 w 123"/>
                    <a:gd name="T93" fmla="*/ 2147483646 h 166"/>
                    <a:gd name="T94" fmla="*/ 2147483646 w 123"/>
                    <a:gd name="T95" fmla="*/ 2147483646 h 166"/>
                    <a:gd name="T96" fmla="*/ 2147483646 w 123"/>
                    <a:gd name="T97" fmla="*/ 2147483646 h 166"/>
                    <a:gd name="T98" fmla="*/ 2147483646 w 123"/>
                    <a:gd name="T99" fmla="*/ 2147483646 h 166"/>
                    <a:gd name="T100" fmla="*/ 2147483646 w 123"/>
                    <a:gd name="T101" fmla="*/ 2147483646 h 166"/>
                    <a:gd name="T102" fmla="*/ 2147483646 w 123"/>
                    <a:gd name="T103" fmla="*/ 2147483646 h 166"/>
                    <a:gd name="T104" fmla="*/ 2147483646 w 123"/>
                    <a:gd name="T105" fmla="*/ 2147483646 h 166"/>
                    <a:gd name="T106" fmla="*/ 2147483646 w 123"/>
                    <a:gd name="T107" fmla="*/ 2147483646 h 166"/>
                    <a:gd name="T108" fmla="*/ 2147483646 w 123"/>
                    <a:gd name="T109" fmla="*/ 2147483646 h 166"/>
                    <a:gd name="T110" fmla="*/ 2147483646 w 123"/>
                    <a:gd name="T111" fmla="*/ 2147483646 h 166"/>
                    <a:gd name="T112" fmla="*/ 2147483646 w 123"/>
                    <a:gd name="T113" fmla="*/ 2147483646 h 166"/>
                    <a:gd name="T114" fmla="*/ 2147483646 w 123"/>
                    <a:gd name="T115" fmla="*/ 2147483646 h 166"/>
                    <a:gd name="T116" fmla="*/ 2147483646 w 123"/>
                    <a:gd name="T117" fmla="*/ 2147483646 h 166"/>
                    <a:gd name="T118" fmla="*/ 2147483646 w 123"/>
                    <a:gd name="T119" fmla="*/ 2147483646 h 166"/>
                    <a:gd name="T120" fmla="*/ 2147483646 w 123"/>
                    <a:gd name="T121" fmla="*/ 2147483646 h 16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8" name="íṥḻiďê">
                  <a:extLst>
                    <a:ext uri="{FF2B5EF4-FFF2-40B4-BE49-F238E27FC236}">
                      <a16:creationId xmlns:a16="http://schemas.microsoft.com/office/drawing/2014/main" id="{5174C88C-6363-45C5-AA77-580F42AC8B7A}"/>
                    </a:ext>
                  </a:extLst>
                </p:cNvPr>
                <p:cNvSpPr>
                  <a:spLocks/>
                </p:cNvSpPr>
                <p:nvPr/>
              </p:nvSpPr>
              <p:spPr bwMode="auto">
                <a:xfrm>
                  <a:off x="5159376" y="3357563"/>
                  <a:ext cx="117475" cy="366713"/>
                </a:xfrm>
                <a:custGeom>
                  <a:avLst/>
                  <a:gdLst>
                    <a:gd name="T0" fmla="*/ 2147483646 w 36"/>
                    <a:gd name="T1" fmla="*/ 2147483646 h 110"/>
                    <a:gd name="T2" fmla="*/ 2147483646 w 36"/>
                    <a:gd name="T3" fmla="*/ 2147483646 h 110"/>
                    <a:gd name="T4" fmla="*/ 2147483646 w 36"/>
                    <a:gd name="T5" fmla="*/ 2147483646 h 110"/>
                    <a:gd name="T6" fmla="*/ 2147483646 w 36"/>
                    <a:gd name="T7" fmla="*/ 0 h 110"/>
                    <a:gd name="T8" fmla="*/ 2147483646 w 36"/>
                    <a:gd name="T9" fmla="*/ 2147483646 h 110"/>
                    <a:gd name="T10" fmla="*/ 2147483646 w 36"/>
                    <a:gd name="T11" fmla="*/ 2147483646 h 110"/>
                    <a:gd name="T12" fmla="*/ 2147483646 w 36"/>
                    <a:gd name="T13" fmla="*/ 2147483646 h 110"/>
                    <a:gd name="T14" fmla="*/ 2147483646 w 36"/>
                    <a:gd name="T15" fmla="*/ 2147483646 h 110"/>
                    <a:gd name="T16" fmla="*/ 2147483646 w 36"/>
                    <a:gd name="T17" fmla="*/ 2147483646 h 110"/>
                    <a:gd name="T18" fmla="*/ 0 w 36"/>
                    <a:gd name="T19" fmla="*/ 2147483646 h 110"/>
                    <a:gd name="T20" fmla="*/ 0 w 36"/>
                    <a:gd name="T21" fmla="*/ 2147483646 h 110"/>
                    <a:gd name="T22" fmla="*/ 0 w 36"/>
                    <a:gd name="T23" fmla="*/ 2147483646 h 110"/>
                    <a:gd name="T24" fmla="*/ 2147483646 w 36"/>
                    <a:gd name="T25" fmla="*/ 2147483646 h 110"/>
                    <a:gd name="T26" fmla="*/ 2147483646 w 36"/>
                    <a:gd name="T27" fmla="*/ 2147483646 h 110"/>
                    <a:gd name="T28" fmla="*/ 2147483646 w 36"/>
                    <a:gd name="T29" fmla="*/ 2147483646 h 110"/>
                    <a:gd name="T30" fmla="*/ 2147483646 w 36"/>
                    <a:gd name="T31" fmla="*/ 2147483646 h 110"/>
                    <a:gd name="T32" fmla="*/ 2147483646 w 36"/>
                    <a:gd name="T33" fmla="*/ 2147483646 h 110"/>
                    <a:gd name="T34" fmla="*/ 2147483646 w 36"/>
                    <a:gd name="T35" fmla="*/ 2147483646 h 110"/>
                    <a:gd name="T36" fmla="*/ 2147483646 w 36"/>
                    <a:gd name="T37" fmla="*/ 2147483646 h 110"/>
                    <a:gd name="T38" fmla="*/ 2147483646 w 36"/>
                    <a:gd name="T39" fmla="*/ 2147483646 h 110"/>
                    <a:gd name="T40" fmla="*/ 2147483646 w 36"/>
                    <a:gd name="T41" fmla="*/ 2147483646 h 110"/>
                    <a:gd name="T42" fmla="*/ 2147483646 w 36"/>
                    <a:gd name="T43" fmla="*/ 2147483646 h 110"/>
                    <a:gd name="T44" fmla="*/ 2147483646 w 36"/>
                    <a:gd name="T45" fmla="*/ 2147483646 h 110"/>
                    <a:gd name="T46" fmla="*/ 2147483646 w 36"/>
                    <a:gd name="T47" fmla="*/ 2147483646 h 110"/>
                    <a:gd name="T48" fmla="*/ 2147483646 w 36"/>
                    <a:gd name="T49" fmla="*/ 2147483646 h 110"/>
                    <a:gd name="T50" fmla="*/ 2147483646 w 36"/>
                    <a:gd name="T51" fmla="*/ 2147483646 h 1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12" name="ïšľîḍê">
                <a:extLst>
                  <a:ext uri="{FF2B5EF4-FFF2-40B4-BE49-F238E27FC236}">
                    <a16:creationId xmlns:a16="http://schemas.microsoft.com/office/drawing/2014/main" id="{951D07B7-3907-4354-A002-F51FE7DD2AF0}"/>
                  </a:ext>
                </a:extLst>
              </p:cNvPr>
              <p:cNvGrpSpPr>
                <a:grpSpLocks/>
              </p:cNvGrpSpPr>
              <p:nvPr/>
            </p:nvGrpSpPr>
            <p:grpSpPr bwMode="auto">
              <a:xfrm>
                <a:off x="4412452" y="3781425"/>
                <a:ext cx="2312689" cy="166461"/>
                <a:chOff x="6986588" y="3521075"/>
                <a:chExt cx="1654176" cy="119063"/>
              </a:xfrm>
            </p:grpSpPr>
            <p:sp>
              <p:nvSpPr>
                <p:cNvPr id="13" name="îṩľîḑê">
                  <a:extLst>
                    <a:ext uri="{FF2B5EF4-FFF2-40B4-BE49-F238E27FC236}">
                      <a16:creationId xmlns:a16="http://schemas.microsoft.com/office/drawing/2014/main" id="{7E4E8615-27D0-4814-8947-616AD8BF5E6A}"/>
                    </a:ext>
                  </a:extLst>
                </p:cNvPr>
                <p:cNvSpPr>
                  <a:spLocks/>
                </p:cNvSpPr>
                <p:nvPr/>
              </p:nvSpPr>
              <p:spPr bwMode="auto">
                <a:xfrm>
                  <a:off x="6986588" y="3521075"/>
                  <a:ext cx="155575" cy="119063"/>
                </a:xfrm>
                <a:custGeom>
                  <a:avLst/>
                  <a:gdLst>
                    <a:gd name="T0" fmla="*/ 2147483646 w 98"/>
                    <a:gd name="T1" fmla="*/ 0 h 75"/>
                    <a:gd name="T2" fmla="*/ 2147483646 w 98"/>
                    <a:gd name="T3" fmla="*/ 2147483646 h 75"/>
                    <a:gd name="T4" fmla="*/ 2147483646 w 98"/>
                    <a:gd name="T5" fmla="*/ 0 h 75"/>
                    <a:gd name="T6" fmla="*/ 2147483646 w 98"/>
                    <a:gd name="T7" fmla="*/ 0 h 75"/>
                    <a:gd name="T8" fmla="*/ 2147483646 w 98"/>
                    <a:gd name="T9" fmla="*/ 2147483646 h 75"/>
                    <a:gd name="T10" fmla="*/ 2147483646 w 98"/>
                    <a:gd name="T11" fmla="*/ 0 h 75"/>
                    <a:gd name="T12" fmla="*/ 0 w 98"/>
                    <a:gd name="T13" fmla="*/ 0 h 75"/>
                    <a:gd name="T14" fmla="*/ 2147483646 w 98"/>
                    <a:gd name="T15" fmla="*/ 2147483646 h 75"/>
                    <a:gd name="T16" fmla="*/ 2147483646 w 98"/>
                    <a:gd name="T17" fmla="*/ 2147483646 h 75"/>
                    <a:gd name="T18" fmla="*/ 2147483646 w 98"/>
                    <a:gd name="T19" fmla="*/ 2147483646 h 75"/>
                    <a:gd name="T20" fmla="*/ 2147483646 w 98"/>
                    <a:gd name="T21" fmla="*/ 2147483646 h 75"/>
                    <a:gd name="T22" fmla="*/ 2147483646 w 98"/>
                    <a:gd name="T23" fmla="*/ 2147483646 h 75"/>
                    <a:gd name="T24" fmla="*/ 2147483646 w 98"/>
                    <a:gd name="T25" fmla="*/ 0 h 75"/>
                    <a:gd name="T26" fmla="*/ 2147483646 w 98"/>
                    <a:gd name="T27" fmla="*/ 0 h 7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4" name="îṩḷîde">
                  <a:extLst>
                    <a:ext uri="{FF2B5EF4-FFF2-40B4-BE49-F238E27FC236}">
                      <a16:creationId xmlns:a16="http://schemas.microsoft.com/office/drawing/2014/main" id="{D85726CE-6462-42BA-ABF6-8EC243983D19}"/>
                    </a:ext>
                  </a:extLst>
                </p:cNvPr>
                <p:cNvSpPr>
                  <a:spLocks/>
                </p:cNvSpPr>
                <p:nvPr/>
              </p:nvSpPr>
              <p:spPr bwMode="auto">
                <a:xfrm>
                  <a:off x="7135813" y="3521075"/>
                  <a:ext cx="112713" cy="119063"/>
                </a:xfrm>
                <a:custGeom>
                  <a:avLst/>
                  <a:gdLst>
                    <a:gd name="T0" fmla="*/ 2147483646 w 34"/>
                    <a:gd name="T1" fmla="*/ 2147483646 h 36"/>
                    <a:gd name="T2" fmla="*/ 2147483646 w 34"/>
                    <a:gd name="T3" fmla="*/ 2147483646 h 36"/>
                    <a:gd name="T4" fmla="*/ 2147483646 w 34"/>
                    <a:gd name="T5" fmla="*/ 2147483646 h 36"/>
                    <a:gd name="T6" fmla="*/ 2147483646 w 34"/>
                    <a:gd name="T7" fmla="*/ 2147483646 h 36"/>
                    <a:gd name="T8" fmla="*/ 2147483646 w 34"/>
                    <a:gd name="T9" fmla="*/ 2147483646 h 36"/>
                    <a:gd name="T10" fmla="*/ 2147483646 w 34"/>
                    <a:gd name="T11" fmla="*/ 2147483646 h 36"/>
                    <a:gd name="T12" fmla="*/ 2147483646 w 34"/>
                    <a:gd name="T13" fmla="*/ 2147483646 h 36"/>
                    <a:gd name="T14" fmla="*/ 2147483646 w 34"/>
                    <a:gd name="T15" fmla="*/ 2147483646 h 36"/>
                    <a:gd name="T16" fmla="*/ 2147483646 w 34"/>
                    <a:gd name="T17" fmla="*/ 0 h 36"/>
                    <a:gd name="T18" fmla="*/ 2147483646 w 34"/>
                    <a:gd name="T19" fmla="*/ 0 h 36"/>
                    <a:gd name="T20" fmla="*/ 2147483646 w 34"/>
                    <a:gd name="T21" fmla="*/ 2147483646 h 36"/>
                    <a:gd name="T22" fmla="*/ 0 w 34"/>
                    <a:gd name="T23" fmla="*/ 2147483646 h 36"/>
                    <a:gd name="T24" fmla="*/ 0 w 34"/>
                    <a:gd name="T25" fmla="*/ 2147483646 h 36"/>
                    <a:gd name="T26" fmla="*/ 2147483646 w 34"/>
                    <a:gd name="T27" fmla="*/ 2147483646 h 36"/>
                    <a:gd name="T28" fmla="*/ 2147483646 w 34"/>
                    <a:gd name="T29" fmla="*/ 2147483646 h 36"/>
                    <a:gd name="T30" fmla="*/ 2147483646 w 34"/>
                    <a:gd name="T31" fmla="*/ 2147483646 h 36"/>
                    <a:gd name="T32" fmla="*/ 2147483646 w 34"/>
                    <a:gd name="T33" fmla="*/ 2147483646 h 36"/>
                    <a:gd name="T34" fmla="*/ 2147483646 w 34"/>
                    <a:gd name="T35" fmla="*/ 2147483646 h 36"/>
                    <a:gd name="T36" fmla="*/ 2147483646 w 34"/>
                    <a:gd name="T37" fmla="*/ 0 h 36"/>
                    <a:gd name="T38" fmla="*/ 2147483646 w 34"/>
                    <a:gd name="T39" fmla="*/ 0 h 36"/>
                    <a:gd name="T40" fmla="*/ 2147483646 w 34"/>
                    <a:gd name="T41" fmla="*/ 2147483646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5" name="îṣḻîḑê">
                  <a:extLst>
                    <a:ext uri="{FF2B5EF4-FFF2-40B4-BE49-F238E27FC236}">
                      <a16:creationId xmlns:a16="http://schemas.microsoft.com/office/drawing/2014/main" id="{DB3B7B04-DE70-4662-BAD7-64395CB2FD55}"/>
                    </a:ext>
                  </a:extLst>
                </p:cNvPr>
                <p:cNvSpPr>
                  <a:spLocks/>
                </p:cNvSpPr>
                <p:nvPr/>
              </p:nvSpPr>
              <p:spPr bwMode="auto">
                <a:xfrm>
                  <a:off x="7248526" y="3521075"/>
                  <a:ext cx="114300" cy="119063"/>
                </a:xfrm>
                <a:custGeom>
                  <a:avLst/>
                  <a:gdLst>
                    <a:gd name="T0" fmla="*/ 2147483646 w 72"/>
                    <a:gd name="T1" fmla="*/ 0 h 75"/>
                    <a:gd name="T2" fmla="*/ 2147483646 w 72"/>
                    <a:gd name="T3" fmla="*/ 2147483646 h 75"/>
                    <a:gd name="T4" fmla="*/ 2147483646 w 72"/>
                    <a:gd name="T5" fmla="*/ 2147483646 h 75"/>
                    <a:gd name="T6" fmla="*/ 2147483646 w 72"/>
                    <a:gd name="T7" fmla="*/ 0 h 75"/>
                    <a:gd name="T8" fmla="*/ 2147483646 w 72"/>
                    <a:gd name="T9" fmla="*/ 0 h 75"/>
                    <a:gd name="T10" fmla="*/ 0 w 72"/>
                    <a:gd name="T11" fmla="*/ 2147483646 h 75"/>
                    <a:gd name="T12" fmla="*/ 2147483646 w 72"/>
                    <a:gd name="T13" fmla="*/ 2147483646 h 75"/>
                    <a:gd name="T14" fmla="*/ 2147483646 w 72"/>
                    <a:gd name="T15" fmla="*/ 2147483646 h 75"/>
                    <a:gd name="T16" fmla="*/ 2147483646 w 72"/>
                    <a:gd name="T17" fmla="*/ 2147483646 h 75"/>
                    <a:gd name="T18" fmla="*/ 2147483646 w 72"/>
                    <a:gd name="T19" fmla="*/ 2147483646 h 75"/>
                    <a:gd name="T20" fmla="*/ 2147483646 w 72"/>
                    <a:gd name="T21" fmla="*/ 2147483646 h 75"/>
                    <a:gd name="T22" fmla="*/ 2147483646 w 72"/>
                    <a:gd name="T23" fmla="*/ 0 h 75"/>
                    <a:gd name="T24" fmla="*/ 2147483646 w 72"/>
                    <a:gd name="T25" fmla="*/ 0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6" name="ïṥlíḑê">
                  <a:extLst>
                    <a:ext uri="{FF2B5EF4-FFF2-40B4-BE49-F238E27FC236}">
                      <a16:creationId xmlns:a16="http://schemas.microsoft.com/office/drawing/2014/main" id="{C9451B8B-4473-4DF8-AC70-BCBD20F28BD1}"/>
                    </a:ext>
                  </a:extLst>
                </p:cNvPr>
                <p:cNvSpPr>
                  <a:spLocks/>
                </p:cNvSpPr>
                <p:nvPr/>
              </p:nvSpPr>
              <p:spPr bwMode="auto">
                <a:xfrm>
                  <a:off x="7356476" y="3521075"/>
                  <a:ext cx="112713" cy="119063"/>
                </a:xfrm>
                <a:custGeom>
                  <a:avLst/>
                  <a:gdLst>
                    <a:gd name="T0" fmla="*/ 2147483646 w 71"/>
                    <a:gd name="T1" fmla="*/ 0 h 75"/>
                    <a:gd name="T2" fmla="*/ 0 w 71"/>
                    <a:gd name="T3" fmla="*/ 2147483646 h 75"/>
                    <a:gd name="T4" fmla="*/ 2147483646 w 71"/>
                    <a:gd name="T5" fmla="*/ 2147483646 h 75"/>
                    <a:gd name="T6" fmla="*/ 2147483646 w 71"/>
                    <a:gd name="T7" fmla="*/ 2147483646 h 75"/>
                    <a:gd name="T8" fmla="*/ 2147483646 w 71"/>
                    <a:gd name="T9" fmla="*/ 2147483646 h 75"/>
                    <a:gd name="T10" fmla="*/ 2147483646 w 71"/>
                    <a:gd name="T11" fmla="*/ 2147483646 h 75"/>
                    <a:gd name="T12" fmla="*/ 2147483646 w 71"/>
                    <a:gd name="T13" fmla="*/ 2147483646 h 75"/>
                    <a:gd name="T14" fmla="*/ 2147483646 w 71"/>
                    <a:gd name="T15" fmla="*/ 0 h 75"/>
                    <a:gd name="T16" fmla="*/ 2147483646 w 71"/>
                    <a:gd name="T17" fmla="*/ 0 h 75"/>
                    <a:gd name="T18" fmla="*/ 2147483646 w 71"/>
                    <a:gd name="T19" fmla="*/ 2147483646 h 75"/>
                    <a:gd name="T20" fmla="*/ 2147483646 w 71"/>
                    <a:gd name="T21" fmla="*/ 2147483646 h 75"/>
                    <a:gd name="T22" fmla="*/ 2147483646 w 71"/>
                    <a:gd name="T23" fmla="*/ 2147483646 h 75"/>
                    <a:gd name="T24" fmla="*/ 2147483646 w 71"/>
                    <a:gd name="T25" fmla="*/ 2147483646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7" name="îş1íḋe">
                  <a:extLst>
                    <a:ext uri="{FF2B5EF4-FFF2-40B4-BE49-F238E27FC236}">
                      <a16:creationId xmlns:a16="http://schemas.microsoft.com/office/drawing/2014/main" id="{5BC144FE-ECDA-443F-90AF-77916C7EA048}"/>
                    </a:ext>
                  </a:extLst>
                </p:cNvPr>
                <p:cNvSpPr>
                  <a:spLocks/>
                </p:cNvSpPr>
                <p:nvPr/>
              </p:nvSpPr>
              <p:spPr bwMode="auto">
                <a:xfrm>
                  <a:off x="7481888" y="3521075"/>
                  <a:ext cx="119063" cy="119063"/>
                </a:xfrm>
                <a:custGeom>
                  <a:avLst/>
                  <a:gdLst>
                    <a:gd name="T0" fmla="*/ 2147483646 w 75"/>
                    <a:gd name="T1" fmla="*/ 2147483646 h 75"/>
                    <a:gd name="T2" fmla="*/ 2147483646 w 75"/>
                    <a:gd name="T3" fmla="*/ 0 h 75"/>
                    <a:gd name="T4" fmla="*/ 2147483646 w 75"/>
                    <a:gd name="T5" fmla="*/ 0 h 75"/>
                    <a:gd name="T6" fmla="*/ 0 w 75"/>
                    <a:gd name="T7" fmla="*/ 2147483646 h 75"/>
                    <a:gd name="T8" fmla="*/ 2147483646 w 75"/>
                    <a:gd name="T9" fmla="*/ 2147483646 h 75"/>
                    <a:gd name="T10" fmla="*/ 2147483646 w 75"/>
                    <a:gd name="T11" fmla="*/ 2147483646 h 75"/>
                    <a:gd name="T12" fmla="*/ 2147483646 w 75"/>
                    <a:gd name="T13" fmla="*/ 2147483646 h 75"/>
                    <a:gd name="T14" fmla="*/ 2147483646 w 75"/>
                    <a:gd name="T15" fmla="*/ 2147483646 h 75"/>
                    <a:gd name="T16" fmla="*/ 2147483646 w 75"/>
                    <a:gd name="T17" fmla="*/ 0 h 75"/>
                    <a:gd name="T18" fmla="*/ 2147483646 w 75"/>
                    <a:gd name="T19" fmla="*/ 0 h 75"/>
                    <a:gd name="T20" fmla="*/ 2147483646 w 75"/>
                    <a:gd name="T21" fmla="*/ 2147483646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8" name="îş1ïḋe">
                  <a:extLst>
                    <a:ext uri="{FF2B5EF4-FFF2-40B4-BE49-F238E27FC236}">
                      <a16:creationId xmlns:a16="http://schemas.microsoft.com/office/drawing/2014/main" id="{2E99D38C-8497-4207-94D3-7F769CD1E8F1}"/>
                    </a:ext>
                  </a:extLst>
                </p:cNvPr>
                <p:cNvSpPr>
                  <a:spLocks/>
                </p:cNvSpPr>
                <p:nvPr/>
              </p:nvSpPr>
              <p:spPr bwMode="auto">
                <a:xfrm>
                  <a:off x="7653338" y="3521075"/>
                  <a:ext cx="112713" cy="119063"/>
                </a:xfrm>
                <a:custGeom>
                  <a:avLst/>
                  <a:gdLst>
                    <a:gd name="T0" fmla="*/ 2147483646 w 34"/>
                    <a:gd name="T1" fmla="*/ 2147483646 h 36"/>
                    <a:gd name="T2" fmla="*/ 2147483646 w 34"/>
                    <a:gd name="T3" fmla="*/ 2147483646 h 36"/>
                    <a:gd name="T4" fmla="*/ 2147483646 w 34"/>
                    <a:gd name="T5" fmla="*/ 2147483646 h 36"/>
                    <a:gd name="T6" fmla="*/ 2147483646 w 34"/>
                    <a:gd name="T7" fmla="*/ 2147483646 h 36"/>
                    <a:gd name="T8" fmla="*/ 2147483646 w 34"/>
                    <a:gd name="T9" fmla="*/ 2147483646 h 36"/>
                    <a:gd name="T10" fmla="*/ 2147483646 w 34"/>
                    <a:gd name="T11" fmla="*/ 2147483646 h 36"/>
                    <a:gd name="T12" fmla="*/ 2147483646 w 34"/>
                    <a:gd name="T13" fmla="*/ 2147483646 h 36"/>
                    <a:gd name="T14" fmla="*/ 2147483646 w 34"/>
                    <a:gd name="T15" fmla="*/ 2147483646 h 36"/>
                    <a:gd name="T16" fmla="*/ 2147483646 w 34"/>
                    <a:gd name="T17" fmla="*/ 0 h 36"/>
                    <a:gd name="T18" fmla="*/ 2147483646 w 34"/>
                    <a:gd name="T19" fmla="*/ 0 h 36"/>
                    <a:gd name="T20" fmla="*/ 2147483646 w 34"/>
                    <a:gd name="T21" fmla="*/ 2147483646 h 36"/>
                    <a:gd name="T22" fmla="*/ 0 w 34"/>
                    <a:gd name="T23" fmla="*/ 2147483646 h 36"/>
                    <a:gd name="T24" fmla="*/ 0 w 34"/>
                    <a:gd name="T25" fmla="*/ 2147483646 h 36"/>
                    <a:gd name="T26" fmla="*/ 2147483646 w 34"/>
                    <a:gd name="T27" fmla="*/ 2147483646 h 36"/>
                    <a:gd name="T28" fmla="*/ 2147483646 w 34"/>
                    <a:gd name="T29" fmla="*/ 2147483646 h 36"/>
                    <a:gd name="T30" fmla="*/ 2147483646 w 34"/>
                    <a:gd name="T31" fmla="*/ 2147483646 h 36"/>
                    <a:gd name="T32" fmla="*/ 2147483646 w 34"/>
                    <a:gd name="T33" fmla="*/ 2147483646 h 36"/>
                    <a:gd name="T34" fmla="*/ 2147483646 w 34"/>
                    <a:gd name="T35" fmla="*/ 2147483646 h 36"/>
                    <a:gd name="T36" fmla="*/ 2147483646 w 34"/>
                    <a:gd name="T37" fmla="*/ 0 h 36"/>
                    <a:gd name="T38" fmla="*/ 2147483646 w 34"/>
                    <a:gd name="T39" fmla="*/ 0 h 36"/>
                    <a:gd name="T40" fmla="*/ 2147483646 w 34"/>
                    <a:gd name="T41" fmla="*/ 2147483646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9" name="íšlídè">
                  <a:extLst>
                    <a:ext uri="{FF2B5EF4-FFF2-40B4-BE49-F238E27FC236}">
                      <a16:creationId xmlns:a16="http://schemas.microsoft.com/office/drawing/2014/main" id="{9A7C37FF-D2FA-45B2-A5D1-F25B0FAAAB8B}"/>
                    </a:ext>
                  </a:extLst>
                </p:cNvPr>
                <p:cNvSpPr>
                  <a:spLocks/>
                </p:cNvSpPr>
                <p:nvPr/>
              </p:nvSpPr>
              <p:spPr bwMode="auto">
                <a:xfrm>
                  <a:off x="7766051" y="3521075"/>
                  <a:ext cx="115888" cy="119063"/>
                </a:xfrm>
                <a:custGeom>
                  <a:avLst/>
                  <a:gdLst>
                    <a:gd name="T0" fmla="*/ 2147483646 w 73"/>
                    <a:gd name="T1" fmla="*/ 0 h 75"/>
                    <a:gd name="T2" fmla="*/ 2147483646 w 73"/>
                    <a:gd name="T3" fmla="*/ 2147483646 h 75"/>
                    <a:gd name="T4" fmla="*/ 2147483646 w 73"/>
                    <a:gd name="T5" fmla="*/ 0 h 75"/>
                    <a:gd name="T6" fmla="*/ 2147483646 w 73"/>
                    <a:gd name="T7" fmla="*/ 0 h 75"/>
                    <a:gd name="T8" fmla="*/ 0 w 73"/>
                    <a:gd name="T9" fmla="*/ 2147483646 h 75"/>
                    <a:gd name="T10" fmla="*/ 2147483646 w 73"/>
                    <a:gd name="T11" fmla="*/ 2147483646 h 75"/>
                    <a:gd name="T12" fmla="*/ 2147483646 w 73"/>
                    <a:gd name="T13" fmla="*/ 2147483646 h 75"/>
                    <a:gd name="T14" fmla="*/ 2147483646 w 73"/>
                    <a:gd name="T15" fmla="*/ 2147483646 h 75"/>
                    <a:gd name="T16" fmla="*/ 2147483646 w 73"/>
                    <a:gd name="T17" fmla="*/ 2147483646 h 75"/>
                    <a:gd name="T18" fmla="*/ 2147483646 w 73"/>
                    <a:gd name="T19" fmla="*/ 0 h 75"/>
                    <a:gd name="T20" fmla="*/ 2147483646 w 73"/>
                    <a:gd name="T21" fmla="*/ 0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0" name="îṣḻîďe">
                  <a:extLst>
                    <a:ext uri="{FF2B5EF4-FFF2-40B4-BE49-F238E27FC236}">
                      <a16:creationId xmlns:a16="http://schemas.microsoft.com/office/drawing/2014/main" id="{A7AD05C5-AF62-49E2-B99C-F9D2CDB8408A}"/>
                    </a:ext>
                  </a:extLst>
                </p:cNvPr>
                <p:cNvSpPr>
                  <a:spLocks/>
                </p:cNvSpPr>
                <p:nvPr/>
              </p:nvSpPr>
              <p:spPr bwMode="auto">
                <a:xfrm>
                  <a:off x="7881938" y="3521075"/>
                  <a:ext cx="49213" cy="119063"/>
                </a:xfrm>
                <a:custGeom>
                  <a:avLst/>
                  <a:gdLst>
                    <a:gd name="T0" fmla="*/ 0 w 31"/>
                    <a:gd name="T1" fmla="*/ 2147483646 h 75"/>
                    <a:gd name="T2" fmla="*/ 2147483646 w 31"/>
                    <a:gd name="T3" fmla="*/ 2147483646 h 75"/>
                    <a:gd name="T4" fmla="*/ 2147483646 w 31"/>
                    <a:gd name="T5" fmla="*/ 0 h 75"/>
                    <a:gd name="T6" fmla="*/ 2147483646 w 31"/>
                    <a:gd name="T7" fmla="*/ 0 h 75"/>
                    <a:gd name="T8" fmla="*/ 0 w 31"/>
                    <a:gd name="T9" fmla="*/ 2147483646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1" name="íŝḻiḋè">
                  <a:extLst>
                    <a:ext uri="{FF2B5EF4-FFF2-40B4-BE49-F238E27FC236}">
                      <a16:creationId xmlns:a16="http://schemas.microsoft.com/office/drawing/2014/main" id="{2224E7C2-B842-4219-AD4D-2CCCFB0323DB}"/>
                    </a:ext>
                  </a:extLst>
                </p:cNvPr>
                <p:cNvSpPr>
                  <a:spLocks/>
                </p:cNvSpPr>
                <p:nvPr/>
              </p:nvSpPr>
              <p:spPr bwMode="auto">
                <a:xfrm>
                  <a:off x="7940676" y="3521075"/>
                  <a:ext cx="109538" cy="119063"/>
                </a:xfrm>
                <a:custGeom>
                  <a:avLst/>
                  <a:gdLst>
                    <a:gd name="T0" fmla="*/ 2147483646 w 69"/>
                    <a:gd name="T1" fmla="*/ 0 h 75"/>
                    <a:gd name="T2" fmla="*/ 2147483646 w 69"/>
                    <a:gd name="T3" fmla="*/ 2147483646 h 75"/>
                    <a:gd name="T4" fmla="*/ 2147483646 w 69"/>
                    <a:gd name="T5" fmla="*/ 0 h 75"/>
                    <a:gd name="T6" fmla="*/ 0 w 69"/>
                    <a:gd name="T7" fmla="*/ 0 h 75"/>
                    <a:gd name="T8" fmla="*/ 2147483646 w 69"/>
                    <a:gd name="T9" fmla="*/ 2147483646 h 75"/>
                    <a:gd name="T10" fmla="*/ 2147483646 w 69"/>
                    <a:gd name="T11" fmla="*/ 2147483646 h 75"/>
                    <a:gd name="T12" fmla="*/ 2147483646 w 69"/>
                    <a:gd name="T13" fmla="*/ 0 h 75"/>
                    <a:gd name="T14" fmla="*/ 2147483646 w 69"/>
                    <a:gd name="T15" fmla="*/ 0 h 7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2" name="î$ḷíďé">
                  <a:extLst>
                    <a:ext uri="{FF2B5EF4-FFF2-40B4-BE49-F238E27FC236}">
                      <a16:creationId xmlns:a16="http://schemas.microsoft.com/office/drawing/2014/main" id="{6383F937-C951-41DA-882F-A5FC31D8437B}"/>
                    </a:ext>
                  </a:extLst>
                </p:cNvPr>
                <p:cNvSpPr>
                  <a:spLocks/>
                </p:cNvSpPr>
                <p:nvPr/>
              </p:nvSpPr>
              <p:spPr bwMode="auto">
                <a:xfrm>
                  <a:off x="8037513" y="3521075"/>
                  <a:ext cx="111125" cy="119063"/>
                </a:xfrm>
                <a:custGeom>
                  <a:avLst/>
                  <a:gdLst>
                    <a:gd name="T0" fmla="*/ 2147483646 w 70"/>
                    <a:gd name="T1" fmla="*/ 2147483646 h 75"/>
                    <a:gd name="T2" fmla="*/ 2147483646 w 70"/>
                    <a:gd name="T3" fmla="*/ 0 h 75"/>
                    <a:gd name="T4" fmla="*/ 2147483646 w 70"/>
                    <a:gd name="T5" fmla="*/ 0 h 75"/>
                    <a:gd name="T6" fmla="*/ 0 w 70"/>
                    <a:gd name="T7" fmla="*/ 2147483646 h 75"/>
                    <a:gd name="T8" fmla="*/ 2147483646 w 70"/>
                    <a:gd name="T9" fmla="*/ 2147483646 h 75"/>
                    <a:gd name="T10" fmla="*/ 2147483646 w 70"/>
                    <a:gd name="T11" fmla="*/ 2147483646 h 75"/>
                    <a:gd name="T12" fmla="*/ 2147483646 w 70"/>
                    <a:gd name="T13" fmla="*/ 2147483646 h 75"/>
                    <a:gd name="T14" fmla="*/ 2147483646 w 70"/>
                    <a:gd name="T15" fmla="*/ 2147483646 h 75"/>
                    <a:gd name="T16" fmla="*/ 2147483646 w 70"/>
                    <a:gd name="T17" fmla="*/ 2147483646 h 75"/>
                    <a:gd name="T18" fmla="*/ 2147483646 w 70"/>
                    <a:gd name="T19" fmla="*/ 2147483646 h 75"/>
                    <a:gd name="T20" fmla="*/ 2147483646 w 70"/>
                    <a:gd name="T21" fmla="*/ 2147483646 h 75"/>
                    <a:gd name="T22" fmla="*/ 2147483646 w 70"/>
                    <a:gd name="T23" fmla="*/ 2147483646 h 75"/>
                    <a:gd name="T24" fmla="*/ 2147483646 w 70"/>
                    <a:gd name="T25" fmla="*/ 2147483646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3" name="îṡlîďe">
                  <a:extLst>
                    <a:ext uri="{FF2B5EF4-FFF2-40B4-BE49-F238E27FC236}">
                      <a16:creationId xmlns:a16="http://schemas.microsoft.com/office/drawing/2014/main" id="{826F40AB-3DB0-475D-A509-F9A43B18BD83}"/>
                    </a:ext>
                  </a:extLst>
                </p:cNvPr>
                <p:cNvSpPr>
                  <a:spLocks/>
                </p:cNvSpPr>
                <p:nvPr/>
              </p:nvSpPr>
              <p:spPr bwMode="auto">
                <a:xfrm>
                  <a:off x="8145463" y="3521075"/>
                  <a:ext cx="115888" cy="119063"/>
                </a:xfrm>
                <a:custGeom>
                  <a:avLst/>
                  <a:gdLst>
                    <a:gd name="T0" fmla="*/ 2147483646 w 35"/>
                    <a:gd name="T1" fmla="*/ 2147483646 h 36"/>
                    <a:gd name="T2" fmla="*/ 2147483646 w 35"/>
                    <a:gd name="T3" fmla="*/ 0 h 36"/>
                    <a:gd name="T4" fmla="*/ 2147483646 w 35"/>
                    <a:gd name="T5" fmla="*/ 0 h 36"/>
                    <a:gd name="T6" fmla="*/ 0 w 35"/>
                    <a:gd name="T7" fmla="*/ 2147483646 h 36"/>
                    <a:gd name="T8" fmla="*/ 2147483646 w 35"/>
                    <a:gd name="T9" fmla="*/ 2147483646 h 36"/>
                    <a:gd name="T10" fmla="*/ 2147483646 w 35"/>
                    <a:gd name="T11" fmla="*/ 2147483646 h 36"/>
                    <a:gd name="T12" fmla="*/ 2147483646 w 35"/>
                    <a:gd name="T13" fmla="*/ 2147483646 h 36"/>
                    <a:gd name="T14" fmla="*/ 2147483646 w 35"/>
                    <a:gd name="T15" fmla="*/ 2147483646 h 36"/>
                    <a:gd name="T16" fmla="*/ 2147483646 w 35"/>
                    <a:gd name="T17" fmla="*/ 2147483646 h 36"/>
                    <a:gd name="T18" fmla="*/ 2147483646 w 35"/>
                    <a:gd name="T19" fmla="*/ 2147483646 h 36"/>
                    <a:gd name="T20" fmla="*/ 2147483646 w 35"/>
                    <a:gd name="T21" fmla="*/ 2147483646 h 36"/>
                    <a:gd name="T22" fmla="*/ 2147483646 w 35"/>
                    <a:gd name="T23" fmla="*/ 2147483646 h 36"/>
                    <a:gd name="T24" fmla="*/ 2147483646 w 35"/>
                    <a:gd name="T25" fmla="*/ 2147483646 h 36"/>
                    <a:gd name="T26" fmla="*/ 2147483646 w 35"/>
                    <a:gd name="T27" fmla="*/ 2147483646 h 36"/>
                    <a:gd name="T28" fmla="*/ 2147483646 w 35"/>
                    <a:gd name="T29" fmla="*/ 2147483646 h 36"/>
                    <a:gd name="T30" fmla="*/ 2147483646 w 35"/>
                    <a:gd name="T31" fmla="*/ 2147483646 h 36"/>
                    <a:gd name="T32" fmla="*/ 2147483646 w 35"/>
                    <a:gd name="T33" fmla="*/ 2147483646 h 36"/>
                    <a:gd name="T34" fmla="*/ 2147483646 w 35"/>
                    <a:gd name="T35" fmla="*/ 2147483646 h 36"/>
                    <a:gd name="T36" fmla="*/ 2147483646 w 35"/>
                    <a:gd name="T37" fmla="*/ 2147483646 h 36"/>
                    <a:gd name="T38" fmla="*/ 2147483646 w 35"/>
                    <a:gd name="T39" fmla="*/ 2147483646 h 36"/>
                    <a:gd name="T40" fmla="*/ 2147483646 w 35"/>
                    <a:gd name="T41" fmla="*/ 2147483646 h 36"/>
                    <a:gd name="T42" fmla="*/ 2147483646 w 35"/>
                    <a:gd name="T43" fmla="*/ 2147483646 h 36"/>
                    <a:gd name="T44" fmla="*/ 2147483646 w 35"/>
                    <a:gd name="T45" fmla="*/ 2147483646 h 36"/>
                    <a:gd name="T46" fmla="*/ 2147483646 w 35"/>
                    <a:gd name="T47" fmla="*/ 2147483646 h 36"/>
                    <a:gd name="T48" fmla="*/ 2147483646 w 35"/>
                    <a:gd name="T49" fmla="*/ 2147483646 h 36"/>
                    <a:gd name="T50" fmla="*/ 2147483646 w 35"/>
                    <a:gd name="T51" fmla="*/ 2147483646 h 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4" name="ïşľîḍé">
                  <a:extLst>
                    <a:ext uri="{FF2B5EF4-FFF2-40B4-BE49-F238E27FC236}">
                      <a16:creationId xmlns:a16="http://schemas.microsoft.com/office/drawing/2014/main" id="{2A68491C-2CD4-42DC-B84B-8AB491DDB551}"/>
                    </a:ext>
                  </a:extLst>
                </p:cNvPr>
                <p:cNvSpPr>
                  <a:spLocks/>
                </p:cNvSpPr>
                <p:nvPr/>
              </p:nvSpPr>
              <p:spPr bwMode="auto">
                <a:xfrm>
                  <a:off x="8267701" y="3521075"/>
                  <a:ext cx="98425" cy="119063"/>
                </a:xfrm>
                <a:custGeom>
                  <a:avLst/>
                  <a:gdLst>
                    <a:gd name="T0" fmla="*/ 2147483646 w 30"/>
                    <a:gd name="T1" fmla="*/ 2147483646 h 36"/>
                    <a:gd name="T2" fmla="*/ 2147483646 w 30"/>
                    <a:gd name="T3" fmla="*/ 2147483646 h 36"/>
                    <a:gd name="T4" fmla="*/ 2147483646 w 30"/>
                    <a:gd name="T5" fmla="*/ 2147483646 h 36"/>
                    <a:gd name="T6" fmla="*/ 2147483646 w 30"/>
                    <a:gd name="T7" fmla="*/ 2147483646 h 36"/>
                    <a:gd name="T8" fmla="*/ 2147483646 w 30"/>
                    <a:gd name="T9" fmla="*/ 2147483646 h 36"/>
                    <a:gd name="T10" fmla="*/ 2147483646 w 30"/>
                    <a:gd name="T11" fmla="*/ 0 h 36"/>
                    <a:gd name="T12" fmla="*/ 2147483646 w 30"/>
                    <a:gd name="T13" fmla="*/ 2147483646 h 36"/>
                    <a:gd name="T14" fmla="*/ 2147483646 w 30"/>
                    <a:gd name="T15" fmla="*/ 2147483646 h 36"/>
                    <a:gd name="T16" fmla="*/ 2147483646 w 30"/>
                    <a:gd name="T17" fmla="*/ 2147483646 h 36"/>
                    <a:gd name="T18" fmla="*/ 2147483646 w 30"/>
                    <a:gd name="T19" fmla="*/ 2147483646 h 36"/>
                    <a:gd name="T20" fmla="*/ 2147483646 w 30"/>
                    <a:gd name="T21" fmla="*/ 2147483646 h 36"/>
                    <a:gd name="T22" fmla="*/ 2147483646 w 30"/>
                    <a:gd name="T23" fmla="*/ 2147483646 h 36"/>
                    <a:gd name="T24" fmla="*/ 2147483646 w 30"/>
                    <a:gd name="T25" fmla="*/ 2147483646 h 36"/>
                    <a:gd name="T26" fmla="*/ 2147483646 w 30"/>
                    <a:gd name="T27" fmla="*/ 2147483646 h 36"/>
                    <a:gd name="T28" fmla="*/ 2147483646 w 30"/>
                    <a:gd name="T29" fmla="*/ 2147483646 h 36"/>
                    <a:gd name="T30" fmla="*/ 2147483646 w 30"/>
                    <a:gd name="T31" fmla="*/ 2147483646 h 36"/>
                    <a:gd name="T32" fmla="*/ 2147483646 w 30"/>
                    <a:gd name="T33" fmla="*/ 2147483646 h 36"/>
                    <a:gd name="T34" fmla="*/ 0 w 30"/>
                    <a:gd name="T35" fmla="*/ 2147483646 h 36"/>
                    <a:gd name="T36" fmla="*/ 2147483646 w 30"/>
                    <a:gd name="T37" fmla="*/ 2147483646 h 36"/>
                    <a:gd name="T38" fmla="*/ 2147483646 w 30"/>
                    <a:gd name="T39" fmla="*/ 2147483646 h 36"/>
                    <a:gd name="T40" fmla="*/ 2147483646 w 30"/>
                    <a:gd name="T41" fmla="*/ 2147483646 h 36"/>
                    <a:gd name="T42" fmla="*/ 2147483646 w 30"/>
                    <a:gd name="T43" fmla="*/ 2147483646 h 36"/>
                    <a:gd name="T44" fmla="*/ 2147483646 w 30"/>
                    <a:gd name="T45" fmla="*/ 2147483646 h 36"/>
                    <a:gd name="T46" fmla="*/ 2147483646 w 30"/>
                    <a:gd name="T47" fmla="*/ 2147483646 h 36"/>
                    <a:gd name="T48" fmla="*/ 2147483646 w 30"/>
                    <a:gd name="T49" fmla="*/ 2147483646 h 36"/>
                    <a:gd name="T50" fmla="*/ 2147483646 w 30"/>
                    <a:gd name="T51" fmla="*/ 2147483646 h 36"/>
                    <a:gd name="T52" fmla="*/ 2147483646 w 30"/>
                    <a:gd name="T53" fmla="*/ 2147483646 h 36"/>
                    <a:gd name="T54" fmla="*/ 2147483646 w 30"/>
                    <a:gd name="T55" fmla="*/ 2147483646 h 36"/>
                    <a:gd name="T56" fmla="*/ 2147483646 w 30"/>
                    <a:gd name="T57" fmla="*/ 2147483646 h 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5" name="îṩľîďe">
                  <a:extLst>
                    <a:ext uri="{FF2B5EF4-FFF2-40B4-BE49-F238E27FC236}">
                      <a16:creationId xmlns:a16="http://schemas.microsoft.com/office/drawing/2014/main" id="{678521A9-7886-41B4-8F0D-0D78DAE96951}"/>
                    </a:ext>
                  </a:extLst>
                </p:cNvPr>
                <p:cNvSpPr>
                  <a:spLocks/>
                </p:cNvSpPr>
                <p:nvPr/>
              </p:nvSpPr>
              <p:spPr bwMode="auto">
                <a:xfrm>
                  <a:off x="8374063" y="3521075"/>
                  <a:ext cx="46038" cy="119063"/>
                </a:xfrm>
                <a:custGeom>
                  <a:avLst/>
                  <a:gdLst>
                    <a:gd name="T0" fmla="*/ 0 w 29"/>
                    <a:gd name="T1" fmla="*/ 2147483646 h 75"/>
                    <a:gd name="T2" fmla="*/ 2147483646 w 29"/>
                    <a:gd name="T3" fmla="*/ 2147483646 h 75"/>
                    <a:gd name="T4" fmla="*/ 2147483646 w 29"/>
                    <a:gd name="T5" fmla="*/ 0 h 75"/>
                    <a:gd name="T6" fmla="*/ 2147483646 w 29"/>
                    <a:gd name="T7" fmla="*/ 0 h 75"/>
                    <a:gd name="T8" fmla="*/ 0 w 29"/>
                    <a:gd name="T9" fmla="*/ 2147483646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6" name="iS1idè">
                  <a:extLst>
                    <a:ext uri="{FF2B5EF4-FFF2-40B4-BE49-F238E27FC236}">
                      <a16:creationId xmlns:a16="http://schemas.microsoft.com/office/drawing/2014/main" id="{C0D2A47B-D662-41FC-B309-C71DA7614795}"/>
                    </a:ext>
                  </a:extLst>
                </p:cNvPr>
                <p:cNvSpPr>
                  <a:spLocks/>
                </p:cNvSpPr>
                <p:nvPr/>
              </p:nvSpPr>
              <p:spPr bwMode="auto">
                <a:xfrm>
                  <a:off x="8432801" y="3521075"/>
                  <a:ext cx="95250" cy="119063"/>
                </a:xfrm>
                <a:custGeom>
                  <a:avLst/>
                  <a:gdLst>
                    <a:gd name="T0" fmla="*/ 0 w 60"/>
                    <a:gd name="T1" fmla="*/ 2147483646 h 75"/>
                    <a:gd name="T2" fmla="*/ 2147483646 w 60"/>
                    <a:gd name="T3" fmla="*/ 2147483646 h 75"/>
                    <a:gd name="T4" fmla="*/ 2147483646 w 60"/>
                    <a:gd name="T5" fmla="*/ 2147483646 h 75"/>
                    <a:gd name="T6" fmla="*/ 2147483646 w 60"/>
                    <a:gd name="T7" fmla="*/ 2147483646 h 75"/>
                    <a:gd name="T8" fmla="*/ 2147483646 w 60"/>
                    <a:gd name="T9" fmla="*/ 2147483646 h 75"/>
                    <a:gd name="T10" fmla="*/ 2147483646 w 60"/>
                    <a:gd name="T11" fmla="*/ 2147483646 h 75"/>
                    <a:gd name="T12" fmla="*/ 2147483646 w 60"/>
                    <a:gd name="T13" fmla="*/ 0 h 75"/>
                    <a:gd name="T14" fmla="*/ 2147483646 w 60"/>
                    <a:gd name="T15" fmla="*/ 0 h 75"/>
                    <a:gd name="T16" fmla="*/ 0 w 60"/>
                    <a:gd name="T17" fmla="*/ 2147483646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7" name="iṣḷîḋe">
                  <a:extLst>
                    <a:ext uri="{FF2B5EF4-FFF2-40B4-BE49-F238E27FC236}">
                      <a16:creationId xmlns:a16="http://schemas.microsoft.com/office/drawing/2014/main" id="{5AF341E1-B421-4B34-B1B8-78BC67041F4B}"/>
                    </a:ext>
                  </a:extLst>
                </p:cNvPr>
                <p:cNvSpPr>
                  <a:spLocks/>
                </p:cNvSpPr>
                <p:nvPr/>
              </p:nvSpPr>
              <p:spPr bwMode="auto">
                <a:xfrm>
                  <a:off x="8531226" y="3521075"/>
                  <a:ext cx="109538" cy="119063"/>
                </a:xfrm>
                <a:custGeom>
                  <a:avLst/>
                  <a:gdLst>
                    <a:gd name="T0" fmla="*/ 2147483646 w 33"/>
                    <a:gd name="T1" fmla="*/ 0 h 36"/>
                    <a:gd name="T2" fmla="*/ 2147483646 w 33"/>
                    <a:gd name="T3" fmla="*/ 2147483646 h 36"/>
                    <a:gd name="T4" fmla="*/ 2147483646 w 33"/>
                    <a:gd name="T5" fmla="*/ 2147483646 h 36"/>
                    <a:gd name="T6" fmla="*/ 2147483646 w 33"/>
                    <a:gd name="T7" fmla="*/ 2147483646 h 36"/>
                    <a:gd name="T8" fmla="*/ 2147483646 w 33"/>
                    <a:gd name="T9" fmla="*/ 2147483646 h 36"/>
                    <a:gd name="T10" fmla="*/ 2147483646 w 33"/>
                    <a:gd name="T11" fmla="*/ 0 h 36"/>
                    <a:gd name="T12" fmla="*/ 0 w 33"/>
                    <a:gd name="T13" fmla="*/ 0 h 36"/>
                    <a:gd name="T14" fmla="*/ 2147483646 w 33"/>
                    <a:gd name="T15" fmla="*/ 2147483646 h 36"/>
                    <a:gd name="T16" fmla="*/ 2147483646 w 33"/>
                    <a:gd name="T17" fmla="*/ 2147483646 h 36"/>
                    <a:gd name="T18" fmla="*/ 2147483646 w 33"/>
                    <a:gd name="T19" fmla="*/ 2147483646 h 36"/>
                    <a:gd name="T20" fmla="*/ 2147483646 w 33"/>
                    <a:gd name="T21" fmla="*/ 2147483646 h 36"/>
                    <a:gd name="T22" fmla="*/ 2147483646 w 33"/>
                    <a:gd name="T23" fmla="*/ 0 h 36"/>
                    <a:gd name="T24" fmla="*/ 2147483646 w 33"/>
                    <a:gd name="T25" fmla="*/ 0 h 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grpSp>
      <p:sp>
        <p:nvSpPr>
          <p:cNvPr id="109" name="任意形状 229">
            <a:extLst>
              <a:ext uri="{FF2B5EF4-FFF2-40B4-BE49-F238E27FC236}">
                <a16:creationId xmlns:a16="http://schemas.microsoft.com/office/drawing/2014/main" id="{3CCF26AF-B33B-47DF-8EE9-D1585BF557A8}"/>
              </a:ext>
            </a:extLst>
          </p:cNvPr>
          <p:cNvSpPr/>
          <p:nvPr userDrawn="1"/>
        </p:nvSpPr>
        <p:spPr>
          <a:xfrm>
            <a:off x="7812088" y="-85725"/>
            <a:ext cx="4270375" cy="7026275"/>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2" name="标题 1"/>
          <p:cNvSpPr>
            <a:spLocks noGrp="1"/>
          </p:cNvSpPr>
          <p:nvPr>
            <p:ph type="ctrTitle"/>
          </p:nvPr>
        </p:nvSpPr>
        <p:spPr>
          <a:xfrm>
            <a:off x="817123" y="1130301"/>
            <a:ext cx="7112161" cy="2177314"/>
          </a:xfrm>
        </p:spPr>
        <p:txBody>
          <a:bodyPr anchor="b">
            <a:normAutofit/>
          </a:bodyPr>
          <a:lstStyle>
            <a:lvl1pPr algn="l">
              <a:lnSpc>
                <a:spcPct val="120000"/>
              </a:lnSpc>
              <a:defRPr sz="4400" b="1">
                <a:solidFill>
                  <a:schemeClr val="accent2"/>
                </a:solidFill>
              </a:defRPr>
            </a:lvl1pPr>
          </a:lstStyle>
          <a:p>
            <a:r>
              <a:rPr lang="zh-CN" altLang="en-US" dirty="0"/>
              <a:t>单击此处编辑母版标题样式</a:t>
            </a:r>
          </a:p>
        </p:txBody>
      </p:sp>
      <p:sp>
        <p:nvSpPr>
          <p:cNvPr id="3" name="副标题 2"/>
          <p:cNvSpPr>
            <a:spLocks noGrp="1"/>
          </p:cNvSpPr>
          <p:nvPr>
            <p:ph type="subTitle" idx="1"/>
          </p:nvPr>
        </p:nvSpPr>
        <p:spPr>
          <a:xfrm>
            <a:off x="803275" y="3307615"/>
            <a:ext cx="7126010" cy="508452"/>
          </a:xfrm>
        </p:spPr>
        <p:txBody>
          <a:bodyPr>
            <a:normAutofit/>
          </a:bodyPr>
          <a:lstStyle>
            <a:lvl1pPr marL="0" indent="0" algn="l">
              <a:lnSpc>
                <a:spcPct val="120000"/>
              </a:lnSpc>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14" name="文本占位符 113"/>
          <p:cNvSpPr>
            <a:spLocks noGrp="1"/>
          </p:cNvSpPr>
          <p:nvPr>
            <p:ph type="body" sz="quarter" idx="14"/>
          </p:nvPr>
        </p:nvSpPr>
        <p:spPr>
          <a:xfrm>
            <a:off x="803275" y="4102632"/>
            <a:ext cx="7092950" cy="2031468"/>
          </a:xfrm>
        </p:spPr>
        <p:txBody>
          <a:bodyPr>
            <a:normAutofit/>
          </a:bodyPr>
          <a:lstStyle>
            <a:lvl1pPr marL="0" indent="0">
              <a:buNone/>
              <a:defRPr sz="1800">
                <a:solidFill>
                  <a:schemeClr val="tx1">
                    <a:lumMod val="75000"/>
                    <a:lumOff val="25000"/>
                  </a:schemeClr>
                </a:solidFill>
              </a:defRPr>
            </a:lvl1pPr>
          </a:lstStyle>
          <a:p>
            <a:pPr lvl="0"/>
            <a:r>
              <a:rPr lang="zh-CN" altLang="en-US" dirty="0"/>
              <a:t>单击此处编辑母版文本样式</a:t>
            </a:r>
          </a:p>
        </p:txBody>
      </p:sp>
      <p:sp>
        <p:nvSpPr>
          <p:cNvPr id="116" name="图片占位符 115"/>
          <p:cNvSpPr>
            <a:spLocks noGrp="1"/>
          </p:cNvSpPr>
          <p:nvPr>
            <p:ph type="pic" sz="quarter" idx="15"/>
          </p:nvPr>
        </p:nvSpPr>
        <p:spPr>
          <a:xfrm>
            <a:off x="7916864" y="0"/>
            <a:ext cx="4097163" cy="6858000"/>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p:spPr>
        <p:txBody>
          <a:bodyPr rtlCol="0">
            <a:noAutofit/>
          </a:bodyPr>
          <a:lstStyle/>
          <a:p>
            <a:pPr lvl="0"/>
            <a:endParaRPr lang="zh-CN" altLang="en-US" noProof="0"/>
          </a:p>
        </p:txBody>
      </p:sp>
    </p:spTree>
    <p:extLst>
      <p:ext uri="{BB962C8B-B14F-4D97-AF65-F5344CB8AC3E}">
        <p14:creationId xmlns:p14="http://schemas.microsoft.com/office/powerpoint/2010/main" val="1115537935"/>
      </p:ext>
    </p:extLst>
  </p:cSld>
  <p:clrMapOvr>
    <a:masterClrMapping/>
  </p:clrMapOvr>
  <p:transition spd="slow"/>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目录页">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10DE746-83F0-4154-B302-F0DDBAE74895}"/>
              </a:ext>
            </a:extLst>
          </p:cNvPr>
          <p:cNvSpPr/>
          <p:nvPr userDrawn="1"/>
        </p:nvSpPr>
        <p:spPr>
          <a:xfrm>
            <a:off x="-12700" y="0"/>
            <a:ext cx="1778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5" name="任意形状 9">
            <a:extLst>
              <a:ext uri="{FF2B5EF4-FFF2-40B4-BE49-F238E27FC236}">
                <a16:creationId xmlns:a16="http://schemas.microsoft.com/office/drawing/2014/main" id="{D95FC336-D656-4366-9FE9-AE53ACBEFB5E}"/>
              </a:ext>
            </a:extLst>
          </p:cNvPr>
          <p:cNvSpPr/>
          <p:nvPr userDrawn="1"/>
        </p:nvSpPr>
        <p:spPr>
          <a:xfrm flipH="1">
            <a:off x="33338" y="-98425"/>
            <a:ext cx="4333875" cy="7038975"/>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9" name="图片占位符 8"/>
          <p:cNvSpPr>
            <a:spLocks noGrp="1"/>
          </p:cNvSpPr>
          <p:nvPr>
            <p:ph type="pic" sz="quarter" idx="15"/>
          </p:nvPr>
        </p:nvSpPr>
        <p:spPr>
          <a:xfrm flipH="1">
            <a:off x="170624" y="0"/>
            <a:ext cx="4097163" cy="6858000"/>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p:spPr>
        <p:txBody>
          <a:bodyPr rtlCol="0">
            <a:noAutofit/>
          </a:bodyPr>
          <a:lstStyle/>
          <a:p>
            <a:pPr lvl="0"/>
            <a:endParaRPr lang="zh-CN" altLang="en-US" noProof="0"/>
          </a:p>
        </p:txBody>
      </p:sp>
      <p:sp>
        <p:nvSpPr>
          <p:cNvPr id="6" name="页脚占位符 54">
            <a:extLst>
              <a:ext uri="{FF2B5EF4-FFF2-40B4-BE49-F238E27FC236}">
                <a16:creationId xmlns:a16="http://schemas.microsoft.com/office/drawing/2014/main" id="{1B8F4DF1-D364-4357-862A-5A4195E505D2}"/>
              </a:ext>
            </a:extLst>
          </p:cNvPr>
          <p:cNvSpPr>
            <a:spLocks noGrp="1"/>
          </p:cNvSpPr>
          <p:nvPr>
            <p:ph type="ftr" sz="quarter" idx="16"/>
          </p:nvPr>
        </p:nvSpPr>
        <p:spPr>
          <a:xfrm>
            <a:off x="4038600" y="6235700"/>
            <a:ext cx="4114800" cy="365125"/>
          </a:xfr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Tree>
    <p:extLst>
      <p:ext uri="{BB962C8B-B14F-4D97-AF65-F5344CB8AC3E}">
        <p14:creationId xmlns:p14="http://schemas.microsoft.com/office/powerpoint/2010/main" val="1935776218"/>
      </p:ext>
    </p:extLst>
  </p:cSld>
  <p:clrMapOvr>
    <a:masterClrMapping/>
  </p:clrMapOvr>
  <p:transition spd="slow"/>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标题结尾版式1">
    <p:spTree>
      <p:nvGrpSpPr>
        <p:cNvPr id="1" name=""/>
        <p:cNvGrpSpPr/>
        <p:nvPr/>
      </p:nvGrpSpPr>
      <p:grpSpPr>
        <a:xfrm>
          <a:off x="0" y="0"/>
          <a:ext cx="0" cy="0"/>
          <a:chOff x="0" y="0"/>
          <a:chExt cx="0" cy="0"/>
        </a:xfrm>
      </p:grpSpPr>
      <p:sp>
        <p:nvSpPr>
          <p:cNvPr id="5" name="日期占位符 3">
            <a:extLst>
              <a:ext uri="{FF2B5EF4-FFF2-40B4-BE49-F238E27FC236}">
                <a16:creationId xmlns:a16="http://schemas.microsoft.com/office/drawing/2014/main" id="{801CE763-151C-45A6-B3B2-5CCDE5B90EDF}"/>
              </a:ext>
            </a:extLst>
          </p:cNvPr>
          <p:cNvSpPr txBox="1">
            <a:spLocks/>
          </p:cNvSpPr>
          <p:nvPr userDrawn="1"/>
        </p:nvSpPr>
        <p:spPr>
          <a:xfrm>
            <a:off x="803275" y="6235700"/>
            <a:ext cx="2921000" cy="365125"/>
          </a:xfrm>
          <a:prstGeom prst="rect">
            <a:avLst/>
          </a:prstGeom>
        </p:spPr>
        <p:txBody>
          <a:bodyPr lIns="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zh-CN" altLang="en-US" dirty="0"/>
              <a:t>自强、弘毅、求是、拓新</a:t>
            </a:r>
          </a:p>
        </p:txBody>
      </p:sp>
      <p:grpSp>
        <p:nvGrpSpPr>
          <p:cNvPr id="7" name="组合 5">
            <a:extLst>
              <a:ext uri="{FF2B5EF4-FFF2-40B4-BE49-F238E27FC236}">
                <a16:creationId xmlns:a16="http://schemas.microsoft.com/office/drawing/2014/main" id="{76E36561-4305-48ED-979C-14DB5772973B}"/>
              </a:ext>
            </a:extLst>
          </p:cNvPr>
          <p:cNvGrpSpPr>
            <a:grpSpLocks/>
          </p:cNvGrpSpPr>
          <p:nvPr userDrawn="1"/>
        </p:nvGrpSpPr>
        <p:grpSpPr bwMode="auto">
          <a:xfrm>
            <a:off x="817563" y="468313"/>
            <a:ext cx="1479550" cy="458787"/>
            <a:chOff x="2558030" y="228446"/>
            <a:chExt cx="6774643" cy="2099603"/>
          </a:xfrm>
        </p:grpSpPr>
        <p:grpSp>
          <p:nvGrpSpPr>
            <p:cNvPr id="8" name="íšḻîďê">
              <a:extLst>
                <a:ext uri="{FF2B5EF4-FFF2-40B4-BE49-F238E27FC236}">
                  <a16:creationId xmlns:a16="http://schemas.microsoft.com/office/drawing/2014/main" id="{4244FE5B-6A52-4EA4-8FAB-A90D02266A95}"/>
                </a:ext>
              </a:extLst>
            </p:cNvPr>
            <p:cNvGrpSpPr>
              <a:grpSpLocks/>
            </p:cNvGrpSpPr>
            <p:nvPr userDrawn="1"/>
          </p:nvGrpSpPr>
          <p:grpSpPr bwMode="auto">
            <a:xfrm>
              <a:off x="2558030" y="228446"/>
              <a:ext cx="2085857" cy="2099603"/>
              <a:chOff x="3551238" y="3067050"/>
              <a:chExt cx="722313" cy="727075"/>
            </a:xfrm>
          </p:grpSpPr>
          <p:sp>
            <p:nvSpPr>
              <p:cNvPr id="38" name="ïş1íḍê">
                <a:extLst>
                  <a:ext uri="{FF2B5EF4-FFF2-40B4-BE49-F238E27FC236}">
                    <a16:creationId xmlns:a16="http://schemas.microsoft.com/office/drawing/2014/main" id="{25689C6F-8C82-49BA-A5AF-D9A53689AB90}"/>
                  </a:ext>
                </a:extLst>
              </p:cNvPr>
              <p:cNvSpPr>
                <a:spLocks/>
              </p:cNvSpPr>
              <p:nvPr/>
            </p:nvSpPr>
            <p:spPr bwMode="auto">
              <a:xfrm>
                <a:off x="3575051" y="3087688"/>
                <a:ext cx="673100" cy="679450"/>
              </a:xfrm>
              <a:custGeom>
                <a:avLst/>
                <a:gdLst>
                  <a:gd name="T0" fmla="*/ 2147483646 w 204"/>
                  <a:gd name="T1" fmla="*/ 0 h 204"/>
                  <a:gd name="T2" fmla="*/ 2147483646 w 204"/>
                  <a:gd name="T3" fmla="*/ 2147483646 h 204"/>
                  <a:gd name="T4" fmla="*/ 2147483646 w 204"/>
                  <a:gd name="T5" fmla="*/ 2147483646 h 204"/>
                  <a:gd name="T6" fmla="*/ 0 w 204"/>
                  <a:gd name="T7" fmla="*/ 2147483646 h 204"/>
                  <a:gd name="T8" fmla="*/ 2147483646 w 204"/>
                  <a:gd name="T9" fmla="*/ 0 h 204"/>
                  <a:gd name="T10" fmla="*/ 2147483646 w 204"/>
                  <a:gd name="T11" fmla="*/ 2147483646 h 204"/>
                  <a:gd name="T12" fmla="*/ 2147483646 w 204"/>
                  <a:gd name="T13" fmla="*/ 2147483646 h 204"/>
                  <a:gd name="T14" fmla="*/ 2147483646 w 204"/>
                  <a:gd name="T15" fmla="*/ 2147483646 h 204"/>
                  <a:gd name="T16" fmla="*/ 2147483646 w 204"/>
                  <a:gd name="T17" fmla="*/ 2147483646 h 204"/>
                  <a:gd name="T18" fmla="*/ 2147483646 w 204"/>
                  <a:gd name="T19" fmla="*/ 2147483646 h 2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9" name="íšḻïḍè">
                <a:extLst>
                  <a:ext uri="{FF2B5EF4-FFF2-40B4-BE49-F238E27FC236}">
                    <a16:creationId xmlns:a16="http://schemas.microsoft.com/office/drawing/2014/main" id="{A024C10A-E4E7-45F4-B48F-0CBA588E2D8E}"/>
                  </a:ext>
                </a:extLst>
              </p:cNvPr>
              <p:cNvSpPr>
                <a:spLocks/>
              </p:cNvSpPr>
              <p:nvPr/>
            </p:nvSpPr>
            <p:spPr bwMode="auto">
              <a:xfrm>
                <a:off x="3621088" y="3103563"/>
                <a:ext cx="584200" cy="203200"/>
              </a:xfrm>
              <a:custGeom>
                <a:avLst/>
                <a:gdLst>
                  <a:gd name="T0" fmla="*/ 2147483646 w 177"/>
                  <a:gd name="T1" fmla="*/ 2147483646 h 61"/>
                  <a:gd name="T2" fmla="*/ 0 w 177"/>
                  <a:gd name="T3" fmla="*/ 2147483646 h 61"/>
                  <a:gd name="T4" fmla="*/ 2147483646 w 177"/>
                  <a:gd name="T5" fmla="*/ 2147483646 h 61"/>
                  <a:gd name="T6" fmla="*/ 2147483646 w 177"/>
                  <a:gd name="T7" fmla="*/ 2147483646 h 61"/>
                  <a:gd name="T8" fmla="*/ 2147483646 w 177"/>
                  <a:gd name="T9" fmla="*/ 2147483646 h 61"/>
                  <a:gd name="T10" fmla="*/ 2147483646 w 177"/>
                  <a:gd name="T11" fmla="*/ 2147483646 h 61"/>
                  <a:gd name="T12" fmla="*/ 2147483646 w 177"/>
                  <a:gd name="T13" fmla="*/ 2147483646 h 61"/>
                  <a:gd name="T14" fmla="*/ 2147483646 w 177"/>
                  <a:gd name="T15" fmla="*/ 2147483646 h 61"/>
                  <a:gd name="T16" fmla="*/ 2147483646 w 177"/>
                  <a:gd name="T17" fmla="*/ 2147483646 h 61"/>
                  <a:gd name="T18" fmla="*/ 2147483646 w 177"/>
                  <a:gd name="T19" fmla="*/ 2147483646 h 61"/>
                  <a:gd name="T20" fmla="*/ 2147483646 w 177"/>
                  <a:gd name="T21" fmla="*/ 2147483646 h 61"/>
                  <a:gd name="T22" fmla="*/ 2147483646 w 177"/>
                  <a:gd name="T23" fmla="*/ 2147483646 h 61"/>
                  <a:gd name="T24" fmla="*/ 2147483646 w 177"/>
                  <a:gd name="T25" fmla="*/ 2147483646 h 61"/>
                  <a:gd name="T26" fmla="*/ 2147483646 w 177"/>
                  <a:gd name="T27" fmla="*/ 2147483646 h 61"/>
                  <a:gd name="T28" fmla="*/ 2147483646 w 177"/>
                  <a:gd name="T29" fmla="*/ 2147483646 h 61"/>
                  <a:gd name="T30" fmla="*/ 2147483646 w 177"/>
                  <a:gd name="T31" fmla="*/ 2147483646 h 61"/>
                  <a:gd name="T32" fmla="*/ 2147483646 w 177"/>
                  <a:gd name="T33" fmla="*/ 2147483646 h 61"/>
                  <a:gd name="T34" fmla="*/ 2147483646 w 177"/>
                  <a:gd name="T35" fmla="*/ 2147483646 h 61"/>
                  <a:gd name="T36" fmla="*/ 2147483646 w 177"/>
                  <a:gd name="T37" fmla="*/ 2147483646 h 61"/>
                  <a:gd name="T38" fmla="*/ 2147483646 w 177"/>
                  <a:gd name="T39" fmla="*/ 2147483646 h 61"/>
                  <a:gd name="T40" fmla="*/ 2147483646 w 177"/>
                  <a:gd name="T41" fmla="*/ 2147483646 h 61"/>
                  <a:gd name="T42" fmla="*/ 2147483646 w 177"/>
                  <a:gd name="T43" fmla="*/ 2147483646 h 61"/>
                  <a:gd name="T44" fmla="*/ 2147483646 w 177"/>
                  <a:gd name="T45" fmla="*/ 2147483646 h 61"/>
                  <a:gd name="T46" fmla="*/ 2147483646 w 177"/>
                  <a:gd name="T47" fmla="*/ 2147483646 h 61"/>
                  <a:gd name="T48" fmla="*/ 2147483646 w 177"/>
                  <a:gd name="T49" fmla="*/ 2147483646 h 61"/>
                  <a:gd name="T50" fmla="*/ 2147483646 w 177"/>
                  <a:gd name="T51" fmla="*/ 2147483646 h 61"/>
                  <a:gd name="T52" fmla="*/ 2147483646 w 177"/>
                  <a:gd name="T53" fmla="*/ 2147483646 h 61"/>
                  <a:gd name="T54" fmla="*/ 2147483646 w 177"/>
                  <a:gd name="T55" fmla="*/ 2147483646 h 61"/>
                  <a:gd name="T56" fmla="*/ 2147483646 w 177"/>
                  <a:gd name="T57" fmla="*/ 2147483646 h 61"/>
                  <a:gd name="T58" fmla="*/ 2147483646 w 177"/>
                  <a:gd name="T59" fmla="*/ 2147483646 h 61"/>
                  <a:gd name="T60" fmla="*/ 2147483646 w 177"/>
                  <a:gd name="T61" fmla="*/ 2147483646 h 61"/>
                  <a:gd name="T62" fmla="*/ 2147483646 w 177"/>
                  <a:gd name="T63" fmla="*/ 2147483646 h 61"/>
                  <a:gd name="T64" fmla="*/ 2147483646 w 177"/>
                  <a:gd name="T65" fmla="*/ 2147483646 h 61"/>
                  <a:gd name="T66" fmla="*/ 2147483646 w 177"/>
                  <a:gd name="T67" fmla="*/ 2147483646 h 61"/>
                  <a:gd name="T68" fmla="*/ 2147483646 w 177"/>
                  <a:gd name="T69" fmla="*/ 2147483646 h 61"/>
                  <a:gd name="T70" fmla="*/ 2147483646 w 177"/>
                  <a:gd name="T71" fmla="*/ 2147483646 h 61"/>
                  <a:gd name="T72" fmla="*/ 2147483646 w 177"/>
                  <a:gd name="T73" fmla="*/ 2147483646 h 61"/>
                  <a:gd name="T74" fmla="*/ 2147483646 w 177"/>
                  <a:gd name="T75" fmla="*/ 2147483646 h 61"/>
                  <a:gd name="T76" fmla="*/ 2147483646 w 177"/>
                  <a:gd name="T77" fmla="*/ 2147483646 h 61"/>
                  <a:gd name="T78" fmla="*/ 2147483646 w 177"/>
                  <a:gd name="T79" fmla="*/ 2147483646 h 61"/>
                  <a:gd name="T80" fmla="*/ 2147483646 w 177"/>
                  <a:gd name="T81" fmla="*/ 2147483646 h 61"/>
                  <a:gd name="T82" fmla="*/ 2147483646 w 177"/>
                  <a:gd name="T83" fmla="*/ 2147483646 h 61"/>
                  <a:gd name="T84" fmla="*/ 2147483646 w 177"/>
                  <a:gd name="T85" fmla="*/ 2147483646 h 61"/>
                  <a:gd name="T86" fmla="*/ 2147483646 w 177"/>
                  <a:gd name="T87" fmla="*/ 2147483646 h 61"/>
                  <a:gd name="T88" fmla="*/ 2147483646 w 177"/>
                  <a:gd name="T89" fmla="*/ 2147483646 h 61"/>
                  <a:gd name="T90" fmla="*/ 2147483646 w 177"/>
                  <a:gd name="T91" fmla="*/ 2147483646 h 61"/>
                  <a:gd name="T92" fmla="*/ 2147483646 w 177"/>
                  <a:gd name="T93" fmla="*/ 2147483646 h 61"/>
                  <a:gd name="T94" fmla="*/ 2147483646 w 177"/>
                  <a:gd name="T95" fmla="*/ 2147483646 h 61"/>
                  <a:gd name="T96" fmla="*/ 2147483646 w 177"/>
                  <a:gd name="T97" fmla="*/ 2147483646 h 61"/>
                  <a:gd name="T98" fmla="*/ 2147483646 w 177"/>
                  <a:gd name="T99" fmla="*/ 2147483646 h 61"/>
                  <a:gd name="T100" fmla="*/ 2147483646 w 177"/>
                  <a:gd name="T101" fmla="*/ 2147483646 h 61"/>
                  <a:gd name="T102" fmla="*/ 2147483646 w 177"/>
                  <a:gd name="T103" fmla="*/ 2147483646 h 61"/>
                  <a:gd name="T104" fmla="*/ 2147483646 w 177"/>
                  <a:gd name="T105" fmla="*/ 2147483646 h 61"/>
                  <a:gd name="T106" fmla="*/ 2147483646 w 177"/>
                  <a:gd name="T107" fmla="*/ 2147483646 h 61"/>
                  <a:gd name="T108" fmla="*/ 2147483646 w 177"/>
                  <a:gd name="T109" fmla="*/ 2147483646 h 61"/>
                  <a:gd name="T110" fmla="*/ 2147483646 w 177"/>
                  <a:gd name="T111" fmla="*/ 2147483646 h 61"/>
                  <a:gd name="T112" fmla="*/ 2147483646 w 177"/>
                  <a:gd name="T113" fmla="*/ 2147483646 h 61"/>
                  <a:gd name="T114" fmla="*/ 2147483646 w 177"/>
                  <a:gd name="T115" fmla="*/ 2147483646 h 61"/>
                  <a:gd name="T116" fmla="*/ 2147483646 w 177"/>
                  <a:gd name="T117" fmla="*/ 2147483646 h 61"/>
                  <a:gd name="T118" fmla="*/ 2147483646 w 177"/>
                  <a:gd name="T119" fmla="*/ 2147483646 h 6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headEnd/>
                <a:tailEnd/>
              </a:ln>
            </p:spPr>
            <p:txBody>
              <a:bodyPr anchor="ctr"/>
              <a:lstStyle/>
              <a:p>
                <a:endParaRPr lang="zh-CN" altLang="en-US"/>
              </a:p>
            </p:txBody>
          </p:sp>
          <p:sp>
            <p:nvSpPr>
              <p:cNvPr id="40" name="ïśľíḓé">
                <a:extLst>
                  <a:ext uri="{FF2B5EF4-FFF2-40B4-BE49-F238E27FC236}">
                    <a16:creationId xmlns:a16="http://schemas.microsoft.com/office/drawing/2014/main" id="{38EF3E5E-79C7-42D3-9195-2CEB4D284760}"/>
                  </a:ext>
                </a:extLst>
              </p:cNvPr>
              <p:cNvSpPr>
                <a:spLocks/>
              </p:cNvSpPr>
              <p:nvPr/>
            </p:nvSpPr>
            <p:spPr bwMode="auto">
              <a:xfrm>
                <a:off x="3667126" y="3184525"/>
                <a:ext cx="492125" cy="496888"/>
              </a:xfrm>
              <a:custGeom>
                <a:avLst/>
                <a:gdLst>
                  <a:gd name="T0" fmla="*/ 2147483646 w 149"/>
                  <a:gd name="T1" fmla="*/ 0 h 149"/>
                  <a:gd name="T2" fmla="*/ 2147483646 w 149"/>
                  <a:gd name="T3" fmla="*/ 2147483646 h 149"/>
                  <a:gd name="T4" fmla="*/ 2147483646 w 149"/>
                  <a:gd name="T5" fmla="*/ 2147483646 h 149"/>
                  <a:gd name="T6" fmla="*/ 0 w 149"/>
                  <a:gd name="T7" fmla="*/ 2147483646 h 149"/>
                  <a:gd name="T8" fmla="*/ 2147483646 w 149"/>
                  <a:gd name="T9" fmla="*/ 0 h 149"/>
                  <a:gd name="T10" fmla="*/ 2147483646 w 149"/>
                  <a:gd name="T11" fmla="*/ 2147483646 h 149"/>
                  <a:gd name="T12" fmla="*/ 2147483646 w 149"/>
                  <a:gd name="T13" fmla="*/ 2147483646 h 149"/>
                  <a:gd name="T14" fmla="*/ 2147483646 w 149"/>
                  <a:gd name="T15" fmla="*/ 2147483646 h 149"/>
                  <a:gd name="T16" fmla="*/ 2147483646 w 149"/>
                  <a:gd name="T17" fmla="*/ 2147483646 h 149"/>
                  <a:gd name="T18" fmla="*/ 2147483646 w 149"/>
                  <a:gd name="T19" fmla="*/ 2147483646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1" name="ïslíḍê">
                <a:extLst>
                  <a:ext uri="{FF2B5EF4-FFF2-40B4-BE49-F238E27FC236}">
                    <a16:creationId xmlns:a16="http://schemas.microsoft.com/office/drawing/2014/main" id="{65EDC121-7B5C-46A5-80A0-FD416EE2771A}"/>
                  </a:ext>
                </a:extLst>
              </p:cNvPr>
              <p:cNvSpPr>
                <a:spLocks/>
              </p:cNvSpPr>
              <p:nvPr/>
            </p:nvSpPr>
            <p:spPr bwMode="auto">
              <a:xfrm>
                <a:off x="3775076" y="3248025"/>
                <a:ext cx="274638" cy="146050"/>
              </a:xfrm>
              <a:custGeom>
                <a:avLst/>
                <a:gdLst>
                  <a:gd name="T0" fmla="*/ 2147483646 w 83"/>
                  <a:gd name="T1" fmla="*/ 2147483646 h 44"/>
                  <a:gd name="T2" fmla="*/ 2147483646 w 83"/>
                  <a:gd name="T3" fmla="*/ 2147483646 h 44"/>
                  <a:gd name="T4" fmla="*/ 2147483646 w 83"/>
                  <a:gd name="T5" fmla="*/ 2147483646 h 44"/>
                  <a:gd name="T6" fmla="*/ 2147483646 w 83"/>
                  <a:gd name="T7" fmla="*/ 2147483646 h 44"/>
                  <a:gd name="T8" fmla="*/ 2147483646 w 83"/>
                  <a:gd name="T9" fmla="*/ 2147483646 h 44"/>
                  <a:gd name="T10" fmla="*/ 2147483646 w 83"/>
                  <a:gd name="T11" fmla="*/ 2147483646 h 44"/>
                  <a:gd name="T12" fmla="*/ 2147483646 w 83"/>
                  <a:gd name="T13" fmla="*/ 2147483646 h 44"/>
                  <a:gd name="T14" fmla="*/ 2147483646 w 83"/>
                  <a:gd name="T15" fmla="*/ 2147483646 h 44"/>
                  <a:gd name="T16" fmla="*/ 2147483646 w 83"/>
                  <a:gd name="T17" fmla="*/ 2147483646 h 44"/>
                  <a:gd name="T18" fmla="*/ 2147483646 w 83"/>
                  <a:gd name="T19" fmla="*/ 2147483646 h 44"/>
                  <a:gd name="T20" fmla="*/ 2147483646 w 83"/>
                  <a:gd name="T21" fmla="*/ 2147483646 h 44"/>
                  <a:gd name="T22" fmla="*/ 2147483646 w 83"/>
                  <a:gd name="T23" fmla="*/ 2147483646 h 44"/>
                  <a:gd name="T24" fmla="*/ 2147483646 w 83"/>
                  <a:gd name="T25" fmla="*/ 2147483646 h 44"/>
                  <a:gd name="T26" fmla="*/ 2147483646 w 83"/>
                  <a:gd name="T27" fmla="*/ 2147483646 h 44"/>
                  <a:gd name="T28" fmla="*/ 2147483646 w 83"/>
                  <a:gd name="T29" fmla="*/ 2147483646 h 44"/>
                  <a:gd name="T30" fmla="*/ 2147483646 w 83"/>
                  <a:gd name="T31" fmla="*/ 2147483646 h 44"/>
                  <a:gd name="T32" fmla="*/ 2147483646 w 83"/>
                  <a:gd name="T33" fmla="*/ 2147483646 h 44"/>
                  <a:gd name="T34" fmla="*/ 2147483646 w 83"/>
                  <a:gd name="T35" fmla="*/ 2147483646 h 44"/>
                  <a:gd name="T36" fmla="*/ 2147483646 w 83"/>
                  <a:gd name="T37" fmla="*/ 2147483646 h 44"/>
                  <a:gd name="T38" fmla="*/ 2147483646 w 83"/>
                  <a:gd name="T39" fmla="*/ 2147483646 h 44"/>
                  <a:gd name="T40" fmla="*/ 2147483646 w 83"/>
                  <a:gd name="T41" fmla="*/ 2147483646 h 44"/>
                  <a:gd name="T42" fmla="*/ 2147483646 w 83"/>
                  <a:gd name="T43" fmla="*/ 2147483646 h 44"/>
                  <a:gd name="T44" fmla="*/ 2147483646 w 83"/>
                  <a:gd name="T45" fmla="*/ 2147483646 h 44"/>
                  <a:gd name="T46" fmla="*/ 2147483646 w 83"/>
                  <a:gd name="T47" fmla="*/ 0 h 44"/>
                  <a:gd name="T48" fmla="*/ 2147483646 w 83"/>
                  <a:gd name="T49" fmla="*/ 0 h 44"/>
                  <a:gd name="T50" fmla="*/ 2147483646 w 83"/>
                  <a:gd name="T51" fmla="*/ 2147483646 h 44"/>
                  <a:gd name="T52" fmla="*/ 2147483646 w 83"/>
                  <a:gd name="T53" fmla="*/ 2147483646 h 44"/>
                  <a:gd name="T54" fmla="*/ 2147483646 w 83"/>
                  <a:gd name="T55" fmla="*/ 2147483646 h 44"/>
                  <a:gd name="T56" fmla="*/ 2147483646 w 83"/>
                  <a:gd name="T57" fmla="*/ 2147483646 h 44"/>
                  <a:gd name="T58" fmla="*/ 2147483646 w 83"/>
                  <a:gd name="T59" fmla="*/ 2147483646 h 44"/>
                  <a:gd name="T60" fmla="*/ 2147483646 w 83"/>
                  <a:gd name="T61" fmla="*/ 2147483646 h 44"/>
                  <a:gd name="T62" fmla="*/ 2147483646 w 83"/>
                  <a:gd name="T63" fmla="*/ 2147483646 h 44"/>
                  <a:gd name="T64" fmla="*/ 2147483646 w 83"/>
                  <a:gd name="T65" fmla="*/ 2147483646 h 44"/>
                  <a:gd name="T66" fmla="*/ 2147483646 w 83"/>
                  <a:gd name="T67" fmla="*/ 2147483646 h 44"/>
                  <a:gd name="T68" fmla="*/ 2147483646 w 83"/>
                  <a:gd name="T69" fmla="*/ 2147483646 h 44"/>
                  <a:gd name="T70" fmla="*/ 2147483646 w 83"/>
                  <a:gd name="T71" fmla="*/ 2147483646 h 44"/>
                  <a:gd name="T72" fmla="*/ 2147483646 w 83"/>
                  <a:gd name="T73" fmla="*/ 2147483646 h 44"/>
                  <a:gd name="T74" fmla="*/ 2147483646 w 83"/>
                  <a:gd name="T75" fmla="*/ 2147483646 h 44"/>
                  <a:gd name="T76" fmla="*/ 2147483646 w 83"/>
                  <a:gd name="T77" fmla="*/ 2147483646 h 44"/>
                  <a:gd name="T78" fmla="*/ 2147483646 w 83"/>
                  <a:gd name="T79" fmla="*/ 2147483646 h 44"/>
                  <a:gd name="T80" fmla="*/ 2147483646 w 83"/>
                  <a:gd name="T81" fmla="*/ 2147483646 h 44"/>
                  <a:gd name="T82" fmla="*/ 0 w 83"/>
                  <a:gd name="T83" fmla="*/ 2147483646 h 44"/>
                  <a:gd name="T84" fmla="*/ 2147483646 w 83"/>
                  <a:gd name="T85" fmla="*/ 2147483646 h 44"/>
                  <a:gd name="T86" fmla="*/ 2147483646 w 83"/>
                  <a:gd name="T87" fmla="*/ 2147483646 h 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2" name="íṡļïdê">
                <a:extLst>
                  <a:ext uri="{FF2B5EF4-FFF2-40B4-BE49-F238E27FC236}">
                    <a16:creationId xmlns:a16="http://schemas.microsoft.com/office/drawing/2014/main" id="{488A89DE-B9EF-440A-8D36-ACCC2C92CB3D}"/>
                  </a:ext>
                </a:extLst>
              </p:cNvPr>
              <p:cNvSpPr>
                <a:spLocks/>
              </p:cNvSpPr>
              <p:nvPr/>
            </p:nvSpPr>
            <p:spPr bwMode="auto">
              <a:xfrm>
                <a:off x="3614738" y="3370263"/>
                <a:ext cx="596900" cy="241300"/>
              </a:xfrm>
              <a:custGeom>
                <a:avLst/>
                <a:gdLst>
                  <a:gd name="T0" fmla="*/ 2147483646 w 181"/>
                  <a:gd name="T1" fmla="*/ 2147483646 h 72"/>
                  <a:gd name="T2" fmla="*/ 2147483646 w 181"/>
                  <a:gd name="T3" fmla="*/ 2147483646 h 72"/>
                  <a:gd name="T4" fmla="*/ 2147483646 w 181"/>
                  <a:gd name="T5" fmla="*/ 2147483646 h 72"/>
                  <a:gd name="T6" fmla="*/ 2147483646 w 181"/>
                  <a:gd name="T7" fmla="*/ 2147483646 h 72"/>
                  <a:gd name="T8" fmla="*/ 2147483646 w 181"/>
                  <a:gd name="T9" fmla="*/ 2147483646 h 72"/>
                  <a:gd name="T10" fmla="*/ 2147483646 w 181"/>
                  <a:gd name="T11" fmla="*/ 2147483646 h 72"/>
                  <a:gd name="T12" fmla="*/ 2147483646 w 181"/>
                  <a:gd name="T13" fmla="*/ 2147483646 h 72"/>
                  <a:gd name="T14" fmla="*/ 0 w 181"/>
                  <a:gd name="T15" fmla="*/ 2147483646 h 72"/>
                  <a:gd name="T16" fmla="*/ 2147483646 w 181"/>
                  <a:gd name="T17" fmla="*/ 0 h 72"/>
                  <a:gd name="T18" fmla="*/ 2147483646 w 181"/>
                  <a:gd name="T19" fmla="*/ 2147483646 h 72"/>
                  <a:gd name="T20" fmla="*/ 2147483646 w 181"/>
                  <a:gd name="T21" fmla="*/ 2147483646 h 72"/>
                  <a:gd name="T22" fmla="*/ 2147483646 w 181"/>
                  <a:gd name="T23" fmla="*/ 2147483646 h 72"/>
                  <a:gd name="T24" fmla="*/ 2147483646 w 181"/>
                  <a:gd name="T25" fmla="*/ 2147483646 h 72"/>
                  <a:gd name="T26" fmla="*/ 2147483646 w 181"/>
                  <a:gd name="T27" fmla="*/ 0 h 72"/>
                  <a:gd name="T28" fmla="*/ 2147483646 w 181"/>
                  <a:gd name="T29" fmla="*/ 2147483646 h 72"/>
                  <a:gd name="T30" fmla="*/ 2147483646 w 181"/>
                  <a:gd name="T31" fmla="*/ 2147483646 h 72"/>
                  <a:gd name="T32" fmla="*/ 2147483646 w 181"/>
                  <a:gd name="T33" fmla="*/ 2147483646 h 72"/>
                  <a:gd name="T34" fmla="*/ 2147483646 w 181"/>
                  <a:gd name="T35" fmla="*/ 2147483646 h 72"/>
                  <a:gd name="T36" fmla="*/ 2147483646 w 181"/>
                  <a:gd name="T37" fmla="*/ 2147483646 h 72"/>
                  <a:gd name="T38" fmla="*/ 2147483646 w 181"/>
                  <a:gd name="T39" fmla="*/ 2147483646 h 72"/>
                  <a:gd name="T40" fmla="*/ 2147483646 w 181"/>
                  <a:gd name="T41" fmla="*/ 2147483646 h 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3" name="iş1ïďe">
                <a:extLst>
                  <a:ext uri="{FF2B5EF4-FFF2-40B4-BE49-F238E27FC236}">
                    <a16:creationId xmlns:a16="http://schemas.microsoft.com/office/drawing/2014/main" id="{588A9F37-6A53-4386-98BC-AEF0E34C2D28}"/>
                  </a:ext>
                </a:extLst>
              </p:cNvPr>
              <p:cNvSpPr>
                <a:spLocks/>
              </p:cNvSpPr>
              <p:nvPr/>
            </p:nvSpPr>
            <p:spPr bwMode="auto">
              <a:xfrm>
                <a:off x="3624263" y="3381375"/>
                <a:ext cx="577850" cy="200025"/>
              </a:xfrm>
              <a:custGeom>
                <a:avLst/>
                <a:gdLst>
                  <a:gd name="T0" fmla="*/ 2147483646 w 175"/>
                  <a:gd name="T1" fmla="*/ 2147483646 h 60"/>
                  <a:gd name="T2" fmla="*/ 2147483646 w 175"/>
                  <a:gd name="T3" fmla="*/ 2147483646 h 60"/>
                  <a:gd name="T4" fmla="*/ 2147483646 w 175"/>
                  <a:gd name="T5" fmla="*/ 2147483646 h 60"/>
                  <a:gd name="T6" fmla="*/ 2147483646 w 175"/>
                  <a:gd name="T7" fmla="*/ 2147483646 h 60"/>
                  <a:gd name="T8" fmla="*/ 2147483646 w 175"/>
                  <a:gd name="T9" fmla="*/ 2147483646 h 60"/>
                  <a:gd name="T10" fmla="*/ 2147483646 w 175"/>
                  <a:gd name="T11" fmla="*/ 2147483646 h 60"/>
                  <a:gd name="T12" fmla="*/ 2147483646 w 175"/>
                  <a:gd name="T13" fmla="*/ 2147483646 h 60"/>
                  <a:gd name="T14" fmla="*/ 2147483646 w 175"/>
                  <a:gd name="T15" fmla="*/ 2147483646 h 60"/>
                  <a:gd name="T16" fmla="*/ 2147483646 w 175"/>
                  <a:gd name="T17" fmla="*/ 2147483646 h 60"/>
                  <a:gd name="T18" fmla="*/ 2147483646 w 175"/>
                  <a:gd name="T19" fmla="*/ 2147483646 h 60"/>
                  <a:gd name="T20" fmla="*/ 0 w 175"/>
                  <a:gd name="T21" fmla="*/ 2147483646 h 60"/>
                  <a:gd name="T22" fmla="*/ 2147483646 w 175"/>
                  <a:gd name="T23" fmla="*/ 0 h 60"/>
                  <a:gd name="T24" fmla="*/ 2147483646 w 175"/>
                  <a:gd name="T25" fmla="*/ 2147483646 h 60"/>
                  <a:gd name="T26" fmla="*/ 2147483646 w 175"/>
                  <a:gd name="T27" fmla="*/ 2147483646 h 60"/>
                  <a:gd name="T28" fmla="*/ 2147483646 w 175"/>
                  <a:gd name="T29" fmla="*/ 2147483646 h 60"/>
                  <a:gd name="T30" fmla="*/ 2147483646 w 175"/>
                  <a:gd name="T31" fmla="*/ 2147483646 h 60"/>
                  <a:gd name="T32" fmla="*/ 2147483646 w 175"/>
                  <a:gd name="T33" fmla="*/ 0 h 60"/>
                  <a:gd name="T34" fmla="*/ 2147483646 w 175"/>
                  <a:gd name="T35" fmla="*/ 2147483646 h 60"/>
                  <a:gd name="T36" fmla="*/ 2147483646 w 175"/>
                  <a:gd name="T37" fmla="*/ 2147483646 h 60"/>
                  <a:gd name="T38" fmla="*/ 2147483646 w 175"/>
                  <a:gd name="T39" fmla="*/ 2147483646 h 60"/>
                  <a:gd name="T40" fmla="*/ 2147483646 w 175"/>
                  <a:gd name="T41" fmla="*/ 2147483646 h 60"/>
                  <a:gd name="T42" fmla="*/ 2147483646 w 175"/>
                  <a:gd name="T43" fmla="*/ 2147483646 h 60"/>
                  <a:gd name="T44" fmla="*/ 2147483646 w 175"/>
                  <a:gd name="T45" fmla="*/ 2147483646 h 60"/>
                  <a:gd name="T46" fmla="*/ 2147483646 w 175"/>
                  <a:gd name="T47" fmla="*/ 2147483646 h 60"/>
                  <a:gd name="T48" fmla="*/ 2147483646 w 175"/>
                  <a:gd name="T49" fmla="*/ 2147483646 h 6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4" name="ïṩḷíḍé">
                <a:extLst>
                  <a:ext uri="{FF2B5EF4-FFF2-40B4-BE49-F238E27FC236}">
                    <a16:creationId xmlns:a16="http://schemas.microsoft.com/office/drawing/2014/main" id="{D2880FAB-566C-498D-B072-E341953B1FBD}"/>
                  </a:ext>
                </a:extLst>
              </p:cNvPr>
              <p:cNvSpPr>
                <a:spLocks noChangeArrowheads="1"/>
              </p:cNvSpPr>
              <p:nvPr/>
            </p:nvSpPr>
            <p:spPr bwMode="auto">
              <a:xfrm>
                <a:off x="4064740" y="3489710"/>
                <a:ext cx="17619"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5" name="ïśľíḍè">
                <a:extLst>
                  <a:ext uri="{FF2B5EF4-FFF2-40B4-BE49-F238E27FC236}">
                    <a16:creationId xmlns:a16="http://schemas.microsoft.com/office/drawing/2014/main" id="{4E365C5A-805F-46D4-8CCA-039BBB8ECEF3}"/>
                  </a:ext>
                </a:extLst>
              </p:cNvPr>
              <p:cNvSpPr>
                <a:spLocks noChangeArrowheads="1"/>
              </p:cNvSpPr>
              <p:nvPr/>
            </p:nvSpPr>
            <p:spPr bwMode="auto">
              <a:xfrm>
                <a:off x="3740025" y="3489710"/>
                <a:ext cx="15103"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6" name="í$ḻîḋè">
                <a:extLst>
                  <a:ext uri="{FF2B5EF4-FFF2-40B4-BE49-F238E27FC236}">
                    <a16:creationId xmlns:a16="http://schemas.microsoft.com/office/drawing/2014/main" id="{A74008B3-E859-4769-8AAD-F29BEA825C94}"/>
                  </a:ext>
                </a:extLst>
              </p:cNvPr>
              <p:cNvSpPr>
                <a:spLocks noChangeArrowheads="1"/>
              </p:cNvSpPr>
              <p:nvPr/>
            </p:nvSpPr>
            <p:spPr bwMode="auto">
              <a:xfrm>
                <a:off x="4125152" y="3489710"/>
                <a:ext cx="17619"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7" name="iṣļíḋe">
                <a:extLst>
                  <a:ext uri="{FF2B5EF4-FFF2-40B4-BE49-F238E27FC236}">
                    <a16:creationId xmlns:a16="http://schemas.microsoft.com/office/drawing/2014/main" id="{263E534A-4356-4777-8D40-158A5C98E6D8}"/>
                  </a:ext>
                </a:extLst>
              </p:cNvPr>
              <p:cNvSpPr>
                <a:spLocks noChangeArrowheads="1"/>
              </p:cNvSpPr>
              <p:nvPr/>
            </p:nvSpPr>
            <p:spPr bwMode="auto">
              <a:xfrm>
                <a:off x="3709819" y="3489710"/>
                <a:ext cx="15103"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8" name="iṩḷiḓé">
                <a:extLst>
                  <a:ext uri="{FF2B5EF4-FFF2-40B4-BE49-F238E27FC236}">
                    <a16:creationId xmlns:a16="http://schemas.microsoft.com/office/drawing/2014/main" id="{C6208277-C0B6-40EE-AB04-84F768C9C6D6}"/>
                  </a:ext>
                </a:extLst>
              </p:cNvPr>
              <p:cNvSpPr>
                <a:spLocks noChangeArrowheads="1"/>
              </p:cNvSpPr>
              <p:nvPr/>
            </p:nvSpPr>
            <p:spPr bwMode="auto">
              <a:xfrm>
                <a:off x="4094946" y="3489710"/>
                <a:ext cx="17619"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9" name="iSľiḍè">
                <a:extLst>
                  <a:ext uri="{FF2B5EF4-FFF2-40B4-BE49-F238E27FC236}">
                    <a16:creationId xmlns:a16="http://schemas.microsoft.com/office/drawing/2014/main" id="{356D5585-8DBD-43BA-A52E-330B9F2F6396}"/>
                  </a:ext>
                </a:extLst>
              </p:cNvPr>
              <p:cNvSpPr>
                <a:spLocks noChangeArrowheads="1"/>
              </p:cNvSpPr>
              <p:nvPr/>
            </p:nvSpPr>
            <p:spPr bwMode="auto">
              <a:xfrm>
                <a:off x="3664510" y="3459520"/>
                <a:ext cx="495882" cy="5032"/>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0" name="ïṩḷîḍe">
                <a:extLst>
                  <a:ext uri="{FF2B5EF4-FFF2-40B4-BE49-F238E27FC236}">
                    <a16:creationId xmlns:a16="http://schemas.microsoft.com/office/drawing/2014/main" id="{2C05663A-45F1-4B0B-A646-3257DA2DD830}"/>
                  </a:ext>
                </a:extLst>
              </p:cNvPr>
              <p:cNvSpPr>
                <a:spLocks noChangeArrowheads="1"/>
              </p:cNvSpPr>
              <p:nvPr/>
            </p:nvSpPr>
            <p:spPr bwMode="auto">
              <a:xfrm>
                <a:off x="3664510" y="3474615"/>
                <a:ext cx="115790"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1" name="íšḻiḑê">
                <a:extLst>
                  <a:ext uri="{FF2B5EF4-FFF2-40B4-BE49-F238E27FC236}">
                    <a16:creationId xmlns:a16="http://schemas.microsoft.com/office/drawing/2014/main" id="{1D87284B-96F0-4108-BED2-89A71824E2BB}"/>
                  </a:ext>
                </a:extLst>
              </p:cNvPr>
              <p:cNvSpPr>
                <a:spLocks noChangeArrowheads="1"/>
              </p:cNvSpPr>
              <p:nvPr/>
            </p:nvSpPr>
            <p:spPr bwMode="auto">
              <a:xfrm>
                <a:off x="3790368" y="3474615"/>
                <a:ext cx="42793"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2" name="ïṩļïďè">
                <a:extLst>
                  <a:ext uri="{FF2B5EF4-FFF2-40B4-BE49-F238E27FC236}">
                    <a16:creationId xmlns:a16="http://schemas.microsoft.com/office/drawing/2014/main" id="{449DEEEF-7DF3-4BDD-8FF9-A050309C5B2A}"/>
                  </a:ext>
                </a:extLst>
              </p:cNvPr>
              <p:cNvSpPr>
                <a:spLocks noChangeArrowheads="1"/>
              </p:cNvSpPr>
              <p:nvPr/>
            </p:nvSpPr>
            <p:spPr bwMode="auto">
              <a:xfrm>
                <a:off x="3850780" y="3474615"/>
                <a:ext cx="57896"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3" name="îṥlïḋê">
                <a:extLst>
                  <a:ext uri="{FF2B5EF4-FFF2-40B4-BE49-F238E27FC236}">
                    <a16:creationId xmlns:a16="http://schemas.microsoft.com/office/drawing/2014/main" id="{2BB63C59-1003-4181-BC7C-18164F0ACEC1}"/>
                  </a:ext>
                </a:extLst>
              </p:cNvPr>
              <p:cNvSpPr>
                <a:spLocks noChangeArrowheads="1"/>
              </p:cNvSpPr>
              <p:nvPr/>
            </p:nvSpPr>
            <p:spPr bwMode="auto">
              <a:xfrm>
                <a:off x="3918744" y="3474615"/>
                <a:ext cx="55378"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4" name="îṧľïdè">
                <a:extLst>
                  <a:ext uri="{FF2B5EF4-FFF2-40B4-BE49-F238E27FC236}">
                    <a16:creationId xmlns:a16="http://schemas.microsoft.com/office/drawing/2014/main" id="{0D92FFAC-68B0-4B65-A72E-F15BBEE81281}"/>
                  </a:ext>
                </a:extLst>
              </p:cNvPr>
              <p:cNvSpPr>
                <a:spLocks noChangeArrowheads="1"/>
              </p:cNvSpPr>
              <p:nvPr/>
            </p:nvSpPr>
            <p:spPr bwMode="auto">
              <a:xfrm>
                <a:off x="3994259" y="3474615"/>
                <a:ext cx="42791"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5" name="iSḷîḓê">
                <a:extLst>
                  <a:ext uri="{FF2B5EF4-FFF2-40B4-BE49-F238E27FC236}">
                    <a16:creationId xmlns:a16="http://schemas.microsoft.com/office/drawing/2014/main" id="{F88EAF89-3D66-47C7-8EBE-D16C534FC255}"/>
                  </a:ext>
                </a:extLst>
              </p:cNvPr>
              <p:cNvSpPr>
                <a:spLocks noChangeArrowheads="1"/>
              </p:cNvSpPr>
              <p:nvPr/>
            </p:nvSpPr>
            <p:spPr bwMode="auto">
              <a:xfrm>
                <a:off x="4047119" y="3474615"/>
                <a:ext cx="113273"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6" name="îślíďè">
                <a:extLst>
                  <a:ext uri="{FF2B5EF4-FFF2-40B4-BE49-F238E27FC236}">
                    <a16:creationId xmlns:a16="http://schemas.microsoft.com/office/drawing/2014/main" id="{AE464031-5402-4272-8902-E75BA43CF207}"/>
                  </a:ext>
                </a:extLst>
              </p:cNvPr>
              <p:cNvSpPr>
                <a:spLocks noChangeArrowheads="1"/>
              </p:cNvSpPr>
              <p:nvPr/>
            </p:nvSpPr>
            <p:spPr bwMode="auto">
              <a:xfrm>
                <a:off x="3979156" y="3474615"/>
                <a:ext cx="7551"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7" name="iSḻïḍè">
                <a:extLst>
                  <a:ext uri="{FF2B5EF4-FFF2-40B4-BE49-F238E27FC236}">
                    <a16:creationId xmlns:a16="http://schemas.microsoft.com/office/drawing/2014/main" id="{B5B3CFD8-0A6B-42BC-A384-97ABDD09658A}"/>
                  </a:ext>
                </a:extLst>
              </p:cNvPr>
              <p:cNvSpPr>
                <a:spLocks noChangeArrowheads="1"/>
              </p:cNvSpPr>
              <p:nvPr/>
            </p:nvSpPr>
            <p:spPr bwMode="auto">
              <a:xfrm>
                <a:off x="3838195" y="3474615"/>
                <a:ext cx="7551"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8" name="ïṡliḑê">
                <a:extLst>
                  <a:ext uri="{FF2B5EF4-FFF2-40B4-BE49-F238E27FC236}">
                    <a16:creationId xmlns:a16="http://schemas.microsoft.com/office/drawing/2014/main" id="{0722120B-CA10-49E5-9C6F-F35961C4D7F6}"/>
                  </a:ext>
                </a:extLst>
              </p:cNvPr>
              <p:cNvSpPr>
                <a:spLocks/>
              </p:cNvSpPr>
              <p:nvPr/>
            </p:nvSpPr>
            <p:spPr bwMode="auto">
              <a:xfrm>
                <a:off x="3851276" y="3384550"/>
                <a:ext cx="26988"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9" name="islïďé">
                <a:extLst>
                  <a:ext uri="{FF2B5EF4-FFF2-40B4-BE49-F238E27FC236}">
                    <a16:creationId xmlns:a16="http://schemas.microsoft.com/office/drawing/2014/main" id="{35CA99B1-5E12-4D86-A949-5F3088DB905A}"/>
                  </a:ext>
                </a:extLst>
              </p:cNvPr>
              <p:cNvSpPr>
                <a:spLocks/>
              </p:cNvSpPr>
              <p:nvPr/>
            </p:nvSpPr>
            <p:spPr bwMode="auto">
              <a:xfrm>
                <a:off x="3817938" y="3384550"/>
                <a:ext cx="26988" cy="15875"/>
              </a:xfrm>
              <a:custGeom>
                <a:avLst/>
                <a:gdLst>
                  <a:gd name="T0" fmla="*/ 2147483646 w 8"/>
                  <a:gd name="T1" fmla="*/ 0 h 5"/>
                  <a:gd name="T2" fmla="*/ 2147483646 w 8"/>
                  <a:gd name="T3" fmla="*/ 2147483646 h 5"/>
                  <a:gd name="T4" fmla="*/ 2147483646 w 8"/>
                  <a:gd name="T5" fmla="*/ 2147483646 h 5"/>
                  <a:gd name="T6" fmla="*/ 2147483646 w 8"/>
                  <a:gd name="T7" fmla="*/ 0 h 5"/>
                  <a:gd name="T8" fmla="*/ 2147483646 w 8"/>
                  <a:gd name="T9" fmla="*/ 0 h 5"/>
                  <a:gd name="T10" fmla="*/ 2147483646 w 8"/>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0" name="îṥḷîdé">
                <a:extLst>
                  <a:ext uri="{FF2B5EF4-FFF2-40B4-BE49-F238E27FC236}">
                    <a16:creationId xmlns:a16="http://schemas.microsoft.com/office/drawing/2014/main" id="{BE81D4B0-3DE3-453D-942C-7400D82DE9A2}"/>
                  </a:ext>
                </a:extLst>
              </p:cNvPr>
              <p:cNvSpPr>
                <a:spLocks/>
              </p:cNvSpPr>
              <p:nvPr/>
            </p:nvSpPr>
            <p:spPr bwMode="auto">
              <a:xfrm>
                <a:off x="3983038" y="3384550"/>
                <a:ext cx="26988" cy="15875"/>
              </a:xfrm>
              <a:custGeom>
                <a:avLst/>
                <a:gdLst>
                  <a:gd name="T0" fmla="*/ 2147483646 w 8"/>
                  <a:gd name="T1" fmla="*/ 0 h 5"/>
                  <a:gd name="T2" fmla="*/ 0 w 8"/>
                  <a:gd name="T3" fmla="*/ 2147483646 h 5"/>
                  <a:gd name="T4" fmla="*/ 2147483646 w 8"/>
                  <a:gd name="T5" fmla="*/ 2147483646 h 5"/>
                  <a:gd name="T6" fmla="*/ 2147483646 w 8"/>
                  <a:gd name="T7" fmla="*/ 0 h 5"/>
                  <a:gd name="T8" fmla="*/ 2147483646 w 8"/>
                  <a:gd name="T9" fmla="*/ 0 h 5"/>
                  <a:gd name="T10" fmla="*/ 2147483646 w 8"/>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1" name="isḷîḋé">
                <a:extLst>
                  <a:ext uri="{FF2B5EF4-FFF2-40B4-BE49-F238E27FC236}">
                    <a16:creationId xmlns:a16="http://schemas.microsoft.com/office/drawing/2014/main" id="{F8655F74-80DC-42D6-B215-600346960055}"/>
                  </a:ext>
                </a:extLst>
              </p:cNvPr>
              <p:cNvSpPr>
                <a:spLocks/>
              </p:cNvSpPr>
              <p:nvPr/>
            </p:nvSpPr>
            <p:spPr bwMode="auto">
              <a:xfrm>
                <a:off x="3884613" y="3384550"/>
                <a:ext cx="26988"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2" name="iśḷïḑè">
                <a:extLst>
                  <a:ext uri="{FF2B5EF4-FFF2-40B4-BE49-F238E27FC236}">
                    <a16:creationId xmlns:a16="http://schemas.microsoft.com/office/drawing/2014/main" id="{3AF16510-C287-42D8-B9A9-F879B3CF51ED}"/>
                  </a:ext>
                </a:extLst>
              </p:cNvPr>
              <p:cNvSpPr>
                <a:spLocks/>
              </p:cNvSpPr>
              <p:nvPr/>
            </p:nvSpPr>
            <p:spPr bwMode="auto">
              <a:xfrm>
                <a:off x="3917951" y="3384550"/>
                <a:ext cx="25400"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3" name="iṧľiďé">
                <a:extLst>
                  <a:ext uri="{FF2B5EF4-FFF2-40B4-BE49-F238E27FC236}">
                    <a16:creationId xmlns:a16="http://schemas.microsoft.com/office/drawing/2014/main" id="{E343D132-D79E-48C0-96C5-784D10FFAC21}"/>
                  </a:ext>
                </a:extLst>
              </p:cNvPr>
              <p:cNvSpPr>
                <a:spLocks/>
              </p:cNvSpPr>
              <p:nvPr/>
            </p:nvSpPr>
            <p:spPr bwMode="auto">
              <a:xfrm>
                <a:off x="3951288" y="3384550"/>
                <a:ext cx="25400"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4" name="išľïḍé">
                <a:extLst>
                  <a:ext uri="{FF2B5EF4-FFF2-40B4-BE49-F238E27FC236}">
                    <a16:creationId xmlns:a16="http://schemas.microsoft.com/office/drawing/2014/main" id="{B37398AF-9EBF-4656-99EB-747345A316B9}"/>
                  </a:ext>
                </a:extLst>
              </p:cNvPr>
              <p:cNvSpPr>
                <a:spLocks noChangeArrowheads="1"/>
              </p:cNvSpPr>
              <p:nvPr/>
            </p:nvSpPr>
            <p:spPr bwMode="auto">
              <a:xfrm>
                <a:off x="3772749" y="3484678"/>
                <a:ext cx="7551"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5" name="îŝlîḑè">
                <a:extLst>
                  <a:ext uri="{FF2B5EF4-FFF2-40B4-BE49-F238E27FC236}">
                    <a16:creationId xmlns:a16="http://schemas.microsoft.com/office/drawing/2014/main" id="{D974A6A8-D787-4FE9-B01D-8010356C366A}"/>
                  </a:ext>
                </a:extLst>
              </p:cNvPr>
              <p:cNvSpPr>
                <a:spLocks/>
              </p:cNvSpPr>
              <p:nvPr/>
            </p:nvSpPr>
            <p:spPr bwMode="auto">
              <a:xfrm>
                <a:off x="3786188" y="3484563"/>
                <a:ext cx="46038" cy="60325"/>
              </a:xfrm>
              <a:custGeom>
                <a:avLst/>
                <a:gdLst>
                  <a:gd name="T0" fmla="*/ 2147483646 w 29"/>
                  <a:gd name="T1" fmla="*/ 0 h 38"/>
                  <a:gd name="T2" fmla="*/ 2147483646 w 29"/>
                  <a:gd name="T3" fmla="*/ 0 h 38"/>
                  <a:gd name="T4" fmla="*/ 2147483646 w 29"/>
                  <a:gd name="T5" fmla="*/ 2147483646 h 38"/>
                  <a:gd name="T6" fmla="*/ 2147483646 w 29"/>
                  <a:gd name="T7" fmla="*/ 2147483646 h 38"/>
                  <a:gd name="T8" fmla="*/ 0 w 29"/>
                  <a:gd name="T9" fmla="*/ 2147483646 h 38"/>
                  <a:gd name="T10" fmla="*/ 0 w 29"/>
                  <a:gd name="T11" fmla="*/ 2147483646 h 38"/>
                  <a:gd name="T12" fmla="*/ 2147483646 w 29"/>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6" name="îṩḻíḓe">
                <a:extLst>
                  <a:ext uri="{FF2B5EF4-FFF2-40B4-BE49-F238E27FC236}">
                    <a16:creationId xmlns:a16="http://schemas.microsoft.com/office/drawing/2014/main" id="{2A891A30-E782-4ECF-B4C2-8460182CC88B}"/>
                  </a:ext>
                </a:extLst>
              </p:cNvPr>
              <p:cNvSpPr>
                <a:spLocks/>
              </p:cNvSpPr>
              <p:nvPr/>
            </p:nvSpPr>
            <p:spPr bwMode="auto">
              <a:xfrm>
                <a:off x="3994151" y="3484563"/>
                <a:ext cx="46038" cy="60325"/>
              </a:xfrm>
              <a:custGeom>
                <a:avLst/>
                <a:gdLst>
                  <a:gd name="T0" fmla="*/ 2147483646 w 29"/>
                  <a:gd name="T1" fmla="*/ 0 h 38"/>
                  <a:gd name="T2" fmla="*/ 2147483646 w 29"/>
                  <a:gd name="T3" fmla="*/ 0 h 38"/>
                  <a:gd name="T4" fmla="*/ 2147483646 w 29"/>
                  <a:gd name="T5" fmla="*/ 2147483646 h 38"/>
                  <a:gd name="T6" fmla="*/ 2147483646 w 29"/>
                  <a:gd name="T7" fmla="*/ 2147483646 h 38"/>
                  <a:gd name="T8" fmla="*/ 0 w 29"/>
                  <a:gd name="T9" fmla="*/ 2147483646 h 38"/>
                  <a:gd name="T10" fmla="*/ 0 w 29"/>
                  <a:gd name="T11" fmla="*/ 2147483646 h 38"/>
                  <a:gd name="T12" fmla="*/ 2147483646 w 29"/>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7" name="î$1îdè">
                <a:extLst>
                  <a:ext uri="{FF2B5EF4-FFF2-40B4-BE49-F238E27FC236}">
                    <a16:creationId xmlns:a16="http://schemas.microsoft.com/office/drawing/2014/main" id="{46927B44-1BAA-4A81-90C5-F9EFB78F460E}"/>
                  </a:ext>
                </a:extLst>
              </p:cNvPr>
              <p:cNvSpPr>
                <a:spLocks/>
              </p:cNvSpPr>
              <p:nvPr/>
            </p:nvSpPr>
            <p:spPr bwMode="auto">
              <a:xfrm>
                <a:off x="3851276" y="3484563"/>
                <a:ext cx="122238" cy="60325"/>
              </a:xfrm>
              <a:custGeom>
                <a:avLst/>
                <a:gdLst>
                  <a:gd name="T0" fmla="*/ 2147483646 w 77"/>
                  <a:gd name="T1" fmla="*/ 0 h 38"/>
                  <a:gd name="T2" fmla="*/ 2147483646 w 77"/>
                  <a:gd name="T3" fmla="*/ 0 h 38"/>
                  <a:gd name="T4" fmla="*/ 2147483646 w 77"/>
                  <a:gd name="T5" fmla="*/ 2147483646 h 38"/>
                  <a:gd name="T6" fmla="*/ 2147483646 w 77"/>
                  <a:gd name="T7" fmla="*/ 2147483646 h 38"/>
                  <a:gd name="T8" fmla="*/ 0 w 77"/>
                  <a:gd name="T9" fmla="*/ 2147483646 h 38"/>
                  <a:gd name="T10" fmla="*/ 0 w 77"/>
                  <a:gd name="T11" fmla="*/ 2147483646 h 38"/>
                  <a:gd name="T12" fmla="*/ 2147483646 w 77"/>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8" name="iśľïḓe">
                <a:extLst>
                  <a:ext uri="{FF2B5EF4-FFF2-40B4-BE49-F238E27FC236}">
                    <a16:creationId xmlns:a16="http://schemas.microsoft.com/office/drawing/2014/main" id="{EF56CF1F-AF82-4230-A7C8-3FF43B36C6D9}"/>
                  </a:ext>
                </a:extLst>
              </p:cNvPr>
              <p:cNvSpPr>
                <a:spLocks noChangeArrowheads="1"/>
              </p:cNvSpPr>
              <p:nvPr/>
            </p:nvSpPr>
            <p:spPr bwMode="auto">
              <a:xfrm>
                <a:off x="4047119" y="3484678"/>
                <a:ext cx="5034"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9" name="iṣļïḑè">
                <a:extLst>
                  <a:ext uri="{FF2B5EF4-FFF2-40B4-BE49-F238E27FC236}">
                    <a16:creationId xmlns:a16="http://schemas.microsoft.com/office/drawing/2014/main" id="{D7AC34B2-B487-4B08-B7E7-C2D15285D7E8}"/>
                  </a:ext>
                </a:extLst>
              </p:cNvPr>
              <p:cNvSpPr>
                <a:spLocks noChangeArrowheads="1"/>
              </p:cNvSpPr>
              <p:nvPr/>
            </p:nvSpPr>
            <p:spPr bwMode="auto">
              <a:xfrm>
                <a:off x="3838195" y="3484678"/>
                <a:ext cx="7551"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0" name="iṡḷidé">
                <a:extLst>
                  <a:ext uri="{FF2B5EF4-FFF2-40B4-BE49-F238E27FC236}">
                    <a16:creationId xmlns:a16="http://schemas.microsoft.com/office/drawing/2014/main" id="{E9E6E568-A9AB-40DF-B7E7-5C0E8E380FB9}"/>
                  </a:ext>
                </a:extLst>
              </p:cNvPr>
              <p:cNvSpPr>
                <a:spLocks noChangeArrowheads="1"/>
              </p:cNvSpPr>
              <p:nvPr/>
            </p:nvSpPr>
            <p:spPr bwMode="auto">
              <a:xfrm>
                <a:off x="3979156" y="3484678"/>
                <a:ext cx="5034"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1" name="íṡḷíḋe">
                <a:extLst>
                  <a:ext uri="{FF2B5EF4-FFF2-40B4-BE49-F238E27FC236}">
                    <a16:creationId xmlns:a16="http://schemas.microsoft.com/office/drawing/2014/main" id="{179FDA20-FB59-4A8E-9C40-5F2296140D14}"/>
                  </a:ext>
                </a:extLst>
              </p:cNvPr>
              <p:cNvSpPr>
                <a:spLocks noChangeArrowheads="1"/>
              </p:cNvSpPr>
              <p:nvPr/>
            </p:nvSpPr>
            <p:spPr bwMode="auto">
              <a:xfrm>
                <a:off x="3810505" y="3550090"/>
                <a:ext cx="206408"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2" name="íŝ1iḑê">
                <a:extLst>
                  <a:ext uri="{FF2B5EF4-FFF2-40B4-BE49-F238E27FC236}">
                    <a16:creationId xmlns:a16="http://schemas.microsoft.com/office/drawing/2014/main" id="{AD762254-CBFF-442F-BFB0-B04579CB3383}"/>
                  </a:ext>
                </a:extLst>
              </p:cNvPr>
              <p:cNvSpPr>
                <a:spLocks noChangeArrowheads="1"/>
              </p:cNvSpPr>
              <p:nvPr/>
            </p:nvSpPr>
            <p:spPr bwMode="auto">
              <a:xfrm>
                <a:off x="3805471" y="3557637"/>
                <a:ext cx="213960" cy="2517"/>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3" name="îṩḷiḑe">
                <a:extLst>
                  <a:ext uri="{FF2B5EF4-FFF2-40B4-BE49-F238E27FC236}">
                    <a16:creationId xmlns:a16="http://schemas.microsoft.com/office/drawing/2014/main" id="{B1D9A20E-AAD6-4596-AAC1-D6D530F158F0}"/>
                  </a:ext>
                </a:extLst>
              </p:cNvPr>
              <p:cNvSpPr>
                <a:spLocks noChangeArrowheads="1"/>
              </p:cNvSpPr>
              <p:nvPr/>
            </p:nvSpPr>
            <p:spPr bwMode="auto">
              <a:xfrm>
                <a:off x="3802955" y="3567700"/>
                <a:ext cx="218993" cy="0"/>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4" name="iṧḻiḑê">
                <a:extLst>
                  <a:ext uri="{FF2B5EF4-FFF2-40B4-BE49-F238E27FC236}">
                    <a16:creationId xmlns:a16="http://schemas.microsoft.com/office/drawing/2014/main" id="{28A8D7C8-2C81-4136-AD9C-43E9EAA8A727}"/>
                  </a:ext>
                </a:extLst>
              </p:cNvPr>
              <p:cNvSpPr>
                <a:spLocks noChangeArrowheads="1"/>
              </p:cNvSpPr>
              <p:nvPr/>
            </p:nvSpPr>
            <p:spPr bwMode="auto">
              <a:xfrm>
                <a:off x="3802955" y="3570217"/>
                <a:ext cx="224027" cy="2515"/>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5" name="ïṣḻîḋè">
                <a:extLst>
                  <a:ext uri="{FF2B5EF4-FFF2-40B4-BE49-F238E27FC236}">
                    <a16:creationId xmlns:a16="http://schemas.microsoft.com/office/drawing/2014/main" id="{634A4798-6A19-47E8-B6EB-B000E4A40F75}"/>
                  </a:ext>
                </a:extLst>
              </p:cNvPr>
              <p:cNvSpPr>
                <a:spLocks noChangeArrowheads="1"/>
              </p:cNvSpPr>
              <p:nvPr/>
            </p:nvSpPr>
            <p:spPr bwMode="auto">
              <a:xfrm>
                <a:off x="3795402" y="3580280"/>
                <a:ext cx="234097"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6" name="îṡ1îḍé">
                <a:extLst>
                  <a:ext uri="{FF2B5EF4-FFF2-40B4-BE49-F238E27FC236}">
                    <a16:creationId xmlns:a16="http://schemas.microsoft.com/office/drawing/2014/main" id="{0948F7A9-4CD2-4F68-928C-6145F09833BC}"/>
                  </a:ext>
                </a:extLst>
              </p:cNvPr>
              <p:cNvSpPr>
                <a:spLocks/>
              </p:cNvSpPr>
              <p:nvPr/>
            </p:nvSpPr>
            <p:spPr bwMode="auto">
              <a:xfrm>
                <a:off x="3633788" y="3587750"/>
                <a:ext cx="560388" cy="6350"/>
              </a:xfrm>
              <a:custGeom>
                <a:avLst/>
                <a:gdLst>
                  <a:gd name="T0" fmla="*/ 0 w 353"/>
                  <a:gd name="T1" fmla="*/ 0 h 4"/>
                  <a:gd name="T2" fmla="*/ 2147483646 w 353"/>
                  <a:gd name="T3" fmla="*/ 0 h 4"/>
                  <a:gd name="T4" fmla="*/ 2147483646 w 353"/>
                  <a:gd name="T5" fmla="*/ 2147483646 h 4"/>
                  <a:gd name="T6" fmla="*/ 2147483646 w 353"/>
                  <a:gd name="T7" fmla="*/ 2147483646 h 4"/>
                  <a:gd name="T8" fmla="*/ 0 w 353"/>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7" name="îš1íḑe">
                <a:extLst>
                  <a:ext uri="{FF2B5EF4-FFF2-40B4-BE49-F238E27FC236}">
                    <a16:creationId xmlns:a16="http://schemas.microsoft.com/office/drawing/2014/main" id="{13BAFD9E-3848-4D1C-AC22-7BCDA46C3839}"/>
                  </a:ext>
                </a:extLst>
              </p:cNvPr>
              <p:cNvSpPr>
                <a:spLocks/>
              </p:cNvSpPr>
              <p:nvPr/>
            </p:nvSpPr>
            <p:spPr bwMode="auto">
              <a:xfrm>
                <a:off x="3640138" y="3600450"/>
                <a:ext cx="547688" cy="6350"/>
              </a:xfrm>
              <a:custGeom>
                <a:avLst/>
                <a:gdLst>
                  <a:gd name="T0" fmla="*/ 0 w 345"/>
                  <a:gd name="T1" fmla="*/ 0 h 4"/>
                  <a:gd name="T2" fmla="*/ 2147483646 w 345"/>
                  <a:gd name="T3" fmla="*/ 0 h 4"/>
                  <a:gd name="T4" fmla="*/ 2147483646 w 345"/>
                  <a:gd name="T5" fmla="*/ 2147483646 h 4"/>
                  <a:gd name="T6" fmla="*/ 2147483646 w 345"/>
                  <a:gd name="T7" fmla="*/ 2147483646 h 4"/>
                  <a:gd name="T8" fmla="*/ 0 w 345"/>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8" name="iš1ïḍe">
                <a:extLst>
                  <a:ext uri="{FF2B5EF4-FFF2-40B4-BE49-F238E27FC236}">
                    <a16:creationId xmlns:a16="http://schemas.microsoft.com/office/drawing/2014/main" id="{2F28B87B-ACA9-4923-83CD-7A70D706D24A}"/>
                  </a:ext>
                </a:extLst>
              </p:cNvPr>
              <p:cNvSpPr>
                <a:spLocks noChangeArrowheads="1"/>
              </p:cNvSpPr>
              <p:nvPr/>
            </p:nvSpPr>
            <p:spPr bwMode="auto">
              <a:xfrm>
                <a:off x="3737508" y="3406687"/>
                <a:ext cx="352403"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9" name="îSḻîde">
                <a:extLst>
                  <a:ext uri="{FF2B5EF4-FFF2-40B4-BE49-F238E27FC236}">
                    <a16:creationId xmlns:a16="http://schemas.microsoft.com/office/drawing/2014/main" id="{DF4E81B4-4CB8-4E01-8BB2-3C42950F79D6}"/>
                  </a:ext>
                </a:extLst>
              </p:cNvPr>
              <p:cNvSpPr>
                <a:spLocks noChangeArrowheads="1"/>
              </p:cNvSpPr>
              <p:nvPr/>
            </p:nvSpPr>
            <p:spPr bwMode="auto">
              <a:xfrm>
                <a:off x="3747577" y="3416750"/>
                <a:ext cx="32722"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0" name="î$ḻîḑé">
                <a:extLst>
                  <a:ext uri="{FF2B5EF4-FFF2-40B4-BE49-F238E27FC236}">
                    <a16:creationId xmlns:a16="http://schemas.microsoft.com/office/drawing/2014/main" id="{7D8D03CE-AB0B-4D1B-AAFE-BBE6327443A5}"/>
                  </a:ext>
                </a:extLst>
              </p:cNvPr>
              <p:cNvSpPr>
                <a:spLocks noChangeArrowheads="1"/>
              </p:cNvSpPr>
              <p:nvPr/>
            </p:nvSpPr>
            <p:spPr bwMode="auto">
              <a:xfrm>
                <a:off x="3805471" y="3416750"/>
                <a:ext cx="211442" cy="2517"/>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1" name="íŝļïḓe">
                <a:extLst>
                  <a:ext uri="{FF2B5EF4-FFF2-40B4-BE49-F238E27FC236}">
                    <a16:creationId xmlns:a16="http://schemas.microsoft.com/office/drawing/2014/main" id="{94BC5457-D3BC-4C73-8240-4D1C611D1486}"/>
                  </a:ext>
                </a:extLst>
              </p:cNvPr>
              <p:cNvSpPr>
                <a:spLocks noChangeArrowheads="1"/>
              </p:cNvSpPr>
              <p:nvPr/>
            </p:nvSpPr>
            <p:spPr bwMode="auto">
              <a:xfrm>
                <a:off x="3810505" y="3421782"/>
                <a:ext cx="503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2" name="îS1iḍé">
                <a:extLst>
                  <a:ext uri="{FF2B5EF4-FFF2-40B4-BE49-F238E27FC236}">
                    <a16:creationId xmlns:a16="http://schemas.microsoft.com/office/drawing/2014/main" id="{F7557841-4157-427B-9427-FCEE3FF52034}"/>
                  </a:ext>
                </a:extLst>
              </p:cNvPr>
              <p:cNvSpPr>
                <a:spLocks noChangeArrowheads="1"/>
              </p:cNvSpPr>
              <p:nvPr/>
            </p:nvSpPr>
            <p:spPr bwMode="auto">
              <a:xfrm>
                <a:off x="3802955" y="3421782"/>
                <a:ext cx="2516"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3" name="išlïdé">
                <a:extLst>
                  <a:ext uri="{FF2B5EF4-FFF2-40B4-BE49-F238E27FC236}">
                    <a16:creationId xmlns:a16="http://schemas.microsoft.com/office/drawing/2014/main" id="{59B140B8-98C5-4F64-AD73-F2E1E974E2C6}"/>
                  </a:ext>
                </a:extLst>
              </p:cNvPr>
              <p:cNvSpPr>
                <a:spLocks noChangeArrowheads="1"/>
              </p:cNvSpPr>
              <p:nvPr/>
            </p:nvSpPr>
            <p:spPr bwMode="auto">
              <a:xfrm>
                <a:off x="3790368" y="3421782"/>
                <a:ext cx="503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4" name="ïSlïde">
                <a:extLst>
                  <a:ext uri="{FF2B5EF4-FFF2-40B4-BE49-F238E27FC236}">
                    <a16:creationId xmlns:a16="http://schemas.microsoft.com/office/drawing/2014/main" id="{D59FC621-4DD2-4928-810F-CDDDDF69E28C}"/>
                  </a:ext>
                </a:extLst>
              </p:cNvPr>
              <p:cNvSpPr>
                <a:spLocks/>
              </p:cNvSpPr>
              <p:nvPr/>
            </p:nvSpPr>
            <p:spPr bwMode="auto">
              <a:xfrm>
                <a:off x="3822701"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5" name="îşľïďe">
                <a:extLst>
                  <a:ext uri="{FF2B5EF4-FFF2-40B4-BE49-F238E27FC236}">
                    <a16:creationId xmlns:a16="http://schemas.microsoft.com/office/drawing/2014/main" id="{3BBF4B90-99FA-4E22-89AF-B8325941F52D}"/>
                  </a:ext>
                </a:extLst>
              </p:cNvPr>
              <p:cNvSpPr>
                <a:spLocks/>
              </p:cNvSpPr>
              <p:nvPr/>
            </p:nvSpPr>
            <p:spPr bwMode="auto">
              <a:xfrm>
                <a:off x="3832226"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6" name="ïşľíďê">
                <a:extLst>
                  <a:ext uri="{FF2B5EF4-FFF2-40B4-BE49-F238E27FC236}">
                    <a16:creationId xmlns:a16="http://schemas.microsoft.com/office/drawing/2014/main" id="{02A36E4F-E8C7-4717-8F6D-E73A57E643E9}"/>
                  </a:ext>
                </a:extLst>
              </p:cNvPr>
              <p:cNvSpPr>
                <a:spLocks/>
              </p:cNvSpPr>
              <p:nvPr/>
            </p:nvSpPr>
            <p:spPr bwMode="auto">
              <a:xfrm>
                <a:off x="38449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7" name="íś1ïdè">
                <a:extLst>
                  <a:ext uri="{FF2B5EF4-FFF2-40B4-BE49-F238E27FC236}">
                    <a16:creationId xmlns:a16="http://schemas.microsoft.com/office/drawing/2014/main" id="{C90971FB-4A1B-4CB2-8A3F-6DAF6E7AA166}"/>
                  </a:ext>
                </a:extLst>
              </p:cNvPr>
              <p:cNvSpPr>
                <a:spLocks/>
              </p:cNvSpPr>
              <p:nvPr/>
            </p:nvSpPr>
            <p:spPr bwMode="auto">
              <a:xfrm>
                <a:off x="3854451"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8" name="iṩḷiḍe">
                <a:extLst>
                  <a:ext uri="{FF2B5EF4-FFF2-40B4-BE49-F238E27FC236}">
                    <a16:creationId xmlns:a16="http://schemas.microsoft.com/office/drawing/2014/main" id="{72AB1A9A-B74E-4BFA-90CE-C8E25682046E}"/>
                  </a:ext>
                </a:extLst>
              </p:cNvPr>
              <p:cNvSpPr>
                <a:spLocks/>
              </p:cNvSpPr>
              <p:nvPr/>
            </p:nvSpPr>
            <p:spPr bwMode="auto">
              <a:xfrm>
                <a:off x="3865563"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9" name="ïŝ1iďè">
                <a:extLst>
                  <a:ext uri="{FF2B5EF4-FFF2-40B4-BE49-F238E27FC236}">
                    <a16:creationId xmlns:a16="http://schemas.microsoft.com/office/drawing/2014/main" id="{3C085683-91B6-4E77-8D12-FA7596FB35D2}"/>
                  </a:ext>
                </a:extLst>
              </p:cNvPr>
              <p:cNvSpPr>
                <a:spLocks/>
              </p:cNvSpPr>
              <p:nvPr/>
            </p:nvSpPr>
            <p:spPr bwMode="auto">
              <a:xfrm>
                <a:off x="3878263"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0" name="íṩļíḋê">
                <a:extLst>
                  <a:ext uri="{FF2B5EF4-FFF2-40B4-BE49-F238E27FC236}">
                    <a16:creationId xmlns:a16="http://schemas.microsoft.com/office/drawing/2014/main" id="{C00BB442-5BC6-4A9B-811D-EE0D3940429C}"/>
                  </a:ext>
                </a:extLst>
              </p:cNvPr>
              <p:cNvSpPr>
                <a:spLocks/>
              </p:cNvSpPr>
              <p:nvPr/>
            </p:nvSpPr>
            <p:spPr bwMode="auto">
              <a:xfrm>
                <a:off x="3887788"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1" name="ïṧ1ïdè">
                <a:extLst>
                  <a:ext uri="{FF2B5EF4-FFF2-40B4-BE49-F238E27FC236}">
                    <a16:creationId xmlns:a16="http://schemas.microsoft.com/office/drawing/2014/main" id="{E033521E-A8FA-491E-9C4B-71AC088EEF02}"/>
                  </a:ext>
                </a:extLst>
              </p:cNvPr>
              <p:cNvSpPr>
                <a:spLocks/>
              </p:cNvSpPr>
              <p:nvPr/>
            </p:nvSpPr>
            <p:spPr bwMode="auto">
              <a:xfrm>
                <a:off x="3897313"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2" name="íŝḻîḍé">
                <a:extLst>
                  <a:ext uri="{FF2B5EF4-FFF2-40B4-BE49-F238E27FC236}">
                    <a16:creationId xmlns:a16="http://schemas.microsoft.com/office/drawing/2014/main" id="{100D30D9-25E1-4FA2-83A2-DEEC11A20B89}"/>
                  </a:ext>
                </a:extLst>
              </p:cNvPr>
              <p:cNvSpPr>
                <a:spLocks/>
              </p:cNvSpPr>
              <p:nvPr/>
            </p:nvSpPr>
            <p:spPr bwMode="auto">
              <a:xfrm>
                <a:off x="3908426"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3" name="îşḻïḓé">
                <a:extLst>
                  <a:ext uri="{FF2B5EF4-FFF2-40B4-BE49-F238E27FC236}">
                    <a16:creationId xmlns:a16="http://schemas.microsoft.com/office/drawing/2014/main" id="{360216BC-EEAE-4D55-865D-2E92321CDC45}"/>
                  </a:ext>
                </a:extLst>
              </p:cNvPr>
              <p:cNvSpPr>
                <a:spLocks/>
              </p:cNvSpPr>
              <p:nvPr/>
            </p:nvSpPr>
            <p:spPr bwMode="auto">
              <a:xfrm>
                <a:off x="39211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4" name="íśļíďè">
                <a:extLst>
                  <a:ext uri="{FF2B5EF4-FFF2-40B4-BE49-F238E27FC236}">
                    <a16:creationId xmlns:a16="http://schemas.microsoft.com/office/drawing/2014/main" id="{A7B0C7F6-F238-4B8F-B884-78919BED2A15}"/>
                  </a:ext>
                </a:extLst>
              </p:cNvPr>
              <p:cNvSpPr>
                <a:spLocks/>
              </p:cNvSpPr>
              <p:nvPr/>
            </p:nvSpPr>
            <p:spPr bwMode="auto">
              <a:xfrm>
                <a:off x="3930651"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5" name="iŝ1ïdé">
                <a:extLst>
                  <a:ext uri="{FF2B5EF4-FFF2-40B4-BE49-F238E27FC236}">
                    <a16:creationId xmlns:a16="http://schemas.microsoft.com/office/drawing/2014/main" id="{75B93164-67B7-4B44-928A-6F2F1317D777}"/>
                  </a:ext>
                </a:extLst>
              </p:cNvPr>
              <p:cNvSpPr>
                <a:spLocks/>
              </p:cNvSpPr>
              <p:nvPr/>
            </p:nvSpPr>
            <p:spPr bwMode="auto">
              <a:xfrm>
                <a:off x="3940176"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6" name="is1ídè">
                <a:extLst>
                  <a:ext uri="{FF2B5EF4-FFF2-40B4-BE49-F238E27FC236}">
                    <a16:creationId xmlns:a16="http://schemas.microsoft.com/office/drawing/2014/main" id="{F1AE93A8-AB5B-4114-BDF4-FD38BB0905BB}"/>
                  </a:ext>
                </a:extLst>
              </p:cNvPr>
              <p:cNvSpPr>
                <a:spLocks/>
              </p:cNvSpPr>
              <p:nvPr/>
            </p:nvSpPr>
            <p:spPr bwMode="auto">
              <a:xfrm>
                <a:off x="3951288"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7" name="islíďê">
                <a:extLst>
                  <a:ext uri="{FF2B5EF4-FFF2-40B4-BE49-F238E27FC236}">
                    <a16:creationId xmlns:a16="http://schemas.microsoft.com/office/drawing/2014/main" id="{0FB6918C-132A-4E1A-9498-08B14135518A}"/>
                  </a:ext>
                </a:extLst>
              </p:cNvPr>
              <p:cNvSpPr>
                <a:spLocks/>
              </p:cNvSpPr>
              <p:nvPr/>
            </p:nvSpPr>
            <p:spPr bwMode="auto">
              <a:xfrm>
                <a:off x="3963988"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8" name="iṩlíḑê">
                <a:extLst>
                  <a:ext uri="{FF2B5EF4-FFF2-40B4-BE49-F238E27FC236}">
                    <a16:creationId xmlns:a16="http://schemas.microsoft.com/office/drawing/2014/main" id="{7EDF0D5D-D1A3-46BE-A842-36A2B33A2C96}"/>
                  </a:ext>
                </a:extLst>
              </p:cNvPr>
              <p:cNvSpPr>
                <a:spLocks/>
              </p:cNvSpPr>
              <p:nvPr/>
            </p:nvSpPr>
            <p:spPr bwMode="auto">
              <a:xfrm>
                <a:off x="3973513"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9" name="îṥḷïďê">
                <a:extLst>
                  <a:ext uri="{FF2B5EF4-FFF2-40B4-BE49-F238E27FC236}">
                    <a16:creationId xmlns:a16="http://schemas.microsoft.com/office/drawing/2014/main" id="{2250CB00-8C23-431C-8EB9-D638A1823B3C}"/>
                  </a:ext>
                </a:extLst>
              </p:cNvPr>
              <p:cNvSpPr>
                <a:spLocks/>
              </p:cNvSpPr>
              <p:nvPr/>
            </p:nvSpPr>
            <p:spPr bwMode="auto">
              <a:xfrm>
                <a:off x="3983038"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0" name="íṥḻïďè">
                <a:extLst>
                  <a:ext uri="{FF2B5EF4-FFF2-40B4-BE49-F238E27FC236}">
                    <a16:creationId xmlns:a16="http://schemas.microsoft.com/office/drawing/2014/main" id="{A772F3CB-A7DA-4184-8B27-66EC5B716796}"/>
                  </a:ext>
                </a:extLst>
              </p:cNvPr>
              <p:cNvSpPr>
                <a:spLocks/>
              </p:cNvSpPr>
              <p:nvPr/>
            </p:nvSpPr>
            <p:spPr bwMode="auto">
              <a:xfrm>
                <a:off x="39973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1" name="íṡḷíḍè">
                <a:extLst>
                  <a:ext uri="{FF2B5EF4-FFF2-40B4-BE49-F238E27FC236}">
                    <a16:creationId xmlns:a16="http://schemas.microsoft.com/office/drawing/2014/main" id="{B00950D4-E1A7-4C38-9D3F-C9B6F64680CD}"/>
                  </a:ext>
                </a:extLst>
              </p:cNvPr>
              <p:cNvSpPr>
                <a:spLocks noChangeArrowheads="1"/>
              </p:cNvSpPr>
              <p:nvPr/>
            </p:nvSpPr>
            <p:spPr bwMode="auto">
              <a:xfrm>
                <a:off x="4006844" y="3421782"/>
                <a:ext cx="2518"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2" name="î$ḷîḑé">
                <a:extLst>
                  <a:ext uri="{FF2B5EF4-FFF2-40B4-BE49-F238E27FC236}">
                    <a16:creationId xmlns:a16="http://schemas.microsoft.com/office/drawing/2014/main" id="{A65937DB-E53B-4E6A-9006-E49FA0DE3C0F}"/>
                  </a:ext>
                </a:extLst>
              </p:cNvPr>
              <p:cNvSpPr>
                <a:spLocks noChangeArrowheads="1"/>
              </p:cNvSpPr>
              <p:nvPr/>
            </p:nvSpPr>
            <p:spPr bwMode="auto">
              <a:xfrm>
                <a:off x="4016913" y="3421782"/>
                <a:ext cx="503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3" name="í$ľîdè">
                <a:extLst>
                  <a:ext uri="{FF2B5EF4-FFF2-40B4-BE49-F238E27FC236}">
                    <a16:creationId xmlns:a16="http://schemas.microsoft.com/office/drawing/2014/main" id="{4D3F774D-5FAC-49E0-AFFE-01A47AB168ED}"/>
                  </a:ext>
                </a:extLst>
              </p:cNvPr>
              <p:cNvSpPr>
                <a:spLocks noChangeArrowheads="1"/>
              </p:cNvSpPr>
              <p:nvPr/>
            </p:nvSpPr>
            <p:spPr bwMode="auto">
              <a:xfrm>
                <a:off x="4026981" y="3421782"/>
                <a:ext cx="7552"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4" name="iṥ1iḍè">
                <a:extLst>
                  <a:ext uri="{FF2B5EF4-FFF2-40B4-BE49-F238E27FC236}">
                    <a16:creationId xmlns:a16="http://schemas.microsoft.com/office/drawing/2014/main" id="{BB0A7A03-8A88-46D4-BC4D-10564636BB60}"/>
                  </a:ext>
                </a:extLst>
              </p:cNvPr>
              <p:cNvSpPr>
                <a:spLocks noChangeArrowheads="1"/>
              </p:cNvSpPr>
              <p:nvPr/>
            </p:nvSpPr>
            <p:spPr bwMode="auto">
              <a:xfrm>
                <a:off x="4039568" y="3416750"/>
                <a:ext cx="40275"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5" name="ïslidé">
                <a:extLst>
                  <a:ext uri="{FF2B5EF4-FFF2-40B4-BE49-F238E27FC236}">
                    <a16:creationId xmlns:a16="http://schemas.microsoft.com/office/drawing/2014/main" id="{4163F64E-8AB7-4DBC-BE62-9677E856DCE4}"/>
                  </a:ext>
                </a:extLst>
              </p:cNvPr>
              <p:cNvSpPr>
                <a:spLocks noChangeArrowheads="1"/>
              </p:cNvSpPr>
              <p:nvPr/>
            </p:nvSpPr>
            <p:spPr bwMode="auto">
              <a:xfrm>
                <a:off x="3679613" y="3489710"/>
                <a:ext cx="17621"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6" name="íṡlïďè">
                <a:extLst>
                  <a:ext uri="{FF2B5EF4-FFF2-40B4-BE49-F238E27FC236}">
                    <a16:creationId xmlns:a16="http://schemas.microsoft.com/office/drawing/2014/main" id="{71D2711E-796F-4940-8165-D6B3C041A62B}"/>
                  </a:ext>
                </a:extLst>
              </p:cNvPr>
              <p:cNvSpPr>
                <a:spLocks/>
              </p:cNvSpPr>
              <p:nvPr/>
            </p:nvSpPr>
            <p:spPr bwMode="auto">
              <a:xfrm>
                <a:off x="3884613" y="3490913"/>
                <a:ext cx="55563" cy="53975"/>
              </a:xfrm>
              <a:custGeom>
                <a:avLst/>
                <a:gdLst>
                  <a:gd name="T0" fmla="*/ 0 w 35"/>
                  <a:gd name="T1" fmla="*/ 0 h 34"/>
                  <a:gd name="T2" fmla="*/ 2147483646 w 35"/>
                  <a:gd name="T3" fmla="*/ 0 h 34"/>
                  <a:gd name="T4" fmla="*/ 2147483646 w 35"/>
                  <a:gd name="T5" fmla="*/ 2147483646 h 34"/>
                  <a:gd name="T6" fmla="*/ 0 w 35"/>
                  <a:gd name="T7" fmla="*/ 2147483646 h 34"/>
                  <a:gd name="T8" fmla="*/ 0 w 35"/>
                  <a:gd name="T9" fmla="*/ 0 h 34"/>
                  <a:gd name="T10" fmla="*/ 0 w 35"/>
                  <a:gd name="T11" fmla="*/ 0 h 34"/>
                  <a:gd name="T12" fmla="*/ 2147483646 w 35"/>
                  <a:gd name="T13" fmla="*/ 2147483646 h 34"/>
                  <a:gd name="T14" fmla="*/ 2147483646 w 35"/>
                  <a:gd name="T15" fmla="*/ 2147483646 h 34"/>
                  <a:gd name="T16" fmla="*/ 2147483646 w 35"/>
                  <a:gd name="T17" fmla="*/ 2147483646 h 34"/>
                  <a:gd name="T18" fmla="*/ 2147483646 w 35"/>
                  <a:gd name="T19" fmla="*/ 2147483646 h 34"/>
                  <a:gd name="T20" fmla="*/ 2147483646 w 35"/>
                  <a:gd name="T21" fmla="*/ 2147483646 h 34"/>
                  <a:gd name="T22" fmla="*/ 2147483646 w 35"/>
                  <a:gd name="T23" fmla="*/ 2147483646 h 34"/>
                  <a:gd name="T24" fmla="*/ 2147483646 w 35"/>
                  <a:gd name="T25" fmla="*/ 2147483646 h 34"/>
                  <a:gd name="T26" fmla="*/ 2147483646 w 35"/>
                  <a:gd name="T27" fmla="*/ 2147483646 h 34"/>
                  <a:gd name="T28" fmla="*/ 2147483646 w 35"/>
                  <a:gd name="T29" fmla="*/ 2147483646 h 34"/>
                  <a:gd name="T30" fmla="*/ 2147483646 w 35"/>
                  <a:gd name="T31" fmla="*/ 2147483646 h 34"/>
                  <a:gd name="T32" fmla="*/ 2147483646 w 35"/>
                  <a:gd name="T33" fmla="*/ 2147483646 h 3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5" h="34">
                    <a:moveTo>
                      <a:pt x="0" y="0"/>
                    </a:moveTo>
                    <a:lnTo>
                      <a:pt x="35" y="0"/>
                    </a:lnTo>
                    <a:lnTo>
                      <a:pt x="35" y="34"/>
                    </a:lnTo>
                    <a:lnTo>
                      <a:pt x="0" y="34"/>
                    </a:lnTo>
                    <a:lnTo>
                      <a:pt x="0" y="0"/>
                    </a:lnTo>
                    <a:close/>
                    <a:moveTo>
                      <a:pt x="4" y="8"/>
                    </a:moveTo>
                    <a:lnTo>
                      <a:pt x="4" y="27"/>
                    </a:lnTo>
                    <a:lnTo>
                      <a:pt x="8" y="27"/>
                    </a:lnTo>
                    <a:lnTo>
                      <a:pt x="8"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7" name="iṧ1ïḓè">
                <a:extLst>
                  <a:ext uri="{FF2B5EF4-FFF2-40B4-BE49-F238E27FC236}">
                    <a16:creationId xmlns:a16="http://schemas.microsoft.com/office/drawing/2014/main" id="{905C2C88-DB20-4959-AE5F-0723B025BC1A}"/>
                  </a:ext>
                </a:extLst>
              </p:cNvPr>
              <p:cNvSpPr>
                <a:spLocks/>
              </p:cNvSpPr>
              <p:nvPr/>
            </p:nvSpPr>
            <p:spPr bwMode="auto">
              <a:xfrm>
                <a:off x="3551238" y="3067050"/>
                <a:ext cx="722313" cy="727075"/>
              </a:xfrm>
              <a:custGeom>
                <a:avLst/>
                <a:gdLst>
                  <a:gd name="T0" fmla="*/ 2147483646 w 219"/>
                  <a:gd name="T1" fmla="*/ 0 h 218"/>
                  <a:gd name="T2" fmla="*/ 2147483646 w 219"/>
                  <a:gd name="T3" fmla="*/ 2147483646 h 218"/>
                  <a:gd name="T4" fmla="*/ 2147483646 w 219"/>
                  <a:gd name="T5" fmla="*/ 2147483646 h 218"/>
                  <a:gd name="T6" fmla="*/ 0 w 219"/>
                  <a:gd name="T7" fmla="*/ 2147483646 h 218"/>
                  <a:gd name="T8" fmla="*/ 2147483646 w 219"/>
                  <a:gd name="T9" fmla="*/ 0 h 218"/>
                  <a:gd name="T10" fmla="*/ 2147483646 w 219"/>
                  <a:gd name="T11" fmla="*/ 2147483646 h 218"/>
                  <a:gd name="T12" fmla="*/ 2147483646 w 219"/>
                  <a:gd name="T13" fmla="*/ 2147483646 h 218"/>
                  <a:gd name="T14" fmla="*/ 2147483646 w 219"/>
                  <a:gd name="T15" fmla="*/ 2147483646 h 218"/>
                  <a:gd name="T16" fmla="*/ 2147483646 w 219"/>
                  <a:gd name="T17" fmla="*/ 2147483646 h 218"/>
                  <a:gd name="T18" fmla="*/ 2147483646 w 219"/>
                  <a:gd name="T19" fmla="*/ 2147483646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9" name="íşḷïḑe">
              <a:extLst>
                <a:ext uri="{FF2B5EF4-FFF2-40B4-BE49-F238E27FC236}">
                  <a16:creationId xmlns:a16="http://schemas.microsoft.com/office/drawing/2014/main" id="{72984645-B364-46E8-892E-16A58D95A339}"/>
                </a:ext>
              </a:extLst>
            </p:cNvPr>
            <p:cNvGrpSpPr>
              <a:grpSpLocks/>
            </p:cNvGrpSpPr>
            <p:nvPr userDrawn="1"/>
          </p:nvGrpSpPr>
          <p:grpSpPr bwMode="auto">
            <a:xfrm>
              <a:off x="4894762" y="471192"/>
              <a:ext cx="4437911" cy="1614111"/>
              <a:chOff x="4412452" y="3106738"/>
              <a:chExt cx="2312689" cy="841148"/>
            </a:xfrm>
          </p:grpSpPr>
          <p:grpSp>
            <p:nvGrpSpPr>
              <p:cNvPr id="10" name="îṥľíḑé">
                <a:extLst>
                  <a:ext uri="{FF2B5EF4-FFF2-40B4-BE49-F238E27FC236}">
                    <a16:creationId xmlns:a16="http://schemas.microsoft.com/office/drawing/2014/main" id="{8571A53E-B9DC-466C-BEAD-A113FAACF65F}"/>
                  </a:ext>
                </a:extLst>
              </p:cNvPr>
              <p:cNvGrpSpPr>
                <a:grpSpLocks/>
              </p:cNvGrpSpPr>
              <p:nvPr/>
            </p:nvGrpSpPr>
            <p:grpSpPr bwMode="auto">
              <a:xfrm>
                <a:off x="4422776" y="3106738"/>
                <a:ext cx="2293937" cy="617538"/>
                <a:chOff x="4422776" y="3106738"/>
                <a:chExt cx="2293937" cy="617538"/>
              </a:xfrm>
            </p:grpSpPr>
            <p:sp>
              <p:nvSpPr>
                <p:cNvPr id="27" name="išḻiḑé">
                  <a:extLst>
                    <a:ext uri="{FF2B5EF4-FFF2-40B4-BE49-F238E27FC236}">
                      <a16:creationId xmlns:a16="http://schemas.microsoft.com/office/drawing/2014/main" id="{941B8F4A-9DCE-4456-A708-005A9B219128}"/>
                    </a:ext>
                  </a:extLst>
                </p:cNvPr>
                <p:cNvSpPr>
                  <a:spLocks/>
                </p:cNvSpPr>
                <p:nvPr/>
              </p:nvSpPr>
              <p:spPr bwMode="auto">
                <a:xfrm>
                  <a:off x="4811713" y="3200400"/>
                  <a:ext cx="49213" cy="100013"/>
                </a:xfrm>
                <a:custGeom>
                  <a:avLst/>
                  <a:gdLst>
                    <a:gd name="T0" fmla="*/ 0 w 15"/>
                    <a:gd name="T1" fmla="*/ 2147483646 h 30"/>
                    <a:gd name="T2" fmla="*/ 2147483646 w 15"/>
                    <a:gd name="T3" fmla="*/ 2147483646 h 30"/>
                    <a:gd name="T4" fmla="*/ 0 w 15"/>
                    <a:gd name="T5" fmla="*/ 2147483646 h 30"/>
                    <a:gd name="T6" fmla="*/ 2147483646 w 15"/>
                    <a:gd name="T7" fmla="*/ 2147483646 h 30"/>
                    <a:gd name="T8" fmla="*/ 2147483646 w 15"/>
                    <a:gd name="T9" fmla="*/ 2147483646 h 30"/>
                    <a:gd name="T10" fmla="*/ 2147483646 w 15"/>
                    <a:gd name="T11" fmla="*/ 2147483646 h 30"/>
                    <a:gd name="T12" fmla="*/ 2147483646 w 15"/>
                    <a:gd name="T13" fmla="*/ 2147483646 h 30"/>
                    <a:gd name="T14" fmla="*/ 2147483646 w 15"/>
                    <a:gd name="T15" fmla="*/ 0 h 30"/>
                    <a:gd name="T16" fmla="*/ 0 w 15"/>
                    <a:gd name="T17" fmla="*/ 2147483646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8" name="íṥľíďè">
                  <a:extLst>
                    <a:ext uri="{FF2B5EF4-FFF2-40B4-BE49-F238E27FC236}">
                      <a16:creationId xmlns:a16="http://schemas.microsoft.com/office/drawing/2014/main" id="{2EDAF7DD-65E0-4355-8C6C-A118C3994D6D}"/>
                    </a:ext>
                  </a:extLst>
                </p:cNvPr>
                <p:cNvSpPr>
                  <a:spLocks/>
                </p:cNvSpPr>
                <p:nvPr/>
              </p:nvSpPr>
              <p:spPr bwMode="auto">
                <a:xfrm>
                  <a:off x="5221288" y="3184525"/>
                  <a:ext cx="36513" cy="122238"/>
                </a:xfrm>
                <a:custGeom>
                  <a:avLst/>
                  <a:gdLst>
                    <a:gd name="T0" fmla="*/ 0 w 11"/>
                    <a:gd name="T1" fmla="*/ 2147483646 h 37"/>
                    <a:gd name="T2" fmla="*/ 2147483646 w 11"/>
                    <a:gd name="T3" fmla="*/ 2147483646 h 37"/>
                    <a:gd name="T4" fmla="*/ 0 w 11"/>
                    <a:gd name="T5" fmla="*/ 2147483646 h 37"/>
                    <a:gd name="T6" fmla="*/ 0 w 11"/>
                    <a:gd name="T7" fmla="*/ 2147483646 h 37"/>
                    <a:gd name="T8" fmla="*/ 2147483646 w 11"/>
                    <a:gd name="T9" fmla="*/ 2147483646 h 37"/>
                    <a:gd name="T10" fmla="*/ 2147483646 w 11"/>
                    <a:gd name="T11" fmla="*/ 2147483646 h 37"/>
                    <a:gd name="T12" fmla="*/ 2147483646 w 11"/>
                    <a:gd name="T13" fmla="*/ 2147483646 h 37"/>
                    <a:gd name="T14" fmla="*/ 2147483646 w 11"/>
                    <a:gd name="T15" fmla="*/ 2147483646 h 37"/>
                    <a:gd name="T16" fmla="*/ 2147483646 w 11"/>
                    <a:gd name="T17" fmla="*/ 2147483646 h 37"/>
                    <a:gd name="T18" fmla="*/ 2147483646 w 11"/>
                    <a:gd name="T19" fmla="*/ 0 h 37"/>
                    <a:gd name="T20" fmla="*/ 0 w 11"/>
                    <a:gd name="T21" fmla="*/ 2147483646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9" name="íś1iḑe">
                  <a:extLst>
                    <a:ext uri="{FF2B5EF4-FFF2-40B4-BE49-F238E27FC236}">
                      <a16:creationId xmlns:a16="http://schemas.microsoft.com/office/drawing/2014/main" id="{3E74CB06-C37F-4ECF-B32D-5B377B121873}"/>
                    </a:ext>
                  </a:extLst>
                </p:cNvPr>
                <p:cNvSpPr>
                  <a:spLocks/>
                </p:cNvSpPr>
                <p:nvPr/>
              </p:nvSpPr>
              <p:spPr bwMode="auto">
                <a:xfrm>
                  <a:off x="4554538" y="3251200"/>
                  <a:ext cx="119063" cy="58738"/>
                </a:xfrm>
                <a:custGeom>
                  <a:avLst/>
                  <a:gdLst>
                    <a:gd name="T0" fmla="*/ 0 w 36"/>
                    <a:gd name="T1" fmla="*/ 2147483646 h 18"/>
                    <a:gd name="T2" fmla="*/ 2147483646 w 36"/>
                    <a:gd name="T3" fmla="*/ 2147483646 h 18"/>
                    <a:gd name="T4" fmla="*/ 2147483646 w 36"/>
                    <a:gd name="T5" fmla="*/ 2147483646 h 18"/>
                    <a:gd name="T6" fmla="*/ 2147483646 w 36"/>
                    <a:gd name="T7" fmla="*/ 2147483646 h 18"/>
                    <a:gd name="T8" fmla="*/ 2147483646 w 36"/>
                    <a:gd name="T9" fmla="*/ 2147483646 h 18"/>
                    <a:gd name="T10" fmla="*/ 2147483646 w 36"/>
                    <a:gd name="T11" fmla="*/ 2147483646 h 18"/>
                    <a:gd name="T12" fmla="*/ 2147483646 w 36"/>
                    <a:gd name="T13" fmla="*/ 2147483646 h 18"/>
                    <a:gd name="T14" fmla="*/ 2147483646 w 36"/>
                    <a:gd name="T15" fmla="*/ 2147483646 h 18"/>
                    <a:gd name="T16" fmla="*/ 2147483646 w 36"/>
                    <a:gd name="T17" fmla="*/ 2147483646 h 18"/>
                    <a:gd name="T18" fmla="*/ 2147483646 w 36"/>
                    <a:gd name="T19" fmla="*/ 2147483646 h 18"/>
                    <a:gd name="T20" fmla="*/ 2147483646 w 36"/>
                    <a:gd name="T21" fmla="*/ 0 h 18"/>
                    <a:gd name="T22" fmla="*/ 2147483646 w 36"/>
                    <a:gd name="T23" fmla="*/ 2147483646 h 18"/>
                    <a:gd name="T24" fmla="*/ 2147483646 w 36"/>
                    <a:gd name="T25" fmla="*/ 2147483646 h 18"/>
                    <a:gd name="T26" fmla="*/ 0 w 36"/>
                    <a:gd name="T27" fmla="*/ 2147483646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0" name="iṩ1iḋè">
                  <a:extLst>
                    <a:ext uri="{FF2B5EF4-FFF2-40B4-BE49-F238E27FC236}">
                      <a16:creationId xmlns:a16="http://schemas.microsoft.com/office/drawing/2014/main" id="{6D6C4CE1-FC4C-4C2B-90E1-19C269FFAC0E}"/>
                    </a:ext>
                  </a:extLst>
                </p:cNvPr>
                <p:cNvSpPr>
                  <a:spLocks/>
                </p:cNvSpPr>
                <p:nvPr/>
              </p:nvSpPr>
              <p:spPr bwMode="auto">
                <a:xfrm>
                  <a:off x="6359526" y="3263900"/>
                  <a:ext cx="93663" cy="139700"/>
                </a:xfrm>
                <a:custGeom>
                  <a:avLst/>
                  <a:gdLst>
                    <a:gd name="T0" fmla="*/ 2147483646 w 28"/>
                    <a:gd name="T1" fmla="*/ 2147483646 h 42"/>
                    <a:gd name="T2" fmla="*/ 2147483646 w 28"/>
                    <a:gd name="T3" fmla="*/ 2147483646 h 42"/>
                    <a:gd name="T4" fmla="*/ 2147483646 w 28"/>
                    <a:gd name="T5" fmla="*/ 2147483646 h 42"/>
                    <a:gd name="T6" fmla="*/ 2147483646 w 28"/>
                    <a:gd name="T7" fmla="*/ 2147483646 h 42"/>
                    <a:gd name="T8" fmla="*/ 2147483646 w 28"/>
                    <a:gd name="T9" fmla="*/ 2147483646 h 42"/>
                    <a:gd name="T10" fmla="*/ 2147483646 w 28"/>
                    <a:gd name="T11" fmla="*/ 2147483646 h 42"/>
                    <a:gd name="T12" fmla="*/ 0 w 28"/>
                    <a:gd name="T13" fmla="*/ 2147483646 h 42"/>
                    <a:gd name="T14" fmla="*/ 0 w 28"/>
                    <a:gd name="T15" fmla="*/ 2147483646 h 42"/>
                    <a:gd name="T16" fmla="*/ 2147483646 w 28"/>
                    <a:gd name="T17" fmla="*/ 2147483646 h 42"/>
                    <a:gd name="T18" fmla="*/ 2147483646 w 28"/>
                    <a:gd name="T19" fmla="*/ 2147483646 h 42"/>
                    <a:gd name="T20" fmla="*/ 2147483646 w 28"/>
                    <a:gd name="T21" fmla="*/ 2147483646 h 42"/>
                    <a:gd name="T22" fmla="*/ 2147483646 w 28"/>
                    <a:gd name="T23" fmla="*/ 2147483646 h 42"/>
                    <a:gd name="T24" fmla="*/ 2147483646 w 28"/>
                    <a:gd name="T25" fmla="*/ 2147483646 h 42"/>
                    <a:gd name="T26" fmla="*/ 2147483646 w 28"/>
                    <a:gd name="T27" fmla="*/ 2147483646 h 42"/>
                    <a:gd name="T28" fmla="*/ 2147483646 w 28"/>
                    <a:gd name="T29" fmla="*/ 2147483646 h 42"/>
                    <a:gd name="T30" fmla="*/ 2147483646 w 28"/>
                    <a:gd name="T31" fmla="*/ 2147483646 h 42"/>
                    <a:gd name="T32" fmla="*/ 2147483646 w 28"/>
                    <a:gd name="T33" fmla="*/ 2147483646 h 42"/>
                    <a:gd name="T34" fmla="*/ 2147483646 w 28"/>
                    <a:gd name="T35" fmla="*/ 2147483646 h 42"/>
                    <a:gd name="T36" fmla="*/ 2147483646 w 28"/>
                    <a:gd name="T37" fmla="*/ 2147483646 h 42"/>
                    <a:gd name="T38" fmla="*/ 2147483646 w 28"/>
                    <a:gd name="T39" fmla="*/ 2147483646 h 42"/>
                    <a:gd name="T40" fmla="*/ 2147483646 w 28"/>
                    <a:gd name="T41" fmla="*/ 0 h 42"/>
                    <a:gd name="T42" fmla="*/ 2147483646 w 28"/>
                    <a:gd name="T43" fmla="*/ 2147483646 h 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1" name="íṩlïḓè">
                  <a:extLst>
                    <a:ext uri="{FF2B5EF4-FFF2-40B4-BE49-F238E27FC236}">
                      <a16:creationId xmlns:a16="http://schemas.microsoft.com/office/drawing/2014/main" id="{B76CF38F-55D0-4A5D-8FEF-C349471BA8EA}"/>
                    </a:ext>
                  </a:extLst>
                </p:cNvPr>
                <p:cNvSpPr>
                  <a:spLocks/>
                </p:cNvSpPr>
                <p:nvPr/>
              </p:nvSpPr>
              <p:spPr bwMode="auto">
                <a:xfrm>
                  <a:off x="5826126" y="3273425"/>
                  <a:ext cx="223838" cy="293688"/>
                </a:xfrm>
                <a:custGeom>
                  <a:avLst/>
                  <a:gdLst>
                    <a:gd name="T0" fmla="*/ 2147483646 w 68"/>
                    <a:gd name="T1" fmla="*/ 2147483646 h 88"/>
                    <a:gd name="T2" fmla="*/ 2147483646 w 68"/>
                    <a:gd name="T3" fmla="*/ 2147483646 h 88"/>
                    <a:gd name="T4" fmla="*/ 2147483646 w 68"/>
                    <a:gd name="T5" fmla="*/ 2147483646 h 88"/>
                    <a:gd name="T6" fmla="*/ 2147483646 w 68"/>
                    <a:gd name="T7" fmla="*/ 2147483646 h 88"/>
                    <a:gd name="T8" fmla="*/ 2147483646 w 68"/>
                    <a:gd name="T9" fmla="*/ 0 h 88"/>
                    <a:gd name="T10" fmla="*/ 2147483646 w 68"/>
                    <a:gd name="T11" fmla="*/ 2147483646 h 88"/>
                    <a:gd name="T12" fmla="*/ 2147483646 w 68"/>
                    <a:gd name="T13" fmla="*/ 2147483646 h 88"/>
                    <a:gd name="T14" fmla="*/ 2147483646 w 68"/>
                    <a:gd name="T15" fmla="*/ 2147483646 h 88"/>
                    <a:gd name="T16" fmla="*/ 2147483646 w 68"/>
                    <a:gd name="T17" fmla="*/ 2147483646 h 88"/>
                    <a:gd name="T18" fmla="*/ 2147483646 w 68"/>
                    <a:gd name="T19" fmla="*/ 2147483646 h 88"/>
                    <a:gd name="T20" fmla="*/ 2147483646 w 68"/>
                    <a:gd name="T21" fmla="*/ 2147483646 h 88"/>
                    <a:gd name="T22" fmla="*/ 2147483646 w 68"/>
                    <a:gd name="T23" fmla="*/ 2147483646 h 88"/>
                    <a:gd name="T24" fmla="*/ 2147483646 w 68"/>
                    <a:gd name="T25" fmla="*/ 2147483646 h 88"/>
                    <a:gd name="T26" fmla="*/ 2147483646 w 68"/>
                    <a:gd name="T27" fmla="*/ 2147483646 h 88"/>
                    <a:gd name="T28" fmla="*/ 0 w 68"/>
                    <a:gd name="T29" fmla="*/ 2147483646 h 88"/>
                    <a:gd name="T30" fmla="*/ 2147483646 w 68"/>
                    <a:gd name="T31" fmla="*/ 2147483646 h 88"/>
                    <a:gd name="T32" fmla="*/ 2147483646 w 68"/>
                    <a:gd name="T33" fmla="*/ 2147483646 h 88"/>
                    <a:gd name="T34" fmla="*/ 2147483646 w 68"/>
                    <a:gd name="T35" fmla="*/ 2147483646 h 88"/>
                    <a:gd name="T36" fmla="*/ 2147483646 w 68"/>
                    <a:gd name="T37" fmla="*/ 2147483646 h 88"/>
                    <a:gd name="T38" fmla="*/ 2147483646 w 68"/>
                    <a:gd name="T39" fmla="*/ 2147483646 h 88"/>
                    <a:gd name="T40" fmla="*/ 2147483646 w 68"/>
                    <a:gd name="T41" fmla="*/ 2147483646 h 88"/>
                    <a:gd name="T42" fmla="*/ 2147483646 w 68"/>
                    <a:gd name="T43" fmla="*/ 2147483646 h 88"/>
                    <a:gd name="T44" fmla="*/ 2147483646 w 68"/>
                    <a:gd name="T45" fmla="*/ 2147483646 h 88"/>
                    <a:gd name="T46" fmla="*/ 2147483646 w 68"/>
                    <a:gd name="T47" fmla="*/ 2147483646 h 88"/>
                    <a:gd name="T48" fmla="*/ 2147483646 w 68"/>
                    <a:gd name="T49" fmla="*/ 2147483646 h 88"/>
                    <a:gd name="T50" fmla="*/ 2147483646 w 68"/>
                    <a:gd name="T51" fmla="*/ 2147483646 h 88"/>
                    <a:gd name="T52" fmla="*/ 2147483646 w 68"/>
                    <a:gd name="T53" fmla="*/ 2147483646 h 88"/>
                    <a:gd name="T54" fmla="*/ 2147483646 w 68"/>
                    <a:gd name="T55" fmla="*/ 2147483646 h 88"/>
                    <a:gd name="T56" fmla="*/ 2147483646 w 68"/>
                    <a:gd name="T57" fmla="*/ 2147483646 h 88"/>
                    <a:gd name="T58" fmla="*/ 2147483646 w 68"/>
                    <a:gd name="T59" fmla="*/ 2147483646 h 88"/>
                    <a:gd name="T60" fmla="*/ 2147483646 w 68"/>
                    <a:gd name="T61" fmla="*/ 2147483646 h 88"/>
                    <a:gd name="T62" fmla="*/ 2147483646 w 68"/>
                    <a:gd name="T63" fmla="*/ 2147483646 h 88"/>
                    <a:gd name="T64" fmla="*/ 2147483646 w 68"/>
                    <a:gd name="T65" fmla="*/ 2147483646 h 88"/>
                    <a:gd name="T66" fmla="*/ 2147483646 w 68"/>
                    <a:gd name="T67" fmla="*/ 2147483646 h 88"/>
                    <a:gd name="T68" fmla="*/ 2147483646 w 68"/>
                    <a:gd name="T69" fmla="*/ 2147483646 h 88"/>
                    <a:gd name="T70" fmla="*/ 2147483646 w 68"/>
                    <a:gd name="T71" fmla="*/ 2147483646 h 88"/>
                    <a:gd name="T72" fmla="*/ 2147483646 w 68"/>
                    <a:gd name="T73" fmla="*/ 2147483646 h 88"/>
                    <a:gd name="T74" fmla="*/ 2147483646 w 68"/>
                    <a:gd name="T75" fmla="*/ 2147483646 h 88"/>
                    <a:gd name="T76" fmla="*/ 2147483646 w 68"/>
                    <a:gd name="T77" fmla="*/ 2147483646 h 88"/>
                    <a:gd name="T78" fmla="*/ 2147483646 w 68"/>
                    <a:gd name="T79" fmla="*/ 2147483646 h 88"/>
                    <a:gd name="T80" fmla="*/ 2147483646 w 68"/>
                    <a:gd name="T81" fmla="*/ 2147483646 h 88"/>
                    <a:gd name="T82" fmla="*/ 2147483646 w 68"/>
                    <a:gd name="T83" fmla="*/ 2147483646 h 88"/>
                    <a:gd name="T84" fmla="*/ 2147483646 w 68"/>
                    <a:gd name="T85" fmla="*/ 2147483646 h 88"/>
                    <a:gd name="T86" fmla="*/ 2147483646 w 68"/>
                    <a:gd name="T87" fmla="*/ 2147483646 h 88"/>
                    <a:gd name="T88" fmla="*/ 2147483646 w 68"/>
                    <a:gd name="T89" fmla="*/ 2147483646 h 88"/>
                    <a:gd name="T90" fmla="*/ 2147483646 w 68"/>
                    <a:gd name="T91" fmla="*/ 2147483646 h 88"/>
                    <a:gd name="T92" fmla="*/ 2147483646 w 68"/>
                    <a:gd name="T93" fmla="*/ 2147483646 h 8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2" name="ísḷïďè">
                  <a:extLst>
                    <a:ext uri="{FF2B5EF4-FFF2-40B4-BE49-F238E27FC236}">
                      <a16:creationId xmlns:a16="http://schemas.microsoft.com/office/drawing/2014/main" id="{D1A8F4CB-9238-4C87-9ECD-4634FB23BA8C}"/>
                    </a:ext>
                  </a:extLst>
                </p:cNvPr>
                <p:cNvSpPr>
                  <a:spLocks/>
                </p:cNvSpPr>
                <p:nvPr/>
              </p:nvSpPr>
              <p:spPr bwMode="auto">
                <a:xfrm>
                  <a:off x="4518026" y="3506788"/>
                  <a:ext cx="53975" cy="71438"/>
                </a:xfrm>
                <a:custGeom>
                  <a:avLst/>
                  <a:gdLst>
                    <a:gd name="T0" fmla="*/ 2147483646 w 16"/>
                    <a:gd name="T1" fmla="*/ 2147483646 h 21"/>
                    <a:gd name="T2" fmla="*/ 2147483646 w 16"/>
                    <a:gd name="T3" fmla="*/ 2147483646 h 21"/>
                    <a:gd name="T4" fmla="*/ 2147483646 w 16"/>
                    <a:gd name="T5" fmla="*/ 2147483646 h 21"/>
                    <a:gd name="T6" fmla="*/ 2147483646 w 16"/>
                    <a:gd name="T7" fmla="*/ 0 h 21"/>
                    <a:gd name="T8" fmla="*/ 2147483646 w 16"/>
                    <a:gd name="T9" fmla="*/ 2147483646 h 21"/>
                    <a:gd name="T10" fmla="*/ 2147483646 w 16"/>
                    <a:gd name="T11" fmla="*/ 2147483646 h 21"/>
                    <a:gd name="T12" fmla="*/ 2147483646 w 16"/>
                    <a:gd name="T13" fmla="*/ 2147483646 h 21"/>
                    <a:gd name="T14" fmla="*/ 2147483646 w 16"/>
                    <a:gd name="T15" fmla="*/ 2147483646 h 21"/>
                    <a:gd name="T16" fmla="*/ 0 w 16"/>
                    <a:gd name="T17" fmla="*/ 2147483646 h 21"/>
                    <a:gd name="T18" fmla="*/ 2147483646 w 16"/>
                    <a:gd name="T19" fmla="*/ 2147483646 h 21"/>
                    <a:gd name="T20" fmla="*/ 2147483646 w 16"/>
                    <a:gd name="T21" fmla="*/ 2147483646 h 21"/>
                    <a:gd name="T22" fmla="*/ 2147483646 w 16"/>
                    <a:gd name="T23" fmla="*/ 2147483646 h 21"/>
                    <a:gd name="T24" fmla="*/ 2147483646 w 16"/>
                    <a:gd name="T25" fmla="*/ 2147483646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3" name="îṧļîḓé">
                  <a:extLst>
                    <a:ext uri="{FF2B5EF4-FFF2-40B4-BE49-F238E27FC236}">
                      <a16:creationId xmlns:a16="http://schemas.microsoft.com/office/drawing/2014/main" id="{FE633367-D078-4103-AF17-66F932889EFA}"/>
                    </a:ext>
                  </a:extLst>
                </p:cNvPr>
                <p:cNvSpPr>
                  <a:spLocks/>
                </p:cNvSpPr>
                <p:nvPr/>
              </p:nvSpPr>
              <p:spPr bwMode="auto">
                <a:xfrm>
                  <a:off x="5319713" y="3133725"/>
                  <a:ext cx="222250" cy="500063"/>
                </a:xfrm>
                <a:custGeom>
                  <a:avLst/>
                  <a:gdLst>
                    <a:gd name="T0" fmla="*/ 2147483646 w 67"/>
                    <a:gd name="T1" fmla="*/ 2147483646 h 150"/>
                    <a:gd name="T2" fmla="*/ 2147483646 w 67"/>
                    <a:gd name="T3" fmla="*/ 2147483646 h 150"/>
                    <a:gd name="T4" fmla="*/ 2147483646 w 67"/>
                    <a:gd name="T5" fmla="*/ 2147483646 h 150"/>
                    <a:gd name="T6" fmla="*/ 2147483646 w 67"/>
                    <a:gd name="T7" fmla="*/ 2147483646 h 150"/>
                    <a:gd name="T8" fmla="*/ 2147483646 w 67"/>
                    <a:gd name="T9" fmla="*/ 2147483646 h 150"/>
                    <a:gd name="T10" fmla="*/ 2147483646 w 67"/>
                    <a:gd name="T11" fmla="*/ 2147483646 h 150"/>
                    <a:gd name="T12" fmla="*/ 2147483646 w 67"/>
                    <a:gd name="T13" fmla="*/ 2147483646 h 150"/>
                    <a:gd name="T14" fmla="*/ 2147483646 w 67"/>
                    <a:gd name="T15" fmla="*/ 2147483646 h 150"/>
                    <a:gd name="T16" fmla="*/ 2147483646 w 67"/>
                    <a:gd name="T17" fmla="*/ 2147483646 h 150"/>
                    <a:gd name="T18" fmla="*/ 2147483646 w 67"/>
                    <a:gd name="T19" fmla="*/ 2147483646 h 150"/>
                    <a:gd name="T20" fmla="*/ 2147483646 w 67"/>
                    <a:gd name="T21" fmla="*/ 2147483646 h 150"/>
                    <a:gd name="T22" fmla="*/ 2147483646 w 67"/>
                    <a:gd name="T23" fmla="*/ 2147483646 h 150"/>
                    <a:gd name="T24" fmla="*/ 2147483646 w 67"/>
                    <a:gd name="T25" fmla="*/ 2147483646 h 150"/>
                    <a:gd name="T26" fmla="*/ 2147483646 w 67"/>
                    <a:gd name="T27" fmla="*/ 2147483646 h 150"/>
                    <a:gd name="T28" fmla="*/ 2147483646 w 67"/>
                    <a:gd name="T29" fmla="*/ 2147483646 h 150"/>
                    <a:gd name="T30" fmla="*/ 2147483646 w 67"/>
                    <a:gd name="T31" fmla="*/ 2147483646 h 150"/>
                    <a:gd name="T32" fmla="*/ 2147483646 w 67"/>
                    <a:gd name="T33" fmla="*/ 2147483646 h 150"/>
                    <a:gd name="T34" fmla="*/ 2147483646 w 67"/>
                    <a:gd name="T35" fmla="*/ 2147483646 h 150"/>
                    <a:gd name="T36" fmla="*/ 2147483646 w 67"/>
                    <a:gd name="T37" fmla="*/ 2147483646 h 150"/>
                    <a:gd name="T38" fmla="*/ 2147483646 w 67"/>
                    <a:gd name="T39" fmla="*/ 2147483646 h 150"/>
                    <a:gd name="T40" fmla="*/ 2147483646 w 67"/>
                    <a:gd name="T41" fmla="*/ 2147483646 h 150"/>
                    <a:gd name="T42" fmla="*/ 2147483646 w 67"/>
                    <a:gd name="T43" fmla="*/ 2147483646 h 150"/>
                    <a:gd name="T44" fmla="*/ 2147483646 w 67"/>
                    <a:gd name="T45" fmla="*/ 2147483646 h 150"/>
                    <a:gd name="T46" fmla="*/ 2147483646 w 67"/>
                    <a:gd name="T47" fmla="*/ 2147483646 h 150"/>
                    <a:gd name="T48" fmla="*/ 2147483646 w 67"/>
                    <a:gd name="T49" fmla="*/ 2147483646 h 150"/>
                    <a:gd name="T50" fmla="*/ 2147483646 w 67"/>
                    <a:gd name="T51" fmla="*/ 2147483646 h 150"/>
                    <a:gd name="T52" fmla="*/ 2147483646 w 67"/>
                    <a:gd name="T53" fmla="*/ 2147483646 h 150"/>
                    <a:gd name="T54" fmla="*/ 2147483646 w 67"/>
                    <a:gd name="T55" fmla="*/ 2147483646 h 150"/>
                    <a:gd name="T56" fmla="*/ 2147483646 w 67"/>
                    <a:gd name="T57" fmla="*/ 2147483646 h 150"/>
                    <a:gd name="T58" fmla="*/ 2147483646 w 67"/>
                    <a:gd name="T59" fmla="*/ 2147483646 h 150"/>
                    <a:gd name="T60" fmla="*/ 2147483646 w 67"/>
                    <a:gd name="T61" fmla="*/ 2147483646 h 150"/>
                    <a:gd name="T62" fmla="*/ 2147483646 w 67"/>
                    <a:gd name="T63" fmla="*/ 2147483646 h 150"/>
                    <a:gd name="T64" fmla="*/ 2147483646 w 67"/>
                    <a:gd name="T65" fmla="*/ 2147483646 h 150"/>
                    <a:gd name="T66" fmla="*/ 2147483646 w 67"/>
                    <a:gd name="T67" fmla="*/ 2147483646 h 150"/>
                    <a:gd name="T68" fmla="*/ 2147483646 w 67"/>
                    <a:gd name="T69" fmla="*/ 2147483646 h 150"/>
                    <a:gd name="T70" fmla="*/ 2147483646 w 67"/>
                    <a:gd name="T71" fmla="*/ 2147483646 h 150"/>
                    <a:gd name="T72" fmla="*/ 2147483646 w 67"/>
                    <a:gd name="T73" fmla="*/ 2147483646 h 150"/>
                    <a:gd name="T74" fmla="*/ 2147483646 w 67"/>
                    <a:gd name="T75" fmla="*/ 2147483646 h 150"/>
                    <a:gd name="T76" fmla="*/ 2147483646 w 67"/>
                    <a:gd name="T77" fmla="*/ 2147483646 h 150"/>
                    <a:gd name="T78" fmla="*/ 2147483646 w 67"/>
                    <a:gd name="T79" fmla="*/ 2147483646 h 150"/>
                    <a:gd name="T80" fmla="*/ 2147483646 w 67"/>
                    <a:gd name="T81" fmla="*/ 2147483646 h 150"/>
                    <a:gd name="T82" fmla="*/ 2147483646 w 67"/>
                    <a:gd name="T83" fmla="*/ 2147483646 h 150"/>
                    <a:gd name="T84" fmla="*/ 2147483646 w 67"/>
                    <a:gd name="T85" fmla="*/ 2147483646 h 150"/>
                    <a:gd name="T86" fmla="*/ 2147483646 w 67"/>
                    <a:gd name="T87" fmla="*/ 2147483646 h 150"/>
                    <a:gd name="T88" fmla="*/ 2147483646 w 67"/>
                    <a:gd name="T89" fmla="*/ 2147483646 h 150"/>
                    <a:gd name="T90" fmla="*/ 2147483646 w 67"/>
                    <a:gd name="T91" fmla="*/ 2147483646 h 150"/>
                    <a:gd name="T92" fmla="*/ 2147483646 w 67"/>
                    <a:gd name="T93" fmla="*/ 2147483646 h 150"/>
                    <a:gd name="T94" fmla="*/ 2147483646 w 67"/>
                    <a:gd name="T95" fmla="*/ 2147483646 h 150"/>
                    <a:gd name="T96" fmla="*/ 2147483646 w 67"/>
                    <a:gd name="T97" fmla="*/ 2147483646 h 150"/>
                    <a:gd name="T98" fmla="*/ 2147483646 w 67"/>
                    <a:gd name="T99" fmla="*/ 2147483646 h 150"/>
                    <a:gd name="T100" fmla="*/ 2147483646 w 67"/>
                    <a:gd name="T101" fmla="*/ 2147483646 h 150"/>
                    <a:gd name="T102" fmla="*/ 2147483646 w 67"/>
                    <a:gd name="T103" fmla="*/ 2147483646 h 1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4" name="iSļïḑé">
                  <a:extLst>
                    <a:ext uri="{FF2B5EF4-FFF2-40B4-BE49-F238E27FC236}">
                      <a16:creationId xmlns:a16="http://schemas.microsoft.com/office/drawing/2014/main" id="{A3D97EEA-B2F2-435F-87DC-825620FEA726}"/>
                    </a:ext>
                  </a:extLst>
                </p:cNvPr>
                <p:cNvSpPr>
                  <a:spLocks/>
                </p:cNvSpPr>
                <p:nvPr/>
              </p:nvSpPr>
              <p:spPr bwMode="auto">
                <a:xfrm>
                  <a:off x="4422776" y="3106738"/>
                  <a:ext cx="412750" cy="596900"/>
                </a:xfrm>
                <a:custGeom>
                  <a:avLst/>
                  <a:gdLst>
                    <a:gd name="T0" fmla="*/ 2147483646 w 125"/>
                    <a:gd name="T1" fmla="*/ 2147483646 h 179"/>
                    <a:gd name="T2" fmla="*/ 2147483646 w 125"/>
                    <a:gd name="T3" fmla="*/ 2147483646 h 179"/>
                    <a:gd name="T4" fmla="*/ 2147483646 w 125"/>
                    <a:gd name="T5" fmla="*/ 2147483646 h 179"/>
                    <a:gd name="T6" fmla="*/ 2147483646 w 125"/>
                    <a:gd name="T7" fmla="*/ 2147483646 h 179"/>
                    <a:gd name="T8" fmla="*/ 2147483646 w 125"/>
                    <a:gd name="T9" fmla="*/ 2147483646 h 179"/>
                    <a:gd name="T10" fmla="*/ 2147483646 w 125"/>
                    <a:gd name="T11" fmla="*/ 2147483646 h 179"/>
                    <a:gd name="T12" fmla="*/ 2147483646 w 125"/>
                    <a:gd name="T13" fmla="*/ 2147483646 h 179"/>
                    <a:gd name="T14" fmla="*/ 2147483646 w 125"/>
                    <a:gd name="T15" fmla="*/ 2147483646 h 179"/>
                    <a:gd name="T16" fmla="*/ 2147483646 w 125"/>
                    <a:gd name="T17" fmla="*/ 2147483646 h 179"/>
                    <a:gd name="T18" fmla="*/ 2147483646 w 125"/>
                    <a:gd name="T19" fmla="*/ 2147483646 h 179"/>
                    <a:gd name="T20" fmla="*/ 2147483646 w 125"/>
                    <a:gd name="T21" fmla="*/ 2147483646 h 179"/>
                    <a:gd name="T22" fmla="*/ 2147483646 w 125"/>
                    <a:gd name="T23" fmla="*/ 0 h 179"/>
                    <a:gd name="T24" fmla="*/ 2147483646 w 125"/>
                    <a:gd name="T25" fmla="*/ 0 h 179"/>
                    <a:gd name="T26" fmla="*/ 2147483646 w 125"/>
                    <a:gd name="T27" fmla="*/ 2147483646 h 179"/>
                    <a:gd name="T28" fmla="*/ 2147483646 w 125"/>
                    <a:gd name="T29" fmla="*/ 2147483646 h 179"/>
                    <a:gd name="T30" fmla="*/ 2147483646 w 125"/>
                    <a:gd name="T31" fmla="*/ 2147483646 h 179"/>
                    <a:gd name="T32" fmla="*/ 2147483646 w 125"/>
                    <a:gd name="T33" fmla="*/ 2147483646 h 179"/>
                    <a:gd name="T34" fmla="*/ 0 w 125"/>
                    <a:gd name="T35" fmla="*/ 2147483646 h 179"/>
                    <a:gd name="T36" fmla="*/ 2147483646 w 125"/>
                    <a:gd name="T37" fmla="*/ 2147483646 h 179"/>
                    <a:gd name="T38" fmla="*/ 2147483646 w 125"/>
                    <a:gd name="T39" fmla="*/ 2147483646 h 179"/>
                    <a:gd name="T40" fmla="*/ 2147483646 w 125"/>
                    <a:gd name="T41" fmla="*/ 2147483646 h 179"/>
                    <a:gd name="T42" fmla="*/ 2147483646 w 125"/>
                    <a:gd name="T43" fmla="*/ 2147483646 h 179"/>
                    <a:gd name="T44" fmla="*/ 2147483646 w 125"/>
                    <a:gd name="T45" fmla="*/ 2147483646 h 179"/>
                    <a:gd name="T46" fmla="*/ 2147483646 w 125"/>
                    <a:gd name="T47" fmla="*/ 2147483646 h 179"/>
                    <a:gd name="T48" fmla="*/ 2147483646 w 125"/>
                    <a:gd name="T49" fmla="*/ 2147483646 h 179"/>
                    <a:gd name="T50" fmla="*/ 2147483646 w 125"/>
                    <a:gd name="T51" fmla="*/ 2147483646 h 179"/>
                    <a:gd name="T52" fmla="*/ 2147483646 w 125"/>
                    <a:gd name="T53" fmla="*/ 2147483646 h 179"/>
                    <a:gd name="T54" fmla="*/ 2147483646 w 125"/>
                    <a:gd name="T55" fmla="*/ 2147483646 h 179"/>
                    <a:gd name="T56" fmla="*/ 2147483646 w 125"/>
                    <a:gd name="T57" fmla="*/ 2147483646 h 179"/>
                    <a:gd name="T58" fmla="*/ 2147483646 w 125"/>
                    <a:gd name="T59" fmla="*/ 2147483646 h 179"/>
                    <a:gd name="T60" fmla="*/ 2147483646 w 125"/>
                    <a:gd name="T61" fmla="*/ 2147483646 h 179"/>
                    <a:gd name="T62" fmla="*/ 2147483646 w 125"/>
                    <a:gd name="T63" fmla="*/ 2147483646 h 179"/>
                    <a:gd name="T64" fmla="*/ 2147483646 w 125"/>
                    <a:gd name="T65" fmla="*/ 2147483646 h 179"/>
                    <a:gd name="T66" fmla="*/ 2147483646 w 125"/>
                    <a:gd name="T67" fmla="*/ 2147483646 h 179"/>
                    <a:gd name="T68" fmla="*/ 2147483646 w 125"/>
                    <a:gd name="T69" fmla="*/ 2147483646 h 179"/>
                    <a:gd name="T70" fmla="*/ 2147483646 w 125"/>
                    <a:gd name="T71" fmla="*/ 2147483646 h 179"/>
                    <a:gd name="T72" fmla="*/ 2147483646 w 125"/>
                    <a:gd name="T73" fmla="*/ 2147483646 h 179"/>
                    <a:gd name="T74" fmla="*/ 2147483646 w 125"/>
                    <a:gd name="T75" fmla="*/ 2147483646 h 179"/>
                    <a:gd name="T76" fmla="*/ 2147483646 w 125"/>
                    <a:gd name="T77" fmla="*/ 2147483646 h 179"/>
                    <a:gd name="T78" fmla="*/ 2147483646 w 125"/>
                    <a:gd name="T79" fmla="*/ 2147483646 h 179"/>
                    <a:gd name="T80" fmla="*/ 2147483646 w 125"/>
                    <a:gd name="T81" fmla="*/ 2147483646 h 179"/>
                    <a:gd name="T82" fmla="*/ 2147483646 w 125"/>
                    <a:gd name="T83" fmla="*/ 2147483646 h 179"/>
                    <a:gd name="T84" fmla="*/ 2147483646 w 125"/>
                    <a:gd name="T85" fmla="*/ 2147483646 h 179"/>
                    <a:gd name="T86" fmla="*/ 2147483646 w 125"/>
                    <a:gd name="T87" fmla="*/ 2147483646 h 179"/>
                    <a:gd name="T88" fmla="*/ 2147483646 w 125"/>
                    <a:gd name="T89" fmla="*/ 2147483646 h 179"/>
                    <a:gd name="T90" fmla="*/ 2147483646 w 125"/>
                    <a:gd name="T91" fmla="*/ 2147483646 h 179"/>
                    <a:gd name="T92" fmla="*/ 2147483646 w 125"/>
                    <a:gd name="T93" fmla="*/ 2147483646 h 179"/>
                    <a:gd name="T94" fmla="*/ 2147483646 w 125"/>
                    <a:gd name="T95" fmla="*/ 2147483646 h 179"/>
                    <a:gd name="T96" fmla="*/ 2147483646 w 125"/>
                    <a:gd name="T97" fmla="*/ 2147483646 h 179"/>
                    <a:gd name="T98" fmla="*/ 2147483646 w 125"/>
                    <a:gd name="T99" fmla="*/ 2147483646 h 179"/>
                    <a:gd name="T100" fmla="*/ 2147483646 w 125"/>
                    <a:gd name="T101" fmla="*/ 2147483646 h 17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5" name="íšlïďè">
                  <a:extLst>
                    <a:ext uri="{FF2B5EF4-FFF2-40B4-BE49-F238E27FC236}">
                      <a16:creationId xmlns:a16="http://schemas.microsoft.com/office/drawing/2014/main" id="{B1E8768B-B3D2-4945-8934-B42913693E26}"/>
                    </a:ext>
                  </a:extLst>
                </p:cNvPr>
                <p:cNvSpPr>
                  <a:spLocks/>
                </p:cNvSpPr>
                <p:nvPr/>
              </p:nvSpPr>
              <p:spPr bwMode="auto">
                <a:xfrm>
                  <a:off x="5478463" y="3581400"/>
                  <a:ext cx="46038" cy="76200"/>
                </a:xfrm>
                <a:custGeom>
                  <a:avLst/>
                  <a:gdLst>
                    <a:gd name="T0" fmla="*/ 2147483646 w 14"/>
                    <a:gd name="T1" fmla="*/ 2147483646 h 23"/>
                    <a:gd name="T2" fmla="*/ 2147483646 w 14"/>
                    <a:gd name="T3" fmla="*/ 2147483646 h 23"/>
                    <a:gd name="T4" fmla="*/ 2147483646 w 14"/>
                    <a:gd name="T5" fmla="*/ 0 h 23"/>
                    <a:gd name="T6" fmla="*/ 0 w 14"/>
                    <a:gd name="T7" fmla="*/ 2147483646 h 23"/>
                    <a:gd name="T8" fmla="*/ 2147483646 w 14"/>
                    <a:gd name="T9" fmla="*/ 2147483646 h 23"/>
                    <a:gd name="T10" fmla="*/ 2147483646 w 14"/>
                    <a:gd name="T11" fmla="*/ 2147483646 h 23"/>
                    <a:gd name="T12" fmla="*/ 2147483646 w 14"/>
                    <a:gd name="T13" fmla="*/ 2147483646 h 23"/>
                    <a:gd name="T14" fmla="*/ 2147483646 w 14"/>
                    <a:gd name="T15" fmla="*/ 2147483646 h 23"/>
                    <a:gd name="T16" fmla="*/ 2147483646 w 14"/>
                    <a:gd name="T17" fmla="*/ 2147483646 h 23"/>
                    <a:gd name="T18" fmla="*/ 2147483646 w 14"/>
                    <a:gd name="T19" fmla="*/ 2147483646 h 23"/>
                    <a:gd name="T20" fmla="*/ 2147483646 w 14"/>
                    <a:gd name="T21" fmla="*/ 2147483646 h 23"/>
                    <a:gd name="T22" fmla="*/ 2147483646 w 14"/>
                    <a:gd name="T23" fmla="*/ 2147483646 h 23"/>
                    <a:gd name="T24" fmla="*/ 2147483646 w 14"/>
                    <a:gd name="T25" fmla="*/ 2147483646 h 23"/>
                    <a:gd name="T26" fmla="*/ 2147483646 w 14"/>
                    <a:gd name="T27" fmla="*/ 2147483646 h 2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6" name="işḷîḑe">
                  <a:extLst>
                    <a:ext uri="{FF2B5EF4-FFF2-40B4-BE49-F238E27FC236}">
                      <a16:creationId xmlns:a16="http://schemas.microsoft.com/office/drawing/2014/main" id="{56E3342E-1BE2-4727-AA17-F555B9CB6027}"/>
                    </a:ext>
                  </a:extLst>
                </p:cNvPr>
                <p:cNvSpPr>
                  <a:spLocks/>
                </p:cNvSpPr>
                <p:nvPr/>
              </p:nvSpPr>
              <p:spPr bwMode="auto">
                <a:xfrm>
                  <a:off x="6310313" y="3136900"/>
                  <a:ext cx="406400" cy="554038"/>
                </a:xfrm>
                <a:custGeom>
                  <a:avLst/>
                  <a:gdLst>
                    <a:gd name="T0" fmla="*/ 2147483646 w 123"/>
                    <a:gd name="T1" fmla="*/ 2147483646 h 166"/>
                    <a:gd name="T2" fmla="*/ 2147483646 w 123"/>
                    <a:gd name="T3" fmla="*/ 0 h 166"/>
                    <a:gd name="T4" fmla="*/ 2147483646 w 123"/>
                    <a:gd name="T5" fmla="*/ 2147483646 h 166"/>
                    <a:gd name="T6" fmla="*/ 2147483646 w 123"/>
                    <a:gd name="T7" fmla="*/ 2147483646 h 166"/>
                    <a:gd name="T8" fmla="*/ 2147483646 w 123"/>
                    <a:gd name="T9" fmla="*/ 2147483646 h 166"/>
                    <a:gd name="T10" fmla="*/ 2147483646 w 123"/>
                    <a:gd name="T11" fmla="*/ 2147483646 h 166"/>
                    <a:gd name="T12" fmla="*/ 2147483646 w 123"/>
                    <a:gd name="T13" fmla="*/ 2147483646 h 166"/>
                    <a:gd name="T14" fmla="*/ 2147483646 w 123"/>
                    <a:gd name="T15" fmla="*/ 2147483646 h 166"/>
                    <a:gd name="T16" fmla="*/ 2147483646 w 123"/>
                    <a:gd name="T17" fmla="*/ 2147483646 h 166"/>
                    <a:gd name="T18" fmla="*/ 2147483646 w 123"/>
                    <a:gd name="T19" fmla="*/ 2147483646 h 166"/>
                    <a:gd name="T20" fmla="*/ 2147483646 w 123"/>
                    <a:gd name="T21" fmla="*/ 2147483646 h 166"/>
                    <a:gd name="T22" fmla="*/ 2147483646 w 123"/>
                    <a:gd name="T23" fmla="*/ 2147483646 h 166"/>
                    <a:gd name="T24" fmla="*/ 2147483646 w 123"/>
                    <a:gd name="T25" fmla="*/ 2147483646 h 166"/>
                    <a:gd name="T26" fmla="*/ 2147483646 w 123"/>
                    <a:gd name="T27" fmla="*/ 2147483646 h 166"/>
                    <a:gd name="T28" fmla="*/ 2147483646 w 123"/>
                    <a:gd name="T29" fmla="*/ 2147483646 h 166"/>
                    <a:gd name="T30" fmla="*/ 2147483646 w 123"/>
                    <a:gd name="T31" fmla="*/ 2147483646 h 166"/>
                    <a:gd name="T32" fmla="*/ 2147483646 w 123"/>
                    <a:gd name="T33" fmla="*/ 2147483646 h 166"/>
                    <a:gd name="T34" fmla="*/ 2147483646 w 123"/>
                    <a:gd name="T35" fmla="*/ 2147483646 h 166"/>
                    <a:gd name="T36" fmla="*/ 2147483646 w 123"/>
                    <a:gd name="T37" fmla="*/ 2147483646 h 166"/>
                    <a:gd name="T38" fmla="*/ 2147483646 w 123"/>
                    <a:gd name="T39" fmla="*/ 2147483646 h 166"/>
                    <a:gd name="T40" fmla="*/ 2147483646 w 123"/>
                    <a:gd name="T41" fmla="*/ 2147483646 h 166"/>
                    <a:gd name="T42" fmla="*/ 2147483646 w 123"/>
                    <a:gd name="T43" fmla="*/ 2147483646 h 166"/>
                    <a:gd name="T44" fmla="*/ 2147483646 w 123"/>
                    <a:gd name="T45" fmla="*/ 2147483646 h 166"/>
                    <a:gd name="T46" fmla="*/ 2147483646 w 123"/>
                    <a:gd name="T47" fmla="*/ 2147483646 h 166"/>
                    <a:gd name="T48" fmla="*/ 2147483646 w 123"/>
                    <a:gd name="T49" fmla="*/ 2147483646 h 166"/>
                    <a:gd name="T50" fmla="*/ 2147483646 w 123"/>
                    <a:gd name="T51" fmla="*/ 2147483646 h 166"/>
                    <a:gd name="T52" fmla="*/ 2147483646 w 123"/>
                    <a:gd name="T53" fmla="*/ 2147483646 h 166"/>
                    <a:gd name="T54" fmla="*/ 2147483646 w 123"/>
                    <a:gd name="T55" fmla="*/ 2147483646 h 166"/>
                    <a:gd name="T56" fmla="*/ 2147483646 w 123"/>
                    <a:gd name="T57" fmla="*/ 2147483646 h 166"/>
                    <a:gd name="T58" fmla="*/ 2147483646 w 123"/>
                    <a:gd name="T59" fmla="*/ 2147483646 h 166"/>
                    <a:gd name="T60" fmla="*/ 2147483646 w 123"/>
                    <a:gd name="T61" fmla="*/ 2147483646 h 166"/>
                    <a:gd name="T62" fmla="*/ 2147483646 w 123"/>
                    <a:gd name="T63" fmla="*/ 2147483646 h 166"/>
                    <a:gd name="T64" fmla="*/ 2147483646 w 123"/>
                    <a:gd name="T65" fmla="*/ 2147483646 h 166"/>
                    <a:gd name="T66" fmla="*/ 2147483646 w 123"/>
                    <a:gd name="T67" fmla="*/ 2147483646 h 166"/>
                    <a:gd name="T68" fmla="*/ 2147483646 w 123"/>
                    <a:gd name="T69" fmla="*/ 2147483646 h 166"/>
                    <a:gd name="T70" fmla="*/ 2147483646 w 123"/>
                    <a:gd name="T71" fmla="*/ 2147483646 h 166"/>
                    <a:gd name="T72" fmla="*/ 2147483646 w 123"/>
                    <a:gd name="T73" fmla="*/ 2147483646 h 166"/>
                    <a:gd name="T74" fmla="*/ 2147483646 w 123"/>
                    <a:gd name="T75" fmla="*/ 2147483646 h 166"/>
                    <a:gd name="T76" fmla="*/ 2147483646 w 123"/>
                    <a:gd name="T77" fmla="*/ 2147483646 h 166"/>
                    <a:gd name="T78" fmla="*/ 2147483646 w 123"/>
                    <a:gd name="T79" fmla="*/ 2147483646 h 166"/>
                    <a:gd name="T80" fmla="*/ 2147483646 w 123"/>
                    <a:gd name="T81" fmla="*/ 2147483646 h 166"/>
                    <a:gd name="T82" fmla="*/ 2147483646 w 123"/>
                    <a:gd name="T83" fmla="*/ 2147483646 h 166"/>
                    <a:gd name="T84" fmla="*/ 2147483646 w 123"/>
                    <a:gd name="T85" fmla="*/ 2147483646 h 166"/>
                    <a:gd name="T86" fmla="*/ 2147483646 w 123"/>
                    <a:gd name="T87" fmla="*/ 2147483646 h 166"/>
                    <a:gd name="T88" fmla="*/ 2147483646 w 123"/>
                    <a:gd name="T89" fmla="*/ 2147483646 h 166"/>
                    <a:gd name="T90" fmla="*/ 2147483646 w 123"/>
                    <a:gd name="T91" fmla="*/ 2147483646 h 166"/>
                    <a:gd name="T92" fmla="*/ 2147483646 w 123"/>
                    <a:gd name="T93" fmla="*/ 2147483646 h 166"/>
                    <a:gd name="T94" fmla="*/ 2147483646 w 123"/>
                    <a:gd name="T95" fmla="*/ 2147483646 h 166"/>
                    <a:gd name="T96" fmla="*/ 2147483646 w 123"/>
                    <a:gd name="T97" fmla="*/ 2147483646 h 166"/>
                    <a:gd name="T98" fmla="*/ 2147483646 w 123"/>
                    <a:gd name="T99" fmla="*/ 2147483646 h 166"/>
                    <a:gd name="T100" fmla="*/ 2147483646 w 123"/>
                    <a:gd name="T101" fmla="*/ 2147483646 h 166"/>
                    <a:gd name="T102" fmla="*/ 2147483646 w 123"/>
                    <a:gd name="T103" fmla="*/ 2147483646 h 166"/>
                    <a:gd name="T104" fmla="*/ 2147483646 w 123"/>
                    <a:gd name="T105" fmla="*/ 2147483646 h 166"/>
                    <a:gd name="T106" fmla="*/ 2147483646 w 123"/>
                    <a:gd name="T107" fmla="*/ 2147483646 h 166"/>
                    <a:gd name="T108" fmla="*/ 2147483646 w 123"/>
                    <a:gd name="T109" fmla="*/ 2147483646 h 166"/>
                    <a:gd name="T110" fmla="*/ 2147483646 w 123"/>
                    <a:gd name="T111" fmla="*/ 2147483646 h 166"/>
                    <a:gd name="T112" fmla="*/ 2147483646 w 123"/>
                    <a:gd name="T113" fmla="*/ 2147483646 h 166"/>
                    <a:gd name="T114" fmla="*/ 2147483646 w 123"/>
                    <a:gd name="T115" fmla="*/ 2147483646 h 166"/>
                    <a:gd name="T116" fmla="*/ 2147483646 w 123"/>
                    <a:gd name="T117" fmla="*/ 2147483646 h 166"/>
                    <a:gd name="T118" fmla="*/ 2147483646 w 123"/>
                    <a:gd name="T119" fmla="*/ 2147483646 h 166"/>
                    <a:gd name="T120" fmla="*/ 2147483646 w 123"/>
                    <a:gd name="T121" fmla="*/ 2147483646 h 16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7" name="íṥḻiďê">
                  <a:extLst>
                    <a:ext uri="{FF2B5EF4-FFF2-40B4-BE49-F238E27FC236}">
                      <a16:creationId xmlns:a16="http://schemas.microsoft.com/office/drawing/2014/main" id="{657C8890-23D1-4F17-8544-DDB8835E2127}"/>
                    </a:ext>
                  </a:extLst>
                </p:cNvPr>
                <p:cNvSpPr>
                  <a:spLocks/>
                </p:cNvSpPr>
                <p:nvPr/>
              </p:nvSpPr>
              <p:spPr bwMode="auto">
                <a:xfrm>
                  <a:off x="5159376" y="3357563"/>
                  <a:ext cx="117475" cy="366713"/>
                </a:xfrm>
                <a:custGeom>
                  <a:avLst/>
                  <a:gdLst>
                    <a:gd name="T0" fmla="*/ 2147483646 w 36"/>
                    <a:gd name="T1" fmla="*/ 2147483646 h 110"/>
                    <a:gd name="T2" fmla="*/ 2147483646 w 36"/>
                    <a:gd name="T3" fmla="*/ 2147483646 h 110"/>
                    <a:gd name="T4" fmla="*/ 2147483646 w 36"/>
                    <a:gd name="T5" fmla="*/ 2147483646 h 110"/>
                    <a:gd name="T6" fmla="*/ 2147483646 w 36"/>
                    <a:gd name="T7" fmla="*/ 0 h 110"/>
                    <a:gd name="T8" fmla="*/ 2147483646 w 36"/>
                    <a:gd name="T9" fmla="*/ 2147483646 h 110"/>
                    <a:gd name="T10" fmla="*/ 2147483646 w 36"/>
                    <a:gd name="T11" fmla="*/ 2147483646 h 110"/>
                    <a:gd name="T12" fmla="*/ 2147483646 w 36"/>
                    <a:gd name="T13" fmla="*/ 2147483646 h 110"/>
                    <a:gd name="T14" fmla="*/ 2147483646 w 36"/>
                    <a:gd name="T15" fmla="*/ 2147483646 h 110"/>
                    <a:gd name="T16" fmla="*/ 2147483646 w 36"/>
                    <a:gd name="T17" fmla="*/ 2147483646 h 110"/>
                    <a:gd name="T18" fmla="*/ 0 w 36"/>
                    <a:gd name="T19" fmla="*/ 2147483646 h 110"/>
                    <a:gd name="T20" fmla="*/ 0 w 36"/>
                    <a:gd name="T21" fmla="*/ 2147483646 h 110"/>
                    <a:gd name="T22" fmla="*/ 0 w 36"/>
                    <a:gd name="T23" fmla="*/ 2147483646 h 110"/>
                    <a:gd name="T24" fmla="*/ 2147483646 w 36"/>
                    <a:gd name="T25" fmla="*/ 2147483646 h 110"/>
                    <a:gd name="T26" fmla="*/ 2147483646 w 36"/>
                    <a:gd name="T27" fmla="*/ 2147483646 h 110"/>
                    <a:gd name="T28" fmla="*/ 2147483646 w 36"/>
                    <a:gd name="T29" fmla="*/ 2147483646 h 110"/>
                    <a:gd name="T30" fmla="*/ 2147483646 w 36"/>
                    <a:gd name="T31" fmla="*/ 2147483646 h 110"/>
                    <a:gd name="T32" fmla="*/ 2147483646 w 36"/>
                    <a:gd name="T33" fmla="*/ 2147483646 h 110"/>
                    <a:gd name="T34" fmla="*/ 2147483646 w 36"/>
                    <a:gd name="T35" fmla="*/ 2147483646 h 110"/>
                    <a:gd name="T36" fmla="*/ 2147483646 w 36"/>
                    <a:gd name="T37" fmla="*/ 2147483646 h 110"/>
                    <a:gd name="T38" fmla="*/ 2147483646 w 36"/>
                    <a:gd name="T39" fmla="*/ 2147483646 h 110"/>
                    <a:gd name="T40" fmla="*/ 2147483646 w 36"/>
                    <a:gd name="T41" fmla="*/ 2147483646 h 110"/>
                    <a:gd name="T42" fmla="*/ 2147483646 w 36"/>
                    <a:gd name="T43" fmla="*/ 2147483646 h 110"/>
                    <a:gd name="T44" fmla="*/ 2147483646 w 36"/>
                    <a:gd name="T45" fmla="*/ 2147483646 h 110"/>
                    <a:gd name="T46" fmla="*/ 2147483646 w 36"/>
                    <a:gd name="T47" fmla="*/ 2147483646 h 110"/>
                    <a:gd name="T48" fmla="*/ 2147483646 w 36"/>
                    <a:gd name="T49" fmla="*/ 2147483646 h 110"/>
                    <a:gd name="T50" fmla="*/ 2147483646 w 36"/>
                    <a:gd name="T51" fmla="*/ 2147483646 h 1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11" name="ïšľîḍê">
                <a:extLst>
                  <a:ext uri="{FF2B5EF4-FFF2-40B4-BE49-F238E27FC236}">
                    <a16:creationId xmlns:a16="http://schemas.microsoft.com/office/drawing/2014/main" id="{AC92D352-0E0C-403B-B820-47477A37E470}"/>
                  </a:ext>
                </a:extLst>
              </p:cNvPr>
              <p:cNvGrpSpPr>
                <a:grpSpLocks/>
              </p:cNvGrpSpPr>
              <p:nvPr/>
            </p:nvGrpSpPr>
            <p:grpSpPr bwMode="auto">
              <a:xfrm>
                <a:off x="4412452" y="3781425"/>
                <a:ext cx="2312689" cy="166461"/>
                <a:chOff x="6986588" y="3521075"/>
                <a:chExt cx="1654176" cy="119063"/>
              </a:xfrm>
            </p:grpSpPr>
            <p:sp>
              <p:nvSpPr>
                <p:cNvPr id="12" name="îṩľîḑê">
                  <a:extLst>
                    <a:ext uri="{FF2B5EF4-FFF2-40B4-BE49-F238E27FC236}">
                      <a16:creationId xmlns:a16="http://schemas.microsoft.com/office/drawing/2014/main" id="{2717EB08-81EC-4C1F-8069-A133F1BABDD9}"/>
                    </a:ext>
                  </a:extLst>
                </p:cNvPr>
                <p:cNvSpPr>
                  <a:spLocks/>
                </p:cNvSpPr>
                <p:nvPr/>
              </p:nvSpPr>
              <p:spPr bwMode="auto">
                <a:xfrm>
                  <a:off x="6986588" y="3521075"/>
                  <a:ext cx="155575" cy="119063"/>
                </a:xfrm>
                <a:custGeom>
                  <a:avLst/>
                  <a:gdLst>
                    <a:gd name="T0" fmla="*/ 2147483646 w 98"/>
                    <a:gd name="T1" fmla="*/ 0 h 75"/>
                    <a:gd name="T2" fmla="*/ 2147483646 w 98"/>
                    <a:gd name="T3" fmla="*/ 2147483646 h 75"/>
                    <a:gd name="T4" fmla="*/ 2147483646 w 98"/>
                    <a:gd name="T5" fmla="*/ 0 h 75"/>
                    <a:gd name="T6" fmla="*/ 2147483646 w 98"/>
                    <a:gd name="T7" fmla="*/ 0 h 75"/>
                    <a:gd name="T8" fmla="*/ 2147483646 w 98"/>
                    <a:gd name="T9" fmla="*/ 2147483646 h 75"/>
                    <a:gd name="T10" fmla="*/ 2147483646 w 98"/>
                    <a:gd name="T11" fmla="*/ 0 h 75"/>
                    <a:gd name="T12" fmla="*/ 0 w 98"/>
                    <a:gd name="T13" fmla="*/ 0 h 75"/>
                    <a:gd name="T14" fmla="*/ 2147483646 w 98"/>
                    <a:gd name="T15" fmla="*/ 2147483646 h 75"/>
                    <a:gd name="T16" fmla="*/ 2147483646 w 98"/>
                    <a:gd name="T17" fmla="*/ 2147483646 h 75"/>
                    <a:gd name="T18" fmla="*/ 2147483646 w 98"/>
                    <a:gd name="T19" fmla="*/ 2147483646 h 75"/>
                    <a:gd name="T20" fmla="*/ 2147483646 w 98"/>
                    <a:gd name="T21" fmla="*/ 2147483646 h 75"/>
                    <a:gd name="T22" fmla="*/ 2147483646 w 98"/>
                    <a:gd name="T23" fmla="*/ 2147483646 h 75"/>
                    <a:gd name="T24" fmla="*/ 2147483646 w 98"/>
                    <a:gd name="T25" fmla="*/ 0 h 75"/>
                    <a:gd name="T26" fmla="*/ 2147483646 w 98"/>
                    <a:gd name="T27" fmla="*/ 0 h 7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3" name="îṩḷîde">
                  <a:extLst>
                    <a:ext uri="{FF2B5EF4-FFF2-40B4-BE49-F238E27FC236}">
                      <a16:creationId xmlns:a16="http://schemas.microsoft.com/office/drawing/2014/main" id="{10C86E9C-CA1F-49AF-92EE-CDDDA773CD7D}"/>
                    </a:ext>
                  </a:extLst>
                </p:cNvPr>
                <p:cNvSpPr>
                  <a:spLocks/>
                </p:cNvSpPr>
                <p:nvPr/>
              </p:nvSpPr>
              <p:spPr bwMode="auto">
                <a:xfrm>
                  <a:off x="7135813" y="3521075"/>
                  <a:ext cx="112713" cy="119063"/>
                </a:xfrm>
                <a:custGeom>
                  <a:avLst/>
                  <a:gdLst>
                    <a:gd name="T0" fmla="*/ 2147483646 w 34"/>
                    <a:gd name="T1" fmla="*/ 2147483646 h 36"/>
                    <a:gd name="T2" fmla="*/ 2147483646 w 34"/>
                    <a:gd name="T3" fmla="*/ 2147483646 h 36"/>
                    <a:gd name="T4" fmla="*/ 2147483646 w 34"/>
                    <a:gd name="T5" fmla="*/ 2147483646 h 36"/>
                    <a:gd name="T6" fmla="*/ 2147483646 w 34"/>
                    <a:gd name="T7" fmla="*/ 2147483646 h 36"/>
                    <a:gd name="T8" fmla="*/ 2147483646 w 34"/>
                    <a:gd name="T9" fmla="*/ 2147483646 h 36"/>
                    <a:gd name="T10" fmla="*/ 2147483646 w 34"/>
                    <a:gd name="T11" fmla="*/ 2147483646 h 36"/>
                    <a:gd name="T12" fmla="*/ 2147483646 w 34"/>
                    <a:gd name="T13" fmla="*/ 2147483646 h 36"/>
                    <a:gd name="T14" fmla="*/ 2147483646 w 34"/>
                    <a:gd name="T15" fmla="*/ 2147483646 h 36"/>
                    <a:gd name="T16" fmla="*/ 2147483646 w 34"/>
                    <a:gd name="T17" fmla="*/ 0 h 36"/>
                    <a:gd name="T18" fmla="*/ 2147483646 w 34"/>
                    <a:gd name="T19" fmla="*/ 0 h 36"/>
                    <a:gd name="T20" fmla="*/ 2147483646 w 34"/>
                    <a:gd name="T21" fmla="*/ 2147483646 h 36"/>
                    <a:gd name="T22" fmla="*/ 0 w 34"/>
                    <a:gd name="T23" fmla="*/ 2147483646 h 36"/>
                    <a:gd name="T24" fmla="*/ 0 w 34"/>
                    <a:gd name="T25" fmla="*/ 2147483646 h 36"/>
                    <a:gd name="T26" fmla="*/ 2147483646 w 34"/>
                    <a:gd name="T27" fmla="*/ 2147483646 h 36"/>
                    <a:gd name="T28" fmla="*/ 2147483646 w 34"/>
                    <a:gd name="T29" fmla="*/ 2147483646 h 36"/>
                    <a:gd name="T30" fmla="*/ 2147483646 w 34"/>
                    <a:gd name="T31" fmla="*/ 2147483646 h 36"/>
                    <a:gd name="T32" fmla="*/ 2147483646 w 34"/>
                    <a:gd name="T33" fmla="*/ 2147483646 h 36"/>
                    <a:gd name="T34" fmla="*/ 2147483646 w 34"/>
                    <a:gd name="T35" fmla="*/ 2147483646 h 36"/>
                    <a:gd name="T36" fmla="*/ 2147483646 w 34"/>
                    <a:gd name="T37" fmla="*/ 0 h 36"/>
                    <a:gd name="T38" fmla="*/ 2147483646 w 34"/>
                    <a:gd name="T39" fmla="*/ 0 h 36"/>
                    <a:gd name="T40" fmla="*/ 2147483646 w 34"/>
                    <a:gd name="T41" fmla="*/ 2147483646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4" name="îṣḻîḑê">
                  <a:extLst>
                    <a:ext uri="{FF2B5EF4-FFF2-40B4-BE49-F238E27FC236}">
                      <a16:creationId xmlns:a16="http://schemas.microsoft.com/office/drawing/2014/main" id="{2E5EFB90-52DD-46FF-BC06-87E841D60481}"/>
                    </a:ext>
                  </a:extLst>
                </p:cNvPr>
                <p:cNvSpPr>
                  <a:spLocks/>
                </p:cNvSpPr>
                <p:nvPr/>
              </p:nvSpPr>
              <p:spPr bwMode="auto">
                <a:xfrm>
                  <a:off x="7248526" y="3521075"/>
                  <a:ext cx="114300" cy="119063"/>
                </a:xfrm>
                <a:custGeom>
                  <a:avLst/>
                  <a:gdLst>
                    <a:gd name="T0" fmla="*/ 2147483646 w 72"/>
                    <a:gd name="T1" fmla="*/ 0 h 75"/>
                    <a:gd name="T2" fmla="*/ 2147483646 w 72"/>
                    <a:gd name="T3" fmla="*/ 2147483646 h 75"/>
                    <a:gd name="T4" fmla="*/ 2147483646 w 72"/>
                    <a:gd name="T5" fmla="*/ 2147483646 h 75"/>
                    <a:gd name="T6" fmla="*/ 2147483646 w 72"/>
                    <a:gd name="T7" fmla="*/ 0 h 75"/>
                    <a:gd name="T8" fmla="*/ 2147483646 w 72"/>
                    <a:gd name="T9" fmla="*/ 0 h 75"/>
                    <a:gd name="T10" fmla="*/ 0 w 72"/>
                    <a:gd name="T11" fmla="*/ 2147483646 h 75"/>
                    <a:gd name="T12" fmla="*/ 2147483646 w 72"/>
                    <a:gd name="T13" fmla="*/ 2147483646 h 75"/>
                    <a:gd name="T14" fmla="*/ 2147483646 w 72"/>
                    <a:gd name="T15" fmla="*/ 2147483646 h 75"/>
                    <a:gd name="T16" fmla="*/ 2147483646 w 72"/>
                    <a:gd name="T17" fmla="*/ 2147483646 h 75"/>
                    <a:gd name="T18" fmla="*/ 2147483646 w 72"/>
                    <a:gd name="T19" fmla="*/ 2147483646 h 75"/>
                    <a:gd name="T20" fmla="*/ 2147483646 w 72"/>
                    <a:gd name="T21" fmla="*/ 2147483646 h 75"/>
                    <a:gd name="T22" fmla="*/ 2147483646 w 72"/>
                    <a:gd name="T23" fmla="*/ 0 h 75"/>
                    <a:gd name="T24" fmla="*/ 2147483646 w 72"/>
                    <a:gd name="T25" fmla="*/ 0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5" name="ïṥlíḑê">
                  <a:extLst>
                    <a:ext uri="{FF2B5EF4-FFF2-40B4-BE49-F238E27FC236}">
                      <a16:creationId xmlns:a16="http://schemas.microsoft.com/office/drawing/2014/main" id="{737D579A-E665-4BA1-A445-70DB5670D996}"/>
                    </a:ext>
                  </a:extLst>
                </p:cNvPr>
                <p:cNvSpPr>
                  <a:spLocks/>
                </p:cNvSpPr>
                <p:nvPr/>
              </p:nvSpPr>
              <p:spPr bwMode="auto">
                <a:xfrm>
                  <a:off x="7356476" y="3521075"/>
                  <a:ext cx="112713" cy="119063"/>
                </a:xfrm>
                <a:custGeom>
                  <a:avLst/>
                  <a:gdLst>
                    <a:gd name="T0" fmla="*/ 2147483646 w 71"/>
                    <a:gd name="T1" fmla="*/ 0 h 75"/>
                    <a:gd name="T2" fmla="*/ 0 w 71"/>
                    <a:gd name="T3" fmla="*/ 2147483646 h 75"/>
                    <a:gd name="T4" fmla="*/ 2147483646 w 71"/>
                    <a:gd name="T5" fmla="*/ 2147483646 h 75"/>
                    <a:gd name="T6" fmla="*/ 2147483646 w 71"/>
                    <a:gd name="T7" fmla="*/ 2147483646 h 75"/>
                    <a:gd name="T8" fmla="*/ 2147483646 w 71"/>
                    <a:gd name="T9" fmla="*/ 2147483646 h 75"/>
                    <a:gd name="T10" fmla="*/ 2147483646 w 71"/>
                    <a:gd name="T11" fmla="*/ 2147483646 h 75"/>
                    <a:gd name="T12" fmla="*/ 2147483646 w 71"/>
                    <a:gd name="T13" fmla="*/ 2147483646 h 75"/>
                    <a:gd name="T14" fmla="*/ 2147483646 w 71"/>
                    <a:gd name="T15" fmla="*/ 0 h 75"/>
                    <a:gd name="T16" fmla="*/ 2147483646 w 71"/>
                    <a:gd name="T17" fmla="*/ 0 h 75"/>
                    <a:gd name="T18" fmla="*/ 2147483646 w 71"/>
                    <a:gd name="T19" fmla="*/ 2147483646 h 75"/>
                    <a:gd name="T20" fmla="*/ 2147483646 w 71"/>
                    <a:gd name="T21" fmla="*/ 2147483646 h 75"/>
                    <a:gd name="T22" fmla="*/ 2147483646 w 71"/>
                    <a:gd name="T23" fmla="*/ 2147483646 h 75"/>
                    <a:gd name="T24" fmla="*/ 2147483646 w 71"/>
                    <a:gd name="T25" fmla="*/ 2147483646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6" name="îş1íḋe">
                  <a:extLst>
                    <a:ext uri="{FF2B5EF4-FFF2-40B4-BE49-F238E27FC236}">
                      <a16:creationId xmlns:a16="http://schemas.microsoft.com/office/drawing/2014/main" id="{65436A9C-B2A9-4C9D-A48E-468D62EA097E}"/>
                    </a:ext>
                  </a:extLst>
                </p:cNvPr>
                <p:cNvSpPr>
                  <a:spLocks/>
                </p:cNvSpPr>
                <p:nvPr/>
              </p:nvSpPr>
              <p:spPr bwMode="auto">
                <a:xfrm>
                  <a:off x="7481888" y="3521075"/>
                  <a:ext cx="119063" cy="119063"/>
                </a:xfrm>
                <a:custGeom>
                  <a:avLst/>
                  <a:gdLst>
                    <a:gd name="T0" fmla="*/ 2147483646 w 75"/>
                    <a:gd name="T1" fmla="*/ 2147483646 h 75"/>
                    <a:gd name="T2" fmla="*/ 2147483646 w 75"/>
                    <a:gd name="T3" fmla="*/ 0 h 75"/>
                    <a:gd name="T4" fmla="*/ 2147483646 w 75"/>
                    <a:gd name="T5" fmla="*/ 0 h 75"/>
                    <a:gd name="T6" fmla="*/ 0 w 75"/>
                    <a:gd name="T7" fmla="*/ 2147483646 h 75"/>
                    <a:gd name="T8" fmla="*/ 2147483646 w 75"/>
                    <a:gd name="T9" fmla="*/ 2147483646 h 75"/>
                    <a:gd name="T10" fmla="*/ 2147483646 w 75"/>
                    <a:gd name="T11" fmla="*/ 2147483646 h 75"/>
                    <a:gd name="T12" fmla="*/ 2147483646 w 75"/>
                    <a:gd name="T13" fmla="*/ 2147483646 h 75"/>
                    <a:gd name="T14" fmla="*/ 2147483646 w 75"/>
                    <a:gd name="T15" fmla="*/ 2147483646 h 75"/>
                    <a:gd name="T16" fmla="*/ 2147483646 w 75"/>
                    <a:gd name="T17" fmla="*/ 0 h 75"/>
                    <a:gd name="T18" fmla="*/ 2147483646 w 75"/>
                    <a:gd name="T19" fmla="*/ 0 h 75"/>
                    <a:gd name="T20" fmla="*/ 2147483646 w 75"/>
                    <a:gd name="T21" fmla="*/ 2147483646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7" name="îş1ïḋe">
                  <a:extLst>
                    <a:ext uri="{FF2B5EF4-FFF2-40B4-BE49-F238E27FC236}">
                      <a16:creationId xmlns:a16="http://schemas.microsoft.com/office/drawing/2014/main" id="{6BECEBE5-9102-4478-BB64-F69203197136}"/>
                    </a:ext>
                  </a:extLst>
                </p:cNvPr>
                <p:cNvSpPr>
                  <a:spLocks/>
                </p:cNvSpPr>
                <p:nvPr/>
              </p:nvSpPr>
              <p:spPr bwMode="auto">
                <a:xfrm>
                  <a:off x="7653338" y="3521075"/>
                  <a:ext cx="112713" cy="119063"/>
                </a:xfrm>
                <a:custGeom>
                  <a:avLst/>
                  <a:gdLst>
                    <a:gd name="T0" fmla="*/ 2147483646 w 34"/>
                    <a:gd name="T1" fmla="*/ 2147483646 h 36"/>
                    <a:gd name="T2" fmla="*/ 2147483646 w 34"/>
                    <a:gd name="T3" fmla="*/ 2147483646 h 36"/>
                    <a:gd name="T4" fmla="*/ 2147483646 w 34"/>
                    <a:gd name="T5" fmla="*/ 2147483646 h 36"/>
                    <a:gd name="T6" fmla="*/ 2147483646 w 34"/>
                    <a:gd name="T7" fmla="*/ 2147483646 h 36"/>
                    <a:gd name="T8" fmla="*/ 2147483646 w 34"/>
                    <a:gd name="T9" fmla="*/ 2147483646 h 36"/>
                    <a:gd name="T10" fmla="*/ 2147483646 w 34"/>
                    <a:gd name="T11" fmla="*/ 2147483646 h 36"/>
                    <a:gd name="T12" fmla="*/ 2147483646 w 34"/>
                    <a:gd name="T13" fmla="*/ 2147483646 h 36"/>
                    <a:gd name="T14" fmla="*/ 2147483646 w 34"/>
                    <a:gd name="T15" fmla="*/ 2147483646 h 36"/>
                    <a:gd name="T16" fmla="*/ 2147483646 w 34"/>
                    <a:gd name="T17" fmla="*/ 0 h 36"/>
                    <a:gd name="T18" fmla="*/ 2147483646 w 34"/>
                    <a:gd name="T19" fmla="*/ 0 h 36"/>
                    <a:gd name="T20" fmla="*/ 2147483646 w 34"/>
                    <a:gd name="T21" fmla="*/ 2147483646 h 36"/>
                    <a:gd name="T22" fmla="*/ 0 w 34"/>
                    <a:gd name="T23" fmla="*/ 2147483646 h 36"/>
                    <a:gd name="T24" fmla="*/ 0 w 34"/>
                    <a:gd name="T25" fmla="*/ 2147483646 h 36"/>
                    <a:gd name="T26" fmla="*/ 2147483646 w 34"/>
                    <a:gd name="T27" fmla="*/ 2147483646 h 36"/>
                    <a:gd name="T28" fmla="*/ 2147483646 w 34"/>
                    <a:gd name="T29" fmla="*/ 2147483646 h 36"/>
                    <a:gd name="T30" fmla="*/ 2147483646 w 34"/>
                    <a:gd name="T31" fmla="*/ 2147483646 h 36"/>
                    <a:gd name="T32" fmla="*/ 2147483646 w 34"/>
                    <a:gd name="T33" fmla="*/ 2147483646 h 36"/>
                    <a:gd name="T34" fmla="*/ 2147483646 w 34"/>
                    <a:gd name="T35" fmla="*/ 2147483646 h 36"/>
                    <a:gd name="T36" fmla="*/ 2147483646 w 34"/>
                    <a:gd name="T37" fmla="*/ 0 h 36"/>
                    <a:gd name="T38" fmla="*/ 2147483646 w 34"/>
                    <a:gd name="T39" fmla="*/ 0 h 36"/>
                    <a:gd name="T40" fmla="*/ 2147483646 w 34"/>
                    <a:gd name="T41" fmla="*/ 2147483646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8" name="íšlídè">
                  <a:extLst>
                    <a:ext uri="{FF2B5EF4-FFF2-40B4-BE49-F238E27FC236}">
                      <a16:creationId xmlns:a16="http://schemas.microsoft.com/office/drawing/2014/main" id="{4D71C569-1444-4483-967C-CC9EFD7190C9}"/>
                    </a:ext>
                  </a:extLst>
                </p:cNvPr>
                <p:cNvSpPr>
                  <a:spLocks/>
                </p:cNvSpPr>
                <p:nvPr/>
              </p:nvSpPr>
              <p:spPr bwMode="auto">
                <a:xfrm>
                  <a:off x="7766051" y="3521075"/>
                  <a:ext cx="115888" cy="119063"/>
                </a:xfrm>
                <a:custGeom>
                  <a:avLst/>
                  <a:gdLst>
                    <a:gd name="T0" fmla="*/ 2147483646 w 73"/>
                    <a:gd name="T1" fmla="*/ 0 h 75"/>
                    <a:gd name="T2" fmla="*/ 2147483646 w 73"/>
                    <a:gd name="T3" fmla="*/ 2147483646 h 75"/>
                    <a:gd name="T4" fmla="*/ 2147483646 w 73"/>
                    <a:gd name="T5" fmla="*/ 0 h 75"/>
                    <a:gd name="T6" fmla="*/ 2147483646 w 73"/>
                    <a:gd name="T7" fmla="*/ 0 h 75"/>
                    <a:gd name="T8" fmla="*/ 0 w 73"/>
                    <a:gd name="T9" fmla="*/ 2147483646 h 75"/>
                    <a:gd name="T10" fmla="*/ 2147483646 w 73"/>
                    <a:gd name="T11" fmla="*/ 2147483646 h 75"/>
                    <a:gd name="T12" fmla="*/ 2147483646 w 73"/>
                    <a:gd name="T13" fmla="*/ 2147483646 h 75"/>
                    <a:gd name="T14" fmla="*/ 2147483646 w 73"/>
                    <a:gd name="T15" fmla="*/ 2147483646 h 75"/>
                    <a:gd name="T16" fmla="*/ 2147483646 w 73"/>
                    <a:gd name="T17" fmla="*/ 2147483646 h 75"/>
                    <a:gd name="T18" fmla="*/ 2147483646 w 73"/>
                    <a:gd name="T19" fmla="*/ 0 h 75"/>
                    <a:gd name="T20" fmla="*/ 2147483646 w 73"/>
                    <a:gd name="T21" fmla="*/ 0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9" name="îṣḻîďe">
                  <a:extLst>
                    <a:ext uri="{FF2B5EF4-FFF2-40B4-BE49-F238E27FC236}">
                      <a16:creationId xmlns:a16="http://schemas.microsoft.com/office/drawing/2014/main" id="{98FD8C8C-1264-48E2-8A66-FDD7F38142A8}"/>
                    </a:ext>
                  </a:extLst>
                </p:cNvPr>
                <p:cNvSpPr>
                  <a:spLocks/>
                </p:cNvSpPr>
                <p:nvPr/>
              </p:nvSpPr>
              <p:spPr bwMode="auto">
                <a:xfrm>
                  <a:off x="7881938" y="3521075"/>
                  <a:ext cx="49213" cy="119063"/>
                </a:xfrm>
                <a:custGeom>
                  <a:avLst/>
                  <a:gdLst>
                    <a:gd name="T0" fmla="*/ 0 w 31"/>
                    <a:gd name="T1" fmla="*/ 2147483646 h 75"/>
                    <a:gd name="T2" fmla="*/ 2147483646 w 31"/>
                    <a:gd name="T3" fmla="*/ 2147483646 h 75"/>
                    <a:gd name="T4" fmla="*/ 2147483646 w 31"/>
                    <a:gd name="T5" fmla="*/ 0 h 75"/>
                    <a:gd name="T6" fmla="*/ 2147483646 w 31"/>
                    <a:gd name="T7" fmla="*/ 0 h 75"/>
                    <a:gd name="T8" fmla="*/ 0 w 31"/>
                    <a:gd name="T9" fmla="*/ 2147483646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0" name="íŝḻiḋè">
                  <a:extLst>
                    <a:ext uri="{FF2B5EF4-FFF2-40B4-BE49-F238E27FC236}">
                      <a16:creationId xmlns:a16="http://schemas.microsoft.com/office/drawing/2014/main" id="{441E9715-E049-4E09-A6D6-19977CEF8B9C}"/>
                    </a:ext>
                  </a:extLst>
                </p:cNvPr>
                <p:cNvSpPr>
                  <a:spLocks/>
                </p:cNvSpPr>
                <p:nvPr/>
              </p:nvSpPr>
              <p:spPr bwMode="auto">
                <a:xfrm>
                  <a:off x="7940676" y="3521075"/>
                  <a:ext cx="109538" cy="119063"/>
                </a:xfrm>
                <a:custGeom>
                  <a:avLst/>
                  <a:gdLst>
                    <a:gd name="T0" fmla="*/ 2147483646 w 69"/>
                    <a:gd name="T1" fmla="*/ 0 h 75"/>
                    <a:gd name="T2" fmla="*/ 2147483646 w 69"/>
                    <a:gd name="T3" fmla="*/ 2147483646 h 75"/>
                    <a:gd name="T4" fmla="*/ 2147483646 w 69"/>
                    <a:gd name="T5" fmla="*/ 0 h 75"/>
                    <a:gd name="T6" fmla="*/ 0 w 69"/>
                    <a:gd name="T7" fmla="*/ 0 h 75"/>
                    <a:gd name="T8" fmla="*/ 2147483646 w 69"/>
                    <a:gd name="T9" fmla="*/ 2147483646 h 75"/>
                    <a:gd name="T10" fmla="*/ 2147483646 w 69"/>
                    <a:gd name="T11" fmla="*/ 2147483646 h 75"/>
                    <a:gd name="T12" fmla="*/ 2147483646 w 69"/>
                    <a:gd name="T13" fmla="*/ 0 h 75"/>
                    <a:gd name="T14" fmla="*/ 2147483646 w 69"/>
                    <a:gd name="T15" fmla="*/ 0 h 7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1" name="î$ḷíďé">
                  <a:extLst>
                    <a:ext uri="{FF2B5EF4-FFF2-40B4-BE49-F238E27FC236}">
                      <a16:creationId xmlns:a16="http://schemas.microsoft.com/office/drawing/2014/main" id="{3B4C6438-7E22-4118-A669-90B80574B8A4}"/>
                    </a:ext>
                  </a:extLst>
                </p:cNvPr>
                <p:cNvSpPr>
                  <a:spLocks/>
                </p:cNvSpPr>
                <p:nvPr/>
              </p:nvSpPr>
              <p:spPr bwMode="auto">
                <a:xfrm>
                  <a:off x="8037513" y="3521075"/>
                  <a:ext cx="111125" cy="119063"/>
                </a:xfrm>
                <a:custGeom>
                  <a:avLst/>
                  <a:gdLst>
                    <a:gd name="T0" fmla="*/ 2147483646 w 70"/>
                    <a:gd name="T1" fmla="*/ 2147483646 h 75"/>
                    <a:gd name="T2" fmla="*/ 2147483646 w 70"/>
                    <a:gd name="T3" fmla="*/ 0 h 75"/>
                    <a:gd name="T4" fmla="*/ 2147483646 w 70"/>
                    <a:gd name="T5" fmla="*/ 0 h 75"/>
                    <a:gd name="T6" fmla="*/ 0 w 70"/>
                    <a:gd name="T7" fmla="*/ 2147483646 h 75"/>
                    <a:gd name="T8" fmla="*/ 2147483646 w 70"/>
                    <a:gd name="T9" fmla="*/ 2147483646 h 75"/>
                    <a:gd name="T10" fmla="*/ 2147483646 w 70"/>
                    <a:gd name="T11" fmla="*/ 2147483646 h 75"/>
                    <a:gd name="T12" fmla="*/ 2147483646 w 70"/>
                    <a:gd name="T13" fmla="*/ 2147483646 h 75"/>
                    <a:gd name="T14" fmla="*/ 2147483646 w 70"/>
                    <a:gd name="T15" fmla="*/ 2147483646 h 75"/>
                    <a:gd name="T16" fmla="*/ 2147483646 w 70"/>
                    <a:gd name="T17" fmla="*/ 2147483646 h 75"/>
                    <a:gd name="T18" fmla="*/ 2147483646 w 70"/>
                    <a:gd name="T19" fmla="*/ 2147483646 h 75"/>
                    <a:gd name="T20" fmla="*/ 2147483646 w 70"/>
                    <a:gd name="T21" fmla="*/ 2147483646 h 75"/>
                    <a:gd name="T22" fmla="*/ 2147483646 w 70"/>
                    <a:gd name="T23" fmla="*/ 2147483646 h 75"/>
                    <a:gd name="T24" fmla="*/ 2147483646 w 70"/>
                    <a:gd name="T25" fmla="*/ 2147483646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2" name="îṡlîďe">
                  <a:extLst>
                    <a:ext uri="{FF2B5EF4-FFF2-40B4-BE49-F238E27FC236}">
                      <a16:creationId xmlns:a16="http://schemas.microsoft.com/office/drawing/2014/main" id="{7CEE33E0-8448-463E-939F-F88F0C7D5456}"/>
                    </a:ext>
                  </a:extLst>
                </p:cNvPr>
                <p:cNvSpPr>
                  <a:spLocks/>
                </p:cNvSpPr>
                <p:nvPr/>
              </p:nvSpPr>
              <p:spPr bwMode="auto">
                <a:xfrm>
                  <a:off x="8145463" y="3521075"/>
                  <a:ext cx="115888" cy="119063"/>
                </a:xfrm>
                <a:custGeom>
                  <a:avLst/>
                  <a:gdLst>
                    <a:gd name="T0" fmla="*/ 2147483646 w 35"/>
                    <a:gd name="T1" fmla="*/ 2147483646 h 36"/>
                    <a:gd name="T2" fmla="*/ 2147483646 w 35"/>
                    <a:gd name="T3" fmla="*/ 0 h 36"/>
                    <a:gd name="T4" fmla="*/ 2147483646 w 35"/>
                    <a:gd name="T5" fmla="*/ 0 h 36"/>
                    <a:gd name="T6" fmla="*/ 0 w 35"/>
                    <a:gd name="T7" fmla="*/ 2147483646 h 36"/>
                    <a:gd name="T8" fmla="*/ 2147483646 w 35"/>
                    <a:gd name="T9" fmla="*/ 2147483646 h 36"/>
                    <a:gd name="T10" fmla="*/ 2147483646 w 35"/>
                    <a:gd name="T11" fmla="*/ 2147483646 h 36"/>
                    <a:gd name="T12" fmla="*/ 2147483646 w 35"/>
                    <a:gd name="T13" fmla="*/ 2147483646 h 36"/>
                    <a:gd name="T14" fmla="*/ 2147483646 w 35"/>
                    <a:gd name="T15" fmla="*/ 2147483646 h 36"/>
                    <a:gd name="T16" fmla="*/ 2147483646 w 35"/>
                    <a:gd name="T17" fmla="*/ 2147483646 h 36"/>
                    <a:gd name="T18" fmla="*/ 2147483646 w 35"/>
                    <a:gd name="T19" fmla="*/ 2147483646 h 36"/>
                    <a:gd name="T20" fmla="*/ 2147483646 w 35"/>
                    <a:gd name="T21" fmla="*/ 2147483646 h 36"/>
                    <a:gd name="T22" fmla="*/ 2147483646 w 35"/>
                    <a:gd name="T23" fmla="*/ 2147483646 h 36"/>
                    <a:gd name="T24" fmla="*/ 2147483646 w 35"/>
                    <a:gd name="T25" fmla="*/ 2147483646 h 36"/>
                    <a:gd name="T26" fmla="*/ 2147483646 w 35"/>
                    <a:gd name="T27" fmla="*/ 2147483646 h 36"/>
                    <a:gd name="T28" fmla="*/ 2147483646 w 35"/>
                    <a:gd name="T29" fmla="*/ 2147483646 h 36"/>
                    <a:gd name="T30" fmla="*/ 2147483646 w 35"/>
                    <a:gd name="T31" fmla="*/ 2147483646 h 36"/>
                    <a:gd name="T32" fmla="*/ 2147483646 w 35"/>
                    <a:gd name="T33" fmla="*/ 2147483646 h 36"/>
                    <a:gd name="T34" fmla="*/ 2147483646 w 35"/>
                    <a:gd name="T35" fmla="*/ 2147483646 h 36"/>
                    <a:gd name="T36" fmla="*/ 2147483646 w 35"/>
                    <a:gd name="T37" fmla="*/ 2147483646 h 36"/>
                    <a:gd name="T38" fmla="*/ 2147483646 w 35"/>
                    <a:gd name="T39" fmla="*/ 2147483646 h 36"/>
                    <a:gd name="T40" fmla="*/ 2147483646 w 35"/>
                    <a:gd name="T41" fmla="*/ 2147483646 h 36"/>
                    <a:gd name="T42" fmla="*/ 2147483646 w 35"/>
                    <a:gd name="T43" fmla="*/ 2147483646 h 36"/>
                    <a:gd name="T44" fmla="*/ 2147483646 w 35"/>
                    <a:gd name="T45" fmla="*/ 2147483646 h 36"/>
                    <a:gd name="T46" fmla="*/ 2147483646 w 35"/>
                    <a:gd name="T47" fmla="*/ 2147483646 h 36"/>
                    <a:gd name="T48" fmla="*/ 2147483646 w 35"/>
                    <a:gd name="T49" fmla="*/ 2147483646 h 36"/>
                    <a:gd name="T50" fmla="*/ 2147483646 w 35"/>
                    <a:gd name="T51" fmla="*/ 2147483646 h 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3" name="ïşľîḍé">
                  <a:extLst>
                    <a:ext uri="{FF2B5EF4-FFF2-40B4-BE49-F238E27FC236}">
                      <a16:creationId xmlns:a16="http://schemas.microsoft.com/office/drawing/2014/main" id="{C3A03284-4531-4361-B7F2-F119F3CC54C7}"/>
                    </a:ext>
                  </a:extLst>
                </p:cNvPr>
                <p:cNvSpPr>
                  <a:spLocks/>
                </p:cNvSpPr>
                <p:nvPr/>
              </p:nvSpPr>
              <p:spPr bwMode="auto">
                <a:xfrm>
                  <a:off x="8267701" y="3521075"/>
                  <a:ext cx="98425" cy="119063"/>
                </a:xfrm>
                <a:custGeom>
                  <a:avLst/>
                  <a:gdLst>
                    <a:gd name="T0" fmla="*/ 2147483646 w 30"/>
                    <a:gd name="T1" fmla="*/ 2147483646 h 36"/>
                    <a:gd name="T2" fmla="*/ 2147483646 w 30"/>
                    <a:gd name="T3" fmla="*/ 2147483646 h 36"/>
                    <a:gd name="T4" fmla="*/ 2147483646 w 30"/>
                    <a:gd name="T5" fmla="*/ 2147483646 h 36"/>
                    <a:gd name="T6" fmla="*/ 2147483646 w 30"/>
                    <a:gd name="T7" fmla="*/ 2147483646 h 36"/>
                    <a:gd name="T8" fmla="*/ 2147483646 w 30"/>
                    <a:gd name="T9" fmla="*/ 2147483646 h 36"/>
                    <a:gd name="T10" fmla="*/ 2147483646 w 30"/>
                    <a:gd name="T11" fmla="*/ 0 h 36"/>
                    <a:gd name="T12" fmla="*/ 2147483646 w 30"/>
                    <a:gd name="T13" fmla="*/ 2147483646 h 36"/>
                    <a:gd name="T14" fmla="*/ 2147483646 w 30"/>
                    <a:gd name="T15" fmla="*/ 2147483646 h 36"/>
                    <a:gd name="T16" fmla="*/ 2147483646 w 30"/>
                    <a:gd name="T17" fmla="*/ 2147483646 h 36"/>
                    <a:gd name="T18" fmla="*/ 2147483646 w 30"/>
                    <a:gd name="T19" fmla="*/ 2147483646 h 36"/>
                    <a:gd name="T20" fmla="*/ 2147483646 w 30"/>
                    <a:gd name="T21" fmla="*/ 2147483646 h 36"/>
                    <a:gd name="T22" fmla="*/ 2147483646 w 30"/>
                    <a:gd name="T23" fmla="*/ 2147483646 h 36"/>
                    <a:gd name="T24" fmla="*/ 2147483646 w 30"/>
                    <a:gd name="T25" fmla="*/ 2147483646 h 36"/>
                    <a:gd name="T26" fmla="*/ 2147483646 w 30"/>
                    <a:gd name="T27" fmla="*/ 2147483646 h 36"/>
                    <a:gd name="T28" fmla="*/ 2147483646 w 30"/>
                    <a:gd name="T29" fmla="*/ 2147483646 h 36"/>
                    <a:gd name="T30" fmla="*/ 2147483646 w 30"/>
                    <a:gd name="T31" fmla="*/ 2147483646 h 36"/>
                    <a:gd name="T32" fmla="*/ 2147483646 w 30"/>
                    <a:gd name="T33" fmla="*/ 2147483646 h 36"/>
                    <a:gd name="T34" fmla="*/ 0 w 30"/>
                    <a:gd name="T35" fmla="*/ 2147483646 h 36"/>
                    <a:gd name="T36" fmla="*/ 2147483646 w 30"/>
                    <a:gd name="T37" fmla="*/ 2147483646 h 36"/>
                    <a:gd name="T38" fmla="*/ 2147483646 w 30"/>
                    <a:gd name="T39" fmla="*/ 2147483646 h 36"/>
                    <a:gd name="T40" fmla="*/ 2147483646 w 30"/>
                    <a:gd name="T41" fmla="*/ 2147483646 h 36"/>
                    <a:gd name="T42" fmla="*/ 2147483646 w 30"/>
                    <a:gd name="T43" fmla="*/ 2147483646 h 36"/>
                    <a:gd name="T44" fmla="*/ 2147483646 w 30"/>
                    <a:gd name="T45" fmla="*/ 2147483646 h 36"/>
                    <a:gd name="T46" fmla="*/ 2147483646 w 30"/>
                    <a:gd name="T47" fmla="*/ 2147483646 h 36"/>
                    <a:gd name="T48" fmla="*/ 2147483646 w 30"/>
                    <a:gd name="T49" fmla="*/ 2147483646 h 36"/>
                    <a:gd name="T50" fmla="*/ 2147483646 w 30"/>
                    <a:gd name="T51" fmla="*/ 2147483646 h 36"/>
                    <a:gd name="T52" fmla="*/ 2147483646 w 30"/>
                    <a:gd name="T53" fmla="*/ 2147483646 h 36"/>
                    <a:gd name="T54" fmla="*/ 2147483646 w 30"/>
                    <a:gd name="T55" fmla="*/ 2147483646 h 36"/>
                    <a:gd name="T56" fmla="*/ 2147483646 w 30"/>
                    <a:gd name="T57" fmla="*/ 2147483646 h 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4" name="îṩľîďe">
                  <a:extLst>
                    <a:ext uri="{FF2B5EF4-FFF2-40B4-BE49-F238E27FC236}">
                      <a16:creationId xmlns:a16="http://schemas.microsoft.com/office/drawing/2014/main" id="{3CDCE8F5-1095-4C54-A063-8EB8132378E0}"/>
                    </a:ext>
                  </a:extLst>
                </p:cNvPr>
                <p:cNvSpPr>
                  <a:spLocks/>
                </p:cNvSpPr>
                <p:nvPr/>
              </p:nvSpPr>
              <p:spPr bwMode="auto">
                <a:xfrm>
                  <a:off x="8374063" y="3521075"/>
                  <a:ext cx="46038" cy="119063"/>
                </a:xfrm>
                <a:custGeom>
                  <a:avLst/>
                  <a:gdLst>
                    <a:gd name="T0" fmla="*/ 0 w 29"/>
                    <a:gd name="T1" fmla="*/ 2147483646 h 75"/>
                    <a:gd name="T2" fmla="*/ 2147483646 w 29"/>
                    <a:gd name="T3" fmla="*/ 2147483646 h 75"/>
                    <a:gd name="T4" fmla="*/ 2147483646 w 29"/>
                    <a:gd name="T5" fmla="*/ 0 h 75"/>
                    <a:gd name="T6" fmla="*/ 2147483646 w 29"/>
                    <a:gd name="T7" fmla="*/ 0 h 75"/>
                    <a:gd name="T8" fmla="*/ 0 w 29"/>
                    <a:gd name="T9" fmla="*/ 2147483646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5" name="iS1idè">
                  <a:extLst>
                    <a:ext uri="{FF2B5EF4-FFF2-40B4-BE49-F238E27FC236}">
                      <a16:creationId xmlns:a16="http://schemas.microsoft.com/office/drawing/2014/main" id="{0A87A35C-014E-4D65-BDF9-873CF44C3830}"/>
                    </a:ext>
                  </a:extLst>
                </p:cNvPr>
                <p:cNvSpPr>
                  <a:spLocks/>
                </p:cNvSpPr>
                <p:nvPr/>
              </p:nvSpPr>
              <p:spPr bwMode="auto">
                <a:xfrm>
                  <a:off x="8432801" y="3521075"/>
                  <a:ext cx="95250" cy="119063"/>
                </a:xfrm>
                <a:custGeom>
                  <a:avLst/>
                  <a:gdLst>
                    <a:gd name="T0" fmla="*/ 0 w 60"/>
                    <a:gd name="T1" fmla="*/ 2147483646 h 75"/>
                    <a:gd name="T2" fmla="*/ 2147483646 w 60"/>
                    <a:gd name="T3" fmla="*/ 2147483646 h 75"/>
                    <a:gd name="T4" fmla="*/ 2147483646 w 60"/>
                    <a:gd name="T5" fmla="*/ 2147483646 h 75"/>
                    <a:gd name="T6" fmla="*/ 2147483646 w 60"/>
                    <a:gd name="T7" fmla="*/ 2147483646 h 75"/>
                    <a:gd name="T8" fmla="*/ 2147483646 w 60"/>
                    <a:gd name="T9" fmla="*/ 2147483646 h 75"/>
                    <a:gd name="T10" fmla="*/ 2147483646 w 60"/>
                    <a:gd name="T11" fmla="*/ 2147483646 h 75"/>
                    <a:gd name="T12" fmla="*/ 2147483646 w 60"/>
                    <a:gd name="T13" fmla="*/ 0 h 75"/>
                    <a:gd name="T14" fmla="*/ 2147483646 w 60"/>
                    <a:gd name="T15" fmla="*/ 0 h 75"/>
                    <a:gd name="T16" fmla="*/ 0 w 60"/>
                    <a:gd name="T17" fmla="*/ 2147483646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6" name="iṣḷîḋe">
                  <a:extLst>
                    <a:ext uri="{FF2B5EF4-FFF2-40B4-BE49-F238E27FC236}">
                      <a16:creationId xmlns:a16="http://schemas.microsoft.com/office/drawing/2014/main" id="{E83BBF83-99AE-49AB-BCA6-63EF11E51672}"/>
                    </a:ext>
                  </a:extLst>
                </p:cNvPr>
                <p:cNvSpPr>
                  <a:spLocks/>
                </p:cNvSpPr>
                <p:nvPr/>
              </p:nvSpPr>
              <p:spPr bwMode="auto">
                <a:xfrm>
                  <a:off x="8531226" y="3521075"/>
                  <a:ext cx="109538" cy="119063"/>
                </a:xfrm>
                <a:custGeom>
                  <a:avLst/>
                  <a:gdLst>
                    <a:gd name="T0" fmla="*/ 2147483646 w 33"/>
                    <a:gd name="T1" fmla="*/ 0 h 36"/>
                    <a:gd name="T2" fmla="*/ 2147483646 w 33"/>
                    <a:gd name="T3" fmla="*/ 2147483646 h 36"/>
                    <a:gd name="T4" fmla="*/ 2147483646 w 33"/>
                    <a:gd name="T5" fmla="*/ 2147483646 h 36"/>
                    <a:gd name="T6" fmla="*/ 2147483646 w 33"/>
                    <a:gd name="T7" fmla="*/ 2147483646 h 36"/>
                    <a:gd name="T8" fmla="*/ 2147483646 w 33"/>
                    <a:gd name="T9" fmla="*/ 2147483646 h 36"/>
                    <a:gd name="T10" fmla="*/ 2147483646 w 33"/>
                    <a:gd name="T11" fmla="*/ 0 h 36"/>
                    <a:gd name="T12" fmla="*/ 0 w 33"/>
                    <a:gd name="T13" fmla="*/ 0 h 36"/>
                    <a:gd name="T14" fmla="*/ 2147483646 w 33"/>
                    <a:gd name="T15" fmla="*/ 2147483646 h 36"/>
                    <a:gd name="T16" fmla="*/ 2147483646 w 33"/>
                    <a:gd name="T17" fmla="*/ 2147483646 h 36"/>
                    <a:gd name="T18" fmla="*/ 2147483646 w 33"/>
                    <a:gd name="T19" fmla="*/ 2147483646 h 36"/>
                    <a:gd name="T20" fmla="*/ 2147483646 w 33"/>
                    <a:gd name="T21" fmla="*/ 2147483646 h 36"/>
                    <a:gd name="T22" fmla="*/ 2147483646 w 33"/>
                    <a:gd name="T23" fmla="*/ 0 h 36"/>
                    <a:gd name="T24" fmla="*/ 2147483646 w 33"/>
                    <a:gd name="T25" fmla="*/ 0 h 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grpSp>
      <p:sp>
        <p:nvSpPr>
          <p:cNvPr id="108" name="矩形 107">
            <a:extLst>
              <a:ext uri="{FF2B5EF4-FFF2-40B4-BE49-F238E27FC236}">
                <a16:creationId xmlns:a16="http://schemas.microsoft.com/office/drawing/2014/main" id="{BEC372B9-3B6E-47C8-B985-61AEBF84F823}"/>
              </a:ext>
            </a:extLst>
          </p:cNvPr>
          <p:cNvSpPr/>
          <p:nvPr userDrawn="1"/>
        </p:nvSpPr>
        <p:spPr>
          <a:xfrm>
            <a:off x="12014200" y="0"/>
            <a:ext cx="1778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109" name="任意形状 217">
            <a:extLst>
              <a:ext uri="{FF2B5EF4-FFF2-40B4-BE49-F238E27FC236}">
                <a16:creationId xmlns:a16="http://schemas.microsoft.com/office/drawing/2014/main" id="{DC2C94B0-7A08-4539-BBA7-5F5E5D062C0D}"/>
              </a:ext>
            </a:extLst>
          </p:cNvPr>
          <p:cNvSpPr/>
          <p:nvPr userDrawn="1"/>
        </p:nvSpPr>
        <p:spPr>
          <a:xfrm>
            <a:off x="7812088" y="-85725"/>
            <a:ext cx="4270375" cy="7026275"/>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6" name="副标题 2"/>
          <p:cNvSpPr>
            <a:spLocks noGrp="1"/>
          </p:cNvSpPr>
          <p:nvPr>
            <p:ph type="subTitle" idx="1"/>
          </p:nvPr>
        </p:nvSpPr>
        <p:spPr>
          <a:xfrm>
            <a:off x="803275" y="3658405"/>
            <a:ext cx="5292725" cy="508452"/>
          </a:xfrm>
        </p:spPr>
        <p:txBody>
          <a:bodyPr>
            <a:normAutofit/>
          </a:bodyPr>
          <a:lstStyle>
            <a:lvl1pPr marL="0" indent="0" algn="dist">
              <a:lnSpc>
                <a:spcPct val="120000"/>
              </a:lnSpc>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12" name="文本占位符 111"/>
          <p:cNvSpPr>
            <a:spLocks noGrp="1"/>
          </p:cNvSpPr>
          <p:nvPr>
            <p:ph type="body" sz="quarter" idx="14"/>
          </p:nvPr>
        </p:nvSpPr>
        <p:spPr>
          <a:xfrm>
            <a:off x="803275" y="1130300"/>
            <a:ext cx="5292726" cy="2501900"/>
          </a:xfrm>
        </p:spPr>
        <p:txBody>
          <a:bodyPr anchor="b">
            <a:normAutofit/>
          </a:bodyPr>
          <a:lstStyle>
            <a:lvl1pPr marL="0" indent="0" algn="dist">
              <a:buNone/>
              <a:defRPr sz="4400" b="1">
                <a:solidFill>
                  <a:schemeClr val="accent2"/>
                </a:solidFill>
              </a:defRPr>
            </a:lvl1pPr>
          </a:lstStyle>
          <a:p>
            <a:pPr lvl="0"/>
            <a:r>
              <a:rPr lang="zh-CN" altLang="en-US" dirty="0"/>
              <a:t>单击此处编辑母版文本样式</a:t>
            </a:r>
          </a:p>
        </p:txBody>
      </p:sp>
      <p:sp>
        <p:nvSpPr>
          <p:cNvPr id="217" name="图片占位符 216"/>
          <p:cNvSpPr>
            <a:spLocks noGrp="1"/>
          </p:cNvSpPr>
          <p:nvPr>
            <p:ph type="pic" sz="quarter" idx="15"/>
          </p:nvPr>
        </p:nvSpPr>
        <p:spPr>
          <a:xfrm>
            <a:off x="7916864" y="0"/>
            <a:ext cx="4097163" cy="6858000"/>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p:spPr>
        <p:txBody>
          <a:bodyPr rtlCol="0">
            <a:noAutofit/>
          </a:bodyPr>
          <a:lstStyle/>
          <a:p>
            <a:pPr lvl="0"/>
            <a:endParaRPr lang="zh-CN" altLang="en-US" noProof="0"/>
          </a:p>
        </p:txBody>
      </p:sp>
      <p:sp>
        <p:nvSpPr>
          <p:cNvPr id="110" name="页脚占位符 2">
            <a:extLst>
              <a:ext uri="{FF2B5EF4-FFF2-40B4-BE49-F238E27FC236}">
                <a16:creationId xmlns:a16="http://schemas.microsoft.com/office/drawing/2014/main" id="{C77D0900-459D-4EA0-97CB-56CED5471DF0}"/>
              </a:ext>
            </a:extLst>
          </p:cNvPr>
          <p:cNvSpPr>
            <a:spLocks noGrp="1"/>
          </p:cNvSpPr>
          <p:nvPr>
            <p:ph type="ftr" sz="quarter" idx="16"/>
          </p:nvPr>
        </p:nvSpPr>
        <p:spPr>
          <a:xfrm>
            <a:off x="4038600" y="6235700"/>
            <a:ext cx="4114800" cy="365125"/>
          </a:xfr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111" name="灯片编号占位符 3">
            <a:extLst>
              <a:ext uri="{FF2B5EF4-FFF2-40B4-BE49-F238E27FC236}">
                <a16:creationId xmlns:a16="http://schemas.microsoft.com/office/drawing/2014/main" id="{968E92DC-6D53-408C-92F4-2BC7CFD5C1A6}"/>
              </a:ext>
            </a:extLst>
          </p:cNvPr>
          <p:cNvSpPr>
            <a:spLocks noGrp="1"/>
          </p:cNvSpPr>
          <p:nvPr>
            <p:ph type="sldNum" sz="quarter" idx="17"/>
          </p:nvPr>
        </p:nvSpPr>
        <p:spPr>
          <a:xfrm>
            <a:off x="8610600" y="6235700"/>
            <a:ext cx="2905125" cy="365125"/>
          </a:xfrm>
        </p:spPr>
        <p:txBody>
          <a:bodyPr/>
          <a:lstStyle>
            <a:lvl1pPr eaLnBrk="1" fontAlgn="auto" hangingPunct="1">
              <a:spcBef>
                <a:spcPts val="0"/>
              </a:spcBef>
              <a:spcAft>
                <a:spcPts val="0"/>
              </a:spcAft>
              <a:defRPr>
                <a:latin typeface="+mn-lt"/>
                <a:ea typeface="+mn-ea"/>
              </a:defRPr>
            </a:lvl1pPr>
          </a:lstStyle>
          <a:p>
            <a:pPr>
              <a:defRPr/>
            </a:pPr>
            <a:fld id="{A31C47CC-301F-46A6-AADC-7DA6EB223E47}" type="slidenum">
              <a:rPr lang="zh-CN" altLang="en-US"/>
              <a:pPr>
                <a:defRPr/>
              </a:pPr>
              <a:t>‹#›</a:t>
            </a:fld>
            <a:endParaRPr lang="zh-CN" altLang="en-US"/>
          </a:p>
        </p:txBody>
      </p:sp>
    </p:spTree>
    <p:extLst>
      <p:ext uri="{BB962C8B-B14F-4D97-AF65-F5344CB8AC3E}">
        <p14:creationId xmlns:p14="http://schemas.microsoft.com/office/powerpoint/2010/main" val="49634467"/>
      </p:ext>
    </p:extLst>
  </p:cSld>
  <p:clrMapOvr>
    <a:masterClrMapping/>
  </p:clrMapOvr>
  <p:transition spd="slow"/>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标题结尾版式2">
    <p:spTree>
      <p:nvGrpSpPr>
        <p:cNvPr id="1" name=""/>
        <p:cNvGrpSpPr/>
        <p:nvPr/>
      </p:nvGrpSpPr>
      <p:grpSpPr>
        <a:xfrm>
          <a:off x="0" y="0"/>
          <a:ext cx="0" cy="0"/>
          <a:chOff x="0" y="0"/>
          <a:chExt cx="0" cy="0"/>
        </a:xfrm>
      </p:grpSpPr>
      <p:sp>
        <p:nvSpPr>
          <p:cNvPr id="3" name="任意形状 36">
            <a:extLst>
              <a:ext uri="{FF2B5EF4-FFF2-40B4-BE49-F238E27FC236}">
                <a16:creationId xmlns:a16="http://schemas.microsoft.com/office/drawing/2014/main" id="{3DEFF511-8117-4704-81F7-ACC124702091}"/>
              </a:ext>
            </a:extLst>
          </p:cNvPr>
          <p:cNvSpPr/>
          <p:nvPr userDrawn="1"/>
        </p:nvSpPr>
        <p:spPr>
          <a:xfrm>
            <a:off x="-133350" y="-106363"/>
            <a:ext cx="12468225" cy="3829051"/>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9" name="图片占位符 8"/>
          <p:cNvSpPr>
            <a:spLocks noGrp="1"/>
          </p:cNvSpPr>
          <p:nvPr>
            <p:ph type="pic" sz="quarter" idx="15"/>
          </p:nvPr>
        </p:nvSpPr>
        <p:spPr>
          <a:xfrm>
            <a:off x="0" y="0"/>
            <a:ext cx="12192000" cy="3632200"/>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p:spPr>
        <p:txBody>
          <a:bodyPr rtlCol="0">
            <a:noAutofit/>
          </a:bodyPr>
          <a:lstStyle/>
          <a:p>
            <a:pPr lvl="0"/>
            <a:endParaRPr lang="zh-CN" altLang="en-US" noProof="0" dirty="0"/>
          </a:p>
        </p:txBody>
      </p:sp>
      <p:sp>
        <p:nvSpPr>
          <p:cNvPr id="4" name="页脚占位符 2">
            <a:extLst>
              <a:ext uri="{FF2B5EF4-FFF2-40B4-BE49-F238E27FC236}">
                <a16:creationId xmlns:a16="http://schemas.microsoft.com/office/drawing/2014/main" id="{B66AB2A7-074D-4DD0-88D2-17B4825B585A}"/>
              </a:ext>
            </a:extLst>
          </p:cNvPr>
          <p:cNvSpPr>
            <a:spLocks noGrp="1"/>
          </p:cNvSpPr>
          <p:nvPr>
            <p:ph type="ftr" sz="quarter" idx="16"/>
          </p:nvPr>
        </p:nvSpPr>
        <p:spPr>
          <a:xfrm>
            <a:off x="4038600" y="6235700"/>
            <a:ext cx="4114800" cy="365125"/>
          </a:xfr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5" name="灯片编号占位符 3">
            <a:extLst>
              <a:ext uri="{FF2B5EF4-FFF2-40B4-BE49-F238E27FC236}">
                <a16:creationId xmlns:a16="http://schemas.microsoft.com/office/drawing/2014/main" id="{7D28FE9C-E343-451F-B8EB-CE21E78F2AAD}"/>
              </a:ext>
            </a:extLst>
          </p:cNvPr>
          <p:cNvSpPr>
            <a:spLocks noGrp="1"/>
          </p:cNvSpPr>
          <p:nvPr>
            <p:ph type="sldNum" sz="quarter" idx="17"/>
          </p:nvPr>
        </p:nvSpPr>
        <p:spPr>
          <a:xfrm>
            <a:off x="8610600" y="6235700"/>
            <a:ext cx="2905125" cy="365125"/>
          </a:xfrm>
        </p:spPr>
        <p:txBody>
          <a:bodyPr/>
          <a:lstStyle>
            <a:lvl1pPr eaLnBrk="1" fontAlgn="auto" hangingPunct="1">
              <a:spcBef>
                <a:spcPts val="0"/>
              </a:spcBef>
              <a:spcAft>
                <a:spcPts val="0"/>
              </a:spcAft>
              <a:defRPr>
                <a:latin typeface="+mn-lt"/>
                <a:ea typeface="+mn-ea"/>
              </a:defRPr>
            </a:lvl1pPr>
          </a:lstStyle>
          <a:p>
            <a:pPr>
              <a:defRPr/>
            </a:pPr>
            <a:fld id="{D6EC9494-74ED-4F8B-B16D-BDD164BD51A6}" type="slidenum">
              <a:rPr lang="zh-CN" altLang="en-US"/>
              <a:pPr>
                <a:defRPr/>
              </a:pPr>
              <a:t>‹#›</a:t>
            </a:fld>
            <a:endParaRPr lang="zh-CN" altLang="en-US"/>
          </a:p>
        </p:txBody>
      </p:sp>
    </p:spTree>
    <p:extLst>
      <p:ext uri="{BB962C8B-B14F-4D97-AF65-F5344CB8AC3E}">
        <p14:creationId xmlns:p14="http://schemas.microsoft.com/office/powerpoint/2010/main" val="645117935"/>
      </p:ext>
    </p:extLst>
  </p:cSld>
  <p:clrMapOvr>
    <a:masterClrMapping/>
  </p:clrMapOvr>
  <p:transition spd="slow"/>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标题">
    <p:spTree>
      <p:nvGrpSpPr>
        <p:cNvPr id="1" name=""/>
        <p:cNvGrpSpPr/>
        <p:nvPr/>
      </p:nvGrpSpPr>
      <p:grpSpPr>
        <a:xfrm>
          <a:off x="0" y="0"/>
          <a:ext cx="0" cy="0"/>
          <a:chOff x="0" y="0"/>
          <a:chExt cx="0" cy="0"/>
        </a:xfrm>
      </p:grpSpPr>
      <p:grpSp>
        <p:nvGrpSpPr>
          <p:cNvPr id="3" name="组合 4">
            <a:extLst>
              <a:ext uri="{FF2B5EF4-FFF2-40B4-BE49-F238E27FC236}">
                <a16:creationId xmlns:a16="http://schemas.microsoft.com/office/drawing/2014/main" id="{D4407651-8981-4E0B-A445-2C61EE7D5F0E}"/>
              </a:ext>
            </a:extLst>
          </p:cNvPr>
          <p:cNvGrpSpPr>
            <a:grpSpLocks/>
          </p:cNvGrpSpPr>
          <p:nvPr userDrawn="1"/>
        </p:nvGrpSpPr>
        <p:grpSpPr bwMode="auto">
          <a:xfrm>
            <a:off x="9894888" y="468313"/>
            <a:ext cx="1481137" cy="458787"/>
            <a:chOff x="2558030" y="228446"/>
            <a:chExt cx="6774643" cy="2099603"/>
          </a:xfrm>
        </p:grpSpPr>
        <p:grpSp>
          <p:nvGrpSpPr>
            <p:cNvPr id="4" name="íšḻîďê">
              <a:extLst>
                <a:ext uri="{FF2B5EF4-FFF2-40B4-BE49-F238E27FC236}">
                  <a16:creationId xmlns:a16="http://schemas.microsoft.com/office/drawing/2014/main" id="{BC9F626A-86C8-4E95-8E2A-AA68F0F4DAC9}"/>
                </a:ext>
              </a:extLst>
            </p:cNvPr>
            <p:cNvGrpSpPr>
              <a:grpSpLocks/>
            </p:cNvGrpSpPr>
            <p:nvPr userDrawn="1"/>
          </p:nvGrpSpPr>
          <p:grpSpPr bwMode="auto">
            <a:xfrm>
              <a:off x="2558030" y="228446"/>
              <a:ext cx="2085857" cy="2099603"/>
              <a:chOff x="3551238" y="3067050"/>
              <a:chExt cx="722313" cy="727075"/>
            </a:xfrm>
          </p:grpSpPr>
          <p:sp>
            <p:nvSpPr>
              <p:cNvPr id="34" name="ïş1íḍê">
                <a:extLst>
                  <a:ext uri="{FF2B5EF4-FFF2-40B4-BE49-F238E27FC236}">
                    <a16:creationId xmlns:a16="http://schemas.microsoft.com/office/drawing/2014/main" id="{1FE0489C-83B1-4F0C-B180-E13E81338A14}"/>
                  </a:ext>
                </a:extLst>
              </p:cNvPr>
              <p:cNvSpPr>
                <a:spLocks/>
              </p:cNvSpPr>
              <p:nvPr/>
            </p:nvSpPr>
            <p:spPr bwMode="auto">
              <a:xfrm>
                <a:off x="3575051" y="3087688"/>
                <a:ext cx="673100" cy="679450"/>
              </a:xfrm>
              <a:custGeom>
                <a:avLst/>
                <a:gdLst>
                  <a:gd name="T0" fmla="*/ 2147483646 w 204"/>
                  <a:gd name="T1" fmla="*/ 0 h 204"/>
                  <a:gd name="T2" fmla="*/ 2147483646 w 204"/>
                  <a:gd name="T3" fmla="*/ 2147483646 h 204"/>
                  <a:gd name="T4" fmla="*/ 2147483646 w 204"/>
                  <a:gd name="T5" fmla="*/ 2147483646 h 204"/>
                  <a:gd name="T6" fmla="*/ 0 w 204"/>
                  <a:gd name="T7" fmla="*/ 2147483646 h 204"/>
                  <a:gd name="T8" fmla="*/ 2147483646 w 204"/>
                  <a:gd name="T9" fmla="*/ 0 h 204"/>
                  <a:gd name="T10" fmla="*/ 2147483646 w 204"/>
                  <a:gd name="T11" fmla="*/ 2147483646 h 204"/>
                  <a:gd name="T12" fmla="*/ 2147483646 w 204"/>
                  <a:gd name="T13" fmla="*/ 2147483646 h 204"/>
                  <a:gd name="T14" fmla="*/ 2147483646 w 204"/>
                  <a:gd name="T15" fmla="*/ 2147483646 h 204"/>
                  <a:gd name="T16" fmla="*/ 2147483646 w 204"/>
                  <a:gd name="T17" fmla="*/ 2147483646 h 204"/>
                  <a:gd name="T18" fmla="*/ 2147483646 w 204"/>
                  <a:gd name="T19" fmla="*/ 2147483646 h 2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5" name="íšḻïḍè">
                <a:extLst>
                  <a:ext uri="{FF2B5EF4-FFF2-40B4-BE49-F238E27FC236}">
                    <a16:creationId xmlns:a16="http://schemas.microsoft.com/office/drawing/2014/main" id="{AC8D628B-F0D6-482A-B56C-BAD329E6C96E}"/>
                  </a:ext>
                </a:extLst>
              </p:cNvPr>
              <p:cNvSpPr>
                <a:spLocks/>
              </p:cNvSpPr>
              <p:nvPr/>
            </p:nvSpPr>
            <p:spPr bwMode="auto">
              <a:xfrm>
                <a:off x="3621088" y="3103563"/>
                <a:ext cx="584200" cy="203200"/>
              </a:xfrm>
              <a:custGeom>
                <a:avLst/>
                <a:gdLst>
                  <a:gd name="T0" fmla="*/ 2147483646 w 177"/>
                  <a:gd name="T1" fmla="*/ 2147483646 h 61"/>
                  <a:gd name="T2" fmla="*/ 0 w 177"/>
                  <a:gd name="T3" fmla="*/ 2147483646 h 61"/>
                  <a:gd name="T4" fmla="*/ 2147483646 w 177"/>
                  <a:gd name="T5" fmla="*/ 2147483646 h 61"/>
                  <a:gd name="T6" fmla="*/ 2147483646 w 177"/>
                  <a:gd name="T7" fmla="*/ 2147483646 h 61"/>
                  <a:gd name="T8" fmla="*/ 2147483646 w 177"/>
                  <a:gd name="T9" fmla="*/ 2147483646 h 61"/>
                  <a:gd name="T10" fmla="*/ 2147483646 w 177"/>
                  <a:gd name="T11" fmla="*/ 2147483646 h 61"/>
                  <a:gd name="T12" fmla="*/ 2147483646 w 177"/>
                  <a:gd name="T13" fmla="*/ 2147483646 h 61"/>
                  <a:gd name="T14" fmla="*/ 2147483646 w 177"/>
                  <a:gd name="T15" fmla="*/ 2147483646 h 61"/>
                  <a:gd name="T16" fmla="*/ 2147483646 w 177"/>
                  <a:gd name="T17" fmla="*/ 2147483646 h 61"/>
                  <a:gd name="T18" fmla="*/ 2147483646 w 177"/>
                  <a:gd name="T19" fmla="*/ 2147483646 h 61"/>
                  <a:gd name="T20" fmla="*/ 2147483646 w 177"/>
                  <a:gd name="T21" fmla="*/ 2147483646 h 61"/>
                  <a:gd name="T22" fmla="*/ 2147483646 w 177"/>
                  <a:gd name="T23" fmla="*/ 2147483646 h 61"/>
                  <a:gd name="T24" fmla="*/ 2147483646 w 177"/>
                  <a:gd name="T25" fmla="*/ 2147483646 h 61"/>
                  <a:gd name="T26" fmla="*/ 2147483646 w 177"/>
                  <a:gd name="T27" fmla="*/ 2147483646 h 61"/>
                  <a:gd name="T28" fmla="*/ 2147483646 w 177"/>
                  <a:gd name="T29" fmla="*/ 2147483646 h 61"/>
                  <a:gd name="T30" fmla="*/ 2147483646 w 177"/>
                  <a:gd name="T31" fmla="*/ 2147483646 h 61"/>
                  <a:gd name="T32" fmla="*/ 2147483646 w 177"/>
                  <a:gd name="T33" fmla="*/ 2147483646 h 61"/>
                  <a:gd name="T34" fmla="*/ 2147483646 w 177"/>
                  <a:gd name="T35" fmla="*/ 2147483646 h 61"/>
                  <a:gd name="T36" fmla="*/ 2147483646 w 177"/>
                  <a:gd name="T37" fmla="*/ 2147483646 h 61"/>
                  <a:gd name="T38" fmla="*/ 2147483646 w 177"/>
                  <a:gd name="T39" fmla="*/ 2147483646 h 61"/>
                  <a:gd name="T40" fmla="*/ 2147483646 w 177"/>
                  <a:gd name="T41" fmla="*/ 2147483646 h 61"/>
                  <a:gd name="T42" fmla="*/ 2147483646 w 177"/>
                  <a:gd name="T43" fmla="*/ 2147483646 h 61"/>
                  <a:gd name="T44" fmla="*/ 2147483646 w 177"/>
                  <a:gd name="T45" fmla="*/ 2147483646 h 61"/>
                  <a:gd name="T46" fmla="*/ 2147483646 w 177"/>
                  <a:gd name="T47" fmla="*/ 2147483646 h 61"/>
                  <a:gd name="T48" fmla="*/ 2147483646 w 177"/>
                  <a:gd name="T49" fmla="*/ 2147483646 h 61"/>
                  <a:gd name="T50" fmla="*/ 2147483646 w 177"/>
                  <a:gd name="T51" fmla="*/ 2147483646 h 61"/>
                  <a:gd name="T52" fmla="*/ 2147483646 w 177"/>
                  <a:gd name="T53" fmla="*/ 2147483646 h 61"/>
                  <a:gd name="T54" fmla="*/ 2147483646 w 177"/>
                  <a:gd name="T55" fmla="*/ 2147483646 h 61"/>
                  <a:gd name="T56" fmla="*/ 2147483646 w 177"/>
                  <a:gd name="T57" fmla="*/ 2147483646 h 61"/>
                  <a:gd name="T58" fmla="*/ 2147483646 w 177"/>
                  <a:gd name="T59" fmla="*/ 2147483646 h 61"/>
                  <a:gd name="T60" fmla="*/ 2147483646 w 177"/>
                  <a:gd name="T61" fmla="*/ 2147483646 h 61"/>
                  <a:gd name="T62" fmla="*/ 2147483646 w 177"/>
                  <a:gd name="T63" fmla="*/ 2147483646 h 61"/>
                  <a:gd name="T64" fmla="*/ 2147483646 w 177"/>
                  <a:gd name="T65" fmla="*/ 2147483646 h 61"/>
                  <a:gd name="T66" fmla="*/ 2147483646 w 177"/>
                  <a:gd name="T67" fmla="*/ 2147483646 h 61"/>
                  <a:gd name="T68" fmla="*/ 2147483646 w 177"/>
                  <a:gd name="T69" fmla="*/ 2147483646 h 61"/>
                  <a:gd name="T70" fmla="*/ 2147483646 w 177"/>
                  <a:gd name="T71" fmla="*/ 2147483646 h 61"/>
                  <a:gd name="T72" fmla="*/ 2147483646 w 177"/>
                  <a:gd name="T73" fmla="*/ 2147483646 h 61"/>
                  <a:gd name="T74" fmla="*/ 2147483646 w 177"/>
                  <a:gd name="T75" fmla="*/ 2147483646 h 61"/>
                  <a:gd name="T76" fmla="*/ 2147483646 w 177"/>
                  <a:gd name="T77" fmla="*/ 2147483646 h 61"/>
                  <a:gd name="T78" fmla="*/ 2147483646 w 177"/>
                  <a:gd name="T79" fmla="*/ 2147483646 h 61"/>
                  <a:gd name="T80" fmla="*/ 2147483646 w 177"/>
                  <a:gd name="T81" fmla="*/ 2147483646 h 61"/>
                  <a:gd name="T82" fmla="*/ 2147483646 w 177"/>
                  <a:gd name="T83" fmla="*/ 2147483646 h 61"/>
                  <a:gd name="T84" fmla="*/ 2147483646 w 177"/>
                  <a:gd name="T85" fmla="*/ 2147483646 h 61"/>
                  <a:gd name="T86" fmla="*/ 2147483646 w 177"/>
                  <a:gd name="T87" fmla="*/ 2147483646 h 61"/>
                  <a:gd name="T88" fmla="*/ 2147483646 w 177"/>
                  <a:gd name="T89" fmla="*/ 2147483646 h 61"/>
                  <a:gd name="T90" fmla="*/ 2147483646 w 177"/>
                  <a:gd name="T91" fmla="*/ 2147483646 h 61"/>
                  <a:gd name="T92" fmla="*/ 2147483646 w 177"/>
                  <a:gd name="T93" fmla="*/ 2147483646 h 61"/>
                  <a:gd name="T94" fmla="*/ 2147483646 w 177"/>
                  <a:gd name="T95" fmla="*/ 2147483646 h 61"/>
                  <a:gd name="T96" fmla="*/ 2147483646 w 177"/>
                  <a:gd name="T97" fmla="*/ 2147483646 h 61"/>
                  <a:gd name="T98" fmla="*/ 2147483646 w 177"/>
                  <a:gd name="T99" fmla="*/ 2147483646 h 61"/>
                  <a:gd name="T100" fmla="*/ 2147483646 w 177"/>
                  <a:gd name="T101" fmla="*/ 2147483646 h 61"/>
                  <a:gd name="T102" fmla="*/ 2147483646 w 177"/>
                  <a:gd name="T103" fmla="*/ 2147483646 h 61"/>
                  <a:gd name="T104" fmla="*/ 2147483646 w 177"/>
                  <a:gd name="T105" fmla="*/ 2147483646 h 61"/>
                  <a:gd name="T106" fmla="*/ 2147483646 w 177"/>
                  <a:gd name="T107" fmla="*/ 2147483646 h 61"/>
                  <a:gd name="T108" fmla="*/ 2147483646 w 177"/>
                  <a:gd name="T109" fmla="*/ 2147483646 h 61"/>
                  <a:gd name="T110" fmla="*/ 2147483646 w 177"/>
                  <a:gd name="T111" fmla="*/ 2147483646 h 61"/>
                  <a:gd name="T112" fmla="*/ 2147483646 w 177"/>
                  <a:gd name="T113" fmla="*/ 2147483646 h 61"/>
                  <a:gd name="T114" fmla="*/ 2147483646 w 177"/>
                  <a:gd name="T115" fmla="*/ 2147483646 h 61"/>
                  <a:gd name="T116" fmla="*/ 2147483646 w 177"/>
                  <a:gd name="T117" fmla="*/ 2147483646 h 61"/>
                  <a:gd name="T118" fmla="*/ 2147483646 w 177"/>
                  <a:gd name="T119" fmla="*/ 2147483646 h 6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headEnd/>
                <a:tailEnd/>
              </a:ln>
            </p:spPr>
            <p:txBody>
              <a:bodyPr anchor="ctr"/>
              <a:lstStyle/>
              <a:p>
                <a:endParaRPr lang="zh-CN" altLang="en-US"/>
              </a:p>
            </p:txBody>
          </p:sp>
          <p:sp>
            <p:nvSpPr>
              <p:cNvPr id="36" name="ïśľíḓé">
                <a:extLst>
                  <a:ext uri="{FF2B5EF4-FFF2-40B4-BE49-F238E27FC236}">
                    <a16:creationId xmlns:a16="http://schemas.microsoft.com/office/drawing/2014/main" id="{2D7DD09E-1968-4C7F-985C-83E94435AB7F}"/>
                  </a:ext>
                </a:extLst>
              </p:cNvPr>
              <p:cNvSpPr>
                <a:spLocks/>
              </p:cNvSpPr>
              <p:nvPr/>
            </p:nvSpPr>
            <p:spPr bwMode="auto">
              <a:xfrm>
                <a:off x="3667126" y="3184525"/>
                <a:ext cx="492125" cy="496888"/>
              </a:xfrm>
              <a:custGeom>
                <a:avLst/>
                <a:gdLst>
                  <a:gd name="T0" fmla="*/ 2147483646 w 149"/>
                  <a:gd name="T1" fmla="*/ 0 h 149"/>
                  <a:gd name="T2" fmla="*/ 2147483646 w 149"/>
                  <a:gd name="T3" fmla="*/ 2147483646 h 149"/>
                  <a:gd name="T4" fmla="*/ 2147483646 w 149"/>
                  <a:gd name="T5" fmla="*/ 2147483646 h 149"/>
                  <a:gd name="T6" fmla="*/ 0 w 149"/>
                  <a:gd name="T7" fmla="*/ 2147483646 h 149"/>
                  <a:gd name="T8" fmla="*/ 2147483646 w 149"/>
                  <a:gd name="T9" fmla="*/ 0 h 149"/>
                  <a:gd name="T10" fmla="*/ 2147483646 w 149"/>
                  <a:gd name="T11" fmla="*/ 2147483646 h 149"/>
                  <a:gd name="T12" fmla="*/ 2147483646 w 149"/>
                  <a:gd name="T13" fmla="*/ 2147483646 h 149"/>
                  <a:gd name="T14" fmla="*/ 2147483646 w 149"/>
                  <a:gd name="T15" fmla="*/ 2147483646 h 149"/>
                  <a:gd name="T16" fmla="*/ 2147483646 w 149"/>
                  <a:gd name="T17" fmla="*/ 2147483646 h 149"/>
                  <a:gd name="T18" fmla="*/ 2147483646 w 149"/>
                  <a:gd name="T19" fmla="*/ 2147483646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7" name="ïslíḍê">
                <a:extLst>
                  <a:ext uri="{FF2B5EF4-FFF2-40B4-BE49-F238E27FC236}">
                    <a16:creationId xmlns:a16="http://schemas.microsoft.com/office/drawing/2014/main" id="{F209AE32-3C4B-4A7A-AC9B-4BD87B9AEFC4}"/>
                  </a:ext>
                </a:extLst>
              </p:cNvPr>
              <p:cNvSpPr>
                <a:spLocks/>
              </p:cNvSpPr>
              <p:nvPr/>
            </p:nvSpPr>
            <p:spPr bwMode="auto">
              <a:xfrm>
                <a:off x="3775076" y="3248025"/>
                <a:ext cx="274638" cy="146050"/>
              </a:xfrm>
              <a:custGeom>
                <a:avLst/>
                <a:gdLst>
                  <a:gd name="T0" fmla="*/ 2147483646 w 83"/>
                  <a:gd name="T1" fmla="*/ 2147483646 h 44"/>
                  <a:gd name="T2" fmla="*/ 2147483646 w 83"/>
                  <a:gd name="T3" fmla="*/ 2147483646 h 44"/>
                  <a:gd name="T4" fmla="*/ 2147483646 w 83"/>
                  <a:gd name="T5" fmla="*/ 2147483646 h 44"/>
                  <a:gd name="T6" fmla="*/ 2147483646 w 83"/>
                  <a:gd name="T7" fmla="*/ 2147483646 h 44"/>
                  <a:gd name="T8" fmla="*/ 2147483646 w 83"/>
                  <a:gd name="T9" fmla="*/ 2147483646 h 44"/>
                  <a:gd name="T10" fmla="*/ 2147483646 w 83"/>
                  <a:gd name="T11" fmla="*/ 2147483646 h 44"/>
                  <a:gd name="T12" fmla="*/ 2147483646 w 83"/>
                  <a:gd name="T13" fmla="*/ 2147483646 h 44"/>
                  <a:gd name="T14" fmla="*/ 2147483646 w 83"/>
                  <a:gd name="T15" fmla="*/ 2147483646 h 44"/>
                  <a:gd name="T16" fmla="*/ 2147483646 w 83"/>
                  <a:gd name="T17" fmla="*/ 2147483646 h 44"/>
                  <a:gd name="T18" fmla="*/ 2147483646 w 83"/>
                  <a:gd name="T19" fmla="*/ 2147483646 h 44"/>
                  <a:gd name="T20" fmla="*/ 2147483646 w 83"/>
                  <a:gd name="T21" fmla="*/ 2147483646 h 44"/>
                  <a:gd name="T22" fmla="*/ 2147483646 w 83"/>
                  <a:gd name="T23" fmla="*/ 2147483646 h 44"/>
                  <a:gd name="T24" fmla="*/ 2147483646 w 83"/>
                  <a:gd name="T25" fmla="*/ 2147483646 h 44"/>
                  <a:gd name="T26" fmla="*/ 2147483646 w 83"/>
                  <a:gd name="T27" fmla="*/ 2147483646 h 44"/>
                  <a:gd name="T28" fmla="*/ 2147483646 w 83"/>
                  <a:gd name="T29" fmla="*/ 2147483646 h 44"/>
                  <a:gd name="T30" fmla="*/ 2147483646 w 83"/>
                  <a:gd name="T31" fmla="*/ 2147483646 h 44"/>
                  <a:gd name="T32" fmla="*/ 2147483646 w 83"/>
                  <a:gd name="T33" fmla="*/ 2147483646 h 44"/>
                  <a:gd name="T34" fmla="*/ 2147483646 w 83"/>
                  <a:gd name="T35" fmla="*/ 2147483646 h 44"/>
                  <a:gd name="T36" fmla="*/ 2147483646 w 83"/>
                  <a:gd name="T37" fmla="*/ 2147483646 h 44"/>
                  <a:gd name="T38" fmla="*/ 2147483646 w 83"/>
                  <a:gd name="T39" fmla="*/ 2147483646 h 44"/>
                  <a:gd name="T40" fmla="*/ 2147483646 w 83"/>
                  <a:gd name="T41" fmla="*/ 2147483646 h 44"/>
                  <a:gd name="T42" fmla="*/ 2147483646 w 83"/>
                  <a:gd name="T43" fmla="*/ 2147483646 h 44"/>
                  <a:gd name="T44" fmla="*/ 2147483646 w 83"/>
                  <a:gd name="T45" fmla="*/ 2147483646 h 44"/>
                  <a:gd name="T46" fmla="*/ 2147483646 w 83"/>
                  <a:gd name="T47" fmla="*/ 0 h 44"/>
                  <a:gd name="T48" fmla="*/ 2147483646 w 83"/>
                  <a:gd name="T49" fmla="*/ 0 h 44"/>
                  <a:gd name="T50" fmla="*/ 2147483646 w 83"/>
                  <a:gd name="T51" fmla="*/ 2147483646 h 44"/>
                  <a:gd name="T52" fmla="*/ 2147483646 w 83"/>
                  <a:gd name="T53" fmla="*/ 2147483646 h 44"/>
                  <a:gd name="T54" fmla="*/ 2147483646 w 83"/>
                  <a:gd name="T55" fmla="*/ 2147483646 h 44"/>
                  <a:gd name="T56" fmla="*/ 2147483646 w 83"/>
                  <a:gd name="T57" fmla="*/ 2147483646 h 44"/>
                  <a:gd name="T58" fmla="*/ 2147483646 w 83"/>
                  <a:gd name="T59" fmla="*/ 2147483646 h 44"/>
                  <a:gd name="T60" fmla="*/ 2147483646 w 83"/>
                  <a:gd name="T61" fmla="*/ 2147483646 h 44"/>
                  <a:gd name="T62" fmla="*/ 2147483646 w 83"/>
                  <a:gd name="T63" fmla="*/ 2147483646 h 44"/>
                  <a:gd name="T64" fmla="*/ 2147483646 w 83"/>
                  <a:gd name="T65" fmla="*/ 2147483646 h 44"/>
                  <a:gd name="T66" fmla="*/ 2147483646 w 83"/>
                  <a:gd name="T67" fmla="*/ 2147483646 h 44"/>
                  <a:gd name="T68" fmla="*/ 2147483646 w 83"/>
                  <a:gd name="T69" fmla="*/ 2147483646 h 44"/>
                  <a:gd name="T70" fmla="*/ 2147483646 w 83"/>
                  <a:gd name="T71" fmla="*/ 2147483646 h 44"/>
                  <a:gd name="T72" fmla="*/ 2147483646 w 83"/>
                  <a:gd name="T73" fmla="*/ 2147483646 h 44"/>
                  <a:gd name="T74" fmla="*/ 2147483646 w 83"/>
                  <a:gd name="T75" fmla="*/ 2147483646 h 44"/>
                  <a:gd name="T76" fmla="*/ 2147483646 w 83"/>
                  <a:gd name="T77" fmla="*/ 2147483646 h 44"/>
                  <a:gd name="T78" fmla="*/ 2147483646 w 83"/>
                  <a:gd name="T79" fmla="*/ 2147483646 h 44"/>
                  <a:gd name="T80" fmla="*/ 2147483646 w 83"/>
                  <a:gd name="T81" fmla="*/ 2147483646 h 44"/>
                  <a:gd name="T82" fmla="*/ 0 w 83"/>
                  <a:gd name="T83" fmla="*/ 2147483646 h 44"/>
                  <a:gd name="T84" fmla="*/ 2147483646 w 83"/>
                  <a:gd name="T85" fmla="*/ 2147483646 h 44"/>
                  <a:gd name="T86" fmla="*/ 2147483646 w 83"/>
                  <a:gd name="T87" fmla="*/ 2147483646 h 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8" name="íṡļïdê">
                <a:extLst>
                  <a:ext uri="{FF2B5EF4-FFF2-40B4-BE49-F238E27FC236}">
                    <a16:creationId xmlns:a16="http://schemas.microsoft.com/office/drawing/2014/main" id="{154D221B-EA68-4C82-B723-CDA577473227}"/>
                  </a:ext>
                </a:extLst>
              </p:cNvPr>
              <p:cNvSpPr>
                <a:spLocks/>
              </p:cNvSpPr>
              <p:nvPr/>
            </p:nvSpPr>
            <p:spPr bwMode="auto">
              <a:xfrm>
                <a:off x="3614738" y="3370263"/>
                <a:ext cx="596900" cy="241300"/>
              </a:xfrm>
              <a:custGeom>
                <a:avLst/>
                <a:gdLst>
                  <a:gd name="T0" fmla="*/ 2147483646 w 181"/>
                  <a:gd name="T1" fmla="*/ 2147483646 h 72"/>
                  <a:gd name="T2" fmla="*/ 2147483646 w 181"/>
                  <a:gd name="T3" fmla="*/ 2147483646 h 72"/>
                  <a:gd name="T4" fmla="*/ 2147483646 w 181"/>
                  <a:gd name="T5" fmla="*/ 2147483646 h 72"/>
                  <a:gd name="T6" fmla="*/ 2147483646 w 181"/>
                  <a:gd name="T7" fmla="*/ 2147483646 h 72"/>
                  <a:gd name="T8" fmla="*/ 2147483646 w 181"/>
                  <a:gd name="T9" fmla="*/ 2147483646 h 72"/>
                  <a:gd name="T10" fmla="*/ 2147483646 w 181"/>
                  <a:gd name="T11" fmla="*/ 2147483646 h 72"/>
                  <a:gd name="T12" fmla="*/ 2147483646 w 181"/>
                  <a:gd name="T13" fmla="*/ 2147483646 h 72"/>
                  <a:gd name="T14" fmla="*/ 0 w 181"/>
                  <a:gd name="T15" fmla="*/ 2147483646 h 72"/>
                  <a:gd name="T16" fmla="*/ 2147483646 w 181"/>
                  <a:gd name="T17" fmla="*/ 0 h 72"/>
                  <a:gd name="T18" fmla="*/ 2147483646 w 181"/>
                  <a:gd name="T19" fmla="*/ 2147483646 h 72"/>
                  <a:gd name="T20" fmla="*/ 2147483646 w 181"/>
                  <a:gd name="T21" fmla="*/ 2147483646 h 72"/>
                  <a:gd name="T22" fmla="*/ 2147483646 w 181"/>
                  <a:gd name="T23" fmla="*/ 2147483646 h 72"/>
                  <a:gd name="T24" fmla="*/ 2147483646 w 181"/>
                  <a:gd name="T25" fmla="*/ 2147483646 h 72"/>
                  <a:gd name="T26" fmla="*/ 2147483646 w 181"/>
                  <a:gd name="T27" fmla="*/ 0 h 72"/>
                  <a:gd name="T28" fmla="*/ 2147483646 w 181"/>
                  <a:gd name="T29" fmla="*/ 2147483646 h 72"/>
                  <a:gd name="T30" fmla="*/ 2147483646 w 181"/>
                  <a:gd name="T31" fmla="*/ 2147483646 h 72"/>
                  <a:gd name="T32" fmla="*/ 2147483646 w 181"/>
                  <a:gd name="T33" fmla="*/ 2147483646 h 72"/>
                  <a:gd name="T34" fmla="*/ 2147483646 w 181"/>
                  <a:gd name="T35" fmla="*/ 2147483646 h 72"/>
                  <a:gd name="T36" fmla="*/ 2147483646 w 181"/>
                  <a:gd name="T37" fmla="*/ 2147483646 h 72"/>
                  <a:gd name="T38" fmla="*/ 2147483646 w 181"/>
                  <a:gd name="T39" fmla="*/ 2147483646 h 72"/>
                  <a:gd name="T40" fmla="*/ 2147483646 w 181"/>
                  <a:gd name="T41" fmla="*/ 2147483646 h 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9" name="iş1ïďe">
                <a:extLst>
                  <a:ext uri="{FF2B5EF4-FFF2-40B4-BE49-F238E27FC236}">
                    <a16:creationId xmlns:a16="http://schemas.microsoft.com/office/drawing/2014/main" id="{663D7132-00B6-4ABA-819F-A7553B4D11C8}"/>
                  </a:ext>
                </a:extLst>
              </p:cNvPr>
              <p:cNvSpPr>
                <a:spLocks/>
              </p:cNvSpPr>
              <p:nvPr/>
            </p:nvSpPr>
            <p:spPr bwMode="auto">
              <a:xfrm>
                <a:off x="3624263" y="3381375"/>
                <a:ext cx="577850" cy="200025"/>
              </a:xfrm>
              <a:custGeom>
                <a:avLst/>
                <a:gdLst>
                  <a:gd name="T0" fmla="*/ 2147483646 w 175"/>
                  <a:gd name="T1" fmla="*/ 2147483646 h 60"/>
                  <a:gd name="T2" fmla="*/ 2147483646 w 175"/>
                  <a:gd name="T3" fmla="*/ 2147483646 h 60"/>
                  <a:gd name="T4" fmla="*/ 2147483646 w 175"/>
                  <a:gd name="T5" fmla="*/ 2147483646 h 60"/>
                  <a:gd name="T6" fmla="*/ 2147483646 w 175"/>
                  <a:gd name="T7" fmla="*/ 2147483646 h 60"/>
                  <a:gd name="T8" fmla="*/ 2147483646 w 175"/>
                  <a:gd name="T9" fmla="*/ 2147483646 h 60"/>
                  <a:gd name="T10" fmla="*/ 2147483646 w 175"/>
                  <a:gd name="T11" fmla="*/ 2147483646 h 60"/>
                  <a:gd name="T12" fmla="*/ 2147483646 w 175"/>
                  <a:gd name="T13" fmla="*/ 2147483646 h 60"/>
                  <a:gd name="T14" fmla="*/ 2147483646 w 175"/>
                  <a:gd name="T15" fmla="*/ 2147483646 h 60"/>
                  <a:gd name="T16" fmla="*/ 2147483646 w 175"/>
                  <a:gd name="T17" fmla="*/ 2147483646 h 60"/>
                  <a:gd name="T18" fmla="*/ 2147483646 w 175"/>
                  <a:gd name="T19" fmla="*/ 2147483646 h 60"/>
                  <a:gd name="T20" fmla="*/ 0 w 175"/>
                  <a:gd name="T21" fmla="*/ 2147483646 h 60"/>
                  <a:gd name="T22" fmla="*/ 2147483646 w 175"/>
                  <a:gd name="T23" fmla="*/ 0 h 60"/>
                  <a:gd name="T24" fmla="*/ 2147483646 w 175"/>
                  <a:gd name="T25" fmla="*/ 2147483646 h 60"/>
                  <a:gd name="T26" fmla="*/ 2147483646 w 175"/>
                  <a:gd name="T27" fmla="*/ 2147483646 h 60"/>
                  <a:gd name="T28" fmla="*/ 2147483646 w 175"/>
                  <a:gd name="T29" fmla="*/ 2147483646 h 60"/>
                  <a:gd name="T30" fmla="*/ 2147483646 w 175"/>
                  <a:gd name="T31" fmla="*/ 2147483646 h 60"/>
                  <a:gd name="T32" fmla="*/ 2147483646 w 175"/>
                  <a:gd name="T33" fmla="*/ 0 h 60"/>
                  <a:gd name="T34" fmla="*/ 2147483646 w 175"/>
                  <a:gd name="T35" fmla="*/ 2147483646 h 60"/>
                  <a:gd name="T36" fmla="*/ 2147483646 w 175"/>
                  <a:gd name="T37" fmla="*/ 2147483646 h 60"/>
                  <a:gd name="T38" fmla="*/ 2147483646 w 175"/>
                  <a:gd name="T39" fmla="*/ 2147483646 h 60"/>
                  <a:gd name="T40" fmla="*/ 2147483646 w 175"/>
                  <a:gd name="T41" fmla="*/ 2147483646 h 60"/>
                  <a:gd name="T42" fmla="*/ 2147483646 w 175"/>
                  <a:gd name="T43" fmla="*/ 2147483646 h 60"/>
                  <a:gd name="T44" fmla="*/ 2147483646 w 175"/>
                  <a:gd name="T45" fmla="*/ 2147483646 h 60"/>
                  <a:gd name="T46" fmla="*/ 2147483646 w 175"/>
                  <a:gd name="T47" fmla="*/ 2147483646 h 60"/>
                  <a:gd name="T48" fmla="*/ 2147483646 w 175"/>
                  <a:gd name="T49" fmla="*/ 2147483646 h 6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0" name="ïṩḷíḍé">
                <a:extLst>
                  <a:ext uri="{FF2B5EF4-FFF2-40B4-BE49-F238E27FC236}">
                    <a16:creationId xmlns:a16="http://schemas.microsoft.com/office/drawing/2014/main" id="{57749907-BACA-496B-A9DE-C5D7DD51F4D7}"/>
                  </a:ext>
                </a:extLst>
              </p:cNvPr>
              <p:cNvSpPr>
                <a:spLocks noChangeArrowheads="1"/>
              </p:cNvSpPr>
              <p:nvPr/>
            </p:nvSpPr>
            <p:spPr bwMode="auto">
              <a:xfrm>
                <a:off x="4064189"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1" name="ïśľíḍè">
                <a:extLst>
                  <a:ext uri="{FF2B5EF4-FFF2-40B4-BE49-F238E27FC236}">
                    <a16:creationId xmlns:a16="http://schemas.microsoft.com/office/drawing/2014/main" id="{D9660EE4-ECE4-43A3-B245-30BF6A30219D}"/>
                  </a:ext>
                </a:extLst>
              </p:cNvPr>
              <p:cNvSpPr>
                <a:spLocks noChangeArrowheads="1"/>
              </p:cNvSpPr>
              <p:nvPr/>
            </p:nvSpPr>
            <p:spPr bwMode="auto">
              <a:xfrm>
                <a:off x="3739822" y="3489710"/>
                <a:ext cx="15087"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2" name="í$ḻîḋè">
                <a:extLst>
                  <a:ext uri="{FF2B5EF4-FFF2-40B4-BE49-F238E27FC236}">
                    <a16:creationId xmlns:a16="http://schemas.microsoft.com/office/drawing/2014/main" id="{FB131CFA-B30F-4B0F-80CD-F148B90626F1}"/>
                  </a:ext>
                </a:extLst>
              </p:cNvPr>
              <p:cNvSpPr>
                <a:spLocks noChangeArrowheads="1"/>
              </p:cNvSpPr>
              <p:nvPr/>
            </p:nvSpPr>
            <p:spPr bwMode="auto">
              <a:xfrm>
                <a:off x="4124536"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3" name="iṣļíḋe">
                <a:extLst>
                  <a:ext uri="{FF2B5EF4-FFF2-40B4-BE49-F238E27FC236}">
                    <a16:creationId xmlns:a16="http://schemas.microsoft.com/office/drawing/2014/main" id="{B0FCF598-8D1C-475F-A9F1-6D315EE526C5}"/>
                  </a:ext>
                </a:extLst>
              </p:cNvPr>
              <p:cNvSpPr>
                <a:spLocks noChangeArrowheads="1"/>
              </p:cNvSpPr>
              <p:nvPr/>
            </p:nvSpPr>
            <p:spPr bwMode="auto">
              <a:xfrm>
                <a:off x="3709649" y="3489710"/>
                <a:ext cx="15087"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4" name="iṩḷiḓé">
                <a:extLst>
                  <a:ext uri="{FF2B5EF4-FFF2-40B4-BE49-F238E27FC236}">
                    <a16:creationId xmlns:a16="http://schemas.microsoft.com/office/drawing/2014/main" id="{F2A7C160-B9A5-4A8A-A695-5835CB0F9BBA}"/>
                  </a:ext>
                </a:extLst>
              </p:cNvPr>
              <p:cNvSpPr>
                <a:spLocks noChangeArrowheads="1"/>
              </p:cNvSpPr>
              <p:nvPr/>
            </p:nvSpPr>
            <p:spPr bwMode="auto">
              <a:xfrm>
                <a:off x="4094363"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5" name="iSľiḍè">
                <a:extLst>
                  <a:ext uri="{FF2B5EF4-FFF2-40B4-BE49-F238E27FC236}">
                    <a16:creationId xmlns:a16="http://schemas.microsoft.com/office/drawing/2014/main" id="{FC56F391-11CB-4622-97C9-28B22760F6B4}"/>
                  </a:ext>
                </a:extLst>
              </p:cNvPr>
              <p:cNvSpPr>
                <a:spLocks noChangeArrowheads="1"/>
              </p:cNvSpPr>
              <p:nvPr/>
            </p:nvSpPr>
            <p:spPr bwMode="auto">
              <a:xfrm>
                <a:off x="3664388" y="3459520"/>
                <a:ext cx="495351" cy="5032"/>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6" name="ïṩḷîḍe">
                <a:extLst>
                  <a:ext uri="{FF2B5EF4-FFF2-40B4-BE49-F238E27FC236}">
                    <a16:creationId xmlns:a16="http://schemas.microsoft.com/office/drawing/2014/main" id="{71BF974E-C22B-4857-B3C2-15F6095F1B2F}"/>
                  </a:ext>
                </a:extLst>
              </p:cNvPr>
              <p:cNvSpPr>
                <a:spLocks noChangeArrowheads="1"/>
              </p:cNvSpPr>
              <p:nvPr/>
            </p:nvSpPr>
            <p:spPr bwMode="auto">
              <a:xfrm>
                <a:off x="3664388" y="3474615"/>
                <a:ext cx="115665"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7" name="íšḻiḑê">
                <a:extLst>
                  <a:ext uri="{FF2B5EF4-FFF2-40B4-BE49-F238E27FC236}">
                    <a16:creationId xmlns:a16="http://schemas.microsoft.com/office/drawing/2014/main" id="{906A7E43-C79B-47A1-8234-5EE4DA1BC037}"/>
                  </a:ext>
                </a:extLst>
              </p:cNvPr>
              <p:cNvSpPr>
                <a:spLocks noChangeArrowheads="1"/>
              </p:cNvSpPr>
              <p:nvPr/>
            </p:nvSpPr>
            <p:spPr bwMode="auto">
              <a:xfrm>
                <a:off x="3790111" y="3474615"/>
                <a:ext cx="42747"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8" name="ïṩļïďè">
                <a:extLst>
                  <a:ext uri="{FF2B5EF4-FFF2-40B4-BE49-F238E27FC236}">
                    <a16:creationId xmlns:a16="http://schemas.microsoft.com/office/drawing/2014/main" id="{AD43B1BC-E50B-4829-AA61-0755A6DE203C}"/>
                  </a:ext>
                </a:extLst>
              </p:cNvPr>
              <p:cNvSpPr>
                <a:spLocks noChangeArrowheads="1"/>
              </p:cNvSpPr>
              <p:nvPr/>
            </p:nvSpPr>
            <p:spPr bwMode="auto">
              <a:xfrm>
                <a:off x="3850459" y="3474615"/>
                <a:ext cx="57834"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9" name="îṥlïḋê">
                <a:extLst>
                  <a:ext uri="{FF2B5EF4-FFF2-40B4-BE49-F238E27FC236}">
                    <a16:creationId xmlns:a16="http://schemas.microsoft.com/office/drawing/2014/main" id="{D4E16E3E-FA18-40AE-9F86-C738F6FA44C9}"/>
                  </a:ext>
                </a:extLst>
              </p:cNvPr>
              <p:cNvSpPr>
                <a:spLocks noChangeArrowheads="1"/>
              </p:cNvSpPr>
              <p:nvPr/>
            </p:nvSpPr>
            <p:spPr bwMode="auto">
              <a:xfrm>
                <a:off x="3918350" y="3474615"/>
                <a:ext cx="55318"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0" name="îṧľïdè">
                <a:extLst>
                  <a:ext uri="{FF2B5EF4-FFF2-40B4-BE49-F238E27FC236}">
                    <a16:creationId xmlns:a16="http://schemas.microsoft.com/office/drawing/2014/main" id="{620C3A4A-6AFB-4FFE-9DFD-A480D1F071C9}"/>
                  </a:ext>
                </a:extLst>
              </p:cNvPr>
              <p:cNvSpPr>
                <a:spLocks noChangeArrowheads="1"/>
              </p:cNvSpPr>
              <p:nvPr/>
            </p:nvSpPr>
            <p:spPr bwMode="auto">
              <a:xfrm>
                <a:off x="3993784" y="3474615"/>
                <a:ext cx="42745"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1" name="iSḷîḓê">
                <a:extLst>
                  <a:ext uri="{FF2B5EF4-FFF2-40B4-BE49-F238E27FC236}">
                    <a16:creationId xmlns:a16="http://schemas.microsoft.com/office/drawing/2014/main" id="{4DC95F19-0E76-48C4-A7CA-CEC5613FBCCA}"/>
                  </a:ext>
                </a:extLst>
              </p:cNvPr>
              <p:cNvSpPr>
                <a:spLocks noChangeArrowheads="1"/>
              </p:cNvSpPr>
              <p:nvPr/>
            </p:nvSpPr>
            <p:spPr bwMode="auto">
              <a:xfrm>
                <a:off x="4046587" y="3474615"/>
                <a:ext cx="113152"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2" name="îślíďè">
                <a:extLst>
                  <a:ext uri="{FF2B5EF4-FFF2-40B4-BE49-F238E27FC236}">
                    <a16:creationId xmlns:a16="http://schemas.microsoft.com/office/drawing/2014/main" id="{ADDD715A-6B1E-4D14-98E1-263EC30FBD32}"/>
                  </a:ext>
                </a:extLst>
              </p:cNvPr>
              <p:cNvSpPr>
                <a:spLocks noChangeArrowheads="1"/>
              </p:cNvSpPr>
              <p:nvPr/>
            </p:nvSpPr>
            <p:spPr bwMode="auto">
              <a:xfrm>
                <a:off x="3978697" y="3474615"/>
                <a:ext cx="7543"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3" name="iSḻïḍè">
                <a:extLst>
                  <a:ext uri="{FF2B5EF4-FFF2-40B4-BE49-F238E27FC236}">
                    <a16:creationId xmlns:a16="http://schemas.microsoft.com/office/drawing/2014/main" id="{286BE813-415A-4243-AB75-A6D7787225AB}"/>
                  </a:ext>
                </a:extLst>
              </p:cNvPr>
              <p:cNvSpPr>
                <a:spLocks noChangeArrowheads="1"/>
              </p:cNvSpPr>
              <p:nvPr/>
            </p:nvSpPr>
            <p:spPr bwMode="auto">
              <a:xfrm>
                <a:off x="3837887" y="3474615"/>
                <a:ext cx="7543"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4" name="ïṡliḑê">
                <a:extLst>
                  <a:ext uri="{FF2B5EF4-FFF2-40B4-BE49-F238E27FC236}">
                    <a16:creationId xmlns:a16="http://schemas.microsoft.com/office/drawing/2014/main" id="{84EE9113-C5A6-4AC9-846C-8699B4926728}"/>
                  </a:ext>
                </a:extLst>
              </p:cNvPr>
              <p:cNvSpPr>
                <a:spLocks/>
              </p:cNvSpPr>
              <p:nvPr/>
            </p:nvSpPr>
            <p:spPr bwMode="auto">
              <a:xfrm>
                <a:off x="3851276" y="3384550"/>
                <a:ext cx="26988"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5" name="islïďé">
                <a:extLst>
                  <a:ext uri="{FF2B5EF4-FFF2-40B4-BE49-F238E27FC236}">
                    <a16:creationId xmlns:a16="http://schemas.microsoft.com/office/drawing/2014/main" id="{38C75BDC-BCF6-4179-9184-F6E4DD8F5F42}"/>
                  </a:ext>
                </a:extLst>
              </p:cNvPr>
              <p:cNvSpPr>
                <a:spLocks/>
              </p:cNvSpPr>
              <p:nvPr/>
            </p:nvSpPr>
            <p:spPr bwMode="auto">
              <a:xfrm>
                <a:off x="3817938" y="3384550"/>
                <a:ext cx="26988" cy="15875"/>
              </a:xfrm>
              <a:custGeom>
                <a:avLst/>
                <a:gdLst>
                  <a:gd name="T0" fmla="*/ 2147483646 w 8"/>
                  <a:gd name="T1" fmla="*/ 0 h 5"/>
                  <a:gd name="T2" fmla="*/ 2147483646 w 8"/>
                  <a:gd name="T3" fmla="*/ 2147483646 h 5"/>
                  <a:gd name="T4" fmla="*/ 2147483646 w 8"/>
                  <a:gd name="T5" fmla="*/ 2147483646 h 5"/>
                  <a:gd name="T6" fmla="*/ 2147483646 w 8"/>
                  <a:gd name="T7" fmla="*/ 0 h 5"/>
                  <a:gd name="T8" fmla="*/ 2147483646 w 8"/>
                  <a:gd name="T9" fmla="*/ 0 h 5"/>
                  <a:gd name="T10" fmla="*/ 2147483646 w 8"/>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6" name="îṥḷîdé">
                <a:extLst>
                  <a:ext uri="{FF2B5EF4-FFF2-40B4-BE49-F238E27FC236}">
                    <a16:creationId xmlns:a16="http://schemas.microsoft.com/office/drawing/2014/main" id="{0C6F7667-FA99-4F63-B7BE-FF18C7905AAF}"/>
                  </a:ext>
                </a:extLst>
              </p:cNvPr>
              <p:cNvSpPr>
                <a:spLocks/>
              </p:cNvSpPr>
              <p:nvPr/>
            </p:nvSpPr>
            <p:spPr bwMode="auto">
              <a:xfrm>
                <a:off x="3983038" y="3384550"/>
                <a:ext cx="26988" cy="15875"/>
              </a:xfrm>
              <a:custGeom>
                <a:avLst/>
                <a:gdLst>
                  <a:gd name="T0" fmla="*/ 2147483646 w 8"/>
                  <a:gd name="T1" fmla="*/ 0 h 5"/>
                  <a:gd name="T2" fmla="*/ 0 w 8"/>
                  <a:gd name="T3" fmla="*/ 2147483646 h 5"/>
                  <a:gd name="T4" fmla="*/ 2147483646 w 8"/>
                  <a:gd name="T5" fmla="*/ 2147483646 h 5"/>
                  <a:gd name="T6" fmla="*/ 2147483646 w 8"/>
                  <a:gd name="T7" fmla="*/ 0 h 5"/>
                  <a:gd name="T8" fmla="*/ 2147483646 w 8"/>
                  <a:gd name="T9" fmla="*/ 0 h 5"/>
                  <a:gd name="T10" fmla="*/ 2147483646 w 8"/>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7" name="isḷîḋé">
                <a:extLst>
                  <a:ext uri="{FF2B5EF4-FFF2-40B4-BE49-F238E27FC236}">
                    <a16:creationId xmlns:a16="http://schemas.microsoft.com/office/drawing/2014/main" id="{0563581B-E31F-4F07-9747-3CAEBC518DC8}"/>
                  </a:ext>
                </a:extLst>
              </p:cNvPr>
              <p:cNvSpPr>
                <a:spLocks/>
              </p:cNvSpPr>
              <p:nvPr/>
            </p:nvSpPr>
            <p:spPr bwMode="auto">
              <a:xfrm>
                <a:off x="3884613" y="3384550"/>
                <a:ext cx="26988"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8" name="iśḷïḑè">
                <a:extLst>
                  <a:ext uri="{FF2B5EF4-FFF2-40B4-BE49-F238E27FC236}">
                    <a16:creationId xmlns:a16="http://schemas.microsoft.com/office/drawing/2014/main" id="{5F14C6BA-71E2-490F-B17C-0277705985EA}"/>
                  </a:ext>
                </a:extLst>
              </p:cNvPr>
              <p:cNvSpPr>
                <a:spLocks/>
              </p:cNvSpPr>
              <p:nvPr/>
            </p:nvSpPr>
            <p:spPr bwMode="auto">
              <a:xfrm>
                <a:off x="3917951" y="3384550"/>
                <a:ext cx="25400"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9" name="iṧľiďé">
                <a:extLst>
                  <a:ext uri="{FF2B5EF4-FFF2-40B4-BE49-F238E27FC236}">
                    <a16:creationId xmlns:a16="http://schemas.microsoft.com/office/drawing/2014/main" id="{2FC502F4-CFDC-4E8F-88BD-AA473D35D9F1}"/>
                  </a:ext>
                </a:extLst>
              </p:cNvPr>
              <p:cNvSpPr>
                <a:spLocks/>
              </p:cNvSpPr>
              <p:nvPr/>
            </p:nvSpPr>
            <p:spPr bwMode="auto">
              <a:xfrm>
                <a:off x="3951288" y="3384550"/>
                <a:ext cx="25400"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0" name="išľïḍé">
                <a:extLst>
                  <a:ext uri="{FF2B5EF4-FFF2-40B4-BE49-F238E27FC236}">
                    <a16:creationId xmlns:a16="http://schemas.microsoft.com/office/drawing/2014/main" id="{16C1B7AE-815C-4781-A10F-B865C4CEECF6}"/>
                  </a:ext>
                </a:extLst>
              </p:cNvPr>
              <p:cNvSpPr>
                <a:spLocks noChangeArrowheads="1"/>
              </p:cNvSpPr>
              <p:nvPr/>
            </p:nvSpPr>
            <p:spPr bwMode="auto">
              <a:xfrm>
                <a:off x="3772511" y="3484678"/>
                <a:ext cx="7543"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1" name="îŝlîḑè">
                <a:extLst>
                  <a:ext uri="{FF2B5EF4-FFF2-40B4-BE49-F238E27FC236}">
                    <a16:creationId xmlns:a16="http://schemas.microsoft.com/office/drawing/2014/main" id="{737749AD-095E-4FD7-919B-0A134078E859}"/>
                  </a:ext>
                </a:extLst>
              </p:cNvPr>
              <p:cNvSpPr>
                <a:spLocks/>
              </p:cNvSpPr>
              <p:nvPr/>
            </p:nvSpPr>
            <p:spPr bwMode="auto">
              <a:xfrm>
                <a:off x="3786188" y="3484563"/>
                <a:ext cx="46038" cy="60325"/>
              </a:xfrm>
              <a:custGeom>
                <a:avLst/>
                <a:gdLst>
                  <a:gd name="T0" fmla="*/ 2147483646 w 29"/>
                  <a:gd name="T1" fmla="*/ 0 h 38"/>
                  <a:gd name="T2" fmla="*/ 2147483646 w 29"/>
                  <a:gd name="T3" fmla="*/ 0 h 38"/>
                  <a:gd name="T4" fmla="*/ 2147483646 w 29"/>
                  <a:gd name="T5" fmla="*/ 2147483646 h 38"/>
                  <a:gd name="T6" fmla="*/ 2147483646 w 29"/>
                  <a:gd name="T7" fmla="*/ 2147483646 h 38"/>
                  <a:gd name="T8" fmla="*/ 0 w 29"/>
                  <a:gd name="T9" fmla="*/ 2147483646 h 38"/>
                  <a:gd name="T10" fmla="*/ 0 w 29"/>
                  <a:gd name="T11" fmla="*/ 2147483646 h 38"/>
                  <a:gd name="T12" fmla="*/ 2147483646 w 29"/>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2" name="îṩḻíḓe">
                <a:extLst>
                  <a:ext uri="{FF2B5EF4-FFF2-40B4-BE49-F238E27FC236}">
                    <a16:creationId xmlns:a16="http://schemas.microsoft.com/office/drawing/2014/main" id="{A2472433-73BA-4DCB-B22E-AE044D1129BA}"/>
                  </a:ext>
                </a:extLst>
              </p:cNvPr>
              <p:cNvSpPr>
                <a:spLocks/>
              </p:cNvSpPr>
              <p:nvPr/>
            </p:nvSpPr>
            <p:spPr bwMode="auto">
              <a:xfrm>
                <a:off x="3994151" y="3484563"/>
                <a:ext cx="46038" cy="60325"/>
              </a:xfrm>
              <a:custGeom>
                <a:avLst/>
                <a:gdLst>
                  <a:gd name="T0" fmla="*/ 2147483646 w 29"/>
                  <a:gd name="T1" fmla="*/ 0 h 38"/>
                  <a:gd name="T2" fmla="*/ 2147483646 w 29"/>
                  <a:gd name="T3" fmla="*/ 0 h 38"/>
                  <a:gd name="T4" fmla="*/ 2147483646 w 29"/>
                  <a:gd name="T5" fmla="*/ 2147483646 h 38"/>
                  <a:gd name="T6" fmla="*/ 2147483646 w 29"/>
                  <a:gd name="T7" fmla="*/ 2147483646 h 38"/>
                  <a:gd name="T8" fmla="*/ 0 w 29"/>
                  <a:gd name="T9" fmla="*/ 2147483646 h 38"/>
                  <a:gd name="T10" fmla="*/ 0 w 29"/>
                  <a:gd name="T11" fmla="*/ 2147483646 h 38"/>
                  <a:gd name="T12" fmla="*/ 2147483646 w 29"/>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3" name="î$1îdè">
                <a:extLst>
                  <a:ext uri="{FF2B5EF4-FFF2-40B4-BE49-F238E27FC236}">
                    <a16:creationId xmlns:a16="http://schemas.microsoft.com/office/drawing/2014/main" id="{A82E1C9E-B912-4F68-882E-8898178BCD36}"/>
                  </a:ext>
                </a:extLst>
              </p:cNvPr>
              <p:cNvSpPr>
                <a:spLocks/>
              </p:cNvSpPr>
              <p:nvPr/>
            </p:nvSpPr>
            <p:spPr bwMode="auto">
              <a:xfrm>
                <a:off x="3851276" y="3484563"/>
                <a:ext cx="122238" cy="60325"/>
              </a:xfrm>
              <a:custGeom>
                <a:avLst/>
                <a:gdLst>
                  <a:gd name="T0" fmla="*/ 2147483646 w 77"/>
                  <a:gd name="T1" fmla="*/ 0 h 38"/>
                  <a:gd name="T2" fmla="*/ 2147483646 w 77"/>
                  <a:gd name="T3" fmla="*/ 0 h 38"/>
                  <a:gd name="T4" fmla="*/ 2147483646 w 77"/>
                  <a:gd name="T5" fmla="*/ 2147483646 h 38"/>
                  <a:gd name="T6" fmla="*/ 2147483646 w 77"/>
                  <a:gd name="T7" fmla="*/ 2147483646 h 38"/>
                  <a:gd name="T8" fmla="*/ 0 w 77"/>
                  <a:gd name="T9" fmla="*/ 2147483646 h 38"/>
                  <a:gd name="T10" fmla="*/ 0 w 77"/>
                  <a:gd name="T11" fmla="*/ 2147483646 h 38"/>
                  <a:gd name="T12" fmla="*/ 2147483646 w 77"/>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4" name="iśľïḓe">
                <a:extLst>
                  <a:ext uri="{FF2B5EF4-FFF2-40B4-BE49-F238E27FC236}">
                    <a16:creationId xmlns:a16="http://schemas.microsoft.com/office/drawing/2014/main" id="{2779E7D3-359A-4BB6-853D-0CE3A2085C19}"/>
                  </a:ext>
                </a:extLst>
              </p:cNvPr>
              <p:cNvSpPr>
                <a:spLocks noChangeArrowheads="1"/>
              </p:cNvSpPr>
              <p:nvPr/>
            </p:nvSpPr>
            <p:spPr bwMode="auto">
              <a:xfrm>
                <a:off x="4046587" y="3484678"/>
                <a:ext cx="5029"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5" name="iṣļïḑè">
                <a:extLst>
                  <a:ext uri="{FF2B5EF4-FFF2-40B4-BE49-F238E27FC236}">
                    <a16:creationId xmlns:a16="http://schemas.microsoft.com/office/drawing/2014/main" id="{F79951C5-75C7-4F23-AFDA-1A03D22E4311}"/>
                  </a:ext>
                </a:extLst>
              </p:cNvPr>
              <p:cNvSpPr>
                <a:spLocks noChangeArrowheads="1"/>
              </p:cNvSpPr>
              <p:nvPr/>
            </p:nvSpPr>
            <p:spPr bwMode="auto">
              <a:xfrm>
                <a:off x="3837887" y="3484678"/>
                <a:ext cx="7543"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6" name="iṡḷidé">
                <a:extLst>
                  <a:ext uri="{FF2B5EF4-FFF2-40B4-BE49-F238E27FC236}">
                    <a16:creationId xmlns:a16="http://schemas.microsoft.com/office/drawing/2014/main" id="{99636DF2-1E14-43A2-8A2C-1FF99E6EF965}"/>
                  </a:ext>
                </a:extLst>
              </p:cNvPr>
              <p:cNvSpPr>
                <a:spLocks noChangeArrowheads="1"/>
              </p:cNvSpPr>
              <p:nvPr/>
            </p:nvSpPr>
            <p:spPr bwMode="auto">
              <a:xfrm>
                <a:off x="3978697" y="3484678"/>
                <a:ext cx="5029"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7" name="íṡḷíḋe">
                <a:extLst>
                  <a:ext uri="{FF2B5EF4-FFF2-40B4-BE49-F238E27FC236}">
                    <a16:creationId xmlns:a16="http://schemas.microsoft.com/office/drawing/2014/main" id="{7AE2DEB0-1A67-44CC-8146-ABE4F9B4ECF6}"/>
                  </a:ext>
                </a:extLst>
              </p:cNvPr>
              <p:cNvSpPr>
                <a:spLocks noChangeArrowheads="1"/>
              </p:cNvSpPr>
              <p:nvPr/>
            </p:nvSpPr>
            <p:spPr bwMode="auto">
              <a:xfrm>
                <a:off x="3810227" y="3550090"/>
                <a:ext cx="206186"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8" name="íŝ1iḑê">
                <a:extLst>
                  <a:ext uri="{FF2B5EF4-FFF2-40B4-BE49-F238E27FC236}">
                    <a16:creationId xmlns:a16="http://schemas.microsoft.com/office/drawing/2014/main" id="{FF3D473E-D9BB-4C29-8BF5-5FFC8C6D1DD2}"/>
                  </a:ext>
                </a:extLst>
              </p:cNvPr>
              <p:cNvSpPr>
                <a:spLocks noChangeArrowheads="1"/>
              </p:cNvSpPr>
              <p:nvPr/>
            </p:nvSpPr>
            <p:spPr bwMode="auto">
              <a:xfrm>
                <a:off x="3805198" y="3557637"/>
                <a:ext cx="213730" cy="2517"/>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9" name="îṩḷiḑe">
                <a:extLst>
                  <a:ext uri="{FF2B5EF4-FFF2-40B4-BE49-F238E27FC236}">
                    <a16:creationId xmlns:a16="http://schemas.microsoft.com/office/drawing/2014/main" id="{D0A19D3F-A6EC-40C8-AA86-1A6CB0ACA3AB}"/>
                  </a:ext>
                </a:extLst>
              </p:cNvPr>
              <p:cNvSpPr>
                <a:spLocks noChangeArrowheads="1"/>
              </p:cNvSpPr>
              <p:nvPr/>
            </p:nvSpPr>
            <p:spPr bwMode="auto">
              <a:xfrm>
                <a:off x="3802685" y="3567700"/>
                <a:ext cx="218758" cy="0"/>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0" name="iṧḻiḑê">
                <a:extLst>
                  <a:ext uri="{FF2B5EF4-FFF2-40B4-BE49-F238E27FC236}">
                    <a16:creationId xmlns:a16="http://schemas.microsoft.com/office/drawing/2014/main" id="{E42960C4-180C-409F-84B8-36EECA97A020}"/>
                  </a:ext>
                </a:extLst>
              </p:cNvPr>
              <p:cNvSpPr>
                <a:spLocks noChangeArrowheads="1"/>
              </p:cNvSpPr>
              <p:nvPr/>
            </p:nvSpPr>
            <p:spPr bwMode="auto">
              <a:xfrm>
                <a:off x="3802685" y="3570217"/>
                <a:ext cx="223787" cy="2515"/>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1" name="ïṣḻîḋè">
                <a:extLst>
                  <a:ext uri="{FF2B5EF4-FFF2-40B4-BE49-F238E27FC236}">
                    <a16:creationId xmlns:a16="http://schemas.microsoft.com/office/drawing/2014/main" id="{F078A457-C211-434A-8ED2-B4F661E08AC4}"/>
                  </a:ext>
                </a:extLst>
              </p:cNvPr>
              <p:cNvSpPr>
                <a:spLocks noChangeArrowheads="1"/>
              </p:cNvSpPr>
              <p:nvPr/>
            </p:nvSpPr>
            <p:spPr bwMode="auto">
              <a:xfrm>
                <a:off x="3795140" y="3580280"/>
                <a:ext cx="233846"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2" name="îṡ1îḍé">
                <a:extLst>
                  <a:ext uri="{FF2B5EF4-FFF2-40B4-BE49-F238E27FC236}">
                    <a16:creationId xmlns:a16="http://schemas.microsoft.com/office/drawing/2014/main" id="{DDB41BF5-501F-4F21-886B-C3464F8D7252}"/>
                  </a:ext>
                </a:extLst>
              </p:cNvPr>
              <p:cNvSpPr>
                <a:spLocks/>
              </p:cNvSpPr>
              <p:nvPr/>
            </p:nvSpPr>
            <p:spPr bwMode="auto">
              <a:xfrm>
                <a:off x="3633788" y="3587750"/>
                <a:ext cx="560388" cy="6350"/>
              </a:xfrm>
              <a:custGeom>
                <a:avLst/>
                <a:gdLst>
                  <a:gd name="T0" fmla="*/ 0 w 353"/>
                  <a:gd name="T1" fmla="*/ 0 h 4"/>
                  <a:gd name="T2" fmla="*/ 2147483646 w 353"/>
                  <a:gd name="T3" fmla="*/ 0 h 4"/>
                  <a:gd name="T4" fmla="*/ 2147483646 w 353"/>
                  <a:gd name="T5" fmla="*/ 2147483646 h 4"/>
                  <a:gd name="T6" fmla="*/ 2147483646 w 353"/>
                  <a:gd name="T7" fmla="*/ 2147483646 h 4"/>
                  <a:gd name="T8" fmla="*/ 0 w 353"/>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3" name="îš1íḑe">
                <a:extLst>
                  <a:ext uri="{FF2B5EF4-FFF2-40B4-BE49-F238E27FC236}">
                    <a16:creationId xmlns:a16="http://schemas.microsoft.com/office/drawing/2014/main" id="{A72C60B2-0D36-495C-AD9E-E18E4C30C24C}"/>
                  </a:ext>
                </a:extLst>
              </p:cNvPr>
              <p:cNvSpPr>
                <a:spLocks/>
              </p:cNvSpPr>
              <p:nvPr/>
            </p:nvSpPr>
            <p:spPr bwMode="auto">
              <a:xfrm>
                <a:off x="3640138" y="3600450"/>
                <a:ext cx="547688" cy="6350"/>
              </a:xfrm>
              <a:custGeom>
                <a:avLst/>
                <a:gdLst>
                  <a:gd name="T0" fmla="*/ 0 w 345"/>
                  <a:gd name="T1" fmla="*/ 0 h 4"/>
                  <a:gd name="T2" fmla="*/ 2147483646 w 345"/>
                  <a:gd name="T3" fmla="*/ 0 h 4"/>
                  <a:gd name="T4" fmla="*/ 2147483646 w 345"/>
                  <a:gd name="T5" fmla="*/ 2147483646 h 4"/>
                  <a:gd name="T6" fmla="*/ 2147483646 w 345"/>
                  <a:gd name="T7" fmla="*/ 2147483646 h 4"/>
                  <a:gd name="T8" fmla="*/ 0 w 345"/>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4" name="iš1ïḍe">
                <a:extLst>
                  <a:ext uri="{FF2B5EF4-FFF2-40B4-BE49-F238E27FC236}">
                    <a16:creationId xmlns:a16="http://schemas.microsoft.com/office/drawing/2014/main" id="{72BB6D50-F627-4437-AFCF-AAB050157693}"/>
                  </a:ext>
                </a:extLst>
              </p:cNvPr>
              <p:cNvSpPr>
                <a:spLocks noChangeArrowheads="1"/>
              </p:cNvSpPr>
              <p:nvPr/>
            </p:nvSpPr>
            <p:spPr bwMode="auto">
              <a:xfrm>
                <a:off x="3737308" y="3406687"/>
                <a:ext cx="352025"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5" name="îSḻîde">
                <a:extLst>
                  <a:ext uri="{FF2B5EF4-FFF2-40B4-BE49-F238E27FC236}">
                    <a16:creationId xmlns:a16="http://schemas.microsoft.com/office/drawing/2014/main" id="{F257DC9F-E6B6-477E-ABF8-3EEF371EA11A}"/>
                  </a:ext>
                </a:extLst>
              </p:cNvPr>
              <p:cNvSpPr>
                <a:spLocks noChangeArrowheads="1"/>
              </p:cNvSpPr>
              <p:nvPr/>
            </p:nvSpPr>
            <p:spPr bwMode="auto">
              <a:xfrm>
                <a:off x="3747366" y="3416750"/>
                <a:ext cx="32687"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6" name="î$ḻîḑé">
                <a:extLst>
                  <a:ext uri="{FF2B5EF4-FFF2-40B4-BE49-F238E27FC236}">
                    <a16:creationId xmlns:a16="http://schemas.microsoft.com/office/drawing/2014/main" id="{56864369-DFEA-44B8-BC98-02365A7DA90F}"/>
                  </a:ext>
                </a:extLst>
              </p:cNvPr>
              <p:cNvSpPr>
                <a:spLocks noChangeArrowheads="1"/>
              </p:cNvSpPr>
              <p:nvPr/>
            </p:nvSpPr>
            <p:spPr bwMode="auto">
              <a:xfrm>
                <a:off x="3805198" y="3416750"/>
                <a:ext cx="211215" cy="2517"/>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7" name="íŝļïḓe">
                <a:extLst>
                  <a:ext uri="{FF2B5EF4-FFF2-40B4-BE49-F238E27FC236}">
                    <a16:creationId xmlns:a16="http://schemas.microsoft.com/office/drawing/2014/main" id="{4AFCEC9C-A80A-4AA0-BCA9-95248D596DAF}"/>
                  </a:ext>
                </a:extLst>
              </p:cNvPr>
              <p:cNvSpPr>
                <a:spLocks noChangeArrowheads="1"/>
              </p:cNvSpPr>
              <p:nvPr/>
            </p:nvSpPr>
            <p:spPr bwMode="auto">
              <a:xfrm>
                <a:off x="3810227"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8" name="îS1iḍé">
                <a:extLst>
                  <a:ext uri="{FF2B5EF4-FFF2-40B4-BE49-F238E27FC236}">
                    <a16:creationId xmlns:a16="http://schemas.microsoft.com/office/drawing/2014/main" id="{16FF2773-03CA-4A78-8270-A165D795C29A}"/>
                  </a:ext>
                </a:extLst>
              </p:cNvPr>
              <p:cNvSpPr>
                <a:spLocks noChangeArrowheads="1"/>
              </p:cNvSpPr>
              <p:nvPr/>
            </p:nvSpPr>
            <p:spPr bwMode="auto">
              <a:xfrm>
                <a:off x="3802685" y="3421782"/>
                <a:ext cx="251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9" name="išlïdé">
                <a:extLst>
                  <a:ext uri="{FF2B5EF4-FFF2-40B4-BE49-F238E27FC236}">
                    <a16:creationId xmlns:a16="http://schemas.microsoft.com/office/drawing/2014/main" id="{E21E5C8D-D78B-4332-BAE7-18F0913F79C6}"/>
                  </a:ext>
                </a:extLst>
              </p:cNvPr>
              <p:cNvSpPr>
                <a:spLocks noChangeArrowheads="1"/>
              </p:cNvSpPr>
              <p:nvPr/>
            </p:nvSpPr>
            <p:spPr bwMode="auto">
              <a:xfrm>
                <a:off x="3790111"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0" name="ïSlïde">
                <a:extLst>
                  <a:ext uri="{FF2B5EF4-FFF2-40B4-BE49-F238E27FC236}">
                    <a16:creationId xmlns:a16="http://schemas.microsoft.com/office/drawing/2014/main" id="{B670A9F1-77C6-44BB-BA53-006475D2EBDC}"/>
                  </a:ext>
                </a:extLst>
              </p:cNvPr>
              <p:cNvSpPr>
                <a:spLocks/>
              </p:cNvSpPr>
              <p:nvPr/>
            </p:nvSpPr>
            <p:spPr bwMode="auto">
              <a:xfrm>
                <a:off x="3822701"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1" name="îşľïďe">
                <a:extLst>
                  <a:ext uri="{FF2B5EF4-FFF2-40B4-BE49-F238E27FC236}">
                    <a16:creationId xmlns:a16="http://schemas.microsoft.com/office/drawing/2014/main" id="{C8BE12CE-D8EF-47E1-938E-236B0FAC1A67}"/>
                  </a:ext>
                </a:extLst>
              </p:cNvPr>
              <p:cNvSpPr>
                <a:spLocks/>
              </p:cNvSpPr>
              <p:nvPr/>
            </p:nvSpPr>
            <p:spPr bwMode="auto">
              <a:xfrm>
                <a:off x="3832226"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2" name="ïşľíďê">
                <a:extLst>
                  <a:ext uri="{FF2B5EF4-FFF2-40B4-BE49-F238E27FC236}">
                    <a16:creationId xmlns:a16="http://schemas.microsoft.com/office/drawing/2014/main" id="{448DFF5F-FCED-47F3-8335-2753082AE444}"/>
                  </a:ext>
                </a:extLst>
              </p:cNvPr>
              <p:cNvSpPr>
                <a:spLocks/>
              </p:cNvSpPr>
              <p:nvPr/>
            </p:nvSpPr>
            <p:spPr bwMode="auto">
              <a:xfrm>
                <a:off x="38449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3" name="íś1ïdè">
                <a:extLst>
                  <a:ext uri="{FF2B5EF4-FFF2-40B4-BE49-F238E27FC236}">
                    <a16:creationId xmlns:a16="http://schemas.microsoft.com/office/drawing/2014/main" id="{7342486A-332F-40C7-A35F-9B9D53908AFE}"/>
                  </a:ext>
                </a:extLst>
              </p:cNvPr>
              <p:cNvSpPr>
                <a:spLocks/>
              </p:cNvSpPr>
              <p:nvPr/>
            </p:nvSpPr>
            <p:spPr bwMode="auto">
              <a:xfrm>
                <a:off x="3854451"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4" name="iṩḷiḍe">
                <a:extLst>
                  <a:ext uri="{FF2B5EF4-FFF2-40B4-BE49-F238E27FC236}">
                    <a16:creationId xmlns:a16="http://schemas.microsoft.com/office/drawing/2014/main" id="{B19E8184-50A1-4D0E-A88A-0EC22B412A11}"/>
                  </a:ext>
                </a:extLst>
              </p:cNvPr>
              <p:cNvSpPr>
                <a:spLocks/>
              </p:cNvSpPr>
              <p:nvPr/>
            </p:nvSpPr>
            <p:spPr bwMode="auto">
              <a:xfrm>
                <a:off x="3865563"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5" name="ïŝ1iďè">
                <a:extLst>
                  <a:ext uri="{FF2B5EF4-FFF2-40B4-BE49-F238E27FC236}">
                    <a16:creationId xmlns:a16="http://schemas.microsoft.com/office/drawing/2014/main" id="{D64F93A9-770C-48B6-8CC4-4E154F33C931}"/>
                  </a:ext>
                </a:extLst>
              </p:cNvPr>
              <p:cNvSpPr>
                <a:spLocks/>
              </p:cNvSpPr>
              <p:nvPr/>
            </p:nvSpPr>
            <p:spPr bwMode="auto">
              <a:xfrm>
                <a:off x="3878263"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6" name="íṩļíḋê">
                <a:extLst>
                  <a:ext uri="{FF2B5EF4-FFF2-40B4-BE49-F238E27FC236}">
                    <a16:creationId xmlns:a16="http://schemas.microsoft.com/office/drawing/2014/main" id="{B2719968-0503-4141-A178-51F26E825982}"/>
                  </a:ext>
                </a:extLst>
              </p:cNvPr>
              <p:cNvSpPr>
                <a:spLocks/>
              </p:cNvSpPr>
              <p:nvPr/>
            </p:nvSpPr>
            <p:spPr bwMode="auto">
              <a:xfrm>
                <a:off x="3887788"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7" name="ïṧ1ïdè">
                <a:extLst>
                  <a:ext uri="{FF2B5EF4-FFF2-40B4-BE49-F238E27FC236}">
                    <a16:creationId xmlns:a16="http://schemas.microsoft.com/office/drawing/2014/main" id="{0D12BE2C-DBF0-449A-8A76-CEC4617820B4}"/>
                  </a:ext>
                </a:extLst>
              </p:cNvPr>
              <p:cNvSpPr>
                <a:spLocks/>
              </p:cNvSpPr>
              <p:nvPr/>
            </p:nvSpPr>
            <p:spPr bwMode="auto">
              <a:xfrm>
                <a:off x="3897313"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8" name="íŝḻîḍé">
                <a:extLst>
                  <a:ext uri="{FF2B5EF4-FFF2-40B4-BE49-F238E27FC236}">
                    <a16:creationId xmlns:a16="http://schemas.microsoft.com/office/drawing/2014/main" id="{208E7F70-213E-4B54-BF45-2B183FB1BD40}"/>
                  </a:ext>
                </a:extLst>
              </p:cNvPr>
              <p:cNvSpPr>
                <a:spLocks/>
              </p:cNvSpPr>
              <p:nvPr/>
            </p:nvSpPr>
            <p:spPr bwMode="auto">
              <a:xfrm>
                <a:off x="3908426"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9" name="îşḻïḓé">
                <a:extLst>
                  <a:ext uri="{FF2B5EF4-FFF2-40B4-BE49-F238E27FC236}">
                    <a16:creationId xmlns:a16="http://schemas.microsoft.com/office/drawing/2014/main" id="{27C280BA-E952-4A6F-B9CE-1F3F9D05009C}"/>
                  </a:ext>
                </a:extLst>
              </p:cNvPr>
              <p:cNvSpPr>
                <a:spLocks/>
              </p:cNvSpPr>
              <p:nvPr/>
            </p:nvSpPr>
            <p:spPr bwMode="auto">
              <a:xfrm>
                <a:off x="39211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0" name="íśļíďè">
                <a:extLst>
                  <a:ext uri="{FF2B5EF4-FFF2-40B4-BE49-F238E27FC236}">
                    <a16:creationId xmlns:a16="http://schemas.microsoft.com/office/drawing/2014/main" id="{F723DE5E-7F53-4FF7-A0E4-58D1CA0488EF}"/>
                  </a:ext>
                </a:extLst>
              </p:cNvPr>
              <p:cNvSpPr>
                <a:spLocks/>
              </p:cNvSpPr>
              <p:nvPr/>
            </p:nvSpPr>
            <p:spPr bwMode="auto">
              <a:xfrm>
                <a:off x="3930651"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1" name="iŝ1ïdé">
                <a:extLst>
                  <a:ext uri="{FF2B5EF4-FFF2-40B4-BE49-F238E27FC236}">
                    <a16:creationId xmlns:a16="http://schemas.microsoft.com/office/drawing/2014/main" id="{2A4FAD2B-376A-4D78-B938-9ABBE9EFC158}"/>
                  </a:ext>
                </a:extLst>
              </p:cNvPr>
              <p:cNvSpPr>
                <a:spLocks/>
              </p:cNvSpPr>
              <p:nvPr/>
            </p:nvSpPr>
            <p:spPr bwMode="auto">
              <a:xfrm>
                <a:off x="3940176"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2" name="is1ídè">
                <a:extLst>
                  <a:ext uri="{FF2B5EF4-FFF2-40B4-BE49-F238E27FC236}">
                    <a16:creationId xmlns:a16="http://schemas.microsoft.com/office/drawing/2014/main" id="{2F915CB3-47DB-426F-AD66-2D90AA04119D}"/>
                  </a:ext>
                </a:extLst>
              </p:cNvPr>
              <p:cNvSpPr>
                <a:spLocks/>
              </p:cNvSpPr>
              <p:nvPr/>
            </p:nvSpPr>
            <p:spPr bwMode="auto">
              <a:xfrm>
                <a:off x="3951288"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3" name="islíďê">
                <a:extLst>
                  <a:ext uri="{FF2B5EF4-FFF2-40B4-BE49-F238E27FC236}">
                    <a16:creationId xmlns:a16="http://schemas.microsoft.com/office/drawing/2014/main" id="{1F602B8E-CB08-4F51-A064-AAE0A76D9CD2}"/>
                  </a:ext>
                </a:extLst>
              </p:cNvPr>
              <p:cNvSpPr>
                <a:spLocks/>
              </p:cNvSpPr>
              <p:nvPr/>
            </p:nvSpPr>
            <p:spPr bwMode="auto">
              <a:xfrm>
                <a:off x="3963988"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4" name="iṩlíḑê">
                <a:extLst>
                  <a:ext uri="{FF2B5EF4-FFF2-40B4-BE49-F238E27FC236}">
                    <a16:creationId xmlns:a16="http://schemas.microsoft.com/office/drawing/2014/main" id="{3588EA3C-E9B2-4C39-BAEC-AD73FE2880DD}"/>
                  </a:ext>
                </a:extLst>
              </p:cNvPr>
              <p:cNvSpPr>
                <a:spLocks/>
              </p:cNvSpPr>
              <p:nvPr/>
            </p:nvSpPr>
            <p:spPr bwMode="auto">
              <a:xfrm>
                <a:off x="3973513"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5" name="îṥḷïďê">
                <a:extLst>
                  <a:ext uri="{FF2B5EF4-FFF2-40B4-BE49-F238E27FC236}">
                    <a16:creationId xmlns:a16="http://schemas.microsoft.com/office/drawing/2014/main" id="{F516F3CE-7A99-44A5-B81D-E41345F49B57}"/>
                  </a:ext>
                </a:extLst>
              </p:cNvPr>
              <p:cNvSpPr>
                <a:spLocks/>
              </p:cNvSpPr>
              <p:nvPr/>
            </p:nvSpPr>
            <p:spPr bwMode="auto">
              <a:xfrm>
                <a:off x="3983038"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6" name="íṥḻïďè">
                <a:extLst>
                  <a:ext uri="{FF2B5EF4-FFF2-40B4-BE49-F238E27FC236}">
                    <a16:creationId xmlns:a16="http://schemas.microsoft.com/office/drawing/2014/main" id="{87889604-D455-4A1F-AADF-E85A56D2A3F7}"/>
                  </a:ext>
                </a:extLst>
              </p:cNvPr>
              <p:cNvSpPr>
                <a:spLocks/>
              </p:cNvSpPr>
              <p:nvPr/>
            </p:nvSpPr>
            <p:spPr bwMode="auto">
              <a:xfrm>
                <a:off x="39973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7" name="íṡḷíḍè">
                <a:extLst>
                  <a:ext uri="{FF2B5EF4-FFF2-40B4-BE49-F238E27FC236}">
                    <a16:creationId xmlns:a16="http://schemas.microsoft.com/office/drawing/2014/main" id="{A8098E23-1447-4AE8-BE1B-738607883F80}"/>
                  </a:ext>
                </a:extLst>
              </p:cNvPr>
              <p:cNvSpPr>
                <a:spLocks noChangeArrowheads="1"/>
              </p:cNvSpPr>
              <p:nvPr/>
            </p:nvSpPr>
            <p:spPr bwMode="auto">
              <a:xfrm>
                <a:off x="4006356" y="3421782"/>
                <a:ext cx="2515"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98" name="î$ḷîḑé">
                <a:extLst>
                  <a:ext uri="{FF2B5EF4-FFF2-40B4-BE49-F238E27FC236}">
                    <a16:creationId xmlns:a16="http://schemas.microsoft.com/office/drawing/2014/main" id="{B6B6568E-E51E-48EF-9921-17F461E1B671}"/>
                  </a:ext>
                </a:extLst>
              </p:cNvPr>
              <p:cNvSpPr>
                <a:spLocks noChangeArrowheads="1"/>
              </p:cNvSpPr>
              <p:nvPr/>
            </p:nvSpPr>
            <p:spPr bwMode="auto">
              <a:xfrm>
                <a:off x="4016413"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99" name="í$ľîdè">
                <a:extLst>
                  <a:ext uri="{FF2B5EF4-FFF2-40B4-BE49-F238E27FC236}">
                    <a16:creationId xmlns:a16="http://schemas.microsoft.com/office/drawing/2014/main" id="{7728F79A-3703-45C7-ACF3-B4085CED2C2D}"/>
                  </a:ext>
                </a:extLst>
              </p:cNvPr>
              <p:cNvSpPr>
                <a:spLocks noChangeArrowheads="1"/>
              </p:cNvSpPr>
              <p:nvPr/>
            </p:nvSpPr>
            <p:spPr bwMode="auto">
              <a:xfrm>
                <a:off x="4026471" y="3421782"/>
                <a:ext cx="754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0" name="iṥ1iḍè">
                <a:extLst>
                  <a:ext uri="{FF2B5EF4-FFF2-40B4-BE49-F238E27FC236}">
                    <a16:creationId xmlns:a16="http://schemas.microsoft.com/office/drawing/2014/main" id="{B4096F81-0BD9-4922-9A60-826E53E1C3CC}"/>
                  </a:ext>
                </a:extLst>
              </p:cNvPr>
              <p:cNvSpPr>
                <a:spLocks noChangeArrowheads="1"/>
              </p:cNvSpPr>
              <p:nvPr/>
            </p:nvSpPr>
            <p:spPr bwMode="auto">
              <a:xfrm>
                <a:off x="4039044" y="3416750"/>
                <a:ext cx="40231"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1" name="ïslidé">
                <a:extLst>
                  <a:ext uri="{FF2B5EF4-FFF2-40B4-BE49-F238E27FC236}">
                    <a16:creationId xmlns:a16="http://schemas.microsoft.com/office/drawing/2014/main" id="{768DBF80-46DB-4735-BED5-B0582F520C57}"/>
                  </a:ext>
                </a:extLst>
              </p:cNvPr>
              <p:cNvSpPr>
                <a:spLocks noChangeArrowheads="1"/>
              </p:cNvSpPr>
              <p:nvPr/>
            </p:nvSpPr>
            <p:spPr bwMode="auto">
              <a:xfrm>
                <a:off x="3679475" y="3489710"/>
                <a:ext cx="17602"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2" name="íṡlïďè">
                <a:extLst>
                  <a:ext uri="{FF2B5EF4-FFF2-40B4-BE49-F238E27FC236}">
                    <a16:creationId xmlns:a16="http://schemas.microsoft.com/office/drawing/2014/main" id="{4BE44E02-BD4C-48AC-9638-2D3AC2F0557B}"/>
                  </a:ext>
                </a:extLst>
              </p:cNvPr>
              <p:cNvSpPr>
                <a:spLocks/>
              </p:cNvSpPr>
              <p:nvPr/>
            </p:nvSpPr>
            <p:spPr bwMode="auto">
              <a:xfrm>
                <a:off x="3884613" y="3490913"/>
                <a:ext cx="55563" cy="53975"/>
              </a:xfrm>
              <a:custGeom>
                <a:avLst/>
                <a:gdLst>
                  <a:gd name="T0" fmla="*/ 0 w 35"/>
                  <a:gd name="T1" fmla="*/ 0 h 34"/>
                  <a:gd name="T2" fmla="*/ 2147483646 w 35"/>
                  <a:gd name="T3" fmla="*/ 0 h 34"/>
                  <a:gd name="T4" fmla="*/ 2147483646 w 35"/>
                  <a:gd name="T5" fmla="*/ 2147483646 h 34"/>
                  <a:gd name="T6" fmla="*/ 0 w 35"/>
                  <a:gd name="T7" fmla="*/ 2147483646 h 34"/>
                  <a:gd name="T8" fmla="*/ 0 w 35"/>
                  <a:gd name="T9" fmla="*/ 0 h 34"/>
                  <a:gd name="T10" fmla="*/ 0 w 35"/>
                  <a:gd name="T11" fmla="*/ 0 h 34"/>
                  <a:gd name="T12" fmla="*/ 2147483646 w 35"/>
                  <a:gd name="T13" fmla="*/ 2147483646 h 34"/>
                  <a:gd name="T14" fmla="*/ 2147483646 w 35"/>
                  <a:gd name="T15" fmla="*/ 2147483646 h 34"/>
                  <a:gd name="T16" fmla="*/ 2147483646 w 35"/>
                  <a:gd name="T17" fmla="*/ 2147483646 h 34"/>
                  <a:gd name="T18" fmla="*/ 2147483646 w 35"/>
                  <a:gd name="T19" fmla="*/ 2147483646 h 34"/>
                  <a:gd name="T20" fmla="*/ 2147483646 w 35"/>
                  <a:gd name="T21" fmla="*/ 2147483646 h 34"/>
                  <a:gd name="T22" fmla="*/ 2147483646 w 35"/>
                  <a:gd name="T23" fmla="*/ 2147483646 h 34"/>
                  <a:gd name="T24" fmla="*/ 2147483646 w 35"/>
                  <a:gd name="T25" fmla="*/ 2147483646 h 34"/>
                  <a:gd name="T26" fmla="*/ 2147483646 w 35"/>
                  <a:gd name="T27" fmla="*/ 2147483646 h 34"/>
                  <a:gd name="T28" fmla="*/ 2147483646 w 35"/>
                  <a:gd name="T29" fmla="*/ 2147483646 h 34"/>
                  <a:gd name="T30" fmla="*/ 2147483646 w 35"/>
                  <a:gd name="T31" fmla="*/ 2147483646 h 34"/>
                  <a:gd name="T32" fmla="*/ 2147483646 w 35"/>
                  <a:gd name="T33" fmla="*/ 2147483646 h 3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5" h="34">
                    <a:moveTo>
                      <a:pt x="0" y="0"/>
                    </a:moveTo>
                    <a:lnTo>
                      <a:pt x="35" y="0"/>
                    </a:lnTo>
                    <a:lnTo>
                      <a:pt x="35" y="34"/>
                    </a:lnTo>
                    <a:lnTo>
                      <a:pt x="0" y="34"/>
                    </a:lnTo>
                    <a:lnTo>
                      <a:pt x="0" y="0"/>
                    </a:lnTo>
                    <a:close/>
                    <a:moveTo>
                      <a:pt x="4" y="8"/>
                    </a:moveTo>
                    <a:lnTo>
                      <a:pt x="4" y="27"/>
                    </a:lnTo>
                    <a:lnTo>
                      <a:pt x="8" y="27"/>
                    </a:lnTo>
                    <a:lnTo>
                      <a:pt x="8"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3" name="iṧ1ïḓè">
                <a:extLst>
                  <a:ext uri="{FF2B5EF4-FFF2-40B4-BE49-F238E27FC236}">
                    <a16:creationId xmlns:a16="http://schemas.microsoft.com/office/drawing/2014/main" id="{D34250A5-1717-4832-92BD-944E0F291FE7}"/>
                  </a:ext>
                </a:extLst>
              </p:cNvPr>
              <p:cNvSpPr>
                <a:spLocks/>
              </p:cNvSpPr>
              <p:nvPr/>
            </p:nvSpPr>
            <p:spPr bwMode="auto">
              <a:xfrm>
                <a:off x="3551238" y="3067050"/>
                <a:ext cx="722313" cy="727075"/>
              </a:xfrm>
              <a:custGeom>
                <a:avLst/>
                <a:gdLst>
                  <a:gd name="T0" fmla="*/ 2147483646 w 219"/>
                  <a:gd name="T1" fmla="*/ 0 h 218"/>
                  <a:gd name="T2" fmla="*/ 2147483646 w 219"/>
                  <a:gd name="T3" fmla="*/ 2147483646 h 218"/>
                  <a:gd name="T4" fmla="*/ 2147483646 w 219"/>
                  <a:gd name="T5" fmla="*/ 2147483646 h 218"/>
                  <a:gd name="T6" fmla="*/ 0 w 219"/>
                  <a:gd name="T7" fmla="*/ 2147483646 h 218"/>
                  <a:gd name="T8" fmla="*/ 2147483646 w 219"/>
                  <a:gd name="T9" fmla="*/ 0 h 218"/>
                  <a:gd name="T10" fmla="*/ 2147483646 w 219"/>
                  <a:gd name="T11" fmla="*/ 2147483646 h 218"/>
                  <a:gd name="T12" fmla="*/ 2147483646 w 219"/>
                  <a:gd name="T13" fmla="*/ 2147483646 h 218"/>
                  <a:gd name="T14" fmla="*/ 2147483646 w 219"/>
                  <a:gd name="T15" fmla="*/ 2147483646 h 218"/>
                  <a:gd name="T16" fmla="*/ 2147483646 w 219"/>
                  <a:gd name="T17" fmla="*/ 2147483646 h 218"/>
                  <a:gd name="T18" fmla="*/ 2147483646 w 219"/>
                  <a:gd name="T19" fmla="*/ 2147483646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5" name="íşḷïḑe">
              <a:extLst>
                <a:ext uri="{FF2B5EF4-FFF2-40B4-BE49-F238E27FC236}">
                  <a16:creationId xmlns:a16="http://schemas.microsoft.com/office/drawing/2014/main" id="{6C481674-4366-4A5E-BDD4-3320F0FC673C}"/>
                </a:ext>
              </a:extLst>
            </p:cNvPr>
            <p:cNvGrpSpPr>
              <a:grpSpLocks/>
            </p:cNvGrpSpPr>
            <p:nvPr userDrawn="1"/>
          </p:nvGrpSpPr>
          <p:grpSpPr bwMode="auto">
            <a:xfrm>
              <a:off x="4894762" y="471192"/>
              <a:ext cx="4437911" cy="1614111"/>
              <a:chOff x="4412452" y="3106738"/>
              <a:chExt cx="2312689" cy="841148"/>
            </a:xfrm>
          </p:grpSpPr>
          <p:grpSp>
            <p:nvGrpSpPr>
              <p:cNvPr id="6" name="îṥľíḑé">
                <a:extLst>
                  <a:ext uri="{FF2B5EF4-FFF2-40B4-BE49-F238E27FC236}">
                    <a16:creationId xmlns:a16="http://schemas.microsoft.com/office/drawing/2014/main" id="{C2C19FF8-ACDB-4271-9841-8B0E7D4B4BBE}"/>
                  </a:ext>
                </a:extLst>
              </p:cNvPr>
              <p:cNvGrpSpPr>
                <a:grpSpLocks/>
              </p:cNvGrpSpPr>
              <p:nvPr/>
            </p:nvGrpSpPr>
            <p:grpSpPr bwMode="auto">
              <a:xfrm>
                <a:off x="4422776" y="3106738"/>
                <a:ext cx="2293937" cy="617538"/>
                <a:chOff x="4422776" y="3106738"/>
                <a:chExt cx="2293937" cy="617538"/>
              </a:xfrm>
            </p:grpSpPr>
            <p:sp>
              <p:nvSpPr>
                <p:cNvPr id="23" name="išḻiḑé">
                  <a:extLst>
                    <a:ext uri="{FF2B5EF4-FFF2-40B4-BE49-F238E27FC236}">
                      <a16:creationId xmlns:a16="http://schemas.microsoft.com/office/drawing/2014/main" id="{89BAD0E5-29E8-45E9-966E-6628B8E9085D}"/>
                    </a:ext>
                  </a:extLst>
                </p:cNvPr>
                <p:cNvSpPr>
                  <a:spLocks/>
                </p:cNvSpPr>
                <p:nvPr/>
              </p:nvSpPr>
              <p:spPr bwMode="auto">
                <a:xfrm>
                  <a:off x="4811713" y="3200400"/>
                  <a:ext cx="49213" cy="100013"/>
                </a:xfrm>
                <a:custGeom>
                  <a:avLst/>
                  <a:gdLst>
                    <a:gd name="T0" fmla="*/ 0 w 15"/>
                    <a:gd name="T1" fmla="*/ 2147483646 h 30"/>
                    <a:gd name="T2" fmla="*/ 2147483646 w 15"/>
                    <a:gd name="T3" fmla="*/ 2147483646 h 30"/>
                    <a:gd name="T4" fmla="*/ 0 w 15"/>
                    <a:gd name="T5" fmla="*/ 2147483646 h 30"/>
                    <a:gd name="T6" fmla="*/ 2147483646 w 15"/>
                    <a:gd name="T7" fmla="*/ 2147483646 h 30"/>
                    <a:gd name="T8" fmla="*/ 2147483646 w 15"/>
                    <a:gd name="T9" fmla="*/ 2147483646 h 30"/>
                    <a:gd name="T10" fmla="*/ 2147483646 w 15"/>
                    <a:gd name="T11" fmla="*/ 2147483646 h 30"/>
                    <a:gd name="T12" fmla="*/ 2147483646 w 15"/>
                    <a:gd name="T13" fmla="*/ 2147483646 h 30"/>
                    <a:gd name="T14" fmla="*/ 2147483646 w 15"/>
                    <a:gd name="T15" fmla="*/ 0 h 30"/>
                    <a:gd name="T16" fmla="*/ 0 w 15"/>
                    <a:gd name="T17" fmla="*/ 2147483646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4" name="íṥľíďè">
                  <a:extLst>
                    <a:ext uri="{FF2B5EF4-FFF2-40B4-BE49-F238E27FC236}">
                      <a16:creationId xmlns:a16="http://schemas.microsoft.com/office/drawing/2014/main" id="{29A98C35-8FE6-4EFE-9057-4FB2D194B3F8}"/>
                    </a:ext>
                  </a:extLst>
                </p:cNvPr>
                <p:cNvSpPr>
                  <a:spLocks/>
                </p:cNvSpPr>
                <p:nvPr/>
              </p:nvSpPr>
              <p:spPr bwMode="auto">
                <a:xfrm>
                  <a:off x="5221288" y="3184525"/>
                  <a:ext cx="36513" cy="122238"/>
                </a:xfrm>
                <a:custGeom>
                  <a:avLst/>
                  <a:gdLst>
                    <a:gd name="T0" fmla="*/ 0 w 11"/>
                    <a:gd name="T1" fmla="*/ 2147483646 h 37"/>
                    <a:gd name="T2" fmla="*/ 2147483646 w 11"/>
                    <a:gd name="T3" fmla="*/ 2147483646 h 37"/>
                    <a:gd name="T4" fmla="*/ 0 w 11"/>
                    <a:gd name="T5" fmla="*/ 2147483646 h 37"/>
                    <a:gd name="T6" fmla="*/ 0 w 11"/>
                    <a:gd name="T7" fmla="*/ 2147483646 h 37"/>
                    <a:gd name="T8" fmla="*/ 2147483646 w 11"/>
                    <a:gd name="T9" fmla="*/ 2147483646 h 37"/>
                    <a:gd name="T10" fmla="*/ 2147483646 w 11"/>
                    <a:gd name="T11" fmla="*/ 2147483646 h 37"/>
                    <a:gd name="T12" fmla="*/ 2147483646 w 11"/>
                    <a:gd name="T13" fmla="*/ 2147483646 h 37"/>
                    <a:gd name="T14" fmla="*/ 2147483646 w 11"/>
                    <a:gd name="T15" fmla="*/ 2147483646 h 37"/>
                    <a:gd name="T16" fmla="*/ 2147483646 w 11"/>
                    <a:gd name="T17" fmla="*/ 2147483646 h 37"/>
                    <a:gd name="T18" fmla="*/ 2147483646 w 11"/>
                    <a:gd name="T19" fmla="*/ 0 h 37"/>
                    <a:gd name="T20" fmla="*/ 0 w 11"/>
                    <a:gd name="T21" fmla="*/ 2147483646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5" name="íś1iḑe">
                  <a:extLst>
                    <a:ext uri="{FF2B5EF4-FFF2-40B4-BE49-F238E27FC236}">
                      <a16:creationId xmlns:a16="http://schemas.microsoft.com/office/drawing/2014/main" id="{BB39A9DF-4F05-45EF-8C1C-73AD97A48AA5}"/>
                    </a:ext>
                  </a:extLst>
                </p:cNvPr>
                <p:cNvSpPr>
                  <a:spLocks/>
                </p:cNvSpPr>
                <p:nvPr/>
              </p:nvSpPr>
              <p:spPr bwMode="auto">
                <a:xfrm>
                  <a:off x="4554538" y="3251200"/>
                  <a:ext cx="119063" cy="58738"/>
                </a:xfrm>
                <a:custGeom>
                  <a:avLst/>
                  <a:gdLst>
                    <a:gd name="T0" fmla="*/ 0 w 36"/>
                    <a:gd name="T1" fmla="*/ 2147483646 h 18"/>
                    <a:gd name="T2" fmla="*/ 2147483646 w 36"/>
                    <a:gd name="T3" fmla="*/ 2147483646 h 18"/>
                    <a:gd name="T4" fmla="*/ 2147483646 w 36"/>
                    <a:gd name="T5" fmla="*/ 2147483646 h 18"/>
                    <a:gd name="T6" fmla="*/ 2147483646 w 36"/>
                    <a:gd name="T7" fmla="*/ 2147483646 h 18"/>
                    <a:gd name="T8" fmla="*/ 2147483646 w 36"/>
                    <a:gd name="T9" fmla="*/ 2147483646 h 18"/>
                    <a:gd name="T10" fmla="*/ 2147483646 w 36"/>
                    <a:gd name="T11" fmla="*/ 2147483646 h 18"/>
                    <a:gd name="T12" fmla="*/ 2147483646 w 36"/>
                    <a:gd name="T13" fmla="*/ 2147483646 h 18"/>
                    <a:gd name="T14" fmla="*/ 2147483646 w 36"/>
                    <a:gd name="T15" fmla="*/ 2147483646 h 18"/>
                    <a:gd name="T16" fmla="*/ 2147483646 w 36"/>
                    <a:gd name="T17" fmla="*/ 2147483646 h 18"/>
                    <a:gd name="T18" fmla="*/ 2147483646 w 36"/>
                    <a:gd name="T19" fmla="*/ 2147483646 h 18"/>
                    <a:gd name="T20" fmla="*/ 2147483646 w 36"/>
                    <a:gd name="T21" fmla="*/ 0 h 18"/>
                    <a:gd name="T22" fmla="*/ 2147483646 w 36"/>
                    <a:gd name="T23" fmla="*/ 2147483646 h 18"/>
                    <a:gd name="T24" fmla="*/ 2147483646 w 36"/>
                    <a:gd name="T25" fmla="*/ 2147483646 h 18"/>
                    <a:gd name="T26" fmla="*/ 0 w 36"/>
                    <a:gd name="T27" fmla="*/ 2147483646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6" name="iṩ1iḋè">
                  <a:extLst>
                    <a:ext uri="{FF2B5EF4-FFF2-40B4-BE49-F238E27FC236}">
                      <a16:creationId xmlns:a16="http://schemas.microsoft.com/office/drawing/2014/main" id="{14C34886-5765-45EF-9749-E08732BB6EC7}"/>
                    </a:ext>
                  </a:extLst>
                </p:cNvPr>
                <p:cNvSpPr>
                  <a:spLocks/>
                </p:cNvSpPr>
                <p:nvPr/>
              </p:nvSpPr>
              <p:spPr bwMode="auto">
                <a:xfrm>
                  <a:off x="6359526" y="3263900"/>
                  <a:ext cx="93663" cy="139700"/>
                </a:xfrm>
                <a:custGeom>
                  <a:avLst/>
                  <a:gdLst>
                    <a:gd name="T0" fmla="*/ 2147483646 w 28"/>
                    <a:gd name="T1" fmla="*/ 2147483646 h 42"/>
                    <a:gd name="T2" fmla="*/ 2147483646 w 28"/>
                    <a:gd name="T3" fmla="*/ 2147483646 h 42"/>
                    <a:gd name="T4" fmla="*/ 2147483646 w 28"/>
                    <a:gd name="T5" fmla="*/ 2147483646 h 42"/>
                    <a:gd name="T6" fmla="*/ 2147483646 w 28"/>
                    <a:gd name="T7" fmla="*/ 2147483646 h 42"/>
                    <a:gd name="T8" fmla="*/ 2147483646 w 28"/>
                    <a:gd name="T9" fmla="*/ 2147483646 h 42"/>
                    <a:gd name="T10" fmla="*/ 2147483646 w 28"/>
                    <a:gd name="T11" fmla="*/ 2147483646 h 42"/>
                    <a:gd name="T12" fmla="*/ 0 w 28"/>
                    <a:gd name="T13" fmla="*/ 2147483646 h 42"/>
                    <a:gd name="T14" fmla="*/ 0 w 28"/>
                    <a:gd name="T15" fmla="*/ 2147483646 h 42"/>
                    <a:gd name="T16" fmla="*/ 2147483646 w 28"/>
                    <a:gd name="T17" fmla="*/ 2147483646 h 42"/>
                    <a:gd name="T18" fmla="*/ 2147483646 w 28"/>
                    <a:gd name="T19" fmla="*/ 2147483646 h 42"/>
                    <a:gd name="T20" fmla="*/ 2147483646 w 28"/>
                    <a:gd name="T21" fmla="*/ 2147483646 h 42"/>
                    <a:gd name="T22" fmla="*/ 2147483646 w 28"/>
                    <a:gd name="T23" fmla="*/ 2147483646 h 42"/>
                    <a:gd name="T24" fmla="*/ 2147483646 w 28"/>
                    <a:gd name="T25" fmla="*/ 2147483646 h 42"/>
                    <a:gd name="T26" fmla="*/ 2147483646 w 28"/>
                    <a:gd name="T27" fmla="*/ 2147483646 h 42"/>
                    <a:gd name="T28" fmla="*/ 2147483646 w 28"/>
                    <a:gd name="T29" fmla="*/ 2147483646 h 42"/>
                    <a:gd name="T30" fmla="*/ 2147483646 w 28"/>
                    <a:gd name="T31" fmla="*/ 2147483646 h 42"/>
                    <a:gd name="T32" fmla="*/ 2147483646 w 28"/>
                    <a:gd name="T33" fmla="*/ 2147483646 h 42"/>
                    <a:gd name="T34" fmla="*/ 2147483646 w 28"/>
                    <a:gd name="T35" fmla="*/ 2147483646 h 42"/>
                    <a:gd name="T36" fmla="*/ 2147483646 w 28"/>
                    <a:gd name="T37" fmla="*/ 2147483646 h 42"/>
                    <a:gd name="T38" fmla="*/ 2147483646 w 28"/>
                    <a:gd name="T39" fmla="*/ 2147483646 h 42"/>
                    <a:gd name="T40" fmla="*/ 2147483646 w 28"/>
                    <a:gd name="T41" fmla="*/ 0 h 42"/>
                    <a:gd name="T42" fmla="*/ 2147483646 w 28"/>
                    <a:gd name="T43" fmla="*/ 2147483646 h 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7" name="íṩlïḓè">
                  <a:extLst>
                    <a:ext uri="{FF2B5EF4-FFF2-40B4-BE49-F238E27FC236}">
                      <a16:creationId xmlns:a16="http://schemas.microsoft.com/office/drawing/2014/main" id="{646FBA11-C225-403D-A37E-7C3FADA683BE}"/>
                    </a:ext>
                  </a:extLst>
                </p:cNvPr>
                <p:cNvSpPr>
                  <a:spLocks/>
                </p:cNvSpPr>
                <p:nvPr/>
              </p:nvSpPr>
              <p:spPr bwMode="auto">
                <a:xfrm>
                  <a:off x="5826126" y="3273425"/>
                  <a:ext cx="223838" cy="293688"/>
                </a:xfrm>
                <a:custGeom>
                  <a:avLst/>
                  <a:gdLst>
                    <a:gd name="T0" fmla="*/ 2147483646 w 68"/>
                    <a:gd name="T1" fmla="*/ 2147483646 h 88"/>
                    <a:gd name="T2" fmla="*/ 2147483646 w 68"/>
                    <a:gd name="T3" fmla="*/ 2147483646 h 88"/>
                    <a:gd name="T4" fmla="*/ 2147483646 w 68"/>
                    <a:gd name="T5" fmla="*/ 2147483646 h 88"/>
                    <a:gd name="T6" fmla="*/ 2147483646 w 68"/>
                    <a:gd name="T7" fmla="*/ 2147483646 h 88"/>
                    <a:gd name="T8" fmla="*/ 2147483646 w 68"/>
                    <a:gd name="T9" fmla="*/ 0 h 88"/>
                    <a:gd name="T10" fmla="*/ 2147483646 w 68"/>
                    <a:gd name="T11" fmla="*/ 2147483646 h 88"/>
                    <a:gd name="T12" fmla="*/ 2147483646 w 68"/>
                    <a:gd name="T13" fmla="*/ 2147483646 h 88"/>
                    <a:gd name="T14" fmla="*/ 2147483646 w 68"/>
                    <a:gd name="T15" fmla="*/ 2147483646 h 88"/>
                    <a:gd name="T16" fmla="*/ 2147483646 w 68"/>
                    <a:gd name="T17" fmla="*/ 2147483646 h 88"/>
                    <a:gd name="T18" fmla="*/ 2147483646 w 68"/>
                    <a:gd name="T19" fmla="*/ 2147483646 h 88"/>
                    <a:gd name="T20" fmla="*/ 2147483646 w 68"/>
                    <a:gd name="T21" fmla="*/ 2147483646 h 88"/>
                    <a:gd name="T22" fmla="*/ 2147483646 w 68"/>
                    <a:gd name="T23" fmla="*/ 2147483646 h 88"/>
                    <a:gd name="T24" fmla="*/ 2147483646 w 68"/>
                    <a:gd name="T25" fmla="*/ 2147483646 h 88"/>
                    <a:gd name="T26" fmla="*/ 2147483646 w 68"/>
                    <a:gd name="T27" fmla="*/ 2147483646 h 88"/>
                    <a:gd name="T28" fmla="*/ 0 w 68"/>
                    <a:gd name="T29" fmla="*/ 2147483646 h 88"/>
                    <a:gd name="T30" fmla="*/ 2147483646 w 68"/>
                    <a:gd name="T31" fmla="*/ 2147483646 h 88"/>
                    <a:gd name="T32" fmla="*/ 2147483646 w 68"/>
                    <a:gd name="T33" fmla="*/ 2147483646 h 88"/>
                    <a:gd name="T34" fmla="*/ 2147483646 w 68"/>
                    <a:gd name="T35" fmla="*/ 2147483646 h 88"/>
                    <a:gd name="T36" fmla="*/ 2147483646 w 68"/>
                    <a:gd name="T37" fmla="*/ 2147483646 h 88"/>
                    <a:gd name="T38" fmla="*/ 2147483646 w 68"/>
                    <a:gd name="T39" fmla="*/ 2147483646 h 88"/>
                    <a:gd name="T40" fmla="*/ 2147483646 w 68"/>
                    <a:gd name="T41" fmla="*/ 2147483646 h 88"/>
                    <a:gd name="T42" fmla="*/ 2147483646 w 68"/>
                    <a:gd name="T43" fmla="*/ 2147483646 h 88"/>
                    <a:gd name="T44" fmla="*/ 2147483646 w 68"/>
                    <a:gd name="T45" fmla="*/ 2147483646 h 88"/>
                    <a:gd name="T46" fmla="*/ 2147483646 w 68"/>
                    <a:gd name="T47" fmla="*/ 2147483646 h 88"/>
                    <a:gd name="T48" fmla="*/ 2147483646 w 68"/>
                    <a:gd name="T49" fmla="*/ 2147483646 h 88"/>
                    <a:gd name="T50" fmla="*/ 2147483646 w 68"/>
                    <a:gd name="T51" fmla="*/ 2147483646 h 88"/>
                    <a:gd name="T52" fmla="*/ 2147483646 w 68"/>
                    <a:gd name="T53" fmla="*/ 2147483646 h 88"/>
                    <a:gd name="T54" fmla="*/ 2147483646 w 68"/>
                    <a:gd name="T55" fmla="*/ 2147483646 h 88"/>
                    <a:gd name="T56" fmla="*/ 2147483646 w 68"/>
                    <a:gd name="T57" fmla="*/ 2147483646 h 88"/>
                    <a:gd name="T58" fmla="*/ 2147483646 w 68"/>
                    <a:gd name="T59" fmla="*/ 2147483646 h 88"/>
                    <a:gd name="T60" fmla="*/ 2147483646 w 68"/>
                    <a:gd name="T61" fmla="*/ 2147483646 h 88"/>
                    <a:gd name="T62" fmla="*/ 2147483646 w 68"/>
                    <a:gd name="T63" fmla="*/ 2147483646 h 88"/>
                    <a:gd name="T64" fmla="*/ 2147483646 w 68"/>
                    <a:gd name="T65" fmla="*/ 2147483646 h 88"/>
                    <a:gd name="T66" fmla="*/ 2147483646 w 68"/>
                    <a:gd name="T67" fmla="*/ 2147483646 h 88"/>
                    <a:gd name="T68" fmla="*/ 2147483646 w 68"/>
                    <a:gd name="T69" fmla="*/ 2147483646 h 88"/>
                    <a:gd name="T70" fmla="*/ 2147483646 w 68"/>
                    <a:gd name="T71" fmla="*/ 2147483646 h 88"/>
                    <a:gd name="T72" fmla="*/ 2147483646 w 68"/>
                    <a:gd name="T73" fmla="*/ 2147483646 h 88"/>
                    <a:gd name="T74" fmla="*/ 2147483646 w 68"/>
                    <a:gd name="T75" fmla="*/ 2147483646 h 88"/>
                    <a:gd name="T76" fmla="*/ 2147483646 w 68"/>
                    <a:gd name="T77" fmla="*/ 2147483646 h 88"/>
                    <a:gd name="T78" fmla="*/ 2147483646 w 68"/>
                    <a:gd name="T79" fmla="*/ 2147483646 h 88"/>
                    <a:gd name="T80" fmla="*/ 2147483646 w 68"/>
                    <a:gd name="T81" fmla="*/ 2147483646 h 88"/>
                    <a:gd name="T82" fmla="*/ 2147483646 w 68"/>
                    <a:gd name="T83" fmla="*/ 2147483646 h 88"/>
                    <a:gd name="T84" fmla="*/ 2147483646 w 68"/>
                    <a:gd name="T85" fmla="*/ 2147483646 h 88"/>
                    <a:gd name="T86" fmla="*/ 2147483646 w 68"/>
                    <a:gd name="T87" fmla="*/ 2147483646 h 88"/>
                    <a:gd name="T88" fmla="*/ 2147483646 w 68"/>
                    <a:gd name="T89" fmla="*/ 2147483646 h 88"/>
                    <a:gd name="T90" fmla="*/ 2147483646 w 68"/>
                    <a:gd name="T91" fmla="*/ 2147483646 h 88"/>
                    <a:gd name="T92" fmla="*/ 2147483646 w 68"/>
                    <a:gd name="T93" fmla="*/ 2147483646 h 8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8" name="ísḷïďè">
                  <a:extLst>
                    <a:ext uri="{FF2B5EF4-FFF2-40B4-BE49-F238E27FC236}">
                      <a16:creationId xmlns:a16="http://schemas.microsoft.com/office/drawing/2014/main" id="{A49E5778-00E7-462A-BF5E-63BEDB660FD8}"/>
                    </a:ext>
                  </a:extLst>
                </p:cNvPr>
                <p:cNvSpPr>
                  <a:spLocks/>
                </p:cNvSpPr>
                <p:nvPr/>
              </p:nvSpPr>
              <p:spPr bwMode="auto">
                <a:xfrm>
                  <a:off x="4518026" y="3506788"/>
                  <a:ext cx="53975" cy="71438"/>
                </a:xfrm>
                <a:custGeom>
                  <a:avLst/>
                  <a:gdLst>
                    <a:gd name="T0" fmla="*/ 2147483646 w 16"/>
                    <a:gd name="T1" fmla="*/ 2147483646 h 21"/>
                    <a:gd name="T2" fmla="*/ 2147483646 w 16"/>
                    <a:gd name="T3" fmla="*/ 2147483646 h 21"/>
                    <a:gd name="T4" fmla="*/ 2147483646 w 16"/>
                    <a:gd name="T5" fmla="*/ 2147483646 h 21"/>
                    <a:gd name="T6" fmla="*/ 2147483646 w 16"/>
                    <a:gd name="T7" fmla="*/ 0 h 21"/>
                    <a:gd name="T8" fmla="*/ 2147483646 w 16"/>
                    <a:gd name="T9" fmla="*/ 2147483646 h 21"/>
                    <a:gd name="T10" fmla="*/ 2147483646 w 16"/>
                    <a:gd name="T11" fmla="*/ 2147483646 h 21"/>
                    <a:gd name="T12" fmla="*/ 2147483646 w 16"/>
                    <a:gd name="T13" fmla="*/ 2147483646 h 21"/>
                    <a:gd name="T14" fmla="*/ 2147483646 w 16"/>
                    <a:gd name="T15" fmla="*/ 2147483646 h 21"/>
                    <a:gd name="T16" fmla="*/ 0 w 16"/>
                    <a:gd name="T17" fmla="*/ 2147483646 h 21"/>
                    <a:gd name="T18" fmla="*/ 2147483646 w 16"/>
                    <a:gd name="T19" fmla="*/ 2147483646 h 21"/>
                    <a:gd name="T20" fmla="*/ 2147483646 w 16"/>
                    <a:gd name="T21" fmla="*/ 2147483646 h 21"/>
                    <a:gd name="T22" fmla="*/ 2147483646 w 16"/>
                    <a:gd name="T23" fmla="*/ 2147483646 h 21"/>
                    <a:gd name="T24" fmla="*/ 2147483646 w 16"/>
                    <a:gd name="T25" fmla="*/ 2147483646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9" name="îṧļîḓé">
                  <a:extLst>
                    <a:ext uri="{FF2B5EF4-FFF2-40B4-BE49-F238E27FC236}">
                      <a16:creationId xmlns:a16="http://schemas.microsoft.com/office/drawing/2014/main" id="{392D0DE5-F2DA-4628-BD46-AE8456DABB8C}"/>
                    </a:ext>
                  </a:extLst>
                </p:cNvPr>
                <p:cNvSpPr>
                  <a:spLocks/>
                </p:cNvSpPr>
                <p:nvPr/>
              </p:nvSpPr>
              <p:spPr bwMode="auto">
                <a:xfrm>
                  <a:off x="5319713" y="3133725"/>
                  <a:ext cx="222250" cy="500063"/>
                </a:xfrm>
                <a:custGeom>
                  <a:avLst/>
                  <a:gdLst>
                    <a:gd name="T0" fmla="*/ 2147483646 w 67"/>
                    <a:gd name="T1" fmla="*/ 2147483646 h 150"/>
                    <a:gd name="T2" fmla="*/ 2147483646 w 67"/>
                    <a:gd name="T3" fmla="*/ 2147483646 h 150"/>
                    <a:gd name="T4" fmla="*/ 2147483646 w 67"/>
                    <a:gd name="T5" fmla="*/ 2147483646 h 150"/>
                    <a:gd name="T6" fmla="*/ 2147483646 w 67"/>
                    <a:gd name="T7" fmla="*/ 2147483646 h 150"/>
                    <a:gd name="T8" fmla="*/ 2147483646 w 67"/>
                    <a:gd name="T9" fmla="*/ 2147483646 h 150"/>
                    <a:gd name="T10" fmla="*/ 2147483646 w 67"/>
                    <a:gd name="T11" fmla="*/ 2147483646 h 150"/>
                    <a:gd name="T12" fmla="*/ 2147483646 w 67"/>
                    <a:gd name="T13" fmla="*/ 2147483646 h 150"/>
                    <a:gd name="T14" fmla="*/ 2147483646 w 67"/>
                    <a:gd name="T15" fmla="*/ 2147483646 h 150"/>
                    <a:gd name="T16" fmla="*/ 2147483646 w 67"/>
                    <a:gd name="T17" fmla="*/ 2147483646 h 150"/>
                    <a:gd name="T18" fmla="*/ 2147483646 w 67"/>
                    <a:gd name="T19" fmla="*/ 2147483646 h 150"/>
                    <a:gd name="T20" fmla="*/ 2147483646 w 67"/>
                    <a:gd name="T21" fmla="*/ 2147483646 h 150"/>
                    <a:gd name="T22" fmla="*/ 2147483646 w 67"/>
                    <a:gd name="T23" fmla="*/ 2147483646 h 150"/>
                    <a:gd name="T24" fmla="*/ 2147483646 w 67"/>
                    <a:gd name="T25" fmla="*/ 2147483646 h 150"/>
                    <a:gd name="T26" fmla="*/ 2147483646 w 67"/>
                    <a:gd name="T27" fmla="*/ 2147483646 h 150"/>
                    <a:gd name="T28" fmla="*/ 2147483646 w 67"/>
                    <a:gd name="T29" fmla="*/ 2147483646 h 150"/>
                    <a:gd name="T30" fmla="*/ 2147483646 w 67"/>
                    <a:gd name="T31" fmla="*/ 2147483646 h 150"/>
                    <a:gd name="T32" fmla="*/ 2147483646 w 67"/>
                    <a:gd name="T33" fmla="*/ 2147483646 h 150"/>
                    <a:gd name="T34" fmla="*/ 2147483646 w 67"/>
                    <a:gd name="T35" fmla="*/ 2147483646 h 150"/>
                    <a:gd name="T36" fmla="*/ 2147483646 w 67"/>
                    <a:gd name="T37" fmla="*/ 2147483646 h 150"/>
                    <a:gd name="T38" fmla="*/ 2147483646 w 67"/>
                    <a:gd name="T39" fmla="*/ 2147483646 h 150"/>
                    <a:gd name="T40" fmla="*/ 2147483646 w 67"/>
                    <a:gd name="T41" fmla="*/ 2147483646 h 150"/>
                    <a:gd name="T42" fmla="*/ 2147483646 w 67"/>
                    <a:gd name="T43" fmla="*/ 2147483646 h 150"/>
                    <a:gd name="T44" fmla="*/ 2147483646 w 67"/>
                    <a:gd name="T45" fmla="*/ 2147483646 h 150"/>
                    <a:gd name="T46" fmla="*/ 2147483646 w 67"/>
                    <a:gd name="T47" fmla="*/ 2147483646 h 150"/>
                    <a:gd name="T48" fmla="*/ 2147483646 w 67"/>
                    <a:gd name="T49" fmla="*/ 2147483646 h 150"/>
                    <a:gd name="T50" fmla="*/ 2147483646 w 67"/>
                    <a:gd name="T51" fmla="*/ 2147483646 h 150"/>
                    <a:gd name="T52" fmla="*/ 2147483646 w 67"/>
                    <a:gd name="T53" fmla="*/ 2147483646 h 150"/>
                    <a:gd name="T54" fmla="*/ 2147483646 w 67"/>
                    <a:gd name="T55" fmla="*/ 2147483646 h 150"/>
                    <a:gd name="T56" fmla="*/ 2147483646 w 67"/>
                    <a:gd name="T57" fmla="*/ 2147483646 h 150"/>
                    <a:gd name="T58" fmla="*/ 2147483646 w 67"/>
                    <a:gd name="T59" fmla="*/ 2147483646 h 150"/>
                    <a:gd name="T60" fmla="*/ 2147483646 w 67"/>
                    <a:gd name="T61" fmla="*/ 2147483646 h 150"/>
                    <a:gd name="T62" fmla="*/ 2147483646 w 67"/>
                    <a:gd name="T63" fmla="*/ 2147483646 h 150"/>
                    <a:gd name="T64" fmla="*/ 2147483646 w 67"/>
                    <a:gd name="T65" fmla="*/ 2147483646 h 150"/>
                    <a:gd name="T66" fmla="*/ 2147483646 w 67"/>
                    <a:gd name="T67" fmla="*/ 2147483646 h 150"/>
                    <a:gd name="T68" fmla="*/ 2147483646 w 67"/>
                    <a:gd name="T69" fmla="*/ 2147483646 h 150"/>
                    <a:gd name="T70" fmla="*/ 2147483646 w 67"/>
                    <a:gd name="T71" fmla="*/ 2147483646 h 150"/>
                    <a:gd name="T72" fmla="*/ 2147483646 w 67"/>
                    <a:gd name="T73" fmla="*/ 2147483646 h 150"/>
                    <a:gd name="T74" fmla="*/ 2147483646 w 67"/>
                    <a:gd name="T75" fmla="*/ 2147483646 h 150"/>
                    <a:gd name="T76" fmla="*/ 2147483646 w 67"/>
                    <a:gd name="T77" fmla="*/ 2147483646 h 150"/>
                    <a:gd name="T78" fmla="*/ 2147483646 w 67"/>
                    <a:gd name="T79" fmla="*/ 2147483646 h 150"/>
                    <a:gd name="T80" fmla="*/ 2147483646 w 67"/>
                    <a:gd name="T81" fmla="*/ 2147483646 h 150"/>
                    <a:gd name="T82" fmla="*/ 2147483646 w 67"/>
                    <a:gd name="T83" fmla="*/ 2147483646 h 150"/>
                    <a:gd name="T84" fmla="*/ 2147483646 w 67"/>
                    <a:gd name="T85" fmla="*/ 2147483646 h 150"/>
                    <a:gd name="T86" fmla="*/ 2147483646 w 67"/>
                    <a:gd name="T87" fmla="*/ 2147483646 h 150"/>
                    <a:gd name="T88" fmla="*/ 2147483646 w 67"/>
                    <a:gd name="T89" fmla="*/ 2147483646 h 150"/>
                    <a:gd name="T90" fmla="*/ 2147483646 w 67"/>
                    <a:gd name="T91" fmla="*/ 2147483646 h 150"/>
                    <a:gd name="T92" fmla="*/ 2147483646 w 67"/>
                    <a:gd name="T93" fmla="*/ 2147483646 h 150"/>
                    <a:gd name="T94" fmla="*/ 2147483646 w 67"/>
                    <a:gd name="T95" fmla="*/ 2147483646 h 150"/>
                    <a:gd name="T96" fmla="*/ 2147483646 w 67"/>
                    <a:gd name="T97" fmla="*/ 2147483646 h 150"/>
                    <a:gd name="T98" fmla="*/ 2147483646 w 67"/>
                    <a:gd name="T99" fmla="*/ 2147483646 h 150"/>
                    <a:gd name="T100" fmla="*/ 2147483646 w 67"/>
                    <a:gd name="T101" fmla="*/ 2147483646 h 150"/>
                    <a:gd name="T102" fmla="*/ 2147483646 w 67"/>
                    <a:gd name="T103" fmla="*/ 2147483646 h 1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0" name="iSļïḑé">
                  <a:extLst>
                    <a:ext uri="{FF2B5EF4-FFF2-40B4-BE49-F238E27FC236}">
                      <a16:creationId xmlns:a16="http://schemas.microsoft.com/office/drawing/2014/main" id="{C7B5EBA5-E374-4CB8-AB6E-8D97AA72F7E6}"/>
                    </a:ext>
                  </a:extLst>
                </p:cNvPr>
                <p:cNvSpPr>
                  <a:spLocks/>
                </p:cNvSpPr>
                <p:nvPr/>
              </p:nvSpPr>
              <p:spPr bwMode="auto">
                <a:xfrm>
                  <a:off x="4422776" y="3106738"/>
                  <a:ext cx="412750" cy="596900"/>
                </a:xfrm>
                <a:custGeom>
                  <a:avLst/>
                  <a:gdLst>
                    <a:gd name="T0" fmla="*/ 2147483646 w 125"/>
                    <a:gd name="T1" fmla="*/ 2147483646 h 179"/>
                    <a:gd name="T2" fmla="*/ 2147483646 w 125"/>
                    <a:gd name="T3" fmla="*/ 2147483646 h 179"/>
                    <a:gd name="T4" fmla="*/ 2147483646 w 125"/>
                    <a:gd name="T5" fmla="*/ 2147483646 h 179"/>
                    <a:gd name="T6" fmla="*/ 2147483646 w 125"/>
                    <a:gd name="T7" fmla="*/ 2147483646 h 179"/>
                    <a:gd name="T8" fmla="*/ 2147483646 w 125"/>
                    <a:gd name="T9" fmla="*/ 2147483646 h 179"/>
                    <a:gd name="T10" fmla="*/ 2147483646 w 125"/>
                    <a:gd name="T11" fmla="*/ 2147483646 h 179"/>
                    <a:gd name="T12" fmla="*/ 2147483646 w 125"/>
                    <a:gd name="T13" fmla="*/ 2147483646 h 179"/>
                    <a:gd name="T14" fmla="*/ 2147483646 w 125"/>
                    <a:gd name="T15" fmla="*/ 2147483646 h 179"/>
                    <a:gd name="T16" fmla="*/ 2147483646 w 125"/>
                    <a:gd name="T17" fmla="*/ 2147483646 h 179"/>
                    <a:gd name="T18" fmla="*/ 2147483646 w 125"/>
                    <a:gd name="T19" fmla="*/ 2147483646 h 179"/>
                    <a:gd name="T20" fmla="*/ 2147483646 w 125"/>
                    <a:gd name="T21" fmla="*/ 2147483646 h 179"/>
                    <a:gd name="T22" fmla="*/ 2147483646 w 125"/>
                    <a:gd name="T23" fmla="*/ 0 h 179"/>
                    <a:gd name="T24" fmla="*/ 2147483646 w 125"/>
                    <a:gd name="T25" fmla="*/ 0 h 179"/>
                    <a:gd name="T26" fmla="*/ 2147483646 w 125"/>
                    <a:gd name="T27" fmla="*/ 2147483646 h 179"/>
                    <a:gd name="T28" fmla="*/ 2147483646 w 125"/>
                    <a:gd name="T29" fmla="*/ 2147483646 h 179"/>
                    <a:gd name="T30" fmla="*/ 2147483646 w 125"/>
                    <a:gd name="T31" fmla="*/ 2147483646 h 179"/>
                    <a:gd name="T32" fmla="*/ 2147483646 w 125"/>
                    <a:gd name="T33" fmla="*/ 2147483646 h 179"/>
                    <a:gd name="T34" fmla="*/ 0 w 125"/>
                    <a:gd name="T35" fmla="*/ 2147483646 h 179"/>
                    <a:gd name="T36" fmla="*/ 2147483646 w 125"/>
                    <a:gd name="T37" fmla="*/ 2147483646 h 179"/>
                    <a:gd name="T38" fmla="*/ 2147483646 w 125"/>
                    <a:gd name="T39" fmla="*/ 2147483646 h 179"/>
                    <a:gd name="T40" fmla="*/ 2147483646 w 125"/>
                    <a:gd name="T41" fmla="*/ 2147483646 h 179"/>
                    <a:gd name="T42" fmla="*/ 2147483646 w 125"/>
                    <a:gd name="T43" fmla="*/ 2147483646 h 179"/>
                    <a:gd name="T44" fmla="*/ 2147483646 w 125"/>
                    <a:gd name="T45" fmla="*/ 2147483646 h 179"/>
                    <a:gd name="T46" fmla="*/ 2147483646 w 125"/>
                    <a:gd name="T47" fmla="*/ 2147483646 h 179"/>
                    <a:gd name="T48" fmla="*/ 2147483646 w 125"/>
                    <a:gd name="T49" fmla="*/ 2147483646 h 179"/>
                    <a:gd name="T50" fmla="*/ 2147483646 w 125"/>
                    <a:gd name="T51" fmla="*/ 2147483646 h 179"/>
                    <a:gd name="T52" fmla="*/ 2147483646 w 125"/>
                    <a:gd name="T53" fmla="*/ 2147483646 h 179"/>
                    <a:gd name="T54" fmla="*/ 2147483646 w 125"/>
                    <a:gd name="T55" fmla="*/ 2147483646 h 179"/>
                    <a:gd name="T56" fmla="*/ 2147483646 w 125"/>
                    <a:gd name="T57" fmla="*/ 2147483646 h 179"/>
                    <a:gd name="T58" fmla="*/ 2147483646 w 125"/>
                    <a:gd name="T59" fmla="*/ 2147483646 h 179"/>
                    <a:gd name="T60" fmla="*/ 2147483646 w 125"/>
                    <a:gd name="T61" fmla="*/ 2147483646 h 179"/>
                    <a:gd name="T62" fmla="*/ 2147483646 w 125"/>
                    <a:gd name="T63" fmla="*/ 2147483646 h 179"/>
                    <a:gd name="T64" fmla="*/ 2147483646 w 125"/>
                    <a:gd name="T65" fmla="*/ 2147483646 h 179"/>
                    <a:gd name="T66" fmla="*/ 2147483646 w 125"/>
                    <a:gd name="T67" fmla="*/ 2147483646 h 179"/>
                    <a:gd name="T68" fmla="*/ 2147483646 w 125"/>
                    <a:gd name="T69" fmla="*/ 2147483646 h 179"/>
                    <a:gd name="T70" fmla="*/ 2147483646 w 125"/>
                    <a:gd name="T71" fmla="*/ 2147483646 h 179"/>
                    <a:gd name="T72" fmla="*/ 2147483646 w 125"/>
                    <a:gd name="T73" fmla="*/ 2147483646 h 179"/>
                    <a:gd name="T74" fmla="*/ 2147483646 w 125"/>
                    <a:gd name="T75" fmla="*/ 2147483646 h 179"/>
                    <a:gd name="T76" fmla="*/ 2147483646 w 125"/>
                    <a:gd name="T77" fmla="*/ 2147483646 h 179"/>
                    <a:gd name="T78" fmla="*/ 2147483646 w 125"/>
                    <a:gd name="T79" fmla="*/ 2147483646 h 179"/>
                    <a:gd name="T80" fmla="*/ 2147483646 w 125"/>
                    <a:gd name="T81" fmla="*/ 2147483646 h 179"/>
                    <a:gd name="T82" fmla="*/ 2147483646 w 125"/>
                    <a:gd name="T83" fmla="*/ 2147483646 h 179"/>
                    <a:gd name="T84" fmla="*/ 2147483646 w 125"/>
                    <a:gd name="T85" fmla="*/ 2147483646 h 179"/>
                    <a:gd name="T86" fmla="*/ 2147483646 w 125"/>
                    <a:gd name="T87" fmla="*/ 2147483646 h 179"/>
                    <a:gd name="T88" fmla="*/ 2147483646 w 125"/>
                    <a:gd name="T89" fmla="*/ 2147483646 h 179"/>
                    <a:gd name="T90" fmla="*/ 2147483646 w 125"/>
                    <a:gd name="T91" fmla="*/ 2147483646 h 179"/>
                    <a:gd name="T92" fmla="*/ 2147483646 w 125"/>
                    <a:gd name="T93" fmla="*/ 2147483646 h 179"/>
                    <a:gd name="T94" fmla="*/ 2147483646 w 125"/>
                    <a:gd name="T95" fmla="*/ 2147483646 h 179"/>
                    <a:gd name="T96" fmla="*/ 2147483646 w 125"/>
                    <a:gd name="T97" fmla="*/ 2147483646 h 179"/>
                    <a:gd name="T98" fmla="*/ 2147483646 w 125"/>
                    <a:gd name="T99" fmla="*/ 2147483646 h 179"/>
                    <a:gd name="T100" fmla="*/ 2147483646 w 125"/>
                    <a:gd name="T101" fmla="*/ 2147483646 h 17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1" name="íšlïďè">
                  <a:extLst>
                    <a:ext uri="{FF2B5EF4-FFF2-40B4-BE49-F238E27FC236}">
                      <a16:creationId xmlns:a16="http://schemas.microsoft.com/office/drawing/2014/main" id="{CEE25C56-5CC0-4DAD-AD4D-F3EDD63DDE10}"/>
                    </a:ext>
                  </a:extLst>
                </p:cNvPr>
                <p:cNvSpPr>
                  <a:spLocks/>
                </p:cNvSpPr>
                <p:nvPr/>
              </p:nvSpPr>
              <p:spPr bwMode="auto">
                <a:xfrm>
                  <a:off x="5478463" y="3581400"/>
                  <a:ext cx="46038" cy="76200"/>
                </a:xfrm>
                <a:custGeom>
                  <a:avLst/>
                  <a:gdLst>
                    <a:gd name="T0" fmla="*/ 2147483646 w 14"/>
                    <a:gd name="T1" fmla="*/ 2147483646 h 23"/>
                    <a:gd name="T2" fmla="*/ 2147483646 w 14"/>
                    <a:gd name="T3" fmla="*/ 2147483646 h 23"/>
                    <a:gd name="T4" fmla="*/ 2147483646 w 14"/>
                    <a:gd name="T5" fmla="*/ 0 h 23"/>
                    <a:gd name="T6" fmla="*/ 0 w 14"/>
                    <a:gd name="T7" fmla="*/ 2147483646 h 23"/>
                    <a:gd name="T8" fmla="*/ 2147483646 w 14"/>
                    <a:gd name="T9" fmla="*/ 2147483646 h 23"/>
                    <a:gd name="T10" fmla="*/ 2147483646 w 14"/>
                    <a:gd name="T11" fmla="*/ 2147483646 h 23"/>
                    <a:gd name="T12" fmla="*/ 2147483646 w 14"/>
                    <a:gd name="T13" fmla="*/ 2147483646 h 23"/>
                    <a:gd name="T14" fmla="*/ 2147483646 w 14"/>
                    <a:gd name="T15" fmla="*/ 2147483646 h 23"/>
                    <a:gd name="T16" fmla="*/ 2147483646 w 14"/>
                    <a:gd name="T17" fmla="*/ 2147483646 h 23"/>
                    <a:gd name="T18" fmla="*/ 2147483646 w 14"/>
                    <a:gd name="T19" fmla="*/ 2147483646 h 23"/>
                    <a:gd name="T20" fmla="*/ 2147483646 w 14"/>
                    <a:gd name="T21" fmla="*/ 2147483646 h 23"/>
                    <a:gd name="T22" fmla="*/ 2147483646 w 14"/>
                    <a:gd name="T23" fmla="*/ 2147483646 h 23"/>
                    <a:gd name="T24" fmla="*/ 2147483646 w 14"/>
                    <a:gd name="T25" fmla="*/ 2147483646 h 23"/>
                    <a:gd name="T26" fmla="*/ 2147483646 w 14"/>
                    <a:gd name="T27" fmla="*/ 2147483646 h 2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2" name="işḷîḑe">
                  <a:extLst>
                    <a:ext uri="{FF2B5EF4-FFF2-40B4-BE49-F238E27FC236}">
                      <a16:creationId xmlns:a16="http://schemas.microsoft.com/office/drawing/2014/main" id="{9038B07E-90E0-4364-A98D-4960B0F01E71}"/>
                    </a:ext>
                  </a:extLst>
                </p:cNvPr>
                <p:cNvSpPr>
                  <a:spLocks/>
                </p:cNvSpPr>
                <p:nvPr/>
              </p:nvSpPr>
              <p:spPr bwMode="auto">
                <a:xfrm>
                  <a:off x="6310313" y="3136900"/>
                  <a:ext cx="406400" cy="554038"/>
                </a:xfrm>
                <a:custGeom>
                  <a:avLst/>
                  <a:gdLst>
                    <a:gd name="T0" fmla="*/ 2147483646 w 123"/>
                    <a:gd name="T1" fmla="*/ 2147483646 h 166"/>
                    <a:gd name="T2" fmla="*/ 2147483646 w 123"/>
                    <a:gd name="T3" fmla="*/ 0 h 166"/>
                    <a:gd name="T4" fmla="*/ 2147483646 w 123"/>
                    <a:gd name="T5" fmla="*/ 2147483646 h 166"/>
                    <a:gd name="T6" fmla="*/ 2147483646 w 123"/>
                    <a:gd name="T7" fmla="*/ 2147483646 h 166"/>
                    <a:gd name="T8" fmla="*/ 2147483646 w 123"/>
                    <a:gd name="T9" fmla="*/ 2147483646 h 166"/>
                    <a:gd name="T10" fmla="*/ 2147483646 w 123"/>
                    <a:gd name="T11" fmla="*/ 2147483646 h 166"/>
                    <a:gd name="T12" fmla="*/ 2147483646 w 123"/>
                    <a:gd name="T13" fmla="*/ 2147483646 h 166"/>
                    <a:gd name="T14" fmla="*/ 2147483646 w 123"/>
                    <a:gd name="T15" fmla="*/ 2147483646 h 166"/>
                    <a:gd name="T16" fmla="*/ 2147483646 w 123"/>
                    <a:gd name="T17" fmla="*/ 2147483646 h 166"/>
                    <a:gd name="T18" fmla="*/ 2147483646 w 123"/>
                    <a:gd name="T19" fmla="*/ 2147483646 h 166"/>
                    <a:gd name="T20" fmla="*/ 2147483646 w 123"/>
                    <a:gd name="T21" fmla="*/ 2147483646 h 166"/>
                    <a:gd name="T22" fmla="*/ 2147483646 w 123"/>
                    <a:gd name="T23" fmla="*/ 2147483646 h 166"/>
                    <a:gd name="T24" fmla="*/ 2147483646 w 123"/>
                    <a:gd name="T25" fmla="*/ 2147483646 h 166"/>
                    <a:gd name="T26" fmla="*/ 2147483646 w 123"/>
                    <a:gd name="T27" fmla="*/ 2147483646 h 166"/>
                    <a:gd name="T28" fmla="*/ 2147483646 w 123"/>
                    <a:gd name="T29" fmla="*/ 2147483646 h 166"/>
                    <a:gd name="T30" fmla="*/ 2147483646 w 123"/>
                    <a:gd name="T31" fmla="*/ 2147483646 h 166"/>
                    <a:gd name="T32" fmla="*/ 2147483646 w 123"/>
                    <a:gd name="T33" fmla="*/ 2147483646 h 166"/>
                    <a:gd name="T34" fmla="*/ 2147483646 w 123"/>
                    <a:gd name="T35" fmla="*/ 2147483646 h 166"/>
                    <a:gd name="T36" fmla="*/ 2147483646 w 123"/>
                    <a:gd name="T37" fmla="*/ 2147483646 h 166"/>
                    <a:gd name="T38" fmla="*/ 2147483646 w 123"/>
                    <a:gd name="T39" fmla="*/ 2147483646 h 166"/>
                    <a:gd name="T40" fmla="*/ 2147483646 w 123"/>
                    <a:gd name="T41" fmla="*/ 2147483646 h 166"/>
                    <a:gd name="T42" fmla="*/ 2147483646 w 123"/>
                    <a:gd name="T43" fmla="*/ 2147483646 h 166"/>
                    <a:gd name="T44" fmla="*/ 2147483646 w 123"/>
                    <a:gd name="T45" fmla="*/ 2147483646 h 166"/>
                    <a:gd name="T46" fmla="*/ 2147483646 w 123"/>
                    <a:gd name="T47" fmla="*/ 2147483646 h 166"/>
                    <a:gd name="T48" fmla="*/ 2147483646 w 123"/>
                    <a:gd name="T49" fmla="*/ 2147483646 h 166"/>
                    <a:gd name="T50" fmla="*/ 2147483646 w 123"/>
                    <a:gd name="T51" fmla="*/ 2147483646 h 166"/>
                    <a:gd name="T52" fmla="*/ 2147483646 w 123"/>
                    <a:gd name="T53" fmla="*/ 2147483646 h 166"/>
                    <a:gd name="T54" fmla="*/ 2147483646 w 123"/>
                    <a:gd name="T55" fmla="*/ 2147483646 h 166"/>
                    <a:gd name="T56" fmla="*/ 2147483646 w 123"/>
                    <a:gd name="T57" fmla="*/ 2147483646 h 166"/>
                    <a:gd name="T58" fmla="*/ 2147483646 w 123"/>
                    <a:gd name="T59" fmla="*/ 2147483646 h 166"/>
                    <a:gd name="T60" fmla="*/ 2147483646 w 123"/>
                    <a:gd name="T61" fmla="*/ 2147483646 h 166"/>
                    <a:gd name="T62" fmla="*/ 2147483646 w 123"/>
                    <a:gd name="T63" fmla="*/ 2147483646 h 166"/>
                    <a:gd name="T64" fmla="*/ 2147483646 w 123"/>
                    <a:gd name="T65" fmla="*/ 2147483646 h 166"/>
                    <a:gd name="T66" fmla="*/ 2147483646 w 123"/>
                    <a:gd name="T67" fmla="*/ 2147483646 h 166"/>
                    <a:gd name="T68" fmla="*/ 2147483646 w 123"/>
                    <a:gd name="T69" fmla="*/ 2147483646 h 166"/>
                    <a:gd name="T70" fmla="*/ 2147483646 w 123"/>
                    <a:gd name="T71" fmla="*/ 2147483646 h 166"/>
                    <a:gd name="T72" fmla="*/ 2147483646 w 123"/>
                    <a:gd name="T73" fmla="*/ 2147483646 h 166"/>
                    <a:gd name="T74" fmla="*/ 2147483646 w 123"/>
                    <a:gd name="T75" fmla="*/ 2147483646 h 166"/>
                    <a:gd name="T76" fmla="*/ 2147483646 w 123"/>
                    <a:gd name="T77" fmla="*/ 2147483646 h 166"/>
                    <a:gd name="T78" fmla="*/ 2147483646 w 123"/>
                    <a:gd name="T79" fmla="*/ 2147483646 h 166"/>
                    <a:gd name="T80" fmla="*/ 2147483646 w 123"/>
                    <a:gd name="T81" fmla="*/ 2147483646 h 166"/>
                    <a:gd name="T82" fmla="*/ 2147483646 w 123"/>
                    <a:gd name="T83" fmla="*/ 2147483646 h 166"/>
                    <a:gd name="T84" fmla="*/ 2147483646 w 123"/>
                    <a:gd name="T85" fmla="*/ 2147483646 h 166"/>
                    <a:gd name="T86" fmla="*/ 2147483646 w 123"/>
                    <a:gd name="T87" fmla="*/ 2147483646 h 166"/>
                    <a:gd name="T88" fmla="*/ 2147483646 w 123"/>
                    <a:gd name="T89" fmla="*/ 2147483646 h 166"/>
                    <a:gd name="T90" fmla="*/ 2147483646 w 123"/>
                    <a:gd name="T91" fmla="*/ 2147483646 h 166"/>
                    <a:gd name="T92" fmla="*/ 2147483646 w 123"/>
                    <a:gd name="T93" fmla="*/ 2147483646 h 166"/>
                    <a:gd name="T94" fmla="*/ 2147483646 w 123"/>
                    <a:gd name="T95" fmla="*/ 2147483646 h 166"/>
                    <a:gd name="T96" fmla="*/ 2147483646 w 123"/>
                    <a:gd name="T97" fmla="*/ 2147483646 h 166"/>
                    <a:gd name="T98" fmla="*/ 2147483646 w 123"/>
                    <a:gd name="T99" fmla="*/ 2147483646 h 166"/>
                    <a:gd name="T100" fmla="*/ 2147483646 w 123"/>
                    <a:gd name="T101" fmla="*/ 2147483646 h 166"/>
                    <a:gd name="T102" fmla="*/ 2147483646 w 123"/>
                    <a:gd name="T103" fmla="*/ 2147483646 h 166"/>
                    <a:gd name="T104" fmla="*/ 2147483646 w 123"/>
                    <a:gd name="T105" fmla="*/ 2147483646 h 166"/>
                    <a:gd name="T106" fmla="*/ 2147483646 w 123"/>
                    <a:gd name="T107" fmla="*/ 2147483646 h 166"/>
                    <a:gd name="T108" fmla="*/ 2147483646 w 123"/>
                    <a:gd name="T109" fmla="*/ 2147483646 h 166"/>
                    <a:gd name="T110" fmla="*/ 2147483646 w 123"/>
                    <a:gd name="T111" fmla="*/ 2147483646 h 166"/>
                    <a:gd name="T112" fmla="*/ 2147483646 w 123"/>
                    <a:gd name="T113" fmla="*/ 2147483646 h 166"/>
                    <a:gd name="T114" fmla="*/ 2147483646 w 123"/>
                    <a:gd name="T115" fmla="*/ 2147483646 h 166"/>
                    <a:gd name="T116" fmla="*/ 2147483646 w 123"/>
                    <a:gd name="T117" fmla="*/ 2147483646 h 166"/>
                    <a:gd name="T118" fmla="*/ 2147483646 w 123"/>
                    <a:gd name="T119" fmla="*/ 2147483646 h 166"/>
                    <a:gd name="T120" fmla="*/ 2147483646 w 123"/>
                    <a:gd name="T121" fmla="*/ 2147483646 h 16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3" name="íṥḻiďê">
                  <a:extLst>
                    <a:ext uri="{FF2B5EF4-FFF2-40B4-BE49-F238E27FC236}">
                      <a16:creationId xmlns:a16="http://schemas.microsoft.com/office/drawing/2014/main" id="{80ED6186-CFDF-4344-B958-F0E80FB2B43C}"/>
                    </a:ext>
                  </a:extLst>
                </p:cNvPr>
                <p:cNvSpPr>
                  <a:spLocks/>
                </p:cNvSpPr>
                <p:nvPr/>
              </p:nvSpPr>
              <p:spPr bwMode="auto">
                <a:xfrm>
                  <a:off x="5159376" y="3357563"/>
                  <a:ext cx="117475" cy="366713"/>
                </a:xfrm>
                <a:custGeom>
                  <a:avLst/>
                  <a:gdLst>
                    <a:gd name="T0" fmla="*/ 2147483646 w 36"/>
                    <a:gd name="T1" fmla="*/ 2147483646 h 110"/>
                    <a:gd name="T2" fmla="*/ 2147483646 w 36"/>
                    <a:gd name="T3" fmla="*/ 2147483646 h 110"/>
                    <a:gd name="T4" fmla="*/ 2147483646 w 36"/>
                    <a:gd name="T5" fmla="*/ 2147483646 h 110"/>
                    <a:gd name="T6" fmla="*/ 2147483646 w 36"/>
                    <a:gd name="T7" fmla="*/ 0 h 110"/>
                    <a:gd name="T8" fmla="*/ 2147483646 w 36"/>
                    <a:gd name="T9" fmla="*/ 2147483646 h 110"/>
                    <a:gd name="T10" fmla="*/ 2147483646 w 36"/>
                    <a:gd name="T11" fmla="*/ 2147483646 h 110"/>
                    <a:gd name="T12" fmla="*/ 2147483646 w 36"/>
                    <a:gd name="T13" fmla="*/ 2147483646 h 110"/>
                    <a:gd name="T14" fmla="*/ 2147483646 w 36"/>
                    <a:gd name="T15" fmla="*/ 2147483646 h 110"/>
                    <a:gd name="T16" fmla="*/ 2147483646 w 36"/>
                    <a:gd name="T17" fmla="*/ 2147483646 h 110"/>
                    <a:gd name="T18" fmla="*/ 0 w 36"/>
                    <a:gd name="T19" fmla="*/ 2147483646 h 110"/>
                    <a:gd name="T20" fmla="*/ 0 w 36"/>
                    <a:gd name="T21" fmla="*/ 2147483646 h 110"/>
                    <a:gd name="T22" fmla="*/ 0 w 36"/>
                    <a:gd name="T23" fmla="*/ 2147483646 h 110"/>
                    <a:gd name="T24" fmla="*/ 2147483646 w 36"/>
                    <a:gd name="T25" fmla="*/ 2147483646 h 110"/>
                    <a:gd name="T26" fmla="*/ 2147483646 w 36"/>
                    <a:gd name="T27" fmla="*/ 2147483646 h 110"/>
                    <a:gd name="T28" fmla="*/ 2147483646 w 36"/>
                    <a:gd name="T29" fmla="*/ 2147483646 h 110"/>
                    <a:gd name="T30" fmla="*/ 2147483646 w 36"/>
                    <a:gd name="T31" fmla="*/ 2147483646 h 110"/>
                    <a:gd name="T32" fmla="*/ 2147483646 w 36"/>
                    <a:gd name="T33" fmla="*/ 2147483646 h 110"/>
                    <a:gd name="T34" fmla="*/ 2147483646 w 36"/>
                    <a:gd name="T35" fmla="*/ 2147483646 h 110"/>
                    <a:gd name="T36" fmla="*/ 2147483646 w 36"/>
                    <a:gd name="T37" fmla="*/ 2147483646 h 110"/>
                    <a:gd name="T38" fmla="*/ 2147483646 w 36"/>
                    <a:gd name="T39" fmla="*/ 2147483646 h 110"/>
                    <a:gd name="T40" fmla="*/ 2147483646 w 36"/>
                    <a:gd name="T41" fmla="*/ 2147483646 h 110"/>
                    <a:gd name="T42" fmla="*/ 2147483646 w 36"/>
                    <a:gd name="T43" fmla="*/ 2147483646 h 110"/>
                    <a:gd name="T44" fmla="*/ 2147483646 w 36"/>
                    <a:gd name="T45" fmla="*/ 2147483646 h 110"/>
                    <a:gd name="T46" fmla="*/ 2147483646 w 36"/>
                    <a:gd name="T47" fmla="*/ 2147483646 h 110"/>
                    <a:gd name="T48" fmla="*/ 2147483646 w 36"/>
                    <a:gd name="T49" fmla="*/ 2147483646 h 110"/>
                    <a:gd name="T50" fmla="*/ 2147483646 w 36"/>
                    <a:gd name="T51" fmla="*/ 2147483646 h 1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7" name="ïšľîḍê">
                <a:extLst>
                  <a:ext uri="{FF2B5EF4-FFF2-40B4-BE49-F238E27FC236}">
                    <a16:creationId xmlns:a16="http://schemas.microsoft.com/office/drawing/2014/main" id="{AD56D7F8-3892-48F9-A89A-61928983131A}"/>
                  </a:ext>
                </a:extLst>
              </p:cNvPr>
              <p:cNvGrpSpPr>
                <a:grpSpLocks/>
              </p:cNvGrpSpPr>
              <p:nvPr/>
            </p:nvGrpSpPr>
            <p:grpSpPr bwMode="auto">
              <a:xfrm>
                <a:off x="4412452" y="3781425"/>
                <a:ext cx="2312689" cy="166461"/>
                <a:chOff x="6986588" y="3521075"/>
                <a:chExt cx="1654176" cy="119063"/>
              </a:xfrm>
            </p:grpSpPr>
            <p:sp>
              <p:nvSpPr>
                <p:cNvPr id="8" name="îṩľîḑê">
                  <a:extLst>
                    <a:ext uri="{FF2B5EF4-FFF2-40B4-BE49-F238E27FC236}">
                      <a16:creationId xmlns:a16="http://schemas.microsoft.com/office/drawing/2014/main" id="{6C58A9B2-62EF-4E41-8291-831E4E71D4DB}"/>
                    </a:ext>
                  </a:extLst>
                </p:cNvPr>
                <p:cNvSpPr>
                  <a:spLocks/>
                </p:cNvSpPr>
                <p:nvPr/>
              </p:nvSpPr>
              <p:spPr bwMode="auto">
                <a:xfrm>
                  <a:off x="6986588" y="3521075"/>
                  <a:ext cx="155575" cy="119063"/>
                </a:xfrm>
                <a:custGeom>
                  <a:avLst/>
                  <a:gdLst>
                    <a:gd name="T0" fmla="*/ 2147483646 w 98"/>
                    <a:gd name="T1" fmla="*/ 0 h 75"/>
                    <a:gd name="T2" fmla="*/ 2147483646 w 98"/>
                    <a:gd name="T3" fmla="*/ 2147483646 h 75"/>
                    <a:gd name="T4" fmla="*/ 2147483646 w 98"/>
                    <a:gd name="T5" fmla="*/ 0 h 75"/>
                    <a:gd name="T6" fmla="*/ 2147483646 w 98"/>
                    <a:gd name="T7" fmla="*/ 0 h 75"/>
                    <a:gd name="T8" fmla="*/ 2147483646 w 98"/>
                    <a:gd name="T9" fmla="*/ 2147483646 h 75"/>
                    <a:gd name="T10" fmla="*/ 2147483646 w 98"/>
                    <a:gd name="T11" fmla="*/ 0 h 75"/>
                    <a:gd name="T12" fmla="*/ 0 w 98"/>
                    <a:gd name="T13" fmla="*/ 0 h 75"/>
                    <a:gd name="T14" fmla="*/ 2147483646 w 98"/>
                    <a:gd name="T15" fmla="*/ 2147483646 h 75"/>
                    <a:gd name="T16" fmla="*/ 2147483646 w 98"/>
                    <a:gd name="T17" fmla="*/ 2147483646 h 75"/>
                    <a:gd name="T18" fmla="*/ 2147483646 w 98"/>
                    <a:gd name="T19" fmla="*/ 2147483646 h 75"/>
                    <a:gd name="T20" fmla="*/ 2147483646 w 98"/>
                    <a:gd name="T21" fmla="*/ 2147483646 h 75"/>
                    <a:gd name="T22" fmla="*/ 2147483646 w 98"/>
                    <a:gd name="T23" fmla="*/ 2147483646 h 75"/>
                    <a:gd name="T24" fmla="*/ 2147483646 w 98"/>
                    <a:gd name="T25" fmla="*/ 0 h 75"/>
                    <a:gd name="T26" fmla="*/ 2147483646 w 98"/>
                    <a:gd name="T27" fmla="*/ 0 h 7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 name="îṩḷîde">
                  <a:extLst>
                    <a:ext uri="{FF2B5EF4-FFF2-40B4-BE49-F238E27FC236}">
                      <a16:creationId xmlns:a16="http://schemas.microsoft.com/office/drawing/2014/main" id="{0E22B19E-8795-48A4-8EC2-F8482028B5B8}"/>
                    </a:ext>
                  </a:extLst>
                </p:cNvPr>
                <p:cNvSpPr>
                  <a:spLocks/>
                </p:cNvSpPr>
                <p:nvPr/>
              </p:nvSpPr>
              <p:spPr bwMode="auto">
                <a:xfrm>
                  <a:off x="7135813" y="3521075"/>
                  <a:ext cx="112713" cy="119063"/>
                </a:xfrm>
                <a:custGeom>
                  <a:avLst/>
                  <a:gdLst>
                    <a:gd name="T0" fmla="*/ 2147483646 w 34"/>
                    <a:gd name="T1" fmla="*/ 2147483646 h 36"/>
                    <a:gd name="T2" fmla="*/ 2147483646 w 34"/>
                    <a:gd name="T3" fmla="*/ 2147483646 h 36"/>
                    <a:gd name="T4" fmla="*/ 2147483646 w 34"/>
                    <a:gd name="T5" fmla="*/ 2147483646 h 36"/>
                    <a:gd name="T6" fmla="*/ 2147483646 w 34"/>
                    <a:gd name="T7" fmla="*/ 2147483646 h 36"/>
                    <a:gd name="T8" fmla="*/ 2147483646 w 34"/>
                    <a:gd name="T9" fmla="*/ 2147483646 h 36"/>
                    <a:gd name="T10" fmla="*/ 2147483646 w 34"/>
                    <a:gd name="T11" fmla="*/ 2147483646 h 36"/>
                    <a:gd name="T12" fmla="*/ 2147483646 w 34"/>
                    <a:gd name="T13" fmla="*/ 2147483646 h 36"/>
                    <a:gd name="T14" fmla="*/ 2147483646 w 34"/>
                    <a:gd name="T15" fmla="*/ 2147483646 h 36"/>
                    <a:gd name="T16" fmla="*/ 2147483646 w 34"/>
                    <a:gd name="T17" fmla="*/ 0 h 36"/>
                    <a:gd name="T18" fmla="*/ 2147483646 w 34"/>
                    <a:gd name="T19" fmla="*/ 0 h 36"/>
                    <a:gd name="T20" fmla="*/ 2147483646 w 34"/>
                    <a:gd name="T21" fmla="*/ 2147483646 h 36"/>
                    <a:gd name="T22" fmla="*/ 0 w 34"/>
                    <a:gd name="T23" fmla="*/ 2147483646 h 36"/>
                    <a:gd name="T24" fmla="*/ 0 w 34"/>
                    <a:gd name="T25" fmla="*/ 2147483646 h 36"/>
                    <a:gd name="T26" fmla="*/ 2147483646 w 34"/>
                    <a:gd name="T27" fmla="*/ 2147483646 h 36"/>
                    <a:gd name="T28" fmla="*/ 2147483646 w 34"/>
                    <a:gd name="T29" fmla="*/ 2147483646 h 36"/>
                    <a:gd name="T30" fmla="*/ 2147483646 w 34"/>
                    <a:gd name="T31" fmla="*/ 2147483646 h 36"/>
                    <a:gd name="T32" fmla="*/ 2147483646 w 34"/>
                    <a:gd name="T33" fmla="*/ 2147483646 h 36"/>
                    <a:gd name="T34" fmla="*/ 2147483646 w 34"/>
                    <a:gd name="T35" fmla="*/ 2147483646 h 36"/>
                    <a:gd name="T36" fmla="*/ 2147483646 w 34"/>
                    <a:gd name="T37" fmla="*/ 0 h 36"/>
                    <a:gd name="T38" fmla="*/ 2147483646 w 34"/>
                    <a:gd name="T39" fmla="*/ 0 h 36"/>
                    <a:gd name="T40" fmla="*/ 2147483646 w 34"/>
                    <a:gd name="T41" fmla="*/ 2147483646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 name="îṣḻîḑê">
                  <a:extLst>
                    <a:ext uri="{FF2B5EF4-FFF2-40B4-BE49-F238E27FC236}">
                      <a16:creationId xmlns:a16="http://schemas.microsoft.com/office/drawing/2014/main" id="{90D0789C-3E22-447D-93F5-2610A7923FAF}"/>
                    </a:ext>
                  </a:extLst>
                </p:cNvPr>
                <p:cNvSpPr>
                  <a:spLocks/>
                </p:cNvSpPr>
                <p:nvPr/>
              </p:nvSpPr>
              <p:spPr bwMode="auto">
                <a:xfrm>
                  <a:off x="7248526" y="3521075"/>
                  <a:ext cx="114300" cy="119063"/>
                </a:xfrm>
                <a:custGeom>
                  <a:avLst/>
                  <a:gdLst>
                    <a:gd name="T0" fmla="*/ 2147483646 w 72"/>
                    <a:gd name="T1" fmla="*/ 0 h 75"/>
                    <a:gd name="T2" fmla="*/ 2147483646 w 72"/>
                    <a:gd name="T3" fmla="*/ 2147483646 h 75"/>
                    <a:gd name="T4" fmla="*/ 2147483646 w 72"/>
                    <a:gd name="T5" fmla="*/ 2147483646 h 75"/>
                    <a:gd name="T6" fmla="*/ 2147483646 w 72"/>
                    <a:gd name="T7" fmla="*/ 0 h 75"/>
                    <a:gd name="T8" fmla="*/ 2147483646 w 72"/>
                    <a:gd name="T9" fmla="*/ 0 h 75"/>
                    <a:gd name="T10" fmla="*/ 0 w 72"/>
                    <a:gd name="T11" fmla="*/ 2147483646 h 75"/>
                    <a:gd name="T12" fmla="*/ 2147483646 w 72"/>
                    <a:gd name="T13" fmla="*/ 2147483646 h 75"/>
                    <a:gd name="T14" fmla="*/ 2147483646 w 72"/>
                    <a:gd name="T15" fmla="*/ 2147483646 h 75"/>
                    <a:gd name="T16" fmla="*/ 2147483646 w 72"/>
                    <a:gd name="T17" fmla="*/ 2147483646 h 75"/>
                    <a:gd name="T18" fmla="*/ 2147483646 w 72"/>
                    <a:gd name="T19" fmla="*/ 2147483646 h 75"/>
                    <a:gd name="T20" fmla="*/ 2147483646 w 72"/>
                    <a:gd name="T21" fmla="*/ 2147483646 h 75"/>
                    <a:gd name="T22" fmla="*/ 2147483646 w 72"/>
                    <a:gd name="T23" fmla="*/ 0 h 75"/>
                    <a:gd name="T24" fmla="*/ 2147483646 w 72"/>
                    <a:gd name="T25" fmla="*/ 0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1" name="ïṥlíḑê">
                  <a:extLst>
                    <a:ext uri="{FF2B5EF4-FFF2-40B4-BE49-F238E27FC236}">
                      <a16:creationId xmlns:a16="http://schemas.microsoft.com/office/drawing/2014/main" id="{C6C6D11D-0ACF-47F6-A406-2E100C03DC05}"/>
                    </a:ext>
                  </a:extLst>
                </p:cNvPr>
                <p:cNvSpPr>
                  <a:spLocks/>
                </p:cNvSpPr>
                <p:nvPr/>
              </p:nvSpPr>
              <p:spPr bwMode="auto">
                <a:xfrm>
                  <a:off x="7356476" y="3521075"/>
                  <a:ext cx="112713" cy="119063"/>
                </a:xfrm>
                <a:custGeom>
                  <a:avLst/>
                  <a:gdLst>
                    <a:gd name="T0" fmla="*/ 2147483646 w 71"/>
                    <a:gd name="T1" fmla="*/ 0 h 75"/>
                    <a:gd name="T2" fmla="*/ 0 w 71"/>
                    <a:gd name="T3" fmla="*/ 2147483646 h 75"/>
                    <a:gd name="T4" fmla="*/ 2147483646 w 71"/>
                    <a:gd name="T5" fmla="*/ 2147483646 h 75"/>
                    <a:gd name="T6" fmla="*/ 2147483646 w 71"/>
                    <a:gd name="T7" fmla="*/ 2147483646 h 75"/>
                    <a:gd name="T8" fmla="*/ 2147483646 w 71"/>
                    <a:gd name="T9" fmla="*/ 2147483646 h 75"/>
                    <a:gd name="T10" fmla="*/ 2147483646 w 71"/>
                    <a:gd name="T11" fmla="*/ 2147483646 h 75"/>
                    <a:gd name="T12" fmla="*/ 2147483646 w 71"/>
                    <a:gd name="T13" fmla="*/ 2147483646 h 75"/>
                    <a:gd name="T14" fmla="*/ 2147483646 w 71"/>
                    <a:gd name="T15" fmla="*/ 0 h 75"/>
                    <a:gd name="T16" fmla="*/ 2147483646 w 71"/>
                    <a:gd name="T17" fmla="*/ 0 h 75"/>
                    <a:gd name="T18" fmla="*/ 2147483646 w 71"/>
                    <a:gd name="T19" fmla="*/ 2147483646 h 75"/>
                    <a:gd name="T20" fmla="*/ 2147483646 w 71"/>
                    <a:gd name="T21" fmla="*/ 2147483646 h 75"/>
                    <a:gd name="T22" fmla="*/ 2147483646 w 71"/>
                    <a:gd name="T23" fmla="*/ 2147483646 h 75"/>
                    <a:gd name="T24" fmla="*/ 2147483646 w 71"/>
                    <a:gd name="T25" fmla="*/ 2147483646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2" name="îş1íḋe">
                  <a:extLst>
                    <a:ext uri="{FF2B5EF4-FFF2-40B4-BE49-F238E27FC236}">
                      <a16:creationId xmlns:a16="http://schemas.microsoft.com/office/drawing/2014/main" id="{06797DD1-431B-423F-97FF-66C34288431E}"/>
                    </a:ext>
                  </a:extLst>
                </p:cNvPr>
                <p:cNvSpPr>
                  <a:spLocks/>
                </p:cNvSpPr>
                <p:nvPr/>
              </p:nvSpPr>
              <p:spPr bwMode="auto">
                <a:xfrm>
                  <a:off x="7481888" y="3521075"/>
                  <a:ext cx="119063" cy="119063"/>
                </a:xfrm>
                <a:custGeom>
                  <a:avLst/>
                  <a:gdLst>
                    <a:gd name="T0" fmla="*/ 2147483646 w 75"/>
                    <a:gd name="T1" fmla="*/ 2147483646 h 75"/>
                    <a:gd name="T2" fmla="*/ 2147483646 w 75"/>
                    <a:gd name="T3" fmla="*/ 0 h 75"/>
                    <a:gd name="T4" fmla="*/ 2147483646 w 75"/>
                    <a:gd name="T5" fmla="*/ 0 h 75"/>
                    <a:gd name="T6" fmla="*/ 0 w 75"/>
                    <a:gd name="T7" fmla="*/ 2147483646 h 75"/>
                    <a:gd name="T8" fmla="*/ 2147483646 w 75"/>
                    <a:gd name="T9" fmla="*/ 2147483646 h 75"/>
                    <a:gd name="T10" fmla="*/ 2147483646 w 75"/>
                    <a:gd name="T11" fmla="*/ 2147483646 h 75"/>
                    <a:gd name="T12" fmla="*/ 2147483646 w 75"/>
                    <a:gd name="T13" fmla="*/ 2147483646 h 75"/>
                    <a:gd name="T14" fmla="*/ 2147483646 w 75"/>
                    <a:gd name="T15" fmla="*/ 2147483646 h 75"/>
                    <a:gd name="T16" fmla="*/ 2147483646 w 75"/>
                    <a:gd name="T17" fmla="*/ 0 h 75"/>
                    <a:gd name="T18" fmla="*/ 2147483646 w 75"/>
                    <a:gd name="T19" fmla="*/ 0 h 75"/>
                    <a:gd name="T20" fmla="*/ 2147483646 w 75"/>
                    <a:gd name="T21" fmla="*/ 2147483646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3" name="îş1ïḋe">
                  <a:extLst>
                    <a:ext uri="{FF2B5EF4-FFF2-40B4-BE49-F238E27FC236}">
                      <a16:creationId xmlns:a16="http://schemas.microsoft.com/office/drawing/2014/main" id="{0F8108F5-ED39-4228-A3F7-E60F416E1A69}"/>
                    </a:ext>
                  </a:extLst>
                </p:cNvPr>
                <p:cNvSpPr>
                  <a:spLocks/>
                </p:cNvSpPr>
                <p:nvPr/>
              </p:nvSpPr>
              <p:spPr bwMode="auto">
                <a:xfrm>
                  <a:off x="7653338" y="3521075"/>
                  <a:ext cx="112713" cy="119063"/>
                </a:xfrm>
                <a:custGeom>
                  <a:avLst/>
                  <a:gdLst>
                    <a:gd name="T0" fmla="*/ 2147483646 w 34"/>
                    <a:gd name="T1" fmla="*/ 2147483646 h 36"/>
                    <a:gd name="T2" fmla="*/ 2147483646 w 34"/>
                    <a:gd name="T3" fmla="*/ 2147483646 h 36"/>
                    <a:gd name="T4" fmla="*/ 2147483646 w 34"/>
                    <a:gd name="T5" fmla="*/ 2147483646 h 36"/>
                    <a:gd name="T6" fmla="*/ 2147483646 w 34"/>
                    <a:gd name="T7" fmla="*/ 2147483646 h 36"/>
                    <a:gd name="T8" fmla="*/ 2147483646 w 34"/>
                    <a:gd name="T9" fmla="*/ 2147483646 h 36"/>
                    <a:gd name="T10" fmla="*/ 2147483646 w 34"/>
                    <a:gd name="T11" fmla="*/ 2147483646 h 36"/>
                    <a:gd name="T12" fmla="*/ 2147483646 w 34"/>
                    <a:gd name="T13" fmla="*/ 2147483646 h 36"/>
                    <a:gd name="T14" fmla="*/ 2147483646 w 34"/>
                    <a:gd name="T15" fmla="*/ 2147483646 h 36"/>
                    <a:gd name="T16" fmla="*/ 2147483646 w 34"/>
                    <a:gd name="T17" fmla="*/ 0 h 36"/>
                    <a:gd name="T18" fmla="*/ 2147483646 w 34"/>
                    <a:gd name="T19" fmla="*/ 0 h 36"/>
                    <a:gd name="T20" fmla="*/ 2147483646 w 34"/>
                    <a:gd name="T21" fmla="*/ 2147483646 h 36"/>
                    <a:gd name="T22" fmla="*/ 0 w 34"/>
                    <a:gd name="T23" fmla="*/ 2147483646 h 36"/>
                    <a:gd name="T24" fmla="*/ 0 w 34"/>
                    <a:gd name="T25" fmla="*/ 2147483646 h 36"/>
                    <a:gd name="T26" fmla="*/ 2147483646 w 34"/>
                    <a:gd name="T27" fmla="*/ 2147483646 h 36"/>
                    <a:gd name="T28" fmla="*/ 2147483646 w 34"/>
                    <a:gd name="T29" fmla="*/ 2147483646 h 36"/>
                    <a:gd name="T30" fmla="*/ 2147483646 w 34"/>
                    <a:gd name="T31" fmla="*/ 2147483646 h 36"/>
                    <a:gd name="T32" fmla="*/ 2147483646 w 34"/>
                    <a:gd name="T33" fmla="*/ 2147483646 h 36"/>
                    <a:gd name="T34" fmla="*/ 2147483646 w 34"/>
                    <a:gd name="T35" fmla="*/ 2147483646 h 36"/>
                    <a:gd name="T36" fmla="*/ 2147483646 w 34"/>
                    <a:gd name="T37" fmla="*/ 0 h 36"/>
                    <a:gd name="T38" fmla="*/ 2147483646 w 34"/>
                    <a:gd name="T39" fmla="*/ 0 h 36"/>
                    <a:gd name="T40" fmla="*/ 2147483646 w 34"/>
                    <a:gd name="T41" fmla="*/ 2147483646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4" name="íšlídè">
                  <a:extLst>
                    <a:ext uri="{FF2B5EF4-FFF2-40B4-BE49-F238E27FC236}">
                      <a16:creationId xmlns:a16="http://schemas.microsoft.com/office/drawing/2014/main" id="{EDEFB7B7-F13B-414C-8D05-C1690B781A6D}"/>
                    </a:ext>
                  </a:extLst>
                </p:cNvPr>
                <p:cNvSpPr>
                  <a:spLocks/>
                </p:cNvSpPr>
                <p:nvPr/>
              </p:nvSpPr>
              <p:spPr bwMode="auto">
                <a:xfrm>
                  <a:off x="7766051" y="3521075"/>
                  <a:ext cx="115888" cy="119063"/>
                </a:xfrm>
                <a:custGeom>
                  <a:avLst/>
                  <a:gdLst>
                    <a:gd name="T0" fmla="*/ 2147483646 w 73"/>
                    <a:gd name="T1" fmla="*/ 0 h 75"/>
                    <a:gd name="T2" fmla="*/ 2147483646 w 73"/>
                    <a:gd name="T3" fmla="*/ 2147483646 h 75"/>
                    <a:gd name="T4" fmla="*/ 2147483646 w 73"/>
                    <a:gd name="T5" fmla="*/ 0 h 75"/>
                    <a:gd name="T6" fmla="*/ 2147483646 w 73"/>
                    <a:gd name="T7" fmla="*/ 0 h 75"/>
                    <a:gd name="T8" fmla="*/ 0 w 73"/>
                    <a:gd name="T9" fmla="*/ 2147483646 h 75"/>
                    <a:gd name="T10" fmla="*/ 2147483646 w 73"/>
                    <a:gd name="T11" fmla="*/ 2147483646 h 75"/>
                    <a:gd name="T12" fmla="*/ 2147483646 w 73"/>
                    <a:gd name="T13" fmla="*/ 2147483646 h 75"/>
                    <a:gd name="T14" fmla="*/ 2147483646 w 73"/>
                    <a:gd name="T15" fmla="*/ 2147483646 h 75"/>
                    <a:gd name="T16" fmla="*/ 2147483646 w 73"/>
                    <a:gd name="T17" fmla="*/ 2147483646 h 75"/>
                    <a:gd name="T18" fmla="*/ 2147483646 w 73"/>
                    <a:gd name="T19" fmla="*/ 0 h 75"/>
                    <a:gd name="T20" fmla="*/ 2147483646 w 73"/>
                    <a:gd name="T21" fmla="*/ 0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5" name="îṣḻîďe">
                  <a:extLst>
                    <a:ext uri="{FF2B5EF4-FFF2-40B4-BE49-F238E27FC236}">
                      <a16:creationId xmlns:a16="http://schemas.microsoft.com/office/drawing/2014/main" id="{99002CDC-0EA6-44A0-B7C1-4487EB7513EA}"/>
                    </a:ext>
                  </a:extLst>
                </p:cNvPr>
                <p:cNvSpPr>
                  <a:spLocks/>
                </p:cNvSpPr>
                <p:nvPr/>
              </p:nvSpPr>
              <p:spPr bwMode="auto">
                <a:xfrm>
                  <a:off x="7881938" y="3521075"/>
                  <a:ext cx="49213" cy="119063"/>
                </a:xfrm>
                <a:custGeom>
                  <a:avLst/>
                  <a:gdLst>
                    <a:gd name="T0" fmla="*/ 0 w 31"/>
                    <a:gd name="T1" fmla="*/ 2147483646 h 75"/>
                    <a:gd name="T2" fmla="*/ 2147483646 w 31"/>
                    <a:gd name="T3" fmla="*/ 2147483646 h 75"/>
                    <a:gd name="T4" fmla="*/ 2147483646 w 31"/>
                    <a:gd name="T5" fmla="*/ 0 h 75"/>
                    <a:gd name="T6" fmla="*/ 2147483646 w 31"/>
                    <a:gd name="T7" fmla="*/ 0 h 75"/>
                    <a:gd name="T8" fmla="*/ 0 w 31"/>
                    <a:gd name="T9" fmla="*/ 2147483646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6" name="íŝḻiḋè">
                  <a:extLst>
                    <a:ext uri="{FF2B5EF4-FFF2-40B4-BE49-F238E27FC236}">
                      <a16:creationId xmlns:a16="http://schemas.microsoft.com/office/drawing/2014/main" id="{98732F4C-9C0F-4446-90E4-A7EEC849EEAB}"/>
                    </a:ext>
                  </a:extLst>
                </p:cNvPr>
                <p:cNvSpPr>
                  <a:spLocks/>
                </p:cNvSpPr>
                <p:nvPr/>
              </p:nvSpPr>
              <p:spPr bwMode="auto">
                <a:xfrm>
                  <a:off x="7940676" y="3521075"/>
                  <a:ext cx="109538" cy="119063"/>
                </a:xfrm>
                <a:custGeom>
                  <a:avLst/>
                  <a:gdLst>
                    <a:gd name="T0" fmla="*/ 2147483646 w 69"/>
                    <a:gd name="T1" fmla="*/ 0 h 75"/>
                    <a:gd name="T2" fmla="*/ 2147483646 w 69"/>
                    <a:gd name="T3" fmla="*/ 2147483646 h 75"/>
                    <a:gd name="T4" fmla="*/ 2147483646 w 69"/>
                    <a:gd name="T5" fmla="*/ 0 h 75"/>
                    <a:gd name="T6" fmla="*/ 0 w 69"/>
                    <a:gd name="T7" fmla="*/ 0 h 75"/>
                    <a:gd name="T8" fmla="*/ 2147483646 w 69"/>
                    <a:gd name="T9" fmla="*/ 2147483646 h 75"/>
                    <a:gd name="T10" fmla="*/ 2147483646 w 69"/>
                    <a:gd name="T11" fmla="*/ 2147483646 h 75"/>
                    <a:gd name="T12" fmla="*/ 2147483646 w 69"/>
                    <a:gd name="T13" fmla="*/ 0 h 75"/>
                    <a:gd name="T14" fmla="*/ 2147483646 w 69"/>
                    <a:gd name="T15" fmla="*/ 0 h 7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7" name="î$ḷíďé">
                  <a:extLst>
                    <a:ext uri="{FF2B5EF4-FFF2-40B4-BE49-F238E27FC236}">
                      <a16:creationId xmlns:a16="http://schemas.microsoft.com/office/drawing/2014/main" id="{CDE94D7B-6406-4301-938E-D9F96498934C}"/>
                    </a:ext>
                  </a:extLst>
                </p:cNvPr>
                <p:cNvSpPr>
                  <a:spLocks/>
                </p:cNvSpPr>
                <p:nvPr/>
              </p:nvSpPr>
              <p:spPr bwMode="auto">
                <a:xfrm>
                  <a:off x="8037513" y="3521075"/>
                  <a:ext cx="111125" cy="119063"/>
                </a:xfrm>
                <a:custGeom>
                  <a:avLst/>
                  <a:gdLst>
                    <a:gd name="T0" fmla="*/ 2147483646 w 70"/>
                    <a:gd name="T1" fmla="*/ 2147483646 h 75"/>
                    <a:gd name="T2" fmla="*/ 2147483646 w 70"/>
                    <a:gd name="T3" fmla="*/ 0 h 75"/>
                    <a:gd name="T4" fmla="*/ 2147483646 w 70"/>
                    <a:gd name="T5" fmla="*/ 0 h 75"/>
                    <a:gd name="T6" fmla="*/ 0 w 70"/>
                    <a:gd name="T7" fmla="*/ 2147483646 h 75"/>
                    <a:gd name="T8" fmla="*/ 2147483646 w 70"/>
                    <a:gd name="T9" fmla="*/ 2147483646 h 75"/>
                    <a:gd name="T10" fmla="*/ 2147483646 w 70"/>
                    <a:gd name="T11" fmla="*/ 2147483646 h 75"/>
                    <a:gd name="T12" fmla="*/ 2147483646 w 70"/>
                    <a:gd name="T13" fmla="*/ 2147483646 h 75"/>
                    <a:gd name="T14" fmla="*/ 2147483646 w 70"/>
                    <a:gd name="T15" fmla="*/ 2147483646 h 75"/>
                    <a:gd name="T16" fmla="*/ 2147483646 w 70"/>
                    <a:gd name="T17" fmla="*/ 2147483646 h 75"/>
                    <a:gd name="T18" fmla="*/ 2147483646 w 70"/>
                    <a:gd name="T19" fmla="*/ 2147483646 h 75"/>
                    <a:gd name="T20" fmla="*/ 2147483646 w 70"/>
                    <a:gd name="T21" fmla="*/ 2147483646 h 75"/>
                    <a:gd name="T22" fmla="*/ 2147483646 w 70"/>
                    <a:gd name="T23" fmla="*/ 2147483646 h 75"/>
                    <a:gd name="T24" fmla="*/ 2147483646 w 70"/>
                    <a:gd name="T25" fmla="*/ 2147483646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8" name="îṡlîďe">
                  <a:extLst>
                    <a:ext uri="{FF2B5EF4-FFF2-40B4-BE49-F238E27FC236}">
                      <a16:creationId xmlns:a16="http://schemas.microsoft.com/office/drawing/2014/main" id="{AF5438BB-BDF7-480D-953B-1325C0CEB716}"/>
                    </a:ext>
                  </a:extLst>
                </p:cNvPr>
                <p:cNvSpPr>
                  <a:spLocks/>
                </p:cNvSpPr>
                <p:nvPr/>
              </p:nvSpPr>
              <p:spPr bwMode="auto">
                <a:xfrm>
                  <a:off x="8145463" y="3521075"/>
                  <a:ext cx="115888" cy="119063"/>
                </a:xfrm>
                <a:custGeom>
                  <a:avLst/>
                  <a:gdLst>
                    <a:gd name="T0" fmla="*/ 2147483646 w 35"/>
                    <a:gd name="T1" fmla="*/ 2147483646 h 36"/>
                    <a:gd name="T2" fmla="*/ 2147483646 w 35"/>
                    <a:gd name="T3" fmla="*/ 0 h 36"/>
                    <a:gd name="T4" fmla="*/ 2147483646 w 35"/>
                    <a:gd name="T5" fmla="*/ 0 h 36"/>
                    <a:gd name="T6" fmla="*/ 0 w 35"/>
                    <a:gd name="T7" fmla="*/ 2147483646 h 36"/>
                    <a:gd name="T8" fmla="*/ 2147483646 w 35"/>
                    <a:gd name="T9" fmla="*/ 2147483646 h 36"/>
                    <a:gd name="T10" fmla="*/ 2147483646 w 35"/>
                    <a:gd name="T11" fmla="*/ 2147483646 h 36"/>
                    <a:gd name="T12" fmla="*/ 2147483646 w 35"/>
                    <a:gd name="T13" fmla="*/ 2147483646 h 36"/>
                    <a:gd name="T14" fmla="*/ 2147483646 w 35"/>
                    <a:gd name="T15" fmla="*/ 2147483646 h 36"/>
                    <a:gd name="T16" fmla="*/ 2147483646 w 35"/>
                    <a:gd name="T17" fmla="*/ 2147483646 h 36"/>
                    <a:gd name="T18" fmla="*/ 2147483646 w 35"/>
                    <a:gd name="T19" fmla="*/ 2147483646 h 36"/>
                    <a:gd name="T20" fmla="*/ 2147483646 w 35"/>
                    <a:gd name="T21" fmla="*/ 2147483646 h 36"/>
                    <a:gd name="T22" fmla="*/ 2147483646 w 35"/>
                    <a:gd name="T23" fmla="*/ 2147483646 h 36"/>
                    <a:gd name="T24" fmla="*/ 2147483646 w 35"/>
                    <a:gd name="T25" fmla="*/ 2147483646 h 36"/>
                    <a:gd name="T26" fmla="*/ 2147483646 w 35"/>
                    <a:gd name="T27" fmla="*/ 2147483646 h 36"/>
                    <a:gd name="T28" fmla="*/ 2147483646 w 35"/>
                    <a:gd name="T29" fmla="*/ 2147483646 h 36"/>
                    <a:gd name="T30" fmla="*/ 2147483646 w 35"/>
                    <a:gd name="T31" fmla="*/ 2147483646 h 36"/>
                    <a:gd name="T32" fmla="*/ 2147483646 w 35"/>
                    <a:gd name="T33" fmla="*/ 2147483646 h 36"/>
                    <a:gd name="T34" fmla="*/ 2147483646 w 35"/>
                    <a:gd name="T35" fmla="*/ 2147483646 h 36"/>
                    <a:gd name="T36" fmla="*/ 2147483646 w 35"/>
                    <a:gd name="T37" fmla="*/ 2147483646 h 36"/>
                    <a:gd name="T38" fmla="*/ 2147483646 w 35"/>
                    <a:gd name="T39" fmla="*/ 2147483646 h 36"/>
                    <a:gd name="T40" fmla="*/ 2147483646 w 35"/>
                    <a:gd name="T41" fmla="*/ 2147483646 h 36"/>
                    <a:gd name="T42" fmla="*/ 2147483646 w 35"/>
                    <a:gd name="T43" fmla="*/ 2147483646 h 36"/>
                    <a:gd name="T44" fmla="*/ 2147483646 w 35"/>
                    <a:gd name="T45" fmla="*/ 2147483646 h 36"/>
                    <a:gd name="T46" fmla="*/ 2147483646 w 35"/>
                    <a:gd name="T47" fmla="*/ 2147483646 h 36"/>
                    <a:gd name="T48" fmla="*/ 2147483646 w 35"/>
                    <a:gd name="T49" fmla="*/ 2147483646 h 36"/>
                    <a:gd name="T50" fmla="*/ 2147483646 w 35"/>
                    <a:gd name="T51" fmla="*/ 2147483646 h 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9" name="ïşľîḍé">
                  <a:extLst>
                    <a:ext uri="{FF2B5EF4-FFF2-40B4-BE49-F238E27FC236}">
                      <a16:creationId xmlns:a16="http://schemas.microsoft.com/office/drawing/2014/main" id="{189D509C-5C51-47C1-A50B-AF611D984166}"/>
                    </a:ext>
                  </a:extLst>
                </p:cNvPr>
                <p:cNvSpPr>
                  <a:spLocks/>
                </p:cNvSpPr>
                <p:nvPr/>
              </p:nvSpPr>
              <p:spPr bwMode="auto">
                <a:xfrm>
                  <a:off x="8267701" y="3521075"/>
                  <a:ext cx="98425" cy="119063"/>
                </a:xfrm>
                <a:custGeom>
                  <a:avLst/>
                  <a:gdLst>
                    <a:gd name="T0" fmla="*/ 2147483646 w 30"/>
                    <a:gd name="T1" fmla="*/ 2147483646 h 36"/>
                    <a:gd name="T2" fmla="*/ 2147483646 w 30"/>
                    <a:gd name="T3" fmla="*/ 2147483646 h 36"/>
                    <a:gd name="T4" fmla="*/ 2147483646 w 30"/>
                    <a:gd name="T5" fmla="*/ 2147483646 h 36"/>
                    <a:gd name="T6" fmla="*/ 2147483646 w 30"/>
                    <a:gd name="T7" fmla="*/ 2147483646 h 36"/>
                    <a:gd name="T8" fmla="*/ 2147483646 w 30"/>
                    <a:gd name="T9" fmla="*/ 2147483646 h 36"/>
                    <a:gd name="T10" fmla="*/ 2147483646 w 30"/>
                    <a:gd name="T11" fmla="*/ 0 h 36"/>
                    <a:gd name="T12" fmla="*/ 2147483646 w 30"/>
                    <a:gd name="T13" fmla="*/ 2147483646 h 36"/>
                    <a:gd name="T14" fmla="*/ 2147483646 w 30"/>
                    <a:gd name="T15" fmla="*/ 2147483646 h 36"/>
                    <a:gd name="T16" fmla="*/ 2147483646 w 30"/>
                    <a:gd name="T17" fmla="*/ 2147483646 h 36"/>
                    <a:gd name="T18" fmla="*/ 2147483646 w 30"/>
                    <a:gd name="T19" fmla="*/ 2147483646 h 36"/>
                    <a:gd name="T20" fmla="*/ 2147483646 w 30"/>
                    <a:gd name="T21" fmla="*/ 2147483646 h 36"/>
                    <a:gd name="T22" fmla="*/ 2147483646 w 30"/>
                    <a:gd name="T23" fmla="*/ 2147483646 h 36"/>
                    <a:gd name="T24" fmla="*/ 2147483646 w 30"/>
                    <a:gd name="T25" fmla="*/ 2147483646 h 36"/>
                    <a:gd name="T26" fmla="*/ 2147483646 w 30"/>
                    <a:gd name="T27" fmla="*/ 2147483646 h 36"/>
                    <a:gd name="T28" fmla="*/ 2147483646 w 30"/>
                    <a:gd name="T29" fmla="*/ 2147483646 h 36"/>
                    <a:gd name="T30" fmla="*/ 2147483646 w 30"/>
                    <a:gd name="T31" fmla="*/ 2147483646 h 36"/>
                    <a:gd name="T32" fmla="*/ 2147483646 w 30"/>
                    <a:gd name="T33" fmla="*/ 2147483646 h 36"/>
                    <a:gd name="T34" fmla="*/ 0 w 30"/>
                    <a:gd name="T35" fmla="*/ 2147483646 h 36"/>
                    <a:gd name="T36" fmla="*/ 2147483646 w 30"/>
                    <a:gd name="T37" fmla="*/ 2147483646 h 36"/>
                    <a:gd name="T38" fmla="*/ 2147483646 w 30"/>
                    <a:gd name="T39" fmla="*/ 2147483646 h 36"/>
                    <a:gd name="T40" fmla="*/ 2147483646 w 30"/>
                    <a:gd name="T41" fmla="*/ 2147483646 h 36"/>
                    <a:gd name="T42" fmla="*/ 2147483646 w 30"/>
                    <a:gd name="T43" fmla="*/ 2147483646 h 36"/>
                    <a:gd name="T44" fmla="*/ 2147483646 w 30"/>
                    <a:gd name="T45" fmla="*/ 2147483646 h 36"/>
                    <a:gd name="T46" fmla="*/ 2147483646 w 30"/>
                    <a:gd name="T47" fmla="*/ 2147483646 h 36"/>
                    <a:gd name="T48" fmla="*/ 2147483646 w 30"/>
                    <a:gd name="T49" fmla="*/ 2147483646 h 36"/>
                    <a:gd name="T50" fmla="*/ 2147483646 w 30"/>
                    <a:gd name="T51" fmla="*/ 2147483646 h 36"/>
                    <a:gd name="T52" fmla="*/ 2147483646 w 30"/>
                    <a:gd name="T53" fmla="*/ 2147483646 h 36"/>
                    <a:gd name="T54" fmla="*/ 2147483646 w 30"/>
                    <a:gd name="T55" fmla="*/ 2147483646 h 36"/>
                    <a:gd name="T56" fmla="*/ 2147483646 w 30"/>
                    <a:gd name="T57" fmla="*/ 2147483646 h 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0" name="îṩľîďe">
                  <a:extLst>
                    <a:ext uri="{FF2B5EF4-FFF2-40B4-BE49-F238E27FC236}">
                      <a16:creationId xmlns:a16="http://schemas.microsoft.com/office/drawing/2014/main" id="{45F2275A-2719-487E-8EA3-A55749E8888D}"/>
                    </a:ext>
                  </a:extLst>
                </p:cNvPr>
                <p:cNvSpPr>
                  <a:spLocks/>
                </p:cNvSpPr>
                <p:nvPr/>
              </p:nvSpPr>
              <p:spPr bwMode="auto">
                <a:xfrm>
                  <a:off x="8374063" y="3521075"/>
                  <a:ext cx="46038" cy="119063"/>
                </a:xfrm>
                <a:custGeom>
                  <a:avLst/>
                  <a:gdLst>
                    <a:gd name="T0" fmla="*/ 0 w 29"/>
                    <a:gd name="T1" fmla="*/ 2147483646 h 75"/>
                    <a:gd name="T2" fmla="*/ 2147483646 w 29"/>
                    <a:gd name="T3" fmla="*/ 2147483646 h 75"/>
                    <a:gd name="T4" fmla="*/ 2147483646 w 29"/>
                    <a:gd name="T5" fmla="*/ 0 h 75"/>
                    <a:gd name="T6" fmla="*/ 2147483646 w 29"/>
                    <a:gd name="T7" fmla="*/ 0 h 75"/>
                    <a:gd name="T8" fmla="*/ 0 w 29"/>
                    <a:gd name="T9" fmla="*/ 2147483646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1" name="iS1idè">
                  <a:extLst>
                    <a:ext uri="{FF2B5EF4-FFF2-40B4-BE49-F238E27FC236}">
                      <a16:creationId xmlns:a16="http://schemas.microsoft.com/office/drawing/2014/main" id="{EA858AE5-F749-4F9F-A9B5-E623D831646B}"/>
                    </a:ext>
                  </a:extLst>
                </p:cNvPr>
                <p:cNvSpPr>
                  <a:spLocks/>
                </p:cNvSpPr>
                <p:nvPr/>
              </p:nvSpPr>
              <p:spPr bwMode="auto">
                <a:xfrm>
                  <a:off x="8432801" y="3521075"/>
                  <a:ext cx="95250" cy="119063"/>
                </a:xfrm>
                <a:custGeom>
                  <a:avLst/>
                  <a:gdLst>
                    <a:gd name="T0" fmla="*/ 0 w 60"/>
                    <a:gd name="T1" fmla="*/ 2147483646 h 75"/>
                    <a:gd name="T2" fmla="*/ 2147483646 w 60"/>
                    <a:gd name="T3" fmla="*/ 2147483646 h 75"/>
                    <a:gd name="T4" fmla="*/ 2147483646 w 60"/>
                    <a:gd name="T5" fmla="*/ 2147483646 h 75"/>
                    <a:gd name="T6" fmla="*/ 2147483646 w 60"/>
                    <a:gd name="T7" fmla="*/ 2147483646 h 75"/>
                    <a:gd name="T8" fmla="*/ 2147483646 w 60"/>
                    <a:gd name="T9" fmla="*/ 2147483646 h 75"/>
                    <a:gd name="T10" fmla="*/ 2147483646 w 60"/>
                    <a:gd name="T11" fmla="*/ 2147483646 h 75"/>
                    <a:gd name="T12" fmla="*/ 2147483646 w 60"/>
                    <a:gd name="T13" fmla="*/ 0 h 75"/>
                    <a:gd name="T14" fmla="*/ 2147483646 w 60"/>
                    <a:gd name="T15" fmla="*/ 0 h 75"/>
                    <a:gd name="T16" fmla="*/ 0 w 60"/>
                    <a:gd name="T17" fmla="*/ 2147483646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2" name="iṣḷîḋe">
                  <a:extLst>
                    <a:ext uri="{FF2B5EF4-FFF2-40B4-BE49-F238E27FC236}">
                      <a16:creationId xmlns:a16="http://schemas.microsoft.com/office/drawing/2014/main" id="{074EDD27-5CC1-488F-B607-A41852B591DA}"/>
                    </a:ext>
                  </a:extLst>
                </p:cNvPr>
                <p:cNvSpPr>
                  <a:spLocks/>
                </p:cNvSpPr>
                <p:nvPr/>
              </p:nvSpPr>
              <p:spPr bwMode="auto">
                <a:xfrm>
                  <a:off x="8531226" y="3521075"/>
                  <a:ext cx="109538" cy="119063"/>
                </a:xfrm>
                <a:custGeom>
                  <a:avLst/>
                  <a:gdLst>
                    <a:gd name="T0" fmla="*/ 2147483646 w 33"/>
                    <a:gd name="T1" fmla="*/ 0 h 36"/>
                    <a:gd name="T2" fmla="*/ 2147483646 w 33"/>
                    <a:gd name="T3" fmla="*/ 2147483646 h 36"/>
                    <a:gd name="T4" fmla="*/ 2147483646 w 33"/>
                    <a:gd name="T5" fmla="*/ 2147483646 h 36"/>
                    <a:gd name="T6" fmla="*/ 2147483646 w 33"/>
                    <a:gd name="T7" fmla="*/ 2147483646 h 36"/>
                    <a:gd name="T8" fmla="*/ 2147483646 w 33"/>
                    <a:gd name="T9" fmla="*/ 2147483646 h 36"/>
                    <a:gd name="T10" fmla="*/ 2147483646 w 33"/>
                    <a:gd name="T11" fmla="*/ 0 h 36"/>
                    <a:gd name="T12" fmla="*/ 0 w 33"/>
                    <a:gd name="T13" fmla="*/ 0 h 36"/>
                    <a:gd name="T14" fmla="*/ 2147483646 w 33"/>
                    <a:gd name="T15" fmla="*/ 2147483646 h 36"/>
                    <a:gd name="T16" fmla="*/ 2147483646 w 33"/>
                    <a:gd name="T17" fmla="*/ 2147483646 h 36"/>
                    <a:gd name="T18" fmla="*/ 2147483646 w 33"/>
                    <a:gd name="T19" fmla="*/ 2147483646 h 36"/>
                    <a:gd name="T20" fmla="*/ 2147483646 w 33"/>
                    <a:gd name="T21" fmla="*/ 2147483646 h 36"/>
                    <a:gd name="T22" fmla="*/ 2147483646 w 33"/>
                    <a:gd name="T23" fmla="*/ 0 h 36"/>
                    <a:gd name="T24" fmla="*/ 2147483646 w 33"/>
                    <a:gd name="T25" fmla="*/ 0 h 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grpSp>
      <p:cxnSp>
        <p:nvCxnSpPr>
          <p:cNvPr id="104" name="直线连接符 3">
            <a:extLst>
              <a:ext uri="{FF2B5EF4-FFF2-40B4-BE49-F238E27FC236}">
                <a16:creationId xmlns:a16="http://schemas.microsoft.com/office/drawing/2014/main" id="{817FD840-CC58-4B23-8C79-9C3A1AA0A655}"/>
              </a:ext>
            </a:extLst>
          </p:cNvPr>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5" name="图片 106" descr="图片包含 天空, 户外, 建筑物, 日落&#10;&#10;描述已自动生成">
            <a:extLst>
              <a:ext uri="{FF2B5EF4-FFF2-40B4-BE49-F238E27FC236}">
                <a16:creationId xmlns:a16="http://schemas.microsoft.com/office/drawing/2014/main" id="{69D412CA-E1B6-43F4-9ED4-1ADAD3078BA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8414" r="38744"/>
          <a:stretch>
            <a:fillRect/>
          </a:stretch>
        </p:blipFill>
        <p:spPr bwMode="auto">
          <a:xfrm>
            <a:off x="0" y="60325"/>
            <a:ext cx="9588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803275" y="393486"/>
            <a:ext cx="8970989" cy="663575"/>
          </a:xfrm>
        </p:spPr>
        <p:txBody>
          <a:bodyPr/>
          <a:lstStyle>
            <a:lvl1pPr>
              <a:defRPr b="1">
                <a:solidFill>
                  <a:schemeClr val="accent2"/>
                </a:solidFill>
              </a:defRPr>
            </a:lvl1pPr>
          </a:lstStyle>
          <a:p>
            <a:r>
              <a:rPr lang="zh-CN" altLang="en-US" dirty="0"/>
              <a:t>单击此处编辑母版标题样式</a:t>
            </a:r>
          </a:p>
        </p:txBody>
      </p:sp>
    </p:spTree>
    <p:extLst>
      <p:ext uri="{BB962C8B-B14F-4D97-AF65-F5344CB8AC3E}">
        <p14:creationId xmlns:p14="http://schemas.microsoft.com/office/powerpoint/2010/main" val="1458754732"/>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4E44E7-DB53-4BD1-9302-4C521E1BCDE5}"/>
              </a:ext>
            </a:extLst>
          </p:cNvPr>
          <p:cNvSpPr>
            <a:spLocks noGrp="1"/>
          </p:cNvSpPr>
          <p:nvPr>
            <p:ph type="dt" sz="half" idx="10"/>
          </p:nvPr>
        </p:nvSpPr>
        <p:spPr/>
        <p:txBody>
          <a:bodyPr/>
          <a:lstStyle>
            <a:lvl1pPr>
              <a:defRPr/>
            </a:lvl1pPr>
          </a:lstStyle>
          <a:p>
            <a:pPr>
              <a:defRPr/>
            </a:pPr>
            <a:fld id="{31D48145-DB55-471A-B474-EAA5AE0DFF67}" type="datetimeFigureOut">
              <a:rPr lang="zh-CN" altLang="en-US"/>
              <a:pPr>
                <a:defRPr/>
              </a:pPr>
              <a:t>2021/5/24</a:t>
            </a:fld>
            <a:endParaRPr lang="zh-CN" altLang="en-US"/>
          </a:p>
        </p:txBody>
      </p:sp>
      <p:sp>
        <p:nvSpPr>
          <p:cNvPr id="5" name="页脚占位符 4">
            <a:extLst>
              <a:ext uri="{FF2B5EF4-FFF2-40B4-BE49-F238E27FC236}">
                <a16:creationId xmlns:a16="http://schemas.microsoft.com/office/drawing/2014/main" id="{F60626A5-A82D-4CD3-9DE0-8E04F174E0D4}"/>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8686799-A5E7-40E1-AF19-4CEA3519DCF1}"/>
              </a:ext>
            </a:extLst>
          </p:cNvPr>
          <p:cNvSpPr>
            <a:spLocks noGrp="1"/>
          </p:cNvSpPr>
          <p:nvPr>
            <p:ph type="sldNum" sz="quarter" idx="12"/>
          </p:nvPr>
        </p:nvSpPr>
        <p:spPr/>
        <p:txBody>
          <a:bodyPr/>
          <a:lstStyle>
            <a:lvl1pPr>
              <a:defRPr/>
            </a:lvl1pPr>
          </a:lstStyle>
          <a:p>
            <a:pPr>
              <a:defRPr/>
            </a:pPr>
            <a:fld id="{F146757B-EEC4-40C7-9B32-70E7534B3A39}" type="slidenum">
              <a:rPr lang="zh-CN" altLang="en-US"/>
              <a:pPr>
                <a:defRPr/>
              </a:pPr>
              <a:t>‹#›</a:t>
            </a:fld>
            <a:endParaRPr lang="zh-CN" altLang="en-US"/>
          </a:p>
        </p:txBody>
      </p:sp>
    </p:spTree>
    <p:extLst>
      <p:ext uri="{BB962C8B-B14F-4D97-AF65-F5344CB8AC3E}">
        <p14:creationId xmlns:p14="http://schemas.microsoft.com/office/powerpoint/2010/main" val="42129427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引用">
    <p:spTree>
      <p:nvGrpSpPr>
        <p:cNvPr id="1" name=""/>
        <p:cNvGrpSpPr/>
        <p:nvPr/>
      </p:nvGrpSpPr>
      <p:grpSpPr>
        <a:xfrm>
          <a:off x="0" y="0"/>
          <a:ext cx="0" cy="0"/>
          <a:chOff x="0" y="0"/>
          <a:chExt cx="0" cy="0"/>
        </a:xfrm>
      </p:grpSpPr>
      <p:grpSp>
        <p:nvGrpSpPr>
          <p:cNvPr id="4" name="组合 4">
            <a:extLst>
              <a:ext uri="{FF2B5EF4-FFF2-40B4-BE49-F238E27FC236}">
                <a16:creationId xmlns:a16="http://schemas.microsoft.com/office/drawing/2014/main" id="{497D8485-C0F3-4F9E-AD51-6B0818D5143C}"/>
              </a:ext>
            </a:extLst>
          </p:cNvPr>
          <p:cNvGrpSpPr>
            <a:grpSpLocks/>
          </p:cNvGrpSpPr>
          <p:nvPr userDrawn="1"/>
        </p:nvGrpSpPr>
        <p:grpSpPr bwMode="auto">
          <a:xfrm>
            <a:off x="9894888" y="468313"/>
            <a:ext cx="1481137" cy="458787"/>
            <a:chOff x="2558030" y="228446"/>
            <a:chExt cx="6774643" cy="2099603"/>
          </a:xfrm>
        </p:grpSpPr>
        <p:grpSp>
          <p:nvGrpSpPr>
            <p:cNvPr id="5" name="íšḻîďê">
              <a:extLst>
                <a:ext uri="{FF2B5EF4-FFF2-40B4-BE49-F238E27FC236}">
                  <a16:creationId xmlns:a16="http://schemas.microsoft.com/office/drawing/2014/main" id="{EEDBA77C-8E62-40A5-8339-6D8150E25B49}"/>
                </a:ext>
              </a:extLst>
            </p:cNvPr>
            <p:cNvGrpSpPr>
              <a:grpSpLocks/>
            </p:cNvGrpSpPr>
            <p:nvPr userDrawn="1"/>
          </p:nvGrpSpPr>
          <p:grpSpPr bwMode="auto">
            <a:xfrm>
              <a:off x="2558030" y="228446"/>
              <a:ext cx="2085857" cy="2099603"/>
              <a:chOff x="3551238" y="3067050"/>
              <a:chExt cx="722313" cy="727075"/>
            </a:xfrm>
          </p:grpSpPr>
          <p:sp>
            <p:nvSpPr>
              <p:cNvPr id="35" name="ïş1íḍê">
                <a:extLst>
                  <a:ext uri="{FF2B5EF4-FFF2-40B4-BE49-F238E27FC236}">
                    <a16:creationId xmlns:a16="http://schemas.microsoft.com/office/drawing/2014/main" id="{78937A86-3E12-4CCC-AC18-E32DD87D3CCD}"/>
                  </a:ext>
                </a:extLst>
              </p:cNvPr>
              <p:cNvSpPr>
                <a:spLocks/>
              </p:cNvSpPr>
              <p:nvPr/>
            </p:nvSpPr>
            <p:spPr bwMode="auto">
              <a:xfrm>
                <a:off x="3575051" y="3087688"/>
                <a:ext cx="673100" cy="679450"/>
              </a:xfrm>
              <a:custGeom>
                <a:avLst/>
                <a:gdLst>
                  <a:gd name="T0" fmla="*/ 2147483646 w 204"/>
                  <a:gd name="T1" fmla="*/ 0 h 204"/>
                  <a:gd name="T2" fmla="*/ 2147483646 w 204"/>
                  <a:gd name="T3" fmla="*/ 2147483646 h 204"/>
                  <a:gd name="T4" fmla="*/ 2147483646 w 204"/>
                  <a:gd name="T5" fmla="*/ 2147483646 h 204"/>
                  <a:gd name="T6" fmla="*/ 0 w 204"/>
                  <a:gd name="T7" fmla="*/ 2147483646 h 204"/>
                  <a:gd name="T8" fmla="*/ 2147483646 w 204"/>
                  <a:gd name="T9" fmla="*/ 0 h 204"/>
                  <a:gd name="T10" fmla="*/ 2147483646 w 204"/>
                  <a:gd name="T11" fmla="*/ 2147483646 h 204"/>
                  <a:gd name="T12" fmla="*/ 2147483646 w 204"/>
                  <a:gd name="T13" fmla="*/ 2147483646 h 204"/>
                  <a:gd name="T14" fmla="*/ 2147483646 w 204"/>
                  <a:gd name="T15" fmla="*/ 2147483646 h 204"/>
                  <a:gd name="T16" fmla="*/ 2147483646 w 204"/>
                  <a:gd name="T17" fmla="*/ 2147483646 h 204"/>
                  <a:gd name="T18" fmla="*/ 2147483646 w 204"/>
                  <a:gd name="T19" fmla="*/ 2147483646 h 2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6" name="íšḻïḍè">
                <a:extLst>
                  <a:ext uri="{FF2B5EF4-FFF2-40B4-BE49-F238E27FC236}">
                    <a16:creationId xmlns:a16="http://schemas.microsoft.com/office/drawing/2014/main" id="{2638ADCE-8AEC-498B-BD3D-0C7C5D3A3570}"/>
                  </a:ext>
                </a:extLst>
              </p:cNvPr>
              <p:cNvSpPr>
                <a:spLocks/>
              </p:cNvSpPr>
              <p:nvPr/>
            </p:nvSpPr>
            <p:spPr bwMode="auto">
              <a:xfrm>
                <a:off x="3621088" y="3103563"/>
                <a:ext cx="584200" cy="203200"/>
              </a:xfrm>
              <a:custGeom>
                <a:avLst/>
                <a:gdLst>
                  <a:gd name="T0" fmla="*/ 2147483646 w 177"/>
                  <a:gd name="T1" fmla="*/ 2147483646 h 61"/>
                  <a:gd name="T2" fmla="*/ 0 w 177"/>
                  <a:gd name="T3" fmla="*/ 2147483646 h 61"/>
                  <a:gd name="T4" fmla="*/ 2147483646 w 177"/>
                  <a:gd name="T5" fmla="*/ 2147483646 h 61"/>
                  <a:gd name="T6" fmla="*/ 2147483646 w 177"/>
                  <a:gd name="T7" fmla="*/ 2147483646 h 61"/>
                  <a:gd name="T8" fmla="*/ 2147483646 w 177"/>
                  <a:gd name="T9" fmla="*/ 2147483646 h 61"/>
                  <a:gd name="T10" fmla="*/ 2147483646 w 177"/>
                  <a:gd name="T11" fmla="*/ 2147483646 h 61"/>
                  <a:gd name="T12" fmla="*/ 2147483646 w 177"/>
                  <a:gd name="T13" fmla="*/ 2147483646 h 61"/>
                  <a:gd name="T14" fmla="*/ 2147483646 w 177"/>
                  <a:gd name="T15" fmla="*/ 2147483646 h 61"/>
                  <a:gd name="T16" fmla="*/ 2147483646 w 177"/>
                  <a:gd name="T17" fmla="*/ 2147483646 h 61"/>
                  <a:gd name="T18" fmla="*/ 2147483646 w 177"/>
                  <a:gd name="T19" fmla="*/ 2147483646 h 61"/>
                  <a:gd name="T20" fmla="*/ 2147483646 w 177"/>
                  <a:gd name="T21" fmla="*/ 2147483646 h 61"/>
                  <a:gd name="T22" fmla="*/ 2147483646 w 177"/>
                  <a:gd name="T23" fmla="*/ 2147483646 h 61"/>
                  <a:gd name="T24" fmla="*/ 2147483646 w 177"/>
                  <a:gd name="T25" fmla="*/ 2147483646 h 61"/>
                  <a:gd name="T26" fmla="*/ 2147483646 w 177"/>
                  <a:gd name="T27" fmla="*/ 2147483646 h 61"/>
                  <a:gd name="T28" fmla="*/ 2147483646 w 177"/>
                  <a:gd name="T29" fmla="*/ 2147483646 h 61"/>
                  <a:gd name="T30" fmla="*/ 2147483646 w 177"/>
                  <a:gd name="T31" fmla="*/ 2147483646 h 61"/>
                  <a:gd name="T32" fmla="*/ 2147483646 w 177"/>
                  <a:gd name="T33" fmla="*/ 2147483646 h 61"/>
                  <a:gd name="T34" fmla="*/ 2147483646 w 177"/>
                  <a:gd name="T35" fmla="*/ 2147483646 h 61"/>
                  <a:gd name="T36" fmla="*/ 2147483646 w 177"/>
                  <a:gd name="T37" fmla="*/ 2147483646 h 61"/>
                  <a:gd name="T38" fmla="*/ 2147483646 w 177"/>
                  <a:gd name="T39" fmla="*/ 2147483646 h 61"/>
                  <a:gd name="T40" fmla="*/ 2147483646 w 177"/>
                  <a:gd name="T41" fmla="*/ 2147483646 h 61"/>
                  <a:gd name="T42" fmla="*/ 2147483646 w 177"/>
                  <a:gd name="T43" fmla="*/ 2147483646 h 61"/>
                  <a:gd name="T44" fmla="*/ 2147483646 w 177"/>
                  <a:gd name="T45" fmla="*/ 2147483646 h 61"/>
                  <a:gd name="T46" fmla="*/ 2147483646 w 177"/>
                  <a:gd name="T47" fmla="*/ 2147483646 h 61"/>
                  <a:gd name="T48" fmla="*/ 2147483646 w 177"/>
                  <a:gd name="T49" fmla="*/ 2147483646 h 61"/>
                  <a:gd name="T50" fmla="*/ 2147483646 w 177"/>
                  <a:gd name="T51" fmla="*/ 2147483646 h 61"/>
                  <a:gd name="T52" fmla="*/ 2147483646 w 177"/>
                  <a:gd name="T53" fmla="*/ 2147483646 h 61"/>
                  <a:gd name="T54" fmla="*/ 2147483646 w 177"/>
                  <a:gd name="T55" fmla="*/ 2147483646 h 61"/>
                  <a:gd name="T56" fmla="*/ 2147483646 w 177"/>
                  <a:gd name="T57" fmla="*/ 2147483646 h 61"/>
                  <a:gd name="T58" fmla="*/ 2147483646 w 177"/>
                  <a:gd name="T59" fmla="*/ 2147483646 h 61"/>
                  <a:gd name="T60" fmla="*/ 2147483646 w 177"/>
                  <a:gd name="T61" fmla="*/ 2147483646 h 61"/>
                  <a:gd name="T62" fmla="*/ 2147483646 w 177"/>
                  <a:gd name="T63" fmla="*/ 2147483646 h 61"/>
                  <a:gd name="T64" fmla="*/ 2147483646 w 177"/>
                  <a:gd name="T65" fmla="*/ 2147483646 h 61"/>
                  <a:gd name="T66" fmla="*/ 2147483646 w 177"/>
                  <a:gd name="T67" fmla="*/ 2147483646 h 61"/>
                  <a:gd name="T68" fmla="*/ 2147483646 w 177"/>
                  <a:gd name="T69" fmla="*/ 2147483646 h 61"/>
                  <a:gd name="T70" fmla="*/ 2147483646 w 177"/>
                  <a:gd name="T71" fmla="*/ 2147483646 h 61"/>
                  <a:gd name="T72" fmla="*/ 2147483646 w 177"/>
                  <a:gd name="T73" fmla="*/ 2147483646 h 61"/>
                  <a:gd name="T74" fmla="*/ 2147483646 w 177"/>
                  <a:gd name="T75" fmla="*/ 2147483646 h 61"/>
                  <a:gd name="T76" fmla="*/ 2147483646 w 177"/>
                  <a:gd name="T77" fmla="*/ 2147483646 h 61"/>
                  <a:gd name="T78" fmla="*/ 2147483646 w 177"/>
                  <a:gd name="T79" fmla="*/ 2147483646 h 61"/>
                  <a:gd name="T80" fmla="*/ 2147483646 w 177"/>
                  <a:gd name="T81" fmla="*/ 2147483646 h 61"/>
                  <a:gd name="T82" fmla="*/ 2147483646 w 177"/>
                  <a:gd name="T83" fmla="*/ 2147483646 h 61"/>
                  <a:gd name="T84" fmla="*/ 2147483646 w 177"/>
                  <a:gd name="T85" fmla="*/ 2147483646 h 61"/>
                  <a:gd name="T86" fmla="*/ 2147483646 w 177"/>
                  <a:gd name="T87" fmla="*/ 2147483646 h 61"/>
                  <a:gd name="T88" fmla="*/ 2147483646 w 177"/>
                  <a:gd name="T89" fmla="*/ 2147483646 h 61"/>
                  <a:gd name="T90" fmla="*/ 2147483646 w 177"/>
                  <a:gd name="T91" fmla="*/ 2147483646 h 61"/>
                  <a:gd name="T92" fmla="*/ 2147483646 w 177"/>
                  <a:gd name="T93" fmla="*/ 2147483646 h 61"/>
                  <a:gd name="T94" fmla="*/ 2147483646 w 177"/>
                  <a:gd name="T95" fmla="*/ 2147483646 h 61"/>
                  <a:gd name="T96" fmla="*/ 2147483646 w 177"/>
                  <a:gd name="T97" fmla="*/ 2147483646 h 61"/>
                  <a:gd name="T98" fmla="*/ 2147483646 w 177"/>
                  <a:gd name="T99" fmla="*/ 2147483646 h 61"/>
                  <a:gd name="T100" fmla="*/ 2147483646 w 177"/>
                  <a:gd name="T101" fmla="*/ 2147483646 h 61"/>
                  <a:gd name="T102" fmla="*/ 2147483646 w 177"/>
                  <a:gd name="T103" fmla="*/ 2147483646 h 61"/>
                  <a:gd name="T104" fmla="*/ 2147483646 w 177"/>
                  <a:gd name="T105" fmla="*/ 2147483646 h 61"/>
                  <a:gd name="T106" fmla="*/ 2147483646 w 177"/>
                  <a:gd name="T107" fmla="*/ 2147483646 h 61"/>
                  <a:gd name="T108" fmla="*/ 2147483646 w 177"/>
                  <a:gd name="T109" fmla="*/ 2147483646 h 61"/>
                  <a:gd name="T110" fmla="*/ 2147483646 w 177"/>
                  <a:gd name="T111" fmla="*/ 2147483646 h 61"/>
                  <a:gd name="T112" fmla="*/ 2147483646 w 177"/>
                  <a:gd name="T113" fmla="*/ 2147483646 h 61"/>
                  <a:gd name="T114" fmla="*/ 2147483646 w 177"/>
                  <a:gd name="T115" fmla="*/ 2147483646 h 61"/>
                  <a:gd name="T116" fmla="*/ 2147483646 w 177"/>
                  <a:gd name="T117" fmla="*/ 2147483646 h 61"/>
                  <a:gd name="T118" fmla="*/ 2147483646 w 177"/>
                  <a:gd name="T119" fmla="*/ 2147483646 h 6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headEnd/>
                <a:tailEnd/>
              </a:ln>
            </p:spPr>
            <p:txBody>
              <a:bodyPr anchor="ctr"/>
              <a:lstStyle/>
              <a:p>
                <a:endParaRPr lang="zh-CN" altLang="en-US"/>
              </a:p>
            </p:txBody>
          </p:sp>
          <p:sp>
            <p:nvSpPr>
              <p:cNvPr id="37" name="ïśľíḓé">
                <a:extLst>
                  <a:ext uri="{FF2B5EF4-FFF2-40B4-BE49-F238E27FC236}">
                    <a16:creationId xmlns:a16="http://schemas.microsoft.com/office/drawing/2014/main" id="{EF21E670-8E73-4691-887F-16480F68CC8A}"/>
                  </a:ext>
                </a:extLst>
              </p:cNvPr>
              <p:cNvSpPr>
                <a:spLocks/>
              </p:cNvSpPr>
              <p:nvPr/>
            </p:nvSpPr>
            <p:spPr bwMode="auto">
              <a:xfrm>
                <a:off x="3667126" y="3184525"/>
                <a:ext cx="492125" cy="496888"/>
              </a:xfrm>
              <a:custGeom>
                <a:avLst/>
                <a:gdLst>
                  <a:gd name="T0" fmla="*/ 2147483646 w 149"/>
                  <a:gd name="T1" fmla="*/ 0 h 149"/>
                  <a:gd name="T2" fmla="*/ 2147483646 w 149"/>
                  <a:gd name="T3" fmla="*/ 2147483646 h 149"/>
                  <a:gd name="T4" fmla="*/ 2147483646 w 149"/>
                  <a:gd name="T5" fmla="*/ 2147483646 h 149"/>
                  <a:gd name="T6" fmla="*/ 0 w 149"/>
                  <a:gd name="T7" fmla="*/ 2147483646 h 149"/>
                  <a:gd name="T8" fmla="*/ 2147483646 w 149"/>
                  <a:gd name="T9" fmla="*/ 0 h 149"/>
                  <a:gd name="T10" fmla="*/ 2147483646 w 149"/>
                  <a:gd name="T11" fmla="*/ 2147483646 h 149"/>
                  <a:gd name="T12" fmla="*/ 2147483646 w 149"/>
                  <a:gd name="T13" fmla="*/ 2147483646 h 149"/>
                  <a:gd name="T14" fmla="*/ 2147483646 w 149"/>
                  <a:gd name="T15" fmla="*/ 2147483646 h 149"/>
                  <a:gd name="T16" fmla="*/ 2147483646 w 149"/>
                  <a:gd name="T17" fmla="*/ 2147483646 h 149"/>
                  <a:gd name="T18" fmla="*/ 2147483646 w 149"/>
                  <a:gd name="T19" fmla="*/ 2147483646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8" name="ïslíḍê">
                <a:extLst>
                  <a:ext uri="{FF2B5EF4-FFF2-40B4-BE49-F238E27FC236}">
                    <a16:creationId xmlns:a16="http://schemas.microsoft.com/office/drawing/2014/main" id="{39AD34B8-4235-4567-BB45-0FCA5E1FFE16}"/>
                  </a:ext>
                </a:extLst>
              </p:cNvPr>
              <p:cNvSpPr>
                <a:spLocks/>
              </p:cNvSpPr>
              <p:nvPr/>
            </p:nvSpPr>
            <p:spPr bwMode="auto">
              <a:xfrm>
                <a:off x="3775076" y="3248025"/>
                <a:ext cx="274638" cy="146050"/>
              </a:xfrm>
              <a:custGeom>
                <a:avLst/>
                <a:gdLst>
                  <a:gd name="T0" fmla="*/ 2147483646 w 83"/>
                  <a:gd name="T1" fmla="*/ 2147483646 h 44"/>
                  <a:gd name="T2" fmla="*/ 2147483646 w 83"/>
                  <a:gd name="T3" fmla="*/ 2147483646 h 44"/>
                  <a:gd name="T4" fmla="*/ 2147483646 w 83"/>
                  <a:gd name="T5" fmla="*/ 2147483646 h 44"/>
                  <a:gd name="T6" fmla="*/ 2147483646 w 83"/>
                  <a:gd name="T7" fmla="*/ 2147483646 h 44"/>
                  <a:gd name="T8" fmla="*/ 2147483646 w 83"/>
                  <a:gd name="T9" fmla="*/ 2147483646 h 44"/>
                  <a:gd name="T10" fmla="*/ 2147483646 w 83"/>
                  <a:gd name="T11" fmla="*/ 2147483646 h 44"/>
                  <a:gd name="T12" fmla="*/ 2147483646 w 83"/>
                  <a:gd name="T13" fmla="*/ 2147483646 h 44"/>
                  <a:gd name="T14" fmla="*/ 2147483646 w 83"/>
                  <a:gd name="T15" fmla="*/ 2147483646 h 44"/>
                  <a:gd name="T16" fmla="*/ 2147483646 w 83"/>
                  <a:gd name="T17" fmla="*/ 2147483646 h 44"/>
                  <a:gd name="T18" fmla="*/ 2147483646 w 83"/>
                  <a:gd name="T19" fmla="*/ 2147483646 h 44"/>
                  <a:gd name="T20" fmla="*/ 2147483646 w 83"/>
                  <a:gd name="T21" fmla="*/ 2147483646 h 44"/>
                  <a:gd name="T22" fmla="*/ 2147483646 w 83"/>
                  <a:gd name="T23" fmla="*/ 2147483646 h 44"/>
                  <a:gd name="T24" fmla="*/ 2147483646 w 83"/>
                  <a:gd name="T25" fmla="*/ 2147483646 h 44"/>
                  <a:gd name="T26" fmla="*/ 2147483646 w 83"/>
                  <a:gd name="T27" fmla="*/ 2147483646 h 44"/>
                  <a:gd name="T28" fmla="*/ 2147483646 w 83"/>
                  <a:gd name="T29" fmla="*/ 2147483646 h 44"/>
                  <a:gd name="T30" fmla="*/ 2147483646 w 83"/>
                  <a:gd name="T31" fmla="*/ 2147483646 h 44"/>
                  <a:gd name="T32" fmla="*/ 2147483646 w 83"/>
                  <a:gd name="T33" fmla="*/ 2147483646 h 44"/>
                  <a:gd name="T34" fmla="*/ 2147483646 w 83"/>
                  <a:gd name="T35" fmla="*/ 2147483646 h 44"/>
                  <a:gd name="T36" fmla="*/ 2147483646 w 83"/>
                  <a:gd name="T37" fmla="*/ 2147483646 h 44"/>
                  <a:gd name="T38" fmla="*/ 2147483646 w 83"/>
                  <a:gd name="T39" fmla="*/ 2147483646 h 44"/>
                  <a:gd name="T40" fmla="*/ 2147483646 w 83"/>
                  <a:gd name="T41" fmla="*/ 2147483646 h 44"/>
                  <a:gd name="T42" fmla="*/ 2147483646 w 83"/>
                  <a:gd name="T43" fmla="*/ 2147483646 h 44"/>
                  <a:gd name="T44" fmla="*/ 2147483646 w 83"/>
                  <a:gd name="T45" fmla="*/ 2147483646 h 44"/>
                  <a:gd name="T46" fmla="*/ 2147483646 w 83"/>
                  <a:gd name="T47" fmla="*/ 0 h 44"/>
                  <a:gd name="T48" fmla="*/ 2147483646 w 83"/>
                  <a:gd name="T49" fmla="*/ 0 h 44"/>
                  <a:gd name="T50" fmla="*/ 2147483646 w 83"/>
                  <a:gd name="T51" fmla="*/ 2147483646 h 44"/>
                  <a:gd name="T52" fmla="*/ 2147483646 w 83"/>
                  <a:gd name="T53" fmla="*/ 2147483646 h 44"/>
                  <a:gd name="T54" fmla="*/ 2147483646 w 83"/>
                  <a:gd name="T55" fmla="*/ 2147483646 h 44"/>
                  <a:gd name="T56" fmla="*/ 2147483646 w 83"/>
                  <a:gd name="T57" fmla="*/ 2147483646 h 44"/>
                  <a:gd name="T58" fmla="*/ 2147483646 w 83"/>
                  <a:gd name="T59" fmla="*/ 2147483646 h 44"/>
                  <a:gd name="T60" fmla="*/ 2147483646 w 83"/>
                  <a:gd name="T61" fmla="*/ 2147483646 h 44"/>
                  <a:gd name="T62" fmla="*/ 2147483646 w 83"/>
                  <a:gd name="T63" fmla="*/ 2147483646 h 44"/>
                  <a:gd name="T64" fmla="*/ 2147483646 w 83"/>
                  <a:gd name="T65" fmla="*/ 2147483646 h 44"/>
                  <a:gd name="T66" fmla="*/ 2147483646 w 83"/>
                  <a:gd name="T67" fmla="*/ 2147483646 h 44"/>
                  <a:gd name="T68" fmla="*/ 2147483646 w 83"/>
                  <a:gd name="T69" fmla="*/ 2147483646 h 44"/>
                  <a:gd name="T70" fmla="*/ 2147483646 w 83"/>
                  <a:gd name="T71" fmla="*/ 2147483646 h 44"/>
                  <a:gd name="T72" fmla="*/ 2147483646 w 83"/>
                  <a:gd name="T73" fmla="*/ 2147483646 h 44"/>
                  <a:gd name="T74" fmla="*/ 2147483646 w 83"/>
                  <a:gd name="T75" fmla="*/ 2147483646 h 44"/>
                  <a:gd name="T76" fmla="*/ 2147483646 w 83"/>
                  <a:gd name="T77" fmla="*/ 2147483646 h 44"/>
                  <a:gd name="T78" fmla="*/ 2147483646 w 83"/>
                  <a:gd name="T79" fmla="*/ 2147483646 h 44"/>
                  <a:gd name="T80" fmla="*/ 2147483646 w 83"/>
                  <a:gd name="T81" fmla="*/ 2147483646 h 44"/>
                  <a:gd name="T82" fmla="*/ 0 w 83"/>
                  <a:gd name="T83" fmla="*/ 2147483646 h 44"/>
                  <a:gd name="T84" fmla="*/ 2147483646 w 83"/>
                  <a:gd name="T85" fmla="*/ 2147483646 h 44"/>
                  <a:gd name="T86" fmla="*/ 2147483646 w 83"/>
                  <a:gd name="T87" fmla="*/ 2147483646 h 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9" name="íṡļïdê">
                <a:extLst>
                  <a:ext uri="{FF2B5EF4-FFF2-40B4-BE49-F238E27FC236}">
                    <a16:creationId xmlns:a16="http://schemas.microsoft.com/office/drawing/2014/main" id="{37064109-060E-4F0E-9A53-2CE05E43F675}"/>
                  </a:ext>
                </a:extLst>
              </p:cNvPr>
              <p:cNvSpPr>
                <a:spLocks/>
              </p:cNvSpPr>
              <p:nvPr/>
            </p:nvSpPr>
            <p:spPr bwMode="auto">
              <a:xfrm>
                <a:off x="3614738" y="3370263"/>
                <a:ext cx="596900" cy="241300"/>
              </a:xfrm>
              <a:custGeom>
                <a:avLst/>
                <a:gdLst>
                  <a:gd name="T0" fmla="*/ 2147483646 w 181"/>
                  <a:gd name="T1" fmla="*/ 2147483646 h 72"/>
                  <a:gd name="T2" fmla="*/ 2147483646 w 181"/>
                  <a:gd name="T3" fmla="*/ 2147483646 h 72"/>
                  <a:gd name="T4" fmla="*/ 2147483646 w 181"/>
                  <a:gd name="T5" fmla="*/ 2147483646 h 72"/>
                  <a:gd name="T6" fmla="*/ 2147483646 w 181"/>
                  <a:gd name="T7" fmla="*/ 2147483646 h 72"/>
                  <a:gd name="T8" fmla="*/ 2147483646 w 181"/>
                  <a:gd name="T9" fmla="*/ 2147483646 h 72"/>
                  <a:gd name="T10" fmla="*/ 2147483646 w 181"/>
                  <a:gd name="T11" fmla="*/ 2147483646 h 72"/>
                  <a:gd name="T12" fmla="*/ 2147483646 w 181"/>
                  <a:gd name="T13" fmla="*/ 2147483646 h 72"/>
                  <a:gd name="T14" fmla="*/ 0 w 181"/>
                  <a:gd name="T15" fmla="*/ 2147483646 h 72"/>
                  <a:gd name="T16" fmla="*/ 2147483646 w 181"/>
                  <a:gd name="T17" fmla="*/ 0 h 72"/>
                  <a:gd name="T18" fmla="*/ 2147483646 w 181"/>
                  <a:gd name="T19" fmla="*/ 2147483646 h 72"/>
                  <a:gd name="T20" fmla="*/ 2147483646 w 181"/>
                  <a:gd name="T21" fmla="*/ 2147483646 h 72"/>
                  <a:gd name="T22" fmla="*/ 2147483646 w 181"/>
                  <a:gd name="T23" fmla="*/ 2147483646 h 72"/>
                  <a:gd name="T24" fmla="*/ 2147483646 w 181"/>
                  <a:gd name="T25" fmla="*/ 2147483646 h 72"/>
                  <a:gd name="T26" fmla="*/ 2147483646 w 181"/>
                  <a:gd name="T27" fmla="*/ 0 h 72"/>
                  <a:gd name="T28" fmla="*/ 2147483646 w 181"/>
                  <a:gd name="T29" fmla="*/ 2147483646 h 72"/>
                  <a:gd name="T30" fmla="*/ 2147483646 w 181"/>
                  <a:gd name="T31" fmla="*/ 2147483646 h 72"/>
                  <a:gd name="T32" fmla="*/ 2147483646 w 181"/>
                  <a:gd name="T33" fmla="*/ 2147483646 h 72"/>
                  <a:gd name="T34" fmla="*/ 2147483646 w 181"/>
                  <a:gd name="T35" fmla="*/ 2147483646 h 72"/>
                  <a:gd name="T36" fmla="*/ 2147483646 w 181"/>
                  <a:gd name="T37" fmla="*/ 2147483646 h 72"/>
                  <a:gd name="T38" fmla="*/ 2147483646 w 181"/>
                  <a:gd name="T39" fmla="*/ 2147483646 h 72"/>
                  <a:gd name="T40" fmla="*/ 2147483646 w 181"/>
                  <a:gd name="T41" fmla="*/ 2147483646 h 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0" name="iş1ïďe">
                <a:extLst>
                  <a:ext uri="{FF2B5EF4-FFF2-40B4-BE49-F238E27FC236}">
                    <a16:creationId xmlns:a16="http://schemas.microsoft.com/office/drawing/2014/main" id="{68A86420-40F2-441E-9798-58F728D377C8}"/>
                  </a:ext>
                </a:extLst>
              </p:cNvPr>
              <p:cNvSpPr>
                <a:spLocks/>
              </p:cNvSpPr>
              <p:nvPr/>
            </p:nvSpPr>
            <p:spPr bwMode="auto">
              <a:xfrm>
                <a:off x="3624263" y="3381375"/>
                <a:ext cx="577850" cy="200025"/>
              </a:xfrm>
              <a:custGeom>
                <a:avLst/>
                <a:gdLst>
                  <a:gd name="T0" fmla="*/ 2147483646 w 175"/>
                  <a:gd name="T1" fmla="*/ 2147483646 h 60"/>
                  <a:gd name="T2" fmla="*/ 2147483646 w 175"/>
                  <a:gd name="T3" fmla="*/ 2147483646 h 60"/>
                  <a:gd name="T4" fmla="*/ 2147483646 w 175"/>
                  <a:gd name="T5" fmla="*/ 2147483646 h 60"/>
                  <a:gd name="T6" fmla="*/ 2147483646 w 175"/>
                  <a:gd name="T7" fmla="*/ 2147483646 h 60"/>
                  <a:gd name="T8" fmla="*/ 2147483646 w 175"/>
                  <a:gd name="T9" fmla="*/ 2147483646 h 60"/>
                  <a:gd name="T10" fmla="*/ 2147483646 w 175"/>
                  <a:gd name="T11" fmla="*/ 2147483646 h 60"/>
                  <a:gd name="T12" fmla="*/ 2147483646 w 175"/>
                  <a:gd name="T13" fmla="*/ 2147483646 h 60"/>
                  <a:gd name="T14" fmla="*/ 2147483646 w 175"/>
                  <a:gd name="T15" fmla="*/ 2147483646 h 60"/>
                  <a:gd name="T16" fmla="*/ 2147483646 w 175"/>
                  <a:gd name="T17" fmla="*/ 2147483646 h 60"/>
                  <a:gd name="T18" fmla="*/ 2147483646 w 175"/>
                  <a:gd name="T19" fmla="*/ 2147483646 h 60"/>
                  <a:gd name="T20" fmla="*/ 0 w 175"/>
                  <a:gd name="T21" fmla="*/ 2147483646 h 60"/>
                  <a:gd name="T22" fmla="*/ 2147483646 w 175"/>
                  <a:gd name="T23" fmla="*/ 0 h 60"/>
                  <a:gd name="T24" fmla="*/ 2147483646 w 175"/>
                  <a:gd name="T25" fmla="*/ 2147483646 h 60"/>
                  <a:gd name="T26" fmla="*/ 2147483646 w 175"/>
                  <a:gd name="T27" fmla="*/ 2147483646 h 60"/>
                  <a:gd name="T28" fmla="*/ 2147483646 w 175"/>
                  <a:gd name="T29" fmla="*/ 2147483646 h 60"/>
                  <a:gd name="T30" fmla="*/ 2147483646 w 175"/>
                  <a:gd name="T31" fmla="*/ 2147483646 h 60"/>
                  <a:gd name="T32" fmla="*/ 2147483646 w 175"/>
                  <a:gd name="T33" fmla="*/ 0 h 60"/>
                  <a:gd name="T34" fmla="*/ 2147483646 w 175"/>
                  <a:gd name="T35" fmla="*/ 2147483646 h 60"/>
                  <a:gd name="T36" fmla="*/ 2147483646 w 175"/>
                  <a:gd name="T37" fmla="*/ 2147483646 h 60"/>
                  <a:gd name="T38" fmla="*/ 2147483646 w 175"/>
                  <a:gd name="T39" fmla="*/ 2147483646 h 60"/>
                  <a:gd name="T40" fmla="*/ 2147483646 w 175"/>
                  <a:gd name="T41" fmla="*/ 2147483646 h 60"/>
                  <a:gd name="T42" fmla="*/ 2147483646 w 175"/>
                  <a:gd name="T43" fmla="*/ 2147483646 h 60"/>
                  <a:gd name="T44" fmla="*/ 2147483646 w 175"/>
                  <a:gd name="T45" fmla="*/ 2147483646 h 60"/>
                  <a:gd name="T46" fmla="*/ 2147483646 w 175"/>
                  <a:gd name="T47" fmla="*/ 2147483646 h 60"/>
                  <a:gd name="T48" fmla="*/ 2147483646 w 175"/>
                  <a:gd name="T49" fmla="*/ 2147483646 h 6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1" name="ïṩḷíḍé">
                <a:extLst>
                  <a:ext uri="{FF2B5EF4-FFF2-40B4-BE49-F238E27FC236}">
                    <a16:creationId xmlns:a16="http://schemas.microsoft.com/office/drawing/2014/main" id="{743D500E-F90B-4B5F-8223-03DF3128DE25}"/>
                  </a:ext>
                </a:extLst>
              </p:cNvPr>
              <p:cNvSpPr>
                <a:spLocks noChangeArrowheads="1"/>
              </p:cNvSpPr>
              <p:nvPr/>
            </p:nvSpPr>
            <p:spPr bwMode="auto">
              <a:xfrm>
                <a:off x="4064189"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2" name="ïśľíḍè">
                <a:extLst>
                  <a:ext uri="{FF2B5EF4-FFF2-40B4-BE49-F238E27FC236}">
                    <a16:creationId xmlns:a16="http://schemas.microsoft.com/office/drawing/2014/main" id="{DC6D420E-BF36-439E-873B-379C85DA08ED}"/>
                  </a:ext>
                </a:extLst>
              </p:cNvPr>
              <p:cNvSpPr>
                <a:spLocks noChangeArrowheads="1"/>
              </p:cNvSpPr>
              <p:nvPr/>
            </p:nvSpPr>
            <p:spPr bwMode="auto">
              <a:xfrm>
                <a:off x="3739822" y="3489710"/>
                <a:ext cx="15087"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3" name="í$ḻîḋè">
                <a:extLst>
                  <a:ext uri="{FF2B5EF4-FFF2-40B4-BE49-F238E27FC236}">
                    <a16:creationId xmlns:a16="http://schemas.microsoft.com/office/drawing/2014/main" id="{F99FCD32-8042-40C8-A134-6F4B1D0D2CAF}"/>
                  </a:ext>
                </a:extLst>
              </p:cNvPr>
              <p:cNvSpPr>
                <a:spLocks noChangeArrowheads="1"/>
              </p:cNvSpPr>
              <p:nvPr/>
            </p:nvSpPr>
            <p:spPr bwMode="auto">
              <a:xfrm>
                <a:off x="4124536"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4" name="iṣļíḋe">
                <a:extLst>
                  <a:ext uri="{FF2B5EF4-FFF2-40B4-BE49-F238E27FC236}">
                    <a16:creationId xmlns:a16="http://schemas.microsoft.com/office/drawing/2014/main" id="{71CAFC41-BB8B-4CB2-8B59-7A6651535A08}"/>
                  </a:ext>
                </a:extLst>
              </p:cNvPr>
              <p:cNvSpPr>
                <a:spLocks noChangeArrowheads="1"/>
              </p:cNvSpPr>
              <p:nvPr/>
            </p:nvSpPr>
            <p:spPr bwMode="auto">
              <a:xfrm>
                <a:off x="3709649" y="3489710"/>
                <a:ext cx="15087"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5" name="iṩḷiḓé">
                <a:extLst>
                  <a:ext uri="{FF2B5EF4-FFF2-40B4-BE49-F238E27FC236}">
                    <a16:creationId xmlns:a16="http://schemas.microsoft.com/office/drawing/2014/main" id="{0AD9A544-7FF8-44DB-A23E-AD78D55E0A11}"/>
                  </a:ext>
                </a:extLst>
              </p:cNvPr>
              <p:cNvSpPr>
                <a:spLocks noChangeArrowheads="1"/>
              </p:cNvSpPr>
              <p:nvPr/>
            </p:nvSpPr>
            <p:spPr bwMode="auto">
              <a:xfrm>
                <a:off x="4094363"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6" name="iSľiḍè">
                <a:extLst>
                  <a:ext uri="{FF2B5EF4-FFF2-40B4-BE49-F238E27FC236}">
                    <a16:creationId xmlns:a16="http://schemas.microsoft.com/office/drawing/2014/main" id="{B8F6CBF2-0E65-4C6A-9640-87FC08F1C50F}"/>
                  </a:ext>
                </a:extLst>
              </p:cNvPr>
              <p:cNvSpPr>
                <a:spLocks noChangeArrowheads="1"/>
              </p:cNvSpPr>
              <p:nvPr/>
            </p:nvSpPr>
            <p:spPr bwMode="auto">
              <a:xfrm>
                <a:off x="3664388" y="3459520"/>
                <a:ext cx="495351" cy="5032"/>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7" name="ïṩḷîḍe">
                <a:extLst>
                  <a:ext uri="{FF2B5EF4-FFF2-40B4-BE49-F238E27FC236}">
                    <a16:creationId xmlns:a16="http://schemas.microsoft.com/office/drawing/2014/main" id="{6D4441AA-BA9B-4FF2-8703-1FF41AA36900}"/>
                  </a:ext>
                </a:extLst>
              </p:cNvPr>
              <p:cNvSpPr>
                <a:spLocks noChangeArrowheads="1"/>
              </p:cNvSpPr>
              <p:nvPr/>
            </p:nvSpPr>
            <p:spPr bwMode="auto">
              <a:xfrm>
                <a:off x="3664388" y="3474615"/>
                <a:ext cx="115665"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8" name="íšḻiḑê">
                <a:extLst>
                  <a:ext uri="{FF2B5EF4-FFF2-40B4-BE49-F238E27FC236}">
                    <a16:creationId xmlns:a16="http://schemas.microsoft.com/office/drawing/2014/main" id="{4FF35CB1-1A19-4089-A752-CC7360E67090}"/>
                  </a:ext>
                </a:extLst>
              </p:cNvPr>
              <p:cNvSpPr>
                <a:spLocks noChangeArrowheads="1"/>
              </p:cNvSpPr>
              <p:nvPr/>
            </p:nvSpPr>
            <p:spPr bwMode="auto">
              <a:xfrm>
                <a:off x="3790111" y="3474615"/>
                <a:ext cx="42747"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9" name="ïṩļïďè">
                <a:extLst>
                  <a:ext uri="{FF2B5EF4-FFF2-40B4-BE49-F238E27FC236}">
                    <a16:creationId xmlns:a16="http://schemas.microsoft.com/office/drawing/2014/main" id="{158B7DC1-0EE2-4DB9-8413-7C00443F7D9F}"/>
                  </a:ext>
                </a:extLst>
              </p:cNvPr>
              <p:cNvSpPr>
                <a:spLocks noChangeArrowheads="1"/>
              </p:cNvSpPr>
              <p:nvPr/>
            </p:nvSpPr>
            <p:spPr bwMode="auto">
              <a:xfrm>
                <a:off x="3850459" y="3474615"/>
                <a:ext cx="57834"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0" name="îṥlïḋê">
                <a:extLst>
                  <a:ext uri="{FF2B5EF4-FFF2-40B4-BE49-F238E27FC236}">
                    <a16:creationId xmlns:a16="http://schemas.microsoft.com/office/drawing/2014/main" id="{F9D0A16C-5B8D-4162-AE72-0BC141F4DC9F}"/>
                  </a:ext>
                </a:extLst>
              </p:cNvPr>
              <p:cNvSpPr>
                <a:spLocks noChangeArrowheads="1"/>
              </p:cNvSpPr>
              <p:nvPr/>
            </p:nvSpPr>
            <p:spPr bwMode="auto">
              <a:xfrm>
                <a:off x="3918350" y="3474615"/>
                <a:ext cx="55318"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1" name="îṧľïdè">
                <a:extLst>
                  <a:ext uri="{FF2B5EF4-FFF2-40B4-BE49-F238E27FC236}">
                    <a16:creationId xmlns:a16="http://schemas.microsoft.com/office/drawing/2014/main" id="{DCF6AB1D-B602-4E58-BCE9-25AE0FC27B60}"/>
                  </a:ext>
                </a:extLst>
              </p:cNvPr>
              <p:cNvSpPr>
                <a:spLocks noChangeArrowheads="1"/>
              </p:cNvSpPr>
              <p:nvPr/>
            </p:nvSpPr>
            <p:spPr bwMode="auto">
              <a:xfrm>
                <a:off x="3993784" y="3474615"/>
                <a:ext cx="42745"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2" name="iSḷîḓê">
                <a:extLst>
                  <a:ext uri="{FF2B5EF4-FFF2-40B4-BE49-F238E27FC236}">
                    <a16:creationId xmlns:a16="http://schemas.microsoft.com/office/drawing/2014/main" id="{A0AB5D25-956B-40A2-A67E-5A44E543EA6B}"/>
                  </a:ext>
                </a:extLst>
              </p:cNvPr>
              <p:cNvSpPr>
                <a:spLocks noChangeArrowheads="1"/>
              </p:cNvSpPr>
              <p:nvPr/>
            </p:nvSpPr>
            <p:spPr bwMode="auto">
              <a:xfrm>
                <a:off x="4046587" y="3474615"/>
                <a:ext cx="113152"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3" name="îślíďè">
                <a:extLst>
                  <a:ext uri="{FF2B5EF4-FFF2-40B4-BE49-F238E27FC236}">
                    <a16:creationId xmlns:a16="http://schemas.microsoft.com/office/drawing/2014/main" id="{35F71C80-15D8-4E13-845C-0652AD2DF3D7}"/>
                  </a:ext>
                </a:extLst>
              </p:cNvPr>
              <p:cNvSpPr>
                <a:spLocks noChangeArrowheads="1"/>
              </p:cNvSpPr>
              <p:nvPr/>
            </p:nvSpPr>
            <p:spPr bwMode="auto">
              <a:xfrm>
                <a:off x="3978697" y="3474615"/>
                <a:ext cx="7543"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4" name="iSḻïḍè">
                <a:extLst>
                  <a:ext uri="{FF2B5EF4-FFF2-40B4-BE49-F238E27FC236}">
                    <a16:creationId xmlns:a16="http://schemas.microsoft.com/office/drawing/2014/main" id="{D5C54D18-E982-4B77-9818-D88631EC0250}"/>
                  </a:ext>
                </a:extLst>
              </p:cNvPr>
              <p:cNvSpPr>
                <a:spLocks noChangeArrowheads="1"/>
              </p:cNvSpPr>
              <p:nvPr/>
            </p:nvSpPr>
            <p:spPr bwMode="auto">
              <a:xfrm>
                <a:off x="3837887" y="3474615"/>
                <a:ext cx="7543"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5" name="ïṡliḑê">
                <a:extLst>
                  <a:ext uri="{FF2B5EF4-FFF2-40B4-BE49-F238E27FC236}">
                    <a16:creationId xmlns:a16="http://schemas.microsoft.com/office/drawing/2014/main" id="{AFB97BD9-54F2-4F3C-8E3F-00AD0D101A05}"/>
                  </a:ext>
                </a:extLst>
              </p:cNvPr>
              <p:cNvSpPr>
                <a:spLocks/>
              </p:cNvSpPr>
              <p:nvPr/>
            </p:nvSpPr>
            <p:spPr bwMode="auto">
              <a:xfrm>
                <a:off x="3851276" y="3384550"/>
                <a:ext cx="26988"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6" name="islïďé">
                <a:extLst>
                  <a:ext uri="{FF2B5EF4-FFF2-40B4-BE49-F238E27FC236}">
                    <a16:creationId xmlns:a16="http://schemas.microsoft.com/office/drawing/2014/main" id="{5D916B85-F0DC-4B49-9DB3-7B5B5E87EF20}"/>
                  </a:ext>
                </a:extLst>
              </p:cNvPr>
              <p:cNvSpPr>
                <a:spLocks/>
              </p:cNvSpPr>
              <p:nvPr/>
            </p:nvSpPr>
            <p:spPr bwMode="auto">
              <a:xfrm>
                <a:off x="3817938" y="3384550"/>
                <a:ext cx="26988" cy="15875"/>
              </a:xfrm>
              <a:custGeom>
                <a:avLst/>
                <a:gdLst>
                  <a:gd name="T0" fmla="*/ 2147483646 w 8"/>
                  <a:gd name="T1" fmla="*/ 0 h 5"/>
                  <a:gd name="T2" fmla="*/ 2147483646 w 8"/>
                  <a:gd name="T3" fmla="*/ 2147483646 h 5"/>
                  <a:gd name="T4" fmla="*/ 2147483646 w 8"/>
                  <a:gd name="T5" fmla="*/ 2147483646 h 5"/>
                  <a:gd name="T6" fmla="*/ 2147483646 w 8"/>
                  <a:gd name="T7" fmla="*/ 0 h 5"/>
                  <a:gd name="T8" fmla="*/ 2147483646 w 8"/>
                  <a:gd name="T9" fmla="*/ 0 h 5"/>
                  <a:gd name="T10" fmla="*/ 2147483646 w 8"/>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7" name="îṥḷîdé">
                <a:extLst>
                  <a:ext uri="{FF2B5EF4-FFF2-40B4-BE49-F238E27FC236}">
                    <a16:creationId xmlns:a16="http://schemas.microsoft.com/office/drawing/2014/main" id="{1BFC7339-6245-4C67-A88A-B756D3B409F1}"/>
                  </a:ext>
                </a:extLst>
              </p:cNvPr>
              <p:cNvSpPr>
                <a:spLocks/>
              </p:cNvSpPr>
              <p:nvPr/>
            </p:nvSpPr>
            <p:spPr bwMode="auto">
              <a:xfrm>
                <a:off x="3983038" y="3384550"/>
                <a:ext cx="26988" cy="15875"/>
              </a:xfrm>
              <a:custGeom>
                <a:avLst/>
                <a:gdLst>
                  <a:gd name="T0" fmla="*/ 2147483646 w 8"/>
                  <a:gd name="T1" fmla="*/ 0 h 5"/>
                  <a:gd name="T2" fmla="*/ 0 w 8"/>
                  <a:gd name="T3" fmla="*/ 2147483646 h 5"/>
                  <a:gd name="T4" fmla="*/ 2147483646 w 8"/>
                  <a:gd name="T5" fmla="*/ 2147483646 h 5"/>
                  <a:gd name="T6" fmla="*/ 2147483646 w 8"/>
                  <a:gd name="T7" fmla="*/ 0 h 5"/>
                  <a:gd name="T8" fmla="*/ 2147483646 w 8"/>
                  <a:gd name="T9" fmla="*/ 0 h 5"/>
                  <a:gd name="T10" fmla="*/ 2147483646 w 8"/>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8" name="isḷîḋé">
                <a:extLst>
                  <a:ext uri="{FF2B5EF4-FFF2-40B4-BE49-F238E27FC236}">
                    <a16:creationId xmlns:a16="http://schemas.microsoft.com/office/drawing/2014/main" id="{1F034B67-EB29-471E-B6D3-08A315B8466C}"/>
                  </a:ext>
                </a:extLst>
              </p:cNvPr>
              <p:cNvSpPr>
                <a:spLocks/>
              </p:cNvSpPr>
              <p:nvPr/>
            </p:nvSpPr>
            <p:spPr bwMode="auto">
              <a:xfrm>
                <a:off x="3884613" y="3384550"/>
                <a:ext cx="26988"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9" name="iśḷïḑè">
                <a:extLst>
                  <a:ext uri="{FF2B5EF4-FFF2-40B4-BE49-F238E27FC236}">
                    <a16:creationId xmlns:a16="http://schemas.microsoft.com/office/drawing/2014/main" id="{E011F43F-4810-4047-8F62-DAA9D10D7A7E}"/>
                  </a:ext>
                </a:extLst>
              </p:cNvPr>
              <p:cNvSpPr>
                <a:spLocks/>
              </p:cNvSpPr>
              <p:nvPr/>
            </p:nvSpPr>
            <p:spPr bwMode="auto">
              <a:xfrm>
                <a:off x="3917951" y="3384550"/>
                <a:ext cx="25400"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0" name="iṧľiďé">
                <a:extLst>
                  <a:ext uri="{FF2B5EF4-FFF2-40B4-BE49-F238E27FC236}">
                    <a16:creationId xmlns:a16="http://schemas.microsoft.com/office/drawing/2014/main" id="{BE85D2EE-E2C7-4D23-AE31-05739CC69904}"/>
                  </a:ext>
                </a:extLst>
              </p:cNvPr>
              <p:cNvSpPr>
                <a:spLocks/>
              </p:cNvSpPr>
              <p:nvPr/>
            </p:nvSpPr>
            <p:spPr bwMode="auto">
              <a:xfrm>
                <a:off x="3951288" y="3384550"/>
                <a:ext cx="25400"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1" name="išľïḍé">
                <a:extLst>
                  <a:ext uri="{FF2B5EF4-FFF2-40B4-BE49-F238E27FC236}">
                    <a16:creationId xmlns:a16="http://schemas.microsoft.com/office/drawing/2014/main" id="{EAE4CA91-8AE5-4DB3-B4AB-B28C6E405C4A}"/>
                  </a:ext>
                </a:extLst>
              </p:cNvPr>
              <p:cNvSpPr>
                <a:spLocks noChangeArrowheads="1"/>
              </p:cNvSpPr>
              <p:nvPr/>
            </p:nvSpPr>
            <p:spPr bwMode="auto">
              <a:xfrm>
                <a:off x="3772511" y="3484678"/>
                <a:ext cx="7543"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2" name="îŝlîḑè">
                <a:extLst>
                  <a:ext uri="{FF2B5EF4-FFF2-40B4-BE49-F238E27FC236}">
                    <a16:creationId xmlns:a16="http://schemas.microsoft.com/office/drawing/2014/main" id="{99485910-9320-49F5-8559-59D28E9CB50D}"/>
                  </a:ext>
                </a:extLst>
              </p:cNvPr>
              <p:cNvSpPr>
                <a:spLocks/>
              </p:cNvSpPr>
              <p:nvPr/>
            </p:nvSpPr>
            <p:spPr bwMode="auto">
              <a:xfrm>
                <a:off x="3786188" y="3484563"/>
                <a:ext cx="46038" cy="60325"/>
              </a:xfrm>
              <a:custGeom>
                <a:avLst/>
                <a:gdLst>
                  <a:gd name="T0" fmla="*/ 2147483646 w 29"/>
                  <a:gd name="T1" fmla="*/ 0 h 38"/>
                  <a:gd name="T2" fmla="*/ 2147483646 w 29"/>
                  <a:gd name="T3" fmla="*/ 0 h 38"/>
                  <a:gd name="T4" fmla="*/ 2147483646 w 29"/>
                  <a:gd name="T5" fmla="*/ 2147483646 h 38"/>
                  <a:gd name="T6" fmla="*/ 2147483646 w 29"/>
                  <a:gd name="T7" fmla="*/ 2147483646 h 38"/>
                  <a:gd name="T8" fmla="*/ 0 w 29"/>
                  <a:gd name="T9" fmla="*/ 2147483646 h 38"/>
                  <a:gd name="T10" fmla="*/ 0 w 29"/>
                  <a:gd name="T11" fmla="*/ 2147483646 h 38"/>
                  <a:gd name="T12" fmla="*/ 2147483646 w 29"/>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3" name="îṩḻíḓe">
                <a:extLst>
                  <a:ext uri="{FF2B5EF4-FFF2-40B4-BE49-F238E27FC236}">
                    <a16:creationId xmlns:a16="http://schemas.microsoft.com/office/drawing/2014/main" id="{798038DF-5EEA-440A-AE03-6BE40524E469}"/>
                  </a:ext>
                </a:extLst>
              </p:cNvPr>
              <p:cNvSpPr>
                <a:spLocks/>
              </p:cNvSpPr>
              <p:nvPr/>
            </p:nvSpPr>
            <p:spPr bwMode="auto">
              <a:xfrm>
                <a:off x="3994151" y="3484563"/>
                <a:ext cx="46038" cy="60325"/>
              </a:xfrm>
              <a:custGeom>
                <a:avLst/>
                <a:gdLst>
                  <a:gd name="T0" fmla="*/ 2147483646 w 29"/>
                  <a:gd name="T1" fmla="*/ 0 h 38"/>
                  <a:gd name="T2" fmla="*/ 2147483646 w 29"/>
                  <a:gd name="T3" fmla="*/ 0 h 38"/>
                  <a:gd name="T4" fmla="*/ 2147483646 w 29"/>
                  <a:gd name="T5" fmla="*/ 2147483646 h 38"/>
                  <a:gd name="T6" fmla="*/ 2147483646 w 29"/>
                  <a:gd name="T7" fmla="*/ 2147483646 h 38"/>
                  <a:gd name="T8" fmla="*/ 0 w 29"/>
                  <a:gd name="T9" fmla="*/ 2147483646 h 38"/>
                  <a:gd name="T10" fmla="*/ 0 w 29"/>
                  <a:gd name="T11" fmla="*/ 2147483646 h 38"/>
                  <a:gd name="T12" fmla="*/ 2147483646 w 29"/>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4" name="î$1îdè">
                <a:extLst>
                  <a:ext uri="{FF2B5EF4-FFF2-40B4-BE49-F238E27FC236}">
                    <a16:creationId xmlns:a16="http://schemas.microsoft.com/office/drawing/2014/main" id="{D85252D4-5C62-4B35-99CA-D176A71F81B1}"/>
                  </a:ext>
                </a:extLst>
              </p:cNvPr>
              <p:cNvSpPr>
                <a:spLocks/>
              </p:cNvSpPr>
              <p:nvPr/>
            </p:nvSpPr>
            <p:spPr bwMode="auto">
              <a:xfrm>
                <a:off x="3851276" y="3484563"/>
                <a:ext cx="122238" cy="60325"/>
              </a:xfrm>
              <a:custGeom>
                <a:avLst/>
                <a:gdLst>
                  <a:gd name="T0" fmla="*/ 2147483646 w 77"/>
                  <a:gd name="T1" fmla="*/ 0 h 38"/>
                  <a:gd name="T2" fmla="*/ 2147483646 w 77"/>
                  <a:gd name="T3" fmla="*/ 0 h 38"/>
                  <a:gd name="T4" fmla="*/ 2147483646 w 77"/>
                  <a:gd name="T5" fmla="*/ 2147483646 h 38"/>
                  <a:gd name="T6" fmla="*/ 2147483646 w 77"/>
                  <a:gd name="T7" fmla="*/ 2147483646 h 38"/>
                  <a:gd name="T8" fmla="*/ 0 w 77"/>
                  <a:gd name="T9" fmla="*/ 2147483646 h 38"/>
                  <a:gd name="T10" fmla="*/ 0 w 77"/>
                  <a:gd name="T11" fmla="*/ 2147483646 h 38"/>
                  <a:gd name="T12" fmla="*/ 2147483646 w 77"/>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5" name="iśľïḓe">
                <a:extLst>
                  <a:ext uri="{FF2B5EF4-FFF2-40B4-BE49-F238E27FC236}">
                    <a16:creationId xmlns:a16="http://schemas.microsoft.com/office/drawing/2014/main" id="{64B57B89-E71A-4698-BD6D-7C297B08D2CE}"/>
                  </a:ext>
                </a:extLst>
              </p:cNvPr>
              <p:cNvSpPr>
                <a:spLocks noChangeArrowheads="1"/>
              </p:cNvSpPr>
              <p:nvPr/>
            </p:nvSpPr>
            <p:spPr bwMode="auto">
              <a:xfrm>
                <a:off x="4046587" y="3484678"/>
                <a:ext cx="5029"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6" name="iṣļïḑè">
                <a:extLst>
                  <a:ext uri="{FF2B5EF4-FFF2-40B4-BE49-F238E27FC236}">
                    <a16:creationId xmlns:a16="http://schemas.microsoft.com/office/drawing/2014/main" id="{371023C4-6963-4D20-9CED-8EFEFC94E1B0}"/>
                  </a:ext>
                </a:extLst>
              </p:cNvPr>
              <p:cNvSpPr>
                <a:spLocks noChangeArrowheads="1"/>
              </p:cNvSpPr>
              <p:nvPr/>
            </p:nvSpPr>
            <p:spPr bwMode="auto">
              <a:xfrm>
                <a:off x="3837887" y="3484678"/>
                <a:ext cx="7543"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7" name="iṡḷidé">
                <a:extLst>
                  <a:ext uri="{FF2B5EF4-FFF2-40B4-BE49-F238E27FC236}">
                    <a16:creationId xmlns:a16="http://schemas.microsoft.com/office/drawing/2014/main" id="{DD1DC66B-88D5-405B-91D1-1EB52E99A38E}"/>
                  </a:ext>
                </a:extLst>
              </p:cNvPr>
              <p:cNvSpPr>
                <a:spLocks noChangeArrowheads="1"/>
              </p:cNvSpPr>
              <p:nvPr/>
            </p:nvSpPr>
            <p:spPr bwMode="auto">
              <a:xfrm>
                <a:off x="3978697" y="3484678"/>
                <a:ext cx="5029"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8" name="íṡḷíḋe">
                <a:extLst>
                  <a:ext uri="{FF2B5EF4-FFF2-40B4-BE49-F238E27FC236}">
                    <a16:creationId xmlns:a16="http://schemas.microsoft.com/office/drawing/2014/main" id="{E5FAA49A-FCE3-405E-A491-941B4681B375}"/>
                  </a:ext>
                </a:extLst>
              </p:cNvPr>
              <p:cNvSpPr>
                <a:spLocks noChangeArrowheads="1"/>
              </p:cNvSpPr>
              <p:nvPr/>
            </p:nvSpPr>
            <p:spPr bwMode="auto">
              <a:xfrm>
                <a:off x="3810227" y="3550090"/>
                <a:ext cx="206186"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9" name="íŝ1iḑê">
                <a:extLst>
                  <a:ext uri="{FF2B5EF4-FFF2-40B4-BE49-F238E27FC236}">
                    <a16:creationId xmlns:a16="http://schemas.microsoft.com/office/drawing/2014/main" id="{5C3DE549-AD6B-4FB8-8A13-64A31E1EE76F}"/>
                  </a:ext>
                </a:extLst>
              </p:cNvPr>
              <p:cNvSpPr>
                <a:spLocks noChangeArrowheads="1"/>
              </p:cNvSpPr>
              <p:nvPr/>
            </p:nvSpPr>
            <p:spPr bwMode="auto">
              <a:xfrm>
                <a:off x="3805198" y="3557637"/>
                <a:ext cx="213730" cy="2517"/>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0" name="îṩḷiḑe">
                <a:extLst>
                  <a:ext uri="{FF2B5EF4-FFF2-40B4-BE49-F238E27FC236}">
                    <a16:creationId xmlns:a16="http://schemas.microsoft.com/office/drawing/2014/main" id="{2143D229-C456-4C27-9649-B4DEA9AE4D06}"/>
                  </a:ext>
                </a:extLst>
              </p:cNvPr>
              <p:cNvSpPr>
                <a:spLocks noChangeArrowheads="1"/>
              </p:cNvSpPr>
              <p:nvPr/>
            </p:nvSpPr>
            <p:spPr bwMode="auto">
              <a:xfrm>
                <a:off x="3802685" y="3567700"/>
                <a:ext cx="218758" cy="0"/>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1" name="iṧḻiḑê">
                <a:extLst>
                  <a:ext uri="{FF2B5EF4-FFF2-40B4-BE49-F238E27FC236}">
                    <a16:creationId xmlns:a16="http://schemas.microsoft.com/office/drawing/2014/main" id="{546AF214-34EE-4C33-8F4B-AD4B73439625}"/>
                  </a:ext>
                </a:extLst>
              </p:cNvPr>
              <p:cNvSpPr>
                <a:spLocks noChangeArrowheads="1"/>
              </p:cNvSpPr>
              <p:nvPr/>
            </p:nvSpPr>
            <p:spPr bwMode="auto">
              <a:xfrm>
                <a:off x="3802685" y="3570217"/>
                <a:ext cx="223787" cy="2515"/>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2" name="ïṣḻîḋè">
                <a:extLst>
                  <a:ext uri="{FF2B5EF4-FFF2-40B4-BE49-F238E27FC236}">
                    <a16:creationId xmlns:a16="http://schemas.microsoft.com/office/drawing/2014/main" id="{35468A89-A39C-46E4-94A9-FC7ADB4349ED}"/>
                  </a:ext>
                </a:extLst>
              </p:cNvPr>
              <p:cNvSpPr>
                <a:spLocks noChangeArrowheads="1"/>
              </p:cNvSpPr>
              <p:nvPr/>
            </p:nvSpPr>
            <p:spPr bwMode="auto">
              <a:xfrm>
                <a:off x="3795140" y="3580280"/>
                <a:ext cx="233846"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3" name="îṡ1îḍé">
                <a:extLst>
                  <a:ext uri="{FF2B5EF4-FFF2-40B4-BE49-F238E27FC236}">
                    <a16:creationId xmlns:a16="http://schemas.microsoft.com/office/drawing/2014/main" id="{255E7DC9-5F38-419A-A91D-15E0FF5A385E}"/>
                  </a:ext>
                </a:extLst>
              </p:cNvPr>
              <p:cNvSpPr>
                <a:spLocks/>
              </p:cNvSpPr>
              <p:nvPr/>
            </p:nvSpPr>
            <p:spPr bwMode="auto">
              <a:xfrm>
                <a:off x="3633788" y="3587750"/>
                <a:ext cx="560388" cy="6350"/>
              </a:xfrm>
              <a:custGeom>
                <a:avLst/>
                <a:gdLst>
                  <a:gd name="T0" fmla="*/ 0 w 353"/>
                  <a:gd name="T1" fmla="*/ 0 h 4"/>
                  <a:gd name="T2" fmla="*/ 2147483646 w 353"/>
                  <a:gd name="T3" fmla="*/ 0 h 4"/>
                  <a:gd name="T4" fmla="*/ 2147483646 w 353"/>
                  <a:gd name="T5" fmla="*/ 2147483646 h 4"/>
                  <a:gd name="T6" fmla="*/ 2147483646 w 353"/>
                  <a:gd name="T7" fmla="*/ 2147483646 h 4"/>
                  <a:gd name="T8" fmla="*/ 0 w 353"/>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4" name="îš1íḑe">
                <a:extLst>
                  <a:ext uri="{FF2B5EF4-FFF2-40B4-BE49-F238E27FC236}">
                    <a16:creationId xmlns:a16="http://schemas.microsoft.com/office/drawing/2014/main" id="{1815BA95-1CE5-49F6-85DC-3DE44E99CF32}"/>
                  </a:ext>
                </a:extLst>
              </p:cNvPr>
              <p:cNvSpPr>
                <a:spLocks/>
              </p:cNvSpPr>
              <p:nvPr/>
            </p:nvSpPr>
            <p:spPr bwMode="auto">
              <a:xfrm>
                <a:off x="3640138" y="3600450"/>
                <a:ext cx="547688" cy="6350"/>
              </a:xfrm>
              <a:custGeom>
                <a:avLst/>
                <a:gdLst>
                  <a:gd name="T0" fmla="*/ 0 w 345"/>
                  <a:gd name="T1" fmla="*/ 0 h 4"/>
                  <a:gd name="T2" fmla="*/ 2147483646 w 345"/>
                  <a:gd name="T3" fmla="*/ 0 h 4"/>
                  <a:gd name="T4" fmla="*/ 2147483646 w 345"/>
                  <a:gd name="T5" fmla="*/ 2147483646 h 4"/>
                  <a:gd name="T6" fmla="*/ 2147483646 w 345"/>
                  <a:gd name="T7" fmla="*/ 2147483646 h 4"/>
                  <a:gd name="T8" fmla="*/ 0 w 345"/>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5" name="iš1ïḍe">
                <a:extLst>
                  <a:ext uri="{FF2B5EF4-FFF2-40B4-BE49-F238E27FC236}">
                    <a16:creationId xmlns:a16="http://schemas.microsoft.com/office/drawing/2014/main" id="{40E711C7-D0F9-417F-B18E-C5FB62BD1C0B}"/>
                  </a:ext>
                </a:extLst>
              </p:cNvPr>
              <p:cNvSpPr>
                <a:spLocks noChangeArrowheads="1"/>
              </p:cNvSpPr>
              <p:nvPr/>
            </p:nvSpPr>
            <p:spPr bwMode="auto">
              <a:xfrm>
                <a:off x="3737308" y="3406687"/>
                <a:ext cx="352025"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6" name="îSḻîde">
                <a:extLst>
                  <a:ext uri="{FF2B5EF4-FFF2-40B4-BE49-F238E27FC236}">
                    <a16:creationId xmlns:a16="http://schemas.microsoft.com/office/drawing/2014/main" id="{DA9F51D2-2FCB-4083-85DE-927A5CE50E46}"/>
                  </a:ext>
                </a:extLst>
              </p:cNvPr>
              <p:cNvSpPr>
                <a:spLocks noChangeArrowheads="1"/>
              </p:cNvSpPr>
              <p:nvPr/>
            </p:nvSpPr>
            <p:spPr bwMode="auto">
              <a:xfrm>
                <a:off x="3747366" y="3416750"/>
                <a:ext cx="32687"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7" name="î$ḻîḑé">
                <a:extLst>
                  <a:ext uri="{FF2B5EF4-FFF2-40B4-BE49-F238E27FC236}">
                    <a16:creationId xmlns:a16="http://schemas.microsoft.com/office/drawing/2014/main" id="{EBA074C1-B95D-474A-8AB9-3AD52587B3FB}"/>
                  </a:ext>
                </a:extLst>
              </p:cNvPr>
              <p:cNvSpPr>
                <a:spLocks noChangeArrowheads="1"/>
              </p:cNvSpPr>
              <p:nvPr/>
            </p:nvSpPr>
            <p:spPr bwMode="auto">
              <a:xfrm>
                <a:off x="3805198" y="3416750"/>
                <a:ext cx="211215" cy="2517"/>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8" name="íŝļïḓe">
                <a:extLst>
                  <a:ext uri="{FF2B5EF4-FFF2-40B4-BE49-F238E27FC236}">
                    <a16:creationId xmlns:a16="http://schemas.microsoft.com/office/drawing/2014/main" id="{3401F1EC-1539-41A4-AE58-3924E8BD3D14}"/>
                  </a:ext>
                </a:extLst>
              </p:cNvPr>
              <p:cNvSpPr>
                <a:spLocks noChangeArrowheads="1"/>
              </p:cNvSpPr>
              <p:nvPr/>
            </p:nvSpPr>
            <p:spPr bwMode="auto">
              <a:xfrm>
                <a:off x="3810227"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9" name="îS1iḍé">
                <a:extLst>
                  <a:ext uri="{FF2B5EF4-FFF2-40B4-BE49-F238E27FC236}">
                    <a16:creationId xmlns:a16="http://schemas.microsoft.com/office/drawing/2014/main" id="{67317AD9-3190-4CC9-802C-65837E38FDD9}"/>
                  </a:ext>
                </a:extLst>
              </p:cNvPr>
              <p:cNvSpPr>
                <a:spLocks noChangeArrowheads="1"/>
              </p:cNvSpPr>
              <p:nvPr/>
            </p:nvSpPr>
            <p:spPr bwMode="auto">
              <a:xfrm>
                <a:off x="3802685" y="3421782"/>
                <a:ext cx="251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0" name="išlïdé">
                <a:extLst>
                  <a:ext uri="{FF2B5EF4-FFF2-40B4-BE49-F238E27FC236}">
                    <a16:creationId xmlns:a16="http://schemas.microsoft.com/office/drawing/2014/main" id="{410C57ED-0EC6-4B25-980C-61455A85F9F3}"/>
                  </a:ext>
                </a:extLst>
              </p:cNvPr>
              <p:cNvSpPr>
                <a:spLocks noChangeArrowheads="1"/>
              </p:cNvSpPr>
              <p:nvPr/>
            </p:nvSpPr>
            <p:spPr bwMode="auto">
              <a:xfrm>
                <a:off x="3790111"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1" name="ïSlïde">
                <a:extLst>
                  <a:ext uri="{FF2B5EF4-FFF2-40B4-BE49-F238E27FC236}">
                    <a16:creationId xmlns:a16="http://schemas.microsoft.com/office/drawing/2014/main" id="{5EEACBD4-5EA8-4911-AC8C-F79497DE999D}"/>
                  </a:ext>
                </a:extLst>
              </p:cNvPr>
              <p:cNvSpPr>
                <a:spLocks/>
              </p:cNvSpPr>
              <p:nvPr/>
            </p:nvSpPr>
            <p:spPr bwMode="auto">
              <a:xfrm>
                <a:off x="3822701"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2" name="îşľïďe">
                <a:extLst>
                  <a:ext uri="{FF2B5EF4-FFF2-40B4-BE49-F238E27FC236}">
                    <a16:creationId xmlns:a16="http://schemas.microsoft.com/office/drawing/2014/main" id="{D79739EF-7285-45D7-9197-CA32F620636A}"/>
                  </a:ext>
                </a:extLst>
              </p:cNvPr>
              <p:cNvSpPr>
                <a:spLocks/>
              </p:cNvSpPr>
              <p:nvPr/>
            </p:nvSpPr>
            <p:spPr bwMode="auto">
              <a:xfrm>
                <a:off x="3832226"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3" name="ïşľíďê">
                <a:extLst>
                  <a:ext uri="{FF2B5EF4-FFF2-40B4-BE49-F238E27FC236}">
                    <a16:creationId xmlns:a16="http://schemas.microsoft.com/office/drawing/2014/main" id="{79A8FC90-F767-46C3-8E74-D8A3E57BCBF8}"/>
                  </a:ext>
                </a:extLst>
              </p:cNvPr>
              <p:cNvSpPr>
                <a:spLocks/>
              </p:cNvSpPr>
              <p:nvPr/>
            </p:nvSpPr>
            <p:spPr bwMode="auto">
              <a:xfrm>
                <a:off x="38449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4" name="íś1ïdè">
                <a:extLst>
                  <a:ext uri="{FF2B5EF4-FFF2-40B4-BE49-F238E27FC236}">
                    <a16:creationId xmlns:a16="http://schemas.microsoft.com/office/drawing/2014/main" id="{FF3F32C2-4CBC-44BE-893A-CABC389AABCA}"/>
                  </a:ext>
                </a:extLst>
              </p:cNvPr>
              <p:cNvSpPr>
                <a:spLocks/>
              </p:cNvSpPr>
              <p:nvPr/>
            </p:nvSpPr>
            <p:spPr bwMode="auto">
              <a:xfrm>
                <a:off x="3854451"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5" name="iṩḷiḍe">
                <a:extLst>
                  <a:ext uri="{FF2B5EF4-FFF2-40B4-BE49-F238E27FC236}">
                    <a16:creationId xmlns:a16="http://schemas.microsoft.com/office/drawing/2014/main" id="{E501C317-C143-4A5F-99CB-517E0A0A2D94}"/>
                  </a:ext>
                </a:extLst>
              </p:cNvPr>
              <p:cNvSpPr>
                <a:spLocks/>
              </p:cNvSpPr>
              <p:nvPr/>
            </p:nvSpPr>
            <p:spPr bwMode="auto">
              <a:xfrm>
                <a:off x="3865563"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6" name="ïŝ1iďè">
                <a:extLst>
                  <a:ext uri="{FF2B5EF4-FFF2-40B4-BE49-F238E27FC236}">
                    <a16:creationId xmlns:a16="http://schemas.microsoft.com/office/drawing/2014/main" id="{E82ECD54-E3D5-4730-8689-6285303909AB}"/>
                  </a:ext>
                </a:extLst>
              </p:cNvPr>
              <p:cNvSpPr>
                <a:spLocks/>
              </p:cNvSpPr>
              <p:nvPr/>
            </p:nvSpPr>
            <p:spPr bwMode="auto">
              <a:xfrm>
                <a:off x="3878263"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7" name="íṩļíḋê">
                <a:extLst>
                  <a:ext uri="{FF2B5EF4-FFF2-40B4-BE49-F238E27FC236}">
                    <a16:creationId xmlns:a16="http://schemas.microsoft.com/office/drawing/2014/main" id="{60C1D3F2-B043-417C-A522-3221DB381D5F}"/>
                  </a:ext>
                </a:extLst>
              </p:cNvPr>
              <p:cNvSpPr>
                <a:spLocks/>
              </p:cNvSpPr>
              <p:nvPr/>
            </p:nvSpPr>
            <p:spPr bwMode="auto">
              <a:xfrm>
                <a:off x="3887788"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8" name="ïṧ1ïdè">
                <a:extLst>
                  <a:ext uri="{FF2B5EF4-FFF2-40B4-BE49-F238E27FC236}">
                    <a16:creationId xmlns:a16="http://schemas.microsoft.com/office/drawing/2014/main" id="{34951846-7FBB-4E72-80EC-AAA124FB9D9F}"/>
                  </a:ext>
                </a:extLst>
              </p:cNvPr>
              <p:cNvSpPr>
                <a:spLocks/>
              </p:cNvSpPr>
              <p:nvPr/>
            </p:nvSpPr>
            <p:spPr bwMode="auto">
              <a:xfrm>
                <a:off x="3897313"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9" name="íŝḻîḍé">
                <a:extLst>
                  <a:ext uri="{FF2B5EF4-FFF2-40B4-BE49-F238E27FC236}">
                    <a16:creationId xmlns:a16="http://schemas.microsoft.com/office/drawing/2014/main" id="{8890F19E-5738-4662-9BEF-A6AF60471A9B}"/>
                  </a:ext>
                </a:extLst>
              </p:cNvPr>
              <p:cNvSpPr>
                <a:spLocks/>
              </p:cNvSpPr>
              <p:nvPr/>
            </p:nvSpPr>
            <p:spPr bwMode="auto">
              <a:xfrm>
                <a:off x="3908426"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0" name="îşḻïḓé">
                <a:extLst>
                  <a:ext uri="{FF2B5EF4-FFF2-40B4-BE49-F238E27FC236}">
                    <a16:creationId xmlns:a16="http://schemas.microsoft.com/office/drawing/2014/main" id="{B547F260-7D63-41B7-A108-0847D5653312}"/>
                  </a:ext>
                </a:extLst>
              </p:cNvPr>
              <p:cNvSpPr>
                <a:spLocks/>
              </p:cNvSpPr>
              <p:nvPr/>
            </p:nvSpPr>
            <p:spPr bwMode="auto">
              <a:xfrm>
                <a:off x="39211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1" name="íśļíďè">
                <a:extLst>
                  <a:ext uri="{FF2B5EF4-FFF2-40B4-BE49-F238E27FC236}">
                    <a16:creationId xmlns:a16="http://schemas.microsoft.com/office/drawing/2014/main" id="{CA8997C4-B24B-424C-A898-121EF1FA49A7}"/>
                  </a:ext>
                </a:extLst>
              </p:cNvPr>
              <p:cNvSpPr>
                <a:spLocks/>
              </p:cNvSpPr>
              <p:nvPr/>
            </p:nvSpPr>
            <p:spPr bwMode="auto">
              <a:xfrm>
                <a:off x="3930651"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2" name="iŝ1ïdé">
                <a:extLst>
                  <a:ext uri="{FF2B5EF4-FFF2-40B4-BE49-F238E27FC236}">
                    <a16:creationId xmlns:a16="http://schemas.microsoft.com/office/drawing/2014/main" id="{1B528947-0D27-4747-BDA0-E4C4D759C270}"/>
                  </a:ext>
                </a:extLst>
              </p:cNvPr>
              <p:cNvSpPr>
                <a:spLocks/>
              </p:cNvSpPr>
              <p:nvPr/>
            </p:nvSpPr>
            <p:spPr bwMode="auto">
              <a:xfrm>
                <a:off x="3940176"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3" name="is1ídè">
                <a:extLst>
                  <a:ext uri="{FF2B5EF4-FFF2-40B4-BE49-F238E27FC236}">
                    <a16:creationId xmlns:a16="http://schemas.microsoft.com/office/drawing/2014/main" id="{648A5F8F-0097-448A-A078-E5A174A7EE88}"/>
                  </a:ext>
                </a:extLst>
              </p:cNvPr>
              <p:cNvSpPr>
                <a:spLocks/>
              </p:cNvSpPr>
              <p:nvPr/>
            </p:nvSpPr>
            <p:spPr bwMode="auto">
              <a:xfrm>
                <a:off x="3951288"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4" name="islíďê">
                <a:extLst>
                  <a:ext uri="{FF2B5EF4-FFF2-40B4-BE49-F238E27FC236}">
                    <a16:creationId xmlns:a16="http://schemas.microsoft.com/office/drawing/2014/main" id="{3B7FEB44-6AFD-43BD-86FC-D431BED8C03C}"/>
                  </a:ext>
                </a:extLst>
              </p:cNvPr>
              <p:cNvSpPr>
                <a:spLocks/>
              </p:cNvSpPr>
              <p:nvPr/>
            </p:nvSpPr>
            <p:spPr bwMode="auto">
              <a:xfrm>
                <a:off x="3963988"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5" name="iṩlíḑê">
                <a:extLst>
                  <a:ext uri="{FF2B5EF4-FFF2-40B4-BE49-F238E27FC236}">
                    <a16:creationId xmlns:a16="http://schemas.microsoft.com/office/drawing/2014/main" id="{F7C5D5DE-AC53-4539-8751-577666B60FDB}"/>
                  </a:ext>
                </a:extLst>
              </p:cNvPr>
              <p:cNvSpPr>
                <a:spLocks/>
              </p:cNvSpPr>
              <p:nvPr/>
            </p:nvSpPr>
            <p:spPr bwMode="auto">
              <a:xfrm>
                <a:off x="3973513"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6" name="îṥḷïďê">
                <a:extLst>
                  <a:ext uri="{FF2B5EF4-FFF2-40B4-BE49-F238E27FC236}">
                    <a16:creationId xmlns:a16="http://schemas.microsoft.com/office/drawing/2014/main" id="{56967932-1744-4EFD-B6F2-AA8408B8D259}"/>
                  </a:ext>
                </a:extLst>
              </p:cNvPr>
              <p:cNvSpPr>
                <a:spLocks/>
              </p:cNvSpPr>
              <p:nvPr/>
            </p:nvSpPr>
            <p:spPr bwMode="auto">
              <a:xfrm>
                <a:off x="3983038"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7" name="íṥḻïďè">
                <a:extLst>
                  <a:ext uri="{FF2B5EF4-FFF2-40B4-BE49-F238E27FC236}">
                    <a16:creationId xmlns:a16="http://schemas.microsoft.com/office/drawing/2014/main" id="{5E90CD0C-B64A-4BC0-985F-EEFD9E350151}"/>
                  </a:ext>
                </a:extLst>
              </p:cNvPr>
              <p:cNvSpPr>
                <a:spLocks/>
              </p:cNvSpPr>
              <p:nvPr/>
            </p:nvSpPr>
            <p:spPr bwMode="auto">
              <a:xfrm>
                <a:off x="39973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8" name="íṡḷíḍè">
                <a:extLst>
                  <a:ext uri="{FF2B5EF4-FFF2-40B4-BE49-F238E27FC236}">
                    <a16:creationId xmlns:a16="http://schemas.microsoft.com/office/drawing/2014/main" id="{08511859-B6CE-4852-8BA3-A4EF8D77BFEA}"/>
                  </a:ext>
                </a:extLst>
              </p:cNvPr>
              <p:cNvSpPr>
                <a:spLocks noChangeArrowheads="1"/>
              </p:cNvSpPr>
              <p:nvPr/>
            </p:nvSpPr>
            <p:spPr bwMode="auto">
              <a:xfrm>
                <a:off x="4006356" y="3421782"/>
                <a:ext cx="2515"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99" name="î$ḷîḑé">
                <a:extLst>
                  <a:ext uri="{FF2B5EF4-FFF2-40B4-BE49-F238E27FC236}">
                    <a16:creationId xmlns:a16="http://schemas.microsoft.com/office/drawing/2014/main" id="{94EDFE82-C2F6-40A9-A746-5C421C9B54AF}"/>
                  </a:ext>
                </a:extLst>
              </p:cNvPr>
              <p:cNvSpPr>
                <a:spLocks noChangeArrowheads="1"/>
              </p:cNvSpPr>
              <p:nvPr/>
            </p:nvSpPr>
            <p:spPr bwMode="auto">
              <a:xfrm>
                <a:off x="4016413"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0" name="í$ľîdè">
                <a:extLst>
                  <a:ext uri="{FF2B5EF4-FFF2-40B4-BE49-F238E27FC236}">
                    <a16:creationId xmlns:a16="http://schemas.microsoft.com/office/drawing/2014/main" id="{5CDFF439-B89C-43C5-983F-5B218B172F8D}"/>
                  </a:ext>
                </a:extLst>
              </p:cNvPr>
              <p:cNvSpPr>
                <a:spLocks noChangeArrowheads="1"/>
              </p:cNvSpPr>
              <p:nvPr/>
            </p:nvSpPr>
            <p:spPr bwMode="auto">
              <a:xfrm>
                <a:off x="4026471" y="3421782"/>
                <a:ext cx="754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1" name="iṥ1iḍè">
                <a:extLst>
                  <a:ext uri="{FF2B5EF4-FFF2-40B4-BE49-F238E27FC236}">
                    <a16:creationId xmlns:a16="http://schemas.microsoft.com/office/drawing/2014/main" id="{8B727DA2-701C-408F-92C9-FC39F3E09ADE}"/>
                  </a:ext>
                </a:extLst>
              </p:cNvPr>
              <p:cNvSpPr>
                <a:spLocks noChangeArrowheads="1"/>
              </p:cNvSpPr>
              <p:nvPr/>
            </p:nvSpPr>
            <p:spPr bwMode="auto">
              <a:xfrm>
                <a:off x="4039044" y="3416750"/>
                <a:ext cx="40231"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2" name="ïslidé">
                <a:extLst>
                  <a:ext uri="{FF2B5EF4-FFF2-40B4-BE49-F238E27FC236}">
                    <a16:creationId xmlns:a16="http://schemas.microsoft.com/office/drawing/2014/main" id="{66B79571-65B1-4D3B-8780-39E7937AB0C9}"/>
                  </a:ext>
                </a:extLst>
              </p:cNvPr>
              <p:cNvSpPr>
                <a:spLocks noChangeArrowheads="1"/>
              </p:cNvSpPr>
              <p:nvPr/>
            </p:nvSpPr>
            <p:spPr bwMode="auto">
              <a:xfrm>
                <a:off x="3679475" y="3489710"/>
                <a:ext cx="17602"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3" name="íṡlïďè">
                <a:extLst>
                  <a:ext uri="{FF2B5EF4-FFF2-40B4-BE49-F238E27FC236}">
                    <a16:creationId xmlns:a16="http://schemas.microsoft.com/office/drawing/2014/main" id="{6A1FA8DD-1A81-4966-B46A-03CD3F7F8AC4}"/>
                  </a:ext>
                </a:extLst>
              </p:cNvPr>
              <p:cNvSpPr>
                <a:spLocks/>
              </p:cNvSpPr>
              <p:nvPr/>
            </p:nvSpPr>
            <p:spPr bwMode="auto">
              <a:xfrm>
                <a:off x="3884613" y="3490913"/>
                <a:ext cx="55563" cy="53975"/>
              </a:xfrm>
              <a:custGeom>
                <a:avLst/>
                <a:gdLst>
                  <a:gd name="T0" fmla="*/ 0 w 35"/>
                  <a:gd name="T1" fmla="*/ 0 h 34"/>
                  <a:gd name="T2" fmla="*/ 2147483646 w 35"/>
                  <a:gd name="T3" fmla="*/ 0 h 34"/>
                  <a:gd name="T4" fmla="*/ 2147483646 w 35"/>
                  <a:gd name="T5" fmla="*/ 2147483646 h 34"/>
                  <a:gd name="T6" fmla="*/ 0 w 35"/>
                  <a:gd name="T7" fmla="*/ 2147483646 h 34"/>
                  <a:gd name="T8" fmla="*/ 0 w 35"/>
                  <a:gd name="T9" fmla="*/ 0 h 34"/>
                  <a:gd name="T10" fmla="*/ 0 w 35"/>
                  <a:gd name="T11" fmla="*/ 0 h 34"/>
                  <a:gd name="T12" fmla="*/ 2147483646 w 35"/>
                  <a:gd name="T13" fmla="*/ 2147483646 h 34"/>
                  <a:gd name="T14" fmla="*/ 2147483646 w 35"/>
                  <a:gd name="T15" fmla="*/ 2147483646 h 34"/>
                  <a:gd name="T16" fmla="*/ 2147483646 w 35"/>
                  <a:gd name="T17" fmla="*/ 2147483646 h 34"/>
                  <a:gd name="T18" fmla="*/ 2147483646 w 35"/>
                  <a:gd name="T19" fmla="*/ 2147483646 h 34"/>
                  <a:gd name="T20" fmla="*/ 2147483646 w 35"/>
                  <a:gd name="T21" fmla="*/ 2147483646 h 34"/>
                  <a:gd name="T22" fmla="*/ 2147483646 w 35"/>
                  <a:gd name="T23" fmla="*/ 2147483646 h 34"/>
                  <a:gd name="T24" fmla="*/ 2147483646 w 35"/>
                  <a:gd name="T25" fmla="*/ 2147483646 h 34"/>
                  <a:gd name="T26" fmla="*/ 2147483646 w 35"/>
                  <a:gd name="T27" fmla="*/ 2147483646 h 34"/>
                  <a:gd name="T28" fmla="*/ 2147483646 w 35"/>
                  <a:gd name="T29" fmla="*/ 2147483646 h 34"/>
                  <a:gd name="T30" fmla="*/ 2147483646 w 35"/>
                  <a:gd name="T31" fmla="*/ 2147483646 h 34"/>
                  <a:gd name="T32" fmla="*/ 2147483646 w 35"/>
                  <a:gd name="T33" fmla="*/ 2147483646 h 3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5" h="34">
                    <a:moveTo>
                      <a:pt x="0" y="0"/>
                    </a:moveTo>
                    <a:lnTo>
                      <a:pt x="35" y="0"/>
                    </a:lnTo>
                    <a:lnTo>
                      <a:pt x="35" y="34"/>
                    </a:lnTo>
                    <a:lnTo>
                      <a:pt x="0" y="34"/>
                    </a:lnTo>
                    <a:lnTo>
                      <a:pt x="0" y="0"/>
                    </a:lnTo>
                    <a:close/>
                    <a:moveTo>
                      <a:pt x="4" y="8"/>
                    </a:moveTo>
                    <a:lnTo>
                      <a:pt x="4" y="27"/>
                    </a:lnTo>
                    <a:lnTo>
                      <a:pt x="8" y="27"/>
                    </a:lnTo>
                    <a:lnTo>
                      <a:pt x="8"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4" name="iṧ1ïḓè">
                <a:extLst>
                  <a:ext uri="{FF2B5EF4-FFF2-40B4-BE49-F238E27FC236}">
                    <a16:creationId xmlns:a16="http://schemas.microsoft.com/office/drawing/2014/main" id="{BBABD967-BFF5-40EF-9DD6-BB94D9914592}"/>
                  </a:ext>
                </a:extLst>
              </p:cNvPr>
              <p:cNvSpPr>
                <a:spLocks/>
              </p:cNvSpPr>
              <p:nvPr/>
            </p:nvSpPr>
            <p:spPr bwMode="auto">
              <a:xfrm>
                <a:off x="3551238" y="3067050"/>
                <a:ext cx="722313" cy="727075"/>
              </a:xfrm>
              <a:custGeom>
                <a:avLst/>
                <a:gdLst>
                  <a:gd name="T0" fmla="*/ 2147483646 w 219"/>
                  <a:gd name="T1" fmla="*/ 0 h 218"/>
                  <a:gd name="T2" fmla="*/ 2147483646 w 219"/>
                  <a:gd name="T3" fmla="*/ 2147483646 h 218"/>
                  <a:gd name="T4" fmla="*/ 2147483646 w 219"/>
                  <a:gd name="T5" fmla="*/ 2147483646 h 218"/>
                  <a:gd name="T6" fmla="*/ 0 w 219"/>
                  <a:gd name="T7" fmla="*/ 2147483646 h 218"/>
                  <a:gd name="T8" fmla="*/ 2147483646 w 219"/>
                  <a:gd name="T9" fmla="*/ 0 h 218"/>
                  <a:gd name="T10" fmla="*/ 2147483646 w 219"/>
                  <a:gd name="T11" fmla="*/ 2147483646 h 218"/>
                  <a:gd name="T12" fmla="*/ 2147483646 w 219"/>
                  <a:gd name="T13" fmla="*/ 2147483646 h 218"/>
                  <a:gd name="T14" fmla="*/ 2147483646 w 219"/>
                  <a:gd name="T15" fmla="*/ 2147483646 h 218"/>
                  <a:gd name="T16" fmla="*/ 2147483646 w 219"/>
                  <a:gd name="T17" fmla="*/ 2147483646 h 218"/>
                  <a:gd name="T18" fmla="*/ 2147483646 w 219"/>
                  <a:gd name="T19" fmla="*/ 2147483646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6" name="íşḷïḑe">
              <a:extLst>
                <a:ext uri="{FF2B5EF4-FFF2-40B4-BE49-F238E27FC236}">
                  <a16:creationId xmlns:a16="http://schemas.microsoft.com/office/drawing/2014/main" id="{571348D5-7018-45C9-AE1C-6CA95F9E6DA2}"/>
                </a:ext>
              </a:extLst>
            </p:cNvPr>
            <p:cNvGrpSpPr>
              <a:grpSpLocks/>
            </p:cNvGrpSpPr>
            <p:nvPr userDrawn="1"/>
          </p:nvGrpSpPr>
          <p:grpSpPr bwMode="auto">
            <a:xfrm>
              <a:off x="4894762" y="471192"/>
              <a:ext cx="4437911" cy="1614111"/>
              <a:chOff x="4412452" y="3106738"/>
              <a:chExt cx="2312689" cy="841148"/>
            </a:xfrm>
          </p:grpSpPr>
          <p:grpSp>
            <p:nvGrpSpPr>
              <p:cNvPr id="7" name="îṥľíḑé">
                <a:extLst>
                  <a:ext uri="{FF2B5EF4-FFF2-40B4-BE49-F238E27FC236}">
                    <a16:creationId xmlns:a16="http://schemas.microsoft.com/office/drawing/2014/main" id="{78D7BE6D-15F0-4481-B614-6E1E3900E07F}"/>
                  </a:ext>
                </a:extLst>
              </p:cNvPr>
              <p:cNvGrpSpPr>
                <a:grpSpLocks/>
              </p:cNvGrpSpPr>
              <p:nvPr/>
            </p:nvGrpSpPr>
            <p:grpSpPr bwMode="auto">
              <a:xfrm>
                <a:off x="4422776" y="3106738"/>
                <a:ext cx="2293937" cy="617538"/>
                <a:chOff x="4422776" y="3106738"/>
                <a:chExt cx="2293937" cy="617538"/>
              </a:xfrm>
            </p:grpSpPr>
            <p:sp>
              <p:nvSpPr>
                <p:cNvPr id="24" name="išḻiḑé">
                  <a:extLst>
                    <a:ext uri="{FF2B5EF4-FFF2-40B4-BE49-F238E27FC236}">
                      <a16:creationId xmlns:a16="http://schemas.microsoft.com/office/drawing/2014/main" id="{934A0031-23BE-46E5-8CA9-0AD73B035BC0}"/>
                    </a:ext>
                  </a:extLst>
                </p:cNvPr>
                <p:cNvSpPr>
                  <a:spLocks/>
                </p:cNvSpPr>
                <p:nvPr/>
              </p:nvSpPr>
              <p:spPr bwMode="auto">
                <a:xfrm>
                  <a:off x="4811713" y="3200400"/>
                  <a:ext cx="49213" cy="100013"/>
                </a:xfrm>
                <a:custGeom>
                  <a:avLst/>
                  <a:gdLst>
                    <a:gd name="T0" fmla="*/ 0 w 15"/>
                    <a:gd name="T1" fmla="*/ 2147483646 h 30"/>
                    <a:gd name="T2" fmla="*/ 2147483646 w 15"/>
                    <a:gd name="T3" fmla="*/ 2147483646 h 30"/>
                    <a:gd name="T4" fmla="*/ 0 w 15"/>
                    <a:gd name="T5" fmla="*/ 2147483646 h 30"/>
                    <a:gd name="T6" fmla="*/ 2147483646 w 15"/>
                    <a:gd name="T7" fmla="*/ 2147483646 h 30"/>
                    <a:gd name="T8" fmla="*/ 2147483646 w 15"/>
                    <a:gd name="T9" fmla="*/ 2147483646 h 30"/>
                    <a:gd name="T10" fmla="*/ 2147483646 w 15"/>
                    <a:gd name="T11" fmla="*/ 2147483646 h 30"/>
                    <a:gd name="T12" fmla="*/ 2147483646 w 15"/>
                    <a:gd name="T13" fmla="*/ 2147483646 h 30"/>
                    <a:gd name="T14" fmla="*/ 2147483646 w 15"/>
                    <a:gd name="T15" fmla="*/ 0 h 30"/>
                    <a:gd name="T16" fmla="*/ 0 w 15"/>
                    <a:gd name="T17" fmla="*/ 2147483646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5" name="íṥľíďè">
                  <a:extLst>
                    <a:ext uri="{FF2B5EF4-FFF2-40B4-BE49-F238E27FC236}">
                      <a16:creationId xmlns:a16="http://schemas.microsoft.com/office/drawing/2014/main" id="{475A7B28-467E-49A3-BDFC-2C271E0A7ACE}"/>
                    </a:ext>
                  </a:extLst>
                </p:cNvPr>
                <p:cNvSpPr>
                  <a:spLocks/>
                </p:cNvSpPr>
                <p:nvPr/>
              </p:nvSpPr>
              <p:spPr bwMode="auto">
                <a:xfrm>
                  <a:off x="5221288" y="3184525"/>
                  <a:ext cx="36513" cy="122238"/>
                </a:xfrm>
                <a:custGeom>
                  <a:avLst/>
                  <a:gdLst>
                    <a:gd name="T0" fmla="*/ 0 w 11"/>
                    <a:gd name="T1" fmla="*/ 2147483646 h 37"/>
                    <a:gd name="T2" fmla="*/ 2147483646 w 11"/>
                    <a:gd name="T3" fmla="*/ 2147483646 h 37"/>
                    <a:gd name="T4" fmla="*/ 0 w 11"/>
                    <a:gd name="T5" fmla="*/ 2147483646 h 37"/>
                    <a:gd name="T6" fmla="*/ 0 w 11"/>
                    <a:gd name="T7" fmla="*/ 2147483646 h 37"/>
                    <a:gd name="T8" fmla="*/ 2147483646 w 11"/>
                    <a:gd name="T9" fmla="*/ 2147483646 h 37"/>
                    <a:gd name="T10" fmla="*/ 2147483646 w 11"/>
                    <a:gd name="T11" fmla="*/ 2147483646 h 37"/>
                    <a:gd name="T12" fmla="*/ 2147483646 w 11"/>
                    <a:gd name="T13" fmla="*/ 2147483646 h 37"/>
                    <a:gd name="T14" fmla="*/ 2147483646 w 11"/>
                    <a:gd name="T15" fmla="*/ 2147483646 h 37"/>
                    <a:gd name="T16" fmla="*/ 2147483646 w 11"/>
                    <a:gd name="T17" fmla="*/ 2147483646 h 37"/>
                    <a:gd name="T18" fmla="*/ 2147483646 w 11"/>
                    <a:gd name="T19" fmla="*/ 0 h 37"/>
                    <a:gd name="T20" fmla="*/ 0 w 11"/>
                    <a:gd name="T21" fmla="*/ 2147483646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6" name="íś1iḑe">
                  <a:extLst>
                    <a:ext uri="{FF2B5EF4-FFF2-40B4-BE49-F238E27FC236}">
                      <a16:creationId xmlns:a16="http://schemas.microsoft.com/office/drawing/2014/main" id="{FDC5DF3C-C82D-49C4-9A56-1E78959151CE}"/>
                    </a:ext>
                  </a:extLst>
                </p:cNvPr>
                <p:cNvSpPr>
                  <a:spLocks/>
                </p:cNvSpPr>
                <p:nvPr/>
              </p:nvSpPr>
              <p:spPr bwMode="auto">
                <a:xfrm>
                  <a:off x="4554538" y="3251200"/>
                  <a:ext cx="119063" cy="58738"/>
                </a:xfrm>
                <a:custGeom>
                  <a:avLst/>
                  <a:gdLst>
                    <a:gd name="T0" fmla="*/ 0 w 36"/>
                    <a:gd name="T1" fmla="*/ 2147483646 h 18"/>
                    <a:gd name="T2" fmla="*/ 2147483646 w 36"/>
                    <a:gd name="T3" fmla="*/ 2147483646 h 18"/>
                    <a:gd name="T4" fmla="*/ 2147483646 w 36"/>
                    <a:gd name="T5" fmla="*/ 2147483646 h 18"/>
                    <a:gd name="T6" fmla="*/ 2147483646 w 36"/>
                    <a:gd name="T7" fmla="*/ 2147483646 h 18"/>
                    <a:gd name="T8" fmla="*/ 2147483646 w 36"/>
                    <a:gd name="T9" fmla="*/ 2147483646 h 18"/>
                    <a:gd name="T10" fmla="*/ 2147483646 w 36"/>
                    <a:gd name="T11" fmla="*/ 2147483646 h 18"/>
                    <a:gd name="T12" fmla="*/ 2147483646 w 36"/>
                    <a:gd name="T13" fmla="*/ 2147483646 h 18"/>
                    <a:gd name="T14" fmla="*/ 2147483646 w 36"/>
                    <a:gd name="T15" fmla="*/ 2147483646 h 18"/>
                    <a:gd name="T16" fmla="*/ 2147483646 w 36"/>
                    <a:gd name="T17" fmla="*/ 2147483646 h 18"/>
                    <a:gd name="T18" fmla="*/ 2147483646 w 36"/>
                    <a:gd name="T19" fmla="*/ 2147483646 h 18"/>
                    <a:gd name="T20" fmla="*/ 2147483646 w 36"/>
                    <a:gd name="T21" fmla="*/ 0 h 18"/>
                    <a:gd name="T22" fmla="*/ 2147483646 w 36"/>
                    <a:gd name="T23" fmla="*/ 2147483646 h 18"/>
                    <a:gd name="T24" fmla="*/ 2147483646 w 36"/>
                    <a:gd name="T25" fmla="*/ 2147483646 h 18"/>
                    <a:gd name="T26" fmla="*/ 0 w 36"/>
                    <a:gd name="T27" fmla="*/ 2147483646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7" name="iṩ1iḋè">
                  <a:extLst>
                    <a:ext uri="{FF2B5EF4-FFF2-40B4-BE49-F238E27FC236}">
                      <a16:creationId xmlns:a16="http://schemas.microsoft.com/office/drawing/2014/main" id="{90A64CC5-ADA8-4D69-9E66-5DDA2342AAF1}"/>
                    </a:ext>
                  </a:extLst>
                </p:cNvPr>
                <p:cNvSpPr>
                  <a:spLocks/>
                </p:cNvSpPr>
                <p:nvPr/>
              </p:nvSpPr>
              <p:spPr bwMode="auto">
                <a:xfrm>
                  <a:off x="6359526" y="3263900"/>
                  <a:ext cx="93663" cy="139700"/>
                </a:xfrm>
                <a:custGeom>
                  <a:avLst/>
                  <a:gdLst>
                    <a:gd name="T0" fmla="*/ 2147483646 w 28"/>
                    <a:gd name="T1" fmla="*/ 2147483646 h 42"/>
                    <a:gd name="T2" fmla="*/ 2147483646 w 28"/>
                    <a:gd name="T3" fmla="*/ 2147483646 h 42"/>
                    <a:gd name="T4" fmla="*/ 2147483646 w 28"/>
                    <a:gd name="T5" fmla="*/ 2147483646 h 42"/>
                    <a:gd name="T6" fmla="*/ 2147483646 w 28"/>
                    <a:gd name="T7" fmla="*/ 2147483646 h 42"/>
                    <a:gd name="T8" fmla="*/ 2147483646 w 28"/>
                    <a:gd name="T9" fmla="*/ 2147483646 h 42"/>
                    <a:gd name="T10" fmla="*/ 2147483646 w 28"/>
                    <a:gd name="T11" fmla="*/ 2147483646 h 42"/>
                    <a:gd name="T12" fmla="*/ 0 w 28"/>
                    <a:gd name="T13" fmla="*/ 2147483646 h 42"/>
                    <a:gd name="T14" fmla="*/ 0 w 28"/>
                    <a:gd name="T15" fmla="*/ 2147483646 h 42"/>
                    <a:gd name="T16" fmla="*/ 2147483646 w 28"/>
                    <a:gd name="T17" fmla="*/ 2147483646 h 42"/>
                    <a:gd name="T18" fmla="*/ 2147483646 w 28"/>
                    <a:gd name="T19" fmla="*/ 2147483646 h 42"/>
                    <a:gd name="T20" fmla="*/ 2147483646 w 28"/>
                    <a:gd name="T21" fmla="*/ 2147483646 h 42"/>
                    <a:gd name="T22" fmla="*/ 2147483646 w 28"/>
                    <a:gd name="T23" fmla="*/ 2147483646 h 42"/>
                    <a:gd name="T24" fmla="*/ 2147483646 w 28"/>
                    <a:gd name="T25" fmla="*/ 2147483646 h 42"/>
                    <a:gd name="T26" fmla="*/ 2147483646 w 28"/>
                    <a:gd name="T27" fmla="*/ 2147483646 h 42"/>
                    <a:gd name="T28" fmla="*/ 2147483646 w 28"/>
                    <a:gd name="T29" fmla="*/ 2147483646 h 42"/>
                    <a:gd name="T30" fmla="*/ 2147483646 w 28"/>
                    <a:gd name="T31" fmla="*/ 2147483646 h 42"/>
                    <a:gd name="T32" fmla="*/ 2147483646 w 28"/>
                    <a:gd name="T33" fmla="*/ 2147483646 h 42"/>
                    <a:gd name="T34" fmla="*/ 2147483646 w 28"/>
                    <a:gd name="T35" fmla="*/ 2147483646 h 42"/>
                    <a:gd name="T36" fmla="*/ 2147483646 w 28"/>
                    <a:gd name="T37" fmla="*/ 2147483646 h 42"/>
                    <a:gd name="T38" fmla="*/ 2147483646 w 28"/>
                    <a:gd name="T39" fmla="*/ 2147483646 h 42"/>
                    <a:gd name="T40" fmla="*/ 2147483646 w 28"/>
                    <a:gd name="T41" fmla="*/ 0 h 42"/>
                    <a:gd name="T42" fmla="*/ 2147483646 w 28"/>
                    <a:gd name="T43" fmla="*/ 2147483646 h 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8" name="íṩlïḓè">
                  <a:extLst>
                    <a:ext uri="{FF2B5EF4-FFF2-40B4-BE49-F238E27FC236}">
                      <a16:creationId xmlns:a16="http://schemas.microsoft.com/office/drawing/2014/main" id="{466E5A4A-206C-4D68-9145-ABF045046843}"/>
                    </a:ext>
                  </a:extLst>
                </p:cNvPr>
                <p:cNvSpPr>
                  <a:spLocks/>
                </p:cNvSpPr>
                <p:nvPr/>
              </p:nvSpPr>
              <p:spPr bwMode="auto">
                <a:xfrm>
                  <a:off x="5826126" y="3273425"/>
                  <a:ext cx="223838" cy="293688"/>
                </a:xfrm>
                <a:custGeom>
                  <a:avLst/>
                  <a:gdLst>
                    <a:gd name="T0" fmla="*/ 2147483646 w 68"/>
                    <a:gd name="T1" fmla="*/ 2147483646 h 88"/>
                    <a:gd name="T2" fmla="*/ 2147483646 w 68"/>
                    <a:gd name="T3" fmla="*/ 2147483646 h 88"/>
                    <a:gd name="T4" fmla="*/ 2147483646 w 68"/>
                    <a:gd name="T5" fmla="*/ 2147483646 h 88"/>
                    <a:gd name="T6" fmla="*/ 2147483646 w 68"/>
                    <a:gd name="T7" fmla="*/ 2147483646 h 88"/>
                    <a:gd name="T8" fmla="*/ 2147483646 w 68"/>
                    <a:gd name="T9" fmla="*/ 0 h 88"/>
                    <a:gd name="T10" fmla="*/ 2147483646 w 68"/>
                    <a:gd name="T11" fmla="*/ 2147483646 h 88"/>
                    <a:gd name="T12" fmla="*/ 2147483646 w 68"/>
                    <a:gd name="T13" fmla="*/ 2147483646 h 88"/>
                    <a:gd name="T14" fmla="*/ 2147483646 w 68"/>
                    <a:gd name="T15" fmla="*/ 2147483646 h 88"/>
                    <a:gd name="T16" fmla="*/ 2147483646 w 68"/>
                    <a:gd name="T17" fmla="*/ 2147483646 h 88"/>
                    <a:gd name="T18" fmla="*/ 2147483646 w 68"/>
                    <a:gd name="T19" fmla="*/ 2147483646 h 88"/>
                    <a:gd name="T20" fmla="*/ 2147483646 w 68"/>
                    <a:gd name="T21" fmla="*/ 2147483646 h 88"/>
                    <a:gd name="T22" fmla="*/ 2147483646 w 68"/>
                    <a:gd name="T23" fmla="*/ 2147483646 h 88"/>
                    <a:gd name="T24" fmla="*/ 2147483646 w 68"/>
                    <a:gd name="T25" fmla="*/ 2147483646 h 88"/>
                    <a:gd name="T26" fmla="*/ 2147483646 w 68"/>
                    <a:gd name="T27" fmla="*/ 2147483646 h 88"/>
                    <a:gd name="T28" fmla="*/ 0 w 68"/>
                    <a:gd name="T29" fmla="*/ 2147483646 h 88"/>
                    <a:gd name="T30" fmla="*/ 2147483646 w 68"/>
                    <a:gd name="T31" fmla="*/ 2147483646 h 88"/>
                    <a:gd name="T32" fmla="*/ 2147483646 w 68"/>
                    <a:gd name="T33" fmla="*/ 2147483646 h 88"/>
                    <a:gd name="T34" fmla="*/ 2147483646 w 68"/>
                    <a:gd name="T35" fmla="*/ 2147483646 h 88"/>
                    <a:gd name="T36" fmla="*/ 2147483646 w 68"/>
                    <a:gd name="T37" fmla="*/ 2147483646 h 88"/>
                    <a:gd name="T38" fmla="*/ 2147483646 w 68"/>
                    <a:gd name="T39" fmla="*/ 2147483646 h 88"/>
                    <a:gd name="T40" fmla="*/ 2147483646 w 68"/>
                    <a:gd name="T41" fmla="*/ 2147483646 h 88"/>
                    <a:gd name="T42" fmla="*/ 2147483646 w 68"/>
                    <a:gd name="T43" fmla="*/ 2147483646 h 88"/>
                    <a:gd name="T44" fmla="*/ 2147483646 w 68"/>
                    <a:gd name="T45" fmla="*/ 2147483646 h 88"/>
                    <a:gd name="T46" fmla="*/ 2147483646 w 68"/>
                    <a:gd name="T47" fmla="*/ 2147483646 h 88"/>
                    <a:gd name="T48" fmla="*/ 2147483646 w 68"/>
                    <a:gd name="T49" fmla="*/ 2147483646 h 88"/>
                    <a:gd name="T50" fmla="*/ 2147483646 w 68"/>
                    <a:gd name="T51" fmla="*/ 2147483646 h 88"/>
                    <a:gd name="T52" fmla="*/ 2147483646 w 68"/>
                    <a:gd name="T53" fmla="*/ 2147483646 h 88"/>
                    <a:gd name="T54" fmla="*/ 2147483646 w 68"/>
                    <a:gd name="T55" fmla="*/ 2147483646 h 88"/>
                    <a:gd name="T56" fmla="*/ 2147483646 w 68"/>
                    <a:gd name="T57" fmla="*/ 2147483646 h 88"/>
                    <a:gd name="T58" fmla="*/ 2147483646 w 68"/>
                    <a:gd name="T59" fmla="*/ 2147483646 h 88"/>
                    <a:gd name="T60" fmla="*/ 2147483646 w 68"/>
                    <a:gd name="T61" fmla="*/ 2147483646 h 88"/>
                    <a:gd name="T62" fmla="*/ 2147483646 w 68"/>
                    <a:gd name="T63" fmla="*/ 2147483646 h 88"/>
                    <a:gd name="T64" fmla="*/ 2147483646 w 68"/>
                    <a:gd name="T65" fmla="*/ 2147483646 h 88"/>
                    <a:gd name="T66" fmla="*/ 2147483646 w 68"/>
                    <a:gd name="T67" fmla="*/ 2147483646 h 88"/>
                    <a:gd name="T68" fmla="*/ 2147483646 w 68"/>
                    <a:gd name="T69" fmla="*/ 2147483646 h 88"/>
                    <a:gd name="T70" fmla="*/ 2147483646 w 68"/>
                    <a:gd name="T71" fmla="*/ 2147483646 h 88"/>
                    <a:gd name="T72" fmla="*/ 2147483646 w 68"/>
                    <a:gd name="T73" fmla="*/ 2147483646 h 88"/>
                    <a:gd name="T74" fmla="*/ 2147483646 w 68"/>
                    <a:gd name="T75" fmla="*/ 2147483646 h 88"/>
                    <a:gd name="T76" fmla="*/ 2147483646 w 68"/>
                    <a:gd name="T77" fmla="*/ 2147483646 h 88"/>
                    <a:gd name="T78" fmla="*/ 2147483646 w 68"/>
                    <a:gd name="T79" fmla="*/ 2147483646 h 88"/>
                    <a:gd name="T80" fmla="*/ 2147483646 w 68"/>
                    <a:gd name="T81" fmla="*/ 2147483646 h 88"/>
                    <a:gd name="T82" fmla="*/ 2147483646 w 68"/>
                    <a:gd name="T83" fmla="*/ 2147483646 h 88"/>
                    <a:gd name="T84" fmla="*/ 2147483646 w 68"/>
                    <a:gd name="T85" fmla="*/ 2147483646 h 88"/>
                    <a:gd name="T86" fmla="*/ 2147483646 w 68"/>
                    <a:gd name="T87" fmla="*/ 2147483646 h 88"/>
                    <a:gd name="T88" fmla="*/ 2147483646 w 68"/>
                    <a:gd name="T89" fmla="*/ 2147483646 h 88"/>
                    <a:gd name="T90" fmla="*/ 2147483646 w 68"/>
                    <a:gd name="T91" fmla="*/ 2147483646 h 88"/>
                    <a:gd name="T92" fmla="*/ 2147483646 w 68"/>
                    <a:gd name="T93" fmla="*/ 2147483646 h 8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9" name="ísḷïďè">
                  <a:extLst>
                    <a:ext uri="{FF2B5EF4-FFF2-40B4-BE49-F238E27FC236}">
                      <a16:creationId xmlns:a16="http://schemas.microsoft.com/office/drawing/2014/main" id="{8A673CD5-0BAC-4CFA-9302-C697EF8DD6F3}"/>
                    </a:ext>
                  </a:extLst>
                </p:cNvPr>
                <p:cNvSpPr>
                  <a:spLocks/>
                </p:cNvSpPr>
                <p:nvPr/>
              </p:nvSpPr>
              <p:spPr bwMode="auto">
                <a:xfrm>
                  <a:off x="4518026" y="3506788"/>
                  <a:ext cx="53975" cy="71438"/>
                </a:xfrm>
                <a:custGeom>
                  <a:avLst/>
                  <a:gdLst>
                    <a:gd name="T0" fmla="*/ 2147483646 w 16"/>
                    <a:gd name="T1" fmla="*/ 2147483646 h 21"/>
                    <a:gd name="T2" fmla="*/ 2147483646 w 16"/>
                    <a:gd name="T3" fmla="*/ 2147483646 h 21"/>
                    <a:gd name="T4" fmla="*/ 2147483646 w 16"/>
                    <a:gd name="T5" fmla="*/ 2147483646 h 21"/>
                    <a:gd name="T6" fmla="*/ 2147483646 w 16"/>
                    <a:gd name="T7" fmla="*/ 0 h 21"/>
                    <a:gd name="T8" fmla="*/ 2147483646 w 16"/>
                    <a:gd name="T9" fmla="*/ 2147483646 h 21"/>
                    <a:gd name="T10" fmla="*/ 2147483646 w 16"/>
                    <a:gd name="T11" fmla="*/ 2147483646 h 21"/>
                    <a:gd name="T12" fmla="*/ 2147483646 w 16"/>
                    <a:gd name="T13" fmla="*/ 2147483646 h 21"/>
                    <a:gd name="T14" fmla="*/ 2147483646 w 16"/>
                    <a:gd name="T15" fmla="*/ 2147483646 h 21"/>
                    <a:gd name="T16" fmla="*/ 0 w 16"/>
                    <a:gd name="T17" fmla="*/ 2147483646 h 21"/>
                    <a:gd name="T18" fmla="*/ 2147483646 w 16"/>
                    <a:gd name="T19" fmla="*/ 2147483646 h 21"/>
                    <a:gd name="T20" fmla="*/ 2147483646 w 16"/>
                    <a:gd name="T21" fmla="*/ 2147483646 h 21"/>
                    <a:gd name="T22" fmla="*/ 2147483646 w 16"/>
                    <a:gd name="T23" fmla="*/ 2147483646 h 21"/>
                    <a:gd name="T24" fmla="*/ 2147483646 w 16"/>
                    <a:gd name="T25" fmla="*/ 2147483646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0" name="îṧļîḓé">
                  <a:extLst>
                    <a:ext uri="{FF2B5EF4-FFF2-40B4-BE49-F238E27FC236}">
                      <a16:creationId xmlns:a16="http://schemas.microsoft.com/office/drawing/2014/main" id="{C401207B-7576-4599-974F-459330188AC2}"/>
                    </a:ext>
                  </a:extLst>
                </p:cNvPr>
                <p:cNvSpPr>
                  <a:spLocks/>
                </p:cNvSpPr>
                <p:nvPr/>
              </p:nvSpPr>
              <p:spPr bwMode="auto">
                <a:xfrm>
                  <a:off x="5319713" y="3133725"/>
                  <a:ext cx="222250" cy="500063"/>
                </a:xfrm>
                <a:custGeom>
                  <a:avLst/>
                  <a:gdLst>
                    <a:gd name="T0" fmla="*/ 2147483646 w 67"/>
                    <a:gd name="T1" fmla="*/ 2147483646 h 150"/>
                    <a:gd name="T2" fmla="*/ 2147483646 w 67"/>
                    <a:gd name="T3" fmla="*/ 2147483646 h 150"/>
                    <a:gd name="T4" fmla="*/ 2147483646 w 67"/>
                    <a:gd name="T5" fmla="*/ 2147483646 h 150"/>
                    <a:gd name="T6" fmla="*/ 2147483646 w 67"/>
                    <a:gd name="T7" fmla="*/ 2147483646 h 150"/>
                    <a:gd name="T8" fmla="*/ 2147483646 w 67"/>
                    <a:gd name="T9" fmla="*/ 2147483646 h 150"/>
                    <a:gd name="T10" fmla="*/ 2147483646 w 67"/>
                    <a:gd name="T11" fmla="*/ 2147483646 h 150"/>
                    <a:gd name="T12" fmla="*/ 2147483646 w 67"/>
                    <a:gd name="T13" fmla="*/ 2147483646 h 150"/>
                    <a:gd name="T14" fmla="*/ 2147483646 w 67"/>
                    <a:gd name="T15" fmla="*/ 2147483646 h 150"/>
                    <a:gd name="T16" fmla="*/ 2147483646 w 67"/>
                    <a:gd name="T17" fmla="*/ 2147483646 h 150"/>
                    <a:gd name="T18" fmla="*/ 2147483646 w 67"/>
                    <a:gd name="T19" fmla="*/ 2147483646 h 150"/>
                    <a:gd name="T20" fmla="*/ 2147483646 w 67"/>
                    <a:gd name="T21" fmla="*/ 2147483646 h 150"/>
                    <a:gd name="T22" fmla="*/ 2147483646 w 67"/>
                    <a:gd name="T23" fmla="*/ 2147483646 h 150"/>
                    <a:gd name="T24" fmla="*/ 2147483646 w 67"/>
                    <a:gd name="T25" fmla="*/ 2147483646 h 150"/>
                    <a:gd name="T26" fmla="*/ 2147483646 w 67"/>
                    <a:gd name="T27" fmla="*/ 2147483646 h 150"/>
                    <a:gd name="T28" fmla="*/ 2147483646 w 67"/>
                    <a:gd name="T29" fmla="*/ 2147483646 h 150"/>
                    <a:gd name="T30" fmla="*/ 2147483646 w 67"/>
                    <a:gd name="T31" fmla="*/ 2147483646 h 150"/>
                    <a:gd name="T32" fmla="*/ 2147483646 w 67"/>
                    <a:gd name="T33" fmla="*/ 2147483646 h 150"/>
                    <a:gd name="T34" fmla="*/ 2147483646 w 67"/>
                    <a:gd name="T35" fmla="*/ 2147483646 h 150"/>
                    <a:gd name="T36" fmla="*/ 2147483646 w 67"/>
                    <a:gd name="T37" fmla="*/ 2147483646 h 150"/>
                    <a:gd name="T38" fmla="*/ 2147483646 w 67"/>
                    <a:gd name="T39" fmla="*/ 2147483646 h 150"/>
                    <a:gd name="T40" fmla="*/ 2147483646 w 67"/>
                    <a:gd name="T41" fmla="*/ 2147483646 h 150"/>
                    <a:gd name="T42" fmla="*/ 2147483646 w 67"/>
                    <a:gd name="T43" fmla="*/ 2147483646 h 150"/>
                    <a:gd name="T44" fmla="*/ 2147483646 w 67"/>
                    <a:gd name="T45" fmla="*/ 2147483646 h 150"/>
                    <a:gd name="T46" fmla="*/ 2147483646 w 67"/>
                    <a:gd name="T47" fmla="*/ 2147483646 h 150"/>
                    <a:gd name="T48" fmla="*/ 2147483646 w 67"/>
                    <a:gd name="T49" fmla="*/ 2147483646 h 150"/>
                    <a:gd name="T50" fmla="*/ 2147483646 w 67"/>
                    <a:gd name="T51" fmla="*/ 2147483646 h 150"/>
                    <a:gd name="T52" fmla="*/ 2147483646 w 67"/>
                    <a:gd name="T53" fmla="*/ 2147483646 h 150"/>
                    <a:gd name="T54" fmla="*/ 2147483646 w 67"/>
                    <a:gd name="T55" fmla="*/ 2147483646 h 150"/>
                    <a:gd name="T56" fmla="*/ 2147483646 w 67"/>
                    <a:gd name="T57" fmla="*/ 2147483646 h 150"/>
                    <a:gd name="T58" fmla="*/ 2147483646 w 67"/>
                    <a:gd name="T59" fmla="*/ 2147483646 h 150"/>
                    <a:gd name="T60" fmla="*/ 2147483646 w 67"/>
                    <a:gd name="T61" fmla="*/ 2147483646 h 150"/>
                    <a:gd name="T62" fmla="*/ 2147483646 w 67"/>
                    <a:gd name="T63" fmla="*/ 2147483646 h 150"/>
                    <a:gd name="T64" fmla="*/ 2147483646 w 67"/>
                    <a:gd name="T65" fmla="*/ 2147483646 h 150"/>
                    <a:gd name="T66" fmla="*/ 2147483646 w 67"/>
                    <a:gd name="T67" fmla="*/ 2147483646 h 150"/>
                    <a:gd name="T68" fmla="*/ 2147483646 w 67"/>
                    <a:gd name="T69" fmla="*/ 2147483646 h 150"/>
                    <a:gd name="T70" fmla="*/ 2147483646 w 67"/>
                    <a:gd name="T71" fmla="*/ 2147483646 h 150"/>
                    <a:gd name="T72" fmla="*/ 2147483646 w 67"/>
                    <a:gd name="T73" fmla="*/ 2147483646 h 150"/>
                    <a:gd name="T74" fmla="*/ 2147483646 w 67"/>
                    <a:gd name="T75" fmla="*/ 2147483646 h 150"/>
                    <a:gd name="T76" fmla="*/ 2147483646 w 67"/>
                    <a:gd name="T77" fmla="*/ 2147483646 h 150"/>
                    <a:gd name="T78" fmla="*/ 2147483646 w 67"/>
                    <a:gd name="T79" fmla="*/ 2147483646 h 150"/>
                    <a:gd name="T80" fmla="*/ 2147483646 w 67"/>
                    <a:gd name="T81" fmla="*/ 2147483646 h 150"/>
                    <a:gd name="T82" fmla="*/ 2147483646 w 67"/>
                    <a:gd name="T83" fmla="*/ 2147483646 h 150"/>
                    <a:gd name="T84" fmla="*/ 2147483646 w 67"/>
                    <a:gd name="T85" fmla="*/ 2147483646 h 150"/>
                    <a:gd name="T86" fmla="*/ 2147483646 w 67"/>
                    <a:gd name="T87" fmla="*/ 2147483646 h 150"/>
                    <a:gd name="T88" fmla="*/ 2147483646 w 67"/>
                    <a:gd name="T89" fmla="*/ 2147483646 h 150"/>
                    <a:gd name="T90" fmla="*/ 2147483646 w 67"/>
                    <a:gd name="T91" fmla="*/ 2147483646 h 150"/>
                    <a:gd name="T92" fmla="*/ 2147483646 w 67"/>
                    <a:gd name="T93" fmla="*/ 2147483646 h 150"/>
                    <a:gd name="T94" fmla="*/ 2147483646 w 67"/>
                    <a:gd name="T95" fmla="*/ 2147483646 h 150"/>
                    <a:gd name="T96" fmla="*/ 2147483646 w 67"/>
                    <a:gd name="T97" fmla="*/ 2147483646 h 150"/>
                    <a:gd name="T98" fmla="*/ 2147483646 w 67"/>
                    <a:gd name="T99" fmla="*/ 2147483646 h 150"/>
                    <a:gd name="T100" fmla="*/ 2147483646 w 67"/>
                    <a:gd name="T101" fmla="*/ 2147483646 h 150"/>
                    <a:gd name="T102" fmla="*/ 2147483646 w 67"/>
                    <a:gd name="T103" fmla="*/ 2147483646 h 1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1" name="iSļïḑé">
                  <a:extLst>
                    <a:ext uri="{FF2B5EF4-FFF2-40B4-BE49-F238E27FC236}">
                      <a16:creationId xmlns:a16="http://schemas.microsoft.com/office/drawing/2014/main" id="{A52B3780-3A09-4B94-B107-E413174345EB}"/>
                    </a:ext>
                  </a:extLst>
                </p:cNvPr>
                <p:cNvSpPr>
                  <a:spLocks/>
                </p:cNvSpPr>
                <p:nvPr/>
              </p:nvSpPr>
              <p:spPr bwMode="auto">
                <a:xfrm>
                  <a:off x="4422776" y="3106738"/>
                  <a:ext cx="412750" cy="596900"/>
                </a:xfrm>
                <a:custGeom>
                  <a:avLst/>
                  <a:gdLst>
                    <a:gd name="T0" fmla="*/ 2147483646 w 125"/>
                    <a:gd name="T1" fmla="*/ 2147483646 h 179"/>
                    <a:gd name="T2" fmla="*/ 2147483646 w 125"/>
                    <a:gd name="T3" fmla="*/ 2147483646 h 179"/>
                    <a:gd name="T4" fmla="*/ 2147483646 w 125"/>
                    <a:gd name="T5" fmla="*/ 2147483646 h 179"/>
                    <a:gd name="T6" fmla="*/ 2147483646 w 125"/>
                    <a:gd name="T7" fmla="*/ 2147483646 h 179"/>
                    <a:gd name="T8" fmla="*/ 2147483646 w 125"/>
                    <a:gd name="T9" fmla="*/ 2147483646 h 179"/>
                    <a:gd name="T10" fmla="*/ 2147483646 w 125"/>
                    <a:gd name="T11" fmla="*/ 2147483646 h 179"/>
                    <a:gd name="T12" fmla="*/ 2147483646 w 125"/>
                    <a:gd name="T13" fmla="*/ 2147483646 h 179"/>
                    <a:gd name="T14" fmla="*/ 2147483646 w 125"/>
                    <a:gd name="T15" fmla="*/ 2147483646 h 179"/>
                    <a:gd name="T16" fmla="*/ 2147483646 w 125"/>
                    <a:gd name="T17" fmla="*/ 2147483646 h 179"/>
                    <a:gd name="T18" fmla="*/ 2147483646 w 125"/>
                    <a:gd name="T19" fmla="*/ 2147483646 h 179"/>
                    <a:gd name="T20" fmla="*/ 2147483646 w 125"/>
                    <a:gd name="T21" fmla="*/ 2147483646 h 179"/>
                    <a:gd name="T22" fmla="*/ 2147483646 w 125"/>
                    <a:gd name="T23" fmla="*/ 0 h 179"/>
                    <a:gd name="T24" fmla="*/ 2147483646 w 125"/>
                    <a:gd name="T25" fmla="*/ 0 h 179"/>
                    <a:gd name="T26" fmla="*/ 2147483646 w 125"/>
                    <a:gd name="T27" fmla="*/ 2147483646 h 179"/>
                    <a:gd name="T28" fmla="*/ 2147483646 w 125"/>
                    <a:gd name="T29" fmla="*/ 2147483646 h 179"/>
                    <a:gd name="T30" fmla="*/ 2147483646 w 125"/>
                    <a:gd name="T31" fmla="*/ 2147483646 h 179"/>
                    <a:gd name="T32" fmla="*/ 2147483646 w 125"/>
                    <a:gd name="T33" fmla="*/ 2147483646 h 179"/>
                    <a:gd name="T34" fmla="*/ 0 w 125"/>
                    <a:gd name="T35" fmla="*/ 2147483646 h 179"/>
                    <a:gd name="T36" fmla="*/ 2147483646 w 125"/>
                    <a:gd name="T37" fmla="*/ 2147483646 h 179"/>
                    <a:gd name="T38" fmla="*/ 2147483646 w 125"/>
                    <a:gd name="T39" fmla="*/ 2147483646 h 179"/>
                    <a:gd name="T40" fmla="*/ 2147483646 w 125"/>
                    <a:gd name="T41" fmla="*/ 2147483646 h 179"/>
                    <a:gd name="T42" fmla="*/ 2147483646 w 125"/>
                    <a:gd name="T43" fmla="*/ 2147483646 h 179"/>
                    <a:gd name="T44" fmla="*/ 2147483646 w 125"/>
                    <a:gd name="T45" fmla="*/ 2147483646 h 179"/>
                    <a:gd name="T46" fmla="*/ 2147483646 w 125"/>
                    <a:gd name="T47" fmla="*/ 2147483646 h 179"/>
                    <a:gd name="T48" fmla="*/ 2147483646 w 125"/>
                    <a:gd name="T49" fmla="*/ 2147483646 h 179"/>
                    <a:gd name="T50" fmla="*/ 2147483646 w 125"/>
                    <a:gd name="T51" fmla="*/ 2147483646 h 179"/>
                    <a:gd name="T52" fmla="*/ 2147483646 w 125"/>
                    <a:gd name="T53" fmla="*/ 2147483646 h 179"/>
                    <a:gd name="T54" fmla="*/ 2147483646 w 125"/>
                    <a:gd name="T55" fmla="*/ 2147483646 h 179"/>
                    <a:gd name="T56" fmla="*/ 2147483646 w 125"/>
                    <a:gd name="T57" fmla="*/ 2147483646 h 179"/>
                    <a:gd name="T58" fmla="*/ 2147483646 w 125"/>
                    <a:gd name="T59" fmla="*/ 2147483646 h 179"/>
                    <a:gd name="T60" fmla="*/ 2147483646 w 125"/>
                    <a:gd name="T61" fmla="*/ 2147483646 h 179"/>
                    <a:gd name="T62" fmla="*/ 2147483646 w 125"/>
                    <a:gd name="T63" fmla="*/ 2147483646 h 179"/>
                    <a:gd name="T64" fmla="*/ 2147483646 w 125"/>
                    <a:gd name="T65" fmla="*/ 2147483646 h 179"/>
                    <a:gd name="T66" fmla="*/ 2147483646 w 125"/>
                    <a:gd name="T67" fmla="*/ 2147483646 h 179"/>
                    <a:gd name="T68" fmla="*/ 2147483646 w 125"/>
                    <a:gd name="T69" fmla="*/ 2147483646 h 179"/>
                    <a:gd name="T70" fmla="*/ 2147483646 w 125"/>
                    <a:gd name="T71" fmla="*/ 2147483646 h 179"/>
                    <a:gd name="T72" fmla="*/ 2147483646 w 125"/>
                    <a:gd name="T73" fmla="*/ 2147483646 h 179"/>
                    <a:gd name="T74" fmla="*/ 2147483646 w 125"/>
                    <a:gd name="T75" fmla="*/ 2147483646 h 179"/>
                    <a:gd name="T76" fmla="*/ 2147483646 w 125"/>
                    <a:gd name="T77" fmla="*/ 2147483646 h 179"/>
                    <a:gd name="T78" fmla="*/ 2147483646 w 125"/>
                    <a:gd name="T79" fmla="*/ 2147483646 h 179"/>
                    <a:gd name="T80" fmla="*/ 2147483646 w 125"/>
                    <a:gd name="T81" fmla="*/ 2147483646 h 179"/>
                    <a:gd name="T82" fmla="*/ 2147483646 w 125"/>
                    <a:gd name="T83" fmla="*/ 2147483646 h 179"/>
                    <a:gd name="T84" fmla="*/ 2147483646 w 125"/>
                    <a:gd name="T85" fmla="*/ 2147483646 h 179"/>
                    <a:gd name="T86" fmla="*/ 2147483646 w 125"/>
                    <a:gd name="T87" fmla="*/ 2147483646 h 179"/>
                    <a:gd name="T88" fmla="*/ 2147483646 w 125"/>
                    <a:gd name="T89" fmla="*/ 2147483646 h 179"/>
                    <a:gd name="T90" fmla="*/ 2147483646 w 125"/>
                    <a:gd name="T91" fmla="*/ 2147483646 h 179"/>
                    <a:gd name="T92" fmla="*/ 2147483646 w 125"/>
                    <a:gd name="T93" fmla="*/ 2147483646 h 179"/>
                    <a:gd name="T94" fmla="*/ 2147483646 w 125"/>
                    <a:gd name="T95" fmla="*/ 2147483646 h 179"/>
                    <a:gd name="T96" fmla="*/ 2147483646 w 125"/>
                    <a:gd name="T97" fmla="*/ 2147483646 h 179"/>
                    <a:gd name="T98" fmla="*/ 2147483646 w 125"/>
                    <a:gd name="T99" fmla="*/ 2147483646 h 179"/>
                    <a:gd name="T100" fmla="*/ 2147483646 w 125"/>
                    <a:gd name="T101" fmla="*/ 2147483646 h 17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2" name="íšlïďè">
                  <a:extLst>
                    <a:ext uri="{FF2B5EF4-FFF2-40B4-BE49-F238E27FC236}">
                      <a16:creationId xmlns:a16="http://schemas.microsoft.com/office/drawing/2014/main" id="{2E25B57B-F33A-4E29-8EAA-D86844DFB2DC}"/>
                    </a:ext>
                  </a:extLst>
                </p:cNvPr>
                <p:cNvSpPr>
                  <a:spLocks/>
                </p:cNvSpPr>
                <p:nvPr/>
              </p:nvSpPr>
              <p:spPr bwMode="auto">
                <a:xfrm>
                  <a:off x="5478463" y="3581400"/>
                  <a:ext cx="46038" cy="76200"/>
                </a:xfrm>
                <a:custGeom>
                  <a:avLst/>
                  <a:gdLst>
                    <a:gd name="T0" fmla="*/ 2147483646 w 14"/>
                    <a:gd name="T1" fmla="*/ 2147483646 h 23"/>
                    <a:gd name="T2" fmla="*/ 2147483646 w 14"/>
                    <a:gd name="T3" fmla="*/ 2147483646 h 23"/>
                    <a:gd name="T4" fmla="*/ 2147483646 w 14"/>
                    <a:gd name="T5" fmla="*/ 0 h 23"/>
                    <a:gd name="T6" fmla="*/ 0 w 14"/>
                    <a:gd name="T7" fmla="*/ 2147483646 h 23"/>
                    <a:gd name="T8" fmla="*/ 2147483646 w 14"/>
                    <a:gd name="T9" fmla="*/ 2147483646 h 23"/>
                    <a:gd name="T10" fmla="*/ 2147483646 w 14"/>
                    <a:gd name="T11" fmla="*/ 2147483646 h 23"/>
                    <a:gd name="T12" fmla="*/ 2147483646 w 14"/>
                    <a:gd name="T13" fmla="*/ 2147483646 h 23"/>
                    <a:gd name="T14" fmla="*/ 2147483646 w 14"/>
                    <a:gd name="T15" fmla="*/ 2147483646 h 23"/>
                    <a:gd name="T16" fmla="*/ 2147483646 w 14"/>
                    <a:gd name="T17" fmla="*/ 2147483646 h 23"/>
                    <a:gd name="T18" fmla="*/ 2147483646 w 14"/>
                    <a:gd name="T19" fmla="*/ 2147483646 h 23"/>
                    <a:gd name="T20" fmla="*/ 2147483646 w 14"/>
                    <a:gd name="T21" fmla="*/ 2147483646 h 23"/>
                    <a:gd name="T22" fmla="*/ 2147483646 w 14"/>
                    <a:gd name="T23" fmla="*/ 2147483646 h 23"/>
                    <a:gd name="T24" fmla="*/ 2147483646 w 14"/>
                    <a:gd name="T25" fmla="*/ 2147483646 h 23"/>
                    <a:gd name="T26" fmla="*/ 2147483646 w 14"/>
                    <a:gd name="T27" fmla="*/ 2147483646 h 2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3" name="işḷîḑe">
                  <a:extLst>
                    <a:ext uri="{FF2B5EF4-FFF2-40B4-BE49-F238E27FC236}">
                      <a16:creationId xmlns:a16="http://schemas.microsoft.com/office/drawing/2014/main" id="{BFFC06CF-94FE-4F34-96A2-C8FF17B04F79}"/>
                    </a:ext>
                  </a:extLst>
                </p:cNvPr>
                <p:cNvSpPr>
                  <a:spLocks/>
                </p:cNvSpPr>
                <p:nvPr/>
              </p:nvSpPr>
              <p:spPr bwMode="auto">
                <a:xfrm>
                  <a:off x="6310313" y="3136900"/>
                  <a:ext cx="406400" cy="554038"/>
                </a:xfrm>
                <a:custGeom>
                  <a:avLst/>
                  <a:gdLst>
                    <a:gd name="T0" fmla="*/ 2147483646 w 123"/>
                    <a:gd name="T1" fmla="*/ 2147483646 h 166"/>
                    <a:gd name="T2" fmla="*/ 2147483646 w 123"/>
                    <a:gd name="T3" fmla="*/ 0 h 166"/>
                    <a:gd name="T4" fmla="*/ 2147483646 w 123"/>
                    <a:gd name="T5" fmla="*/ 2147483646 h 166"/>
                    <a:gd name="T6" fmla="*/ 2147483646 w 123"/>
                    <a:gd name="T7" fmla="*/ 2147483646 h 166"/>
                    <a:gd name="T8" fmla="*/ 2147483646 w 123"/>
                    <a:gd name="T9" fmla="*/ 2147483646 h 166"/>
                    <a:gd name="T10" fmla="*/ 2147483646 w 123"/>
                    <a:gd name="T11" fmla="*/ 2147483646 h 166"/>
                    <a:gd name="T12" fmla="*/ 2147483646 w 123"/>
                    <a:gd name="T13" fmla="*/ 2147483646 h 166"/>
                    <a:gd name="T14" fmla="*/ 2147483646 w 123"/>
                    <a:gd name="T15" fmla="*/ 2147483646 h 166"/>
                    <a:gd name="T16" fmla="*/ 2147483646 w 123"/>
                    <a:gd name="T17" fmla="*/ 2147483646 h 166"/>
                    <a:gd name="T18" fmla="*/ 2147483646 w 123"/>
                    <a:gd name="T19" fmla="*/ 2147483646 h 166"/>
                    <a:gd name="T20" fmla="*/ 2147483646 w 123"/>
                    <a:gd name="T21" fmla="*/ 2147483646 h 166"/>
                    <a:gd name="T22" fmla="*/ 2147483646 w 123"/>
                    <a:gd name="T23" fmla="*/ 2147483646 h 166"/>
                    <a:gd name="T24" fmla="*/ 2147483646 w 123"/>
                    <a:gd name="T25" fmla="*/ 2147483646 h 166"/>
                    <a:gd name="T26" fmla="*/ 2147483646 w 123"/>
                    <a:gd name="T27" fmla="*/ 2147483646 h 166"/>
                    <a:gd name="T28" fmla="*/ 2147483646 w 123"/>
                    <a:gd name="T29" fmla="*/ 2147483646 h 166"/>
                    <a:gd name="T30" fmla="*/ 2147483646 w 123"/>
                    <a:gd name="T31" fmla="*/ 2147483646 h 166"/>
                    <a:gd name="T32" fmla="*/ 2147483646 w 123"/>
                    <a:gd name="T33" fmla="*/ 2147483646 h 166"/>
                    <a:gd name="T34" fmla="*/ 2147483646 w 123"/>
                    <a:gd name="T35" fmla="*/ 2147483646 h 166"/>
                    <a:gd name="T36" fmla="*/ 2147483646 w 123"/>
                    <a:gd name="T37" fmla="*/ 2147483646 h 166"/>
                    <a:gd name="T38" fmla="*/ 2147483646 w 123"/>
                    <a:gd name="T39" fmla="*/ 2147483646 h 166"/>
                    <a:gd name="T40" fmla="*/ 2147483646 w 123"/>
                    <a:gd name="T41" fmla="*/ 2147483646 h 166"/>
                    <a:gd name="T42" fmla="*/ 2147483646 w 123"/>
                    <a:gd name="T43" fmla="*/ 2147483646 h 166"/>
                    <a:gd name="T44" fmla="*/ 2147483646 w 123"/>
                    <a:gd name="T45" fmla="*/ 2147483646 h 166"/>
                    <a:gd name="T46" fmla="*/ 2147483646 w 123"/>
                    <a:gd name="T47" fmla="*/ 2147483646 h 166"/>
                    <a:gd name="T48" fmla="*/ 2147483646 w 123"/>
                    <a:gd name="T49" fmla="*/ 2147483646 h 166"/>
                    <a:gd name="T50" fmla="*/ 2147483646 w 123"/>
                    <a:gd name="T51" fmla="*/ 2147483646 h 166"/>
                    <a:gd name="T52" fmla="*/ 2147483646 w 123"/>
                    <a:gd name="T53" fmla="*/ 2147483646 h 166"/>
                    <a:gd name="T54" fmla="*/ 2147483646 w 123"/>
                    <a:gd name="T55" fmla="*/ 2147483646 h 166"/>
                    <a:gd name="T56" fmla="*/ 2147483646 w 123"/>
                    <a:gd name="T57" fmla="*/ 2147483646 h 166"/>
                    <a:gd name="T58" fmla="*/ 2147483646 w 123"/>
                    <a:gd name="T59" fmla="*/ 2147483646 h 166"/>
                    <a:gd name="T60" fmla="*/ 2147483646 w 123"/>
                    <a:gd name="T61" fmla="*/ 2147483646 h 166"/>
                    <a:gd name="T62" fmla="*/ 2147483646 w 123"/>
                    <a:gd name="T63" fmla="*/ 2147483646 h 166"/>
                    <a:gd name="T64" fmla="*/ 2147483646 w 123"/>
                    <a:gd name="T65" fmla="*/ 2147483646 h 166"/>
                    <a:gd name="T66" fmla="*/ 2147483646 w 123"/>
                    <a:gd name="T67" fmla="*/ 2147483646 h 166"/>
                    <a:gd name="T68" fmla="*/ 2147483646 w 123"/>
                    <a:gd name="T69" fmla="*/ 2147483646 h 166"/>
                    <a:gd name="T70" fmla="*/ 2147483646 w 123"/>
                    <a:gd name="T71" fmla="*/ 2147483646 h 166"/>
                    <a:gd name="T72" fmla="*/ 2147483646 w 123"/>
                    <a:gd name="T73" fmla="*/ 2147483646 h 166"/>
                    <a:gd name="T74" fmla="*/ 2147483646 w 123"/>
                    <a:gd name="T75" fmla="*/ 2147483646 h 166"/>
                    <a:gd name="T76" fmla="*/ 2147483646 w 123"/>
                    <a:gd name="T77" fmla="*/ 2147483646 h 166"/>
                    <a:gd name="T78" fmla="*/ 2147483646 w 123"/>
                    <a:gd name="T79" fmla="*/ 2147483646 h 166"/>
                    <a:gd name="T80" fmla="*/ 2147483646 w 123"/>
                    <a:gd name="T81" fmla="*/ 2147483646 h 166"/>
                    <a:gd name="T82" fmla="*/ 2147483646 w 123"/>
                    <a:gd name="T83" fmla="*/ 2147483646 h 166"/>
                    <a:gd name="T84" fmla="*/ 2147483646 w 123"/>
                    <a:gd name="T85" fmla="*/ 2147483646 h 166"/>
                    <a:gd name="T86" fmla="*/ 2147483646 w 123"/>
                    <a:gd name="T87" fmla="*/ 2147483646 h 166"/>
                    <a:gd name="T88" fmla="*/ 2147483646 w 123"/>
                    <a:gd name="T89" fmla="*/ 2147483646 h 166"/>
                    <a:gd name="T90" fmla="*/ 2147483646 w 123"/>
                    <a:gd name="T91" fmla="*/ 2147483646 h 166"/>
                    <a:gd name="T92" fmla="*/ 2147483646 w 123"/>
                    <a:gd name="T93" fmla="*/ 2147483646 h 166"/>
                    <a:gd name="T94" fmla="*/ 2147483646 w 123"/>
                    <a:gd name="T95" fmla="*/ 2147483646 h 166"/>
                    <a:gd name="T96" fmla="*/ 2147483646 w 123"/>
                    <a:gd name="T97" fmla="*/ 2147483646 h 166"/>
                    <a:gd name="T98" fmla="*/ 2147483646 w 123"/>
                    <a:gd name="T99" fmla="*/ 2147483646 h 166"/>
                    <a:gd name="T100" fmla="*/ 2147483646 w 123"/>
                    <a:gd name="T101" fmla="*/ 2147483646 h 166"/>
                    <a:gd name="T102" fmla="*/ 2147483646 w 123"/>
                    <a:gd name="T103" fmla="*/ 2147483646 h 166"/>
                    <a:gd name="T104" fmla="*/ 2147483646 w 123"/>
                    <a:gd name="T105" fmla="*/ 2147483646 h 166"/>
                    <a:gd name="T106" fmla="*/ 2147483646 w 123"/>
                    <a:gd name="T107" fmla="*/ 2147483646 h 166"/>
                    <a:gd name="T108" fmla="*/ 2147483646 w 123"/>
                    <a:gd name="T109" fmla="*/ 2147483646 h 166"/>
                    <a:gd name="T110" fmla="*/ 2147483646 w 123"/>
                    <a:gd name="T111" fmla="*/ 2147483646 h 166"/>
                    <a:gd name="T112" fmla="*/ 2147483646 w 123"/>
                    <a:gd name="T113" fmla="*/ 2147483646 h 166"/>
                    <a:gd name="T114" fmla="*/ 2147483646 w 123"/>
                    <a:gd name="T115" fmla="*/ 2147483646 h 166"/>
                    <a:gd name="T116" fmla="*/ 2147483646 w 123"/>
                    <a:gd name="T117" fmla="*/ 2147483646 h 166"/>
                    <a:gd name="T118" fmla="*/ 2147483646 w 123"/>
                    <a:gd name="T119" fmla="*/ 2147483646 h 166"/>
                    <a:gd name="T120" fmla="*/ 2147483646 w 123"/>
                    <a:gd name="T121" fmla="*/ 2147483646 h 16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4" name="íṥḻiďê">
                  <a:extLst>
                    <a:ext uri="{FF2B5EF4-FFF2-40B4-BE49-F238E27FC236}">
                      <a16:creationId xmlns:a16="http://schemas.microsoft.com/office/drawing/2014/main" id="{F019D2C3-DA68-41DC-B91B-4F25581F6095}"/>
                    </a:ext>
                  </a:extLst>
                </p:cNvPr>
                <p:cNvSpPr>
                  <a:spLocks/>
                </p:cNvSpPr>
                <p:nvPr/>
              </p:nvSpPr>
              <p:spPr bwMode="auto">
                <a:xfrm>
                  <a:off x="5159376" y="3357563"/>
                  <a:ext cx="117475" cy="366713"/>
                </a:xfrm>
                <a:custGeom>
                  <a:avLst/>
                  <a:gdLst>
                    <a:gd name="T0" fmla="*/ 2147483646 w 36"/>
                    <a:gd name="T1" fmla="*/ 2147483646 h 110"/>
                    <a:gd name="T2" fmla="*/ 2147483646 w 36"/>
                    <a:gd name="T3" fmla="*/ 2147483646 h 110"/>
                    <a:gd name="T4" fmla="*/ 2147483646 w 36"/>
                    <a:gd name="T5" fmla="*/ 2147483646 h 110"/>
                    <a:gd name="T6" fmla="*/ 2147483646 w 36"/>
                    <a:gd name="T7" fmla="*/ 0 h 110"/>
                    <a:gd name="T8" fmla="*/ 2147483646 w 36"/>
                    <a:gd name="T9" fmla="*/ 2147483646 h 110"/>
                    <a:gd name="T10" fmla="*/ 2147483646 w 36"/>
                    <a:gd name="T11" fmla="*/ 2147483646 h 110"/>
                    <a:gd name="T12" fmla="*/ 2147483646 w 36"/>
                    <a:gd name="T13" fmla="*/ 2147483646 h 110"/>
                    <a:gd name="T14" fmla="*/ 2147483646 w 36"/>
                    <a:gd name="T15" fmla="*/ 2147483646 h 110"/>
                    <a:gd name="T16" fmla="*/ 2147483646 w 36"/>
                    <a:gd name="T17" fmla="*/ 2147483646 h 110"/>
                    <a:gd name="T18" fmla="*/ 0 w 36"/>
                    <a:gd name="T19" fmla="*/ 2147483646 h 110"/>
                    <a:gd name="T20" fmla="*/ 0 w 36"/>
                    <a:gd name="T21" fmla="*/ 2147483646 h 110"/>
                    <a:gd name="T22" fmla="*/ 0 w 36"/>
                    <a:gd name="T23" fmla="*/ 2147483646 h 110"/>
                    <a:gd name="T24" fmla="*/ 2147483646 w 36"/>
                    <a:gd name="T25" fmla="*/ 2147483646 h 110"/>
                    <a:gd name="T26" fmla="*/ 2147483646 w 36"/>
                    <a:gd name="T27" fmla="*/ 2147483646 h 110"/>
                    <a:gd name="T28" fmla="*/ 2147483646 w 36"/>
                    <a:gd name="T29" fmla="*/ 2147483646 h 110"/>
                    <a:gd name="T30" fmla="*/ 2147483646 w 36"/>
                    <a:gd name="T31" fmla="*/ 2147483646 h 110"/>
                    <a:gd name="T32" fmla="*/ 2147483646 w 36"/>
                    <a:gd name="T33" fmla="*/ 2147483646 h 110"/>
                    <a:gd name="T34" fmla="*/ 2147483646 w 36"/>
                    <a:gd name="T35" fmla="*/ 2147483646 h 110"/>
                    <a:gd name="T36" fmla="*/ 2147483646 w 36"/>
                    <a:gd name="T37" fmla="*/ 2147483646 h 110"/>
                    <a:gd name="T38" fmla="*/ 2147483646 w 36"/>
                    <a:gd name="T39" fmla="*/ 2147483646 h 110"/>
                    <a:gd name="T40" fmla="*/ 2147483646 w 36"/>
                    <a:gd name="T41" fmla="*/ 2147483646 h 110"/>
                    <a:gd name="T42" fmla="*/ 2147483646 w 36"/>
                    <a:gd name="T43" fmla="*/ 2147483646 h 110"/>
                    <a:gd name="T44" fmla="*/ 2147483646 w 36"/>
                    <a:gd name="T45" fmla="*/ 2147483646 h 110"/>
                    <a:gd name="T46" fmla="*/ 2147483646 w 36"/>
                    <a:gd name="T47" fmla="*/ 2147483646 h 110"/>
                    <a:gd name="T48" fmla="*/ 2147483646 w 36"/>
                    <a:gd name="T49" fmla="*/ 2147483646 h 110"/>
                    <a:gd name="T50" fmla="*/ 2147483646 w 36"/>
                    <a:gd name="T51" fmla="*/ 2147483646 h 1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8" name="ïšľîḍê">
                <a:extLst>
                  <a:ext uri="{FF2B5EF4-FFF2-40B4-BE49-F238E27FC236}">
                    <a16:creationId xmlns:a16="http://schemas.microsoft.com/office/drawing/2014/main" id="{35D8085C-37A8-492B-ACFA-23A6BCA64A11}"/>
                  </a:ext>
                </a:extLst>
              </p:cNvPr>
              <p:cNvGrpSpPr>
                <a:grpSpLocks/>
              </p:cNvGrpSpPr>
              <p:nvPr/>
            </p:nvGrpSpPr>
            <p:grpSpPr bwMode="auto">
              <a:xfrm>
                <a:off x="4412452" y="3781425"/>
                <a:ext cx="2312689" cy="166461"/>
                <a:chOff x="6986588" y="3521075"/>
                <a:chExt cx="1654176" cy="119063"/>
              </a:xfrm>
            </p:grpSpPr>
            <p:sp>
              <p:nvSpPr>
                <p:cNvPr id="9" name="îṩľîḑê">
                  <a:extLst>
                    <a:ext uri="{FF2B5EF4-FFF2-40B4-BE49-F238E27FC236}">
                      <a16:creationId xmlns:a16="http://schemas.microsoft.com/office/drawing/2014/main" id="{C45BF10D-2FC5-4A9A-B68B-BE500AF11651}"/>
                    </a:ext>
                  </a:extLst>
                </p:cNvPr>
                <p:cNvSpPr>
                  <a:spLocks/>
                </p:cNvSpPr>
                <p:nvPr/>
              </p:nvSpPr>
              <p:spPr bwMode="auto">
                <a:xfrm>
                  <a:off x="6986588" y="3521075"/>
                  <a:ext cx="155575" cy="119063"/>
                </a:xfrm>
                <a:custGeom>
                  <a:avLst/>
                  <a:gdLst>
                    <a:gd name="T0" fmla="*/ 2147483646 w 98"/>
                    <a:gd name="T1" fmla="*/ 0 h 75"/>
                    <a:gd name="T2" fmla="*/ 2147483646 w 98"/>
                    <a:gd name="T3" fmla="*/ 2147483646 h 75"/>
                    <a:gd name="T4" fmla="*/ 2147483646 w 98"/>
                    <a:gd name="T5" fmla="*/ 0 h 75"/>
                    <a:gd name="T6" fmla="*/ 2147483646 w 98"/>
                    <a:gd name="T7" fmla="*/ 0 h 75"/>
                    <a:gd name="T8" fmla="*/ 2147483646 w 98"/>
                    <a:gd name="T9" fmla="*/ 2147483646 h 75"/>
                    <a:gd name="T10" fmla="*/ 2147483646 w 98"/>
                    <a:gd name="T11" fmla="*/ 0 h 75"/>
                    <a:gd name="T12" fmla="*/ 0 w 98"/>
                    <a:gd name="T13" fmla="*/ 0 h 75"/>
                    <a:gd name="T14" fmla="*/ 2147483646 w 98"/>
                    <a:gd name="T15" fmla="*/ 2147483646 h 75"/>
                    <a:gd name="T16" fmla="*/ 2147483646 w 98"/>
                    <a:gd name="T17" fmla="*/ 2147483646 h 75"/>
                    <a:gd name="T18" fmla="*/ 2147483646 w 98"/>
                    <a:gd name="T19" fmla="*/ 2147483646 h 75"/>
                    <a:gd name="T20" fmla="*/ 2147483646 w 98"/>
                    <a:gd name="T21" fmla="*/ 2147483646 h 75"/>
                    <a:gd name="T22" fmla="*/ 2147483646 w 98"/>
                    <a:gd name="T23" fmla="*/ 2147483646 h 75"/>
                    <a:gd name="T24" fmla="*/ 2147483646 w 98"/>
                    <a:gd name="T25" fmla="*/ 0 h 75"/>
                    <a:gd name="T26" fmla="*/ 2147483646 w 98"/>
                    <a:gd name="T27" fmla="*/ 0 h 7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 name="îṩḷîde">
                  <a:extLst>
                    <a:ext uri="{FF2B5EF4-FFF2-40B4-BE49-F238E27FC236}">
                      <a16:creationId xmlns:a16="http://schemas.microsoft.com/office/drawing/2014/main" id="{2B896FFF-C54B-4BE2-A15D-D1D11A6DA5FF}"/>
                    </a:ext>
                  </a:extLst>
                </p:cNvPr>
                <p:cNvSpPr>
                  <a:spLocks/>
                </p:cNvSpPr>
                <p:nvPr/>
              </p:nvSpPr>
              <p:spPr bwMode="auto">
                <a:xfrm>
                  <a:off x="7135813" y="3521075"/>
                  <a:ext cx="112713" cy="119063"/>
                </a:xfrm>
                <a:custGeom>
                  <a:avLst/>
                  <a:gdLst>
                    <a:gd name="T0" fmla="*/ 2147483646 w 34"/>
                    <a:gd name="T1" fmla="*/ 2147483646 h 36"/>
                    <a:gd name="T2" fmla="*/ 2147483646 w 34"/>
                    <a:gd name="T3" fmla="*/ 2147483646 h 36"/>
                    <a:gd name="T4" fmla="*/ 2147483646 w 34"/>
                    <a:gd name="T5" fmla="*/ 2147483646 h 36"/>
                    <a:gd name="T6" fmla="*/ 2147483646 w 34"/>
                    <a:gd name="T7" fmla="*/ 2147483646 h 36"/>
                    <a:gd name="T8" fmla="*/ 2147483646 w 34"/>
                    <a:gd name="T9" fmla="*/ 2147483646 h 36"/>
                    <a:gd name="T10" fmla="*/ 2147483646 w 34"/>
                    <a:gd name="T11" fmla="*/ 2147483646 h 36"/>
                    <a:gd name="T12" fmla="*/ 2147483646 w 34"/>
                    <a:gd name="T13" fmla="*/ 2147483646 h 36"/>
                    <a:gd name="T14" fmla="*/ 2147483646 w 34"/>
                    <a:gd name="T15" fmla="*/ 2147483646 h 36"/>
                    <a:gd name="T16" fmla="*/ 2147483646 w 34"/>
                    <a:gd name="T17" fmla="*/ 0 h 36"/>
                    <a:gd name="T18" fmla="*/ 2147483646 w 34"/>
                    <a:gd name="T19" fmla="*/ 0 h 36"/>
                    <a:gd name="T20" fmla="*/ 2147483646 w 34"/>
                    <a:gd name="T21" fmla="*/ 2147483646 h 36"/>
                    <a:gd name="T22" fmla="*/ 0 w 34"/>
                    <a:gd name="T23" fmla="*/ 2147483646 h 36"/>
                    <a:gd name="T24" fmla="*/ 0 w 34"/>
                    <a:gd name="T25" fmla="*/ 2147483646 h 36"/>
                    <a:gd name="T26" fmla="*/ 2147483646 w 34"/>
                    <a:gd name="T27" fmla="*/ 2147483646 h 36"/>
                    <a:gd name="T28" fmla="*/ 2147483646 w 34"/>
                    <a:gd name="T29" fmla="*/ 2147483646 h 36"/>
                    <a:gd name="T30" fmla="*/ 2147483646 w 34"/>
                    <a:gd name="T31" fmla="*/ 2147483646 h 36"/>
                    <a:gd name="T32" fmla="*/ 2147483646 w 34"/>
                    <a:gd name="T33" fmla="*/ 2147483646 h 36"/>
                    <a:gd name="T34" fmla="*/ 2147483646 w 34"/>
                    <a:gd name="T35" fmla="*/ 2147483646 h 36"/>
                    <a:gd name="T36" fmla="*/ 2147483646 w 34"/>
                    <a:gd name="T37" fmla="*/ 0 h 36"/>
                    <a:gd name="T38" fmla="*/ 2147483646 w 34"/>
                    <a:gd name="T39" fmla="*/ 0 h 36"/>
                    <a:gd name="T40" fmla="*/ 2147483646 w 34"/>
                    <a:gd name="T41" fmla="*/ 2147483646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1" name="îṣḻîḑê">
                  <a:extLst>
                    <a:ext uri="{FF2B5EF4-FFF2-40B4-BE49-F238E27FC236}">
                      <a16:creationId xmlns:a16="http://schemas.microsoft.com/office/drawing/2014/main" id="{31044A9C-127C-438A-B2C7-9CAB614654F6}"/>
                    </a:ext>
                  </a:extLst>
                </p:cNvPr>
                <p:cNvSpPr>
                  <a:spLocks/>
                </p:cNvSpPr>
                <p:nvPr/>
              </p:nvSpPr>
              <p:spPr bwMode="auto">
                <a:xfrm>
                  <a:off x="7248526" y="3521075"/>
                  <a:ext cx="114300" cy="119063"/>
                </a:xfrm>
                <a:custGeom>
                  <a:avLst/>
                  <a:gdLst>
                    <a:gd name="T0" fmla="*/ 2147483646 w 72"/>
                    <a:gd name="T1" fmla="*/ 0 h 75"/>
                    <a:gd name="T2" fmla="*/ 2147483646 w 72"/>
                    <a:gd name="T3" fmla="*/ 2147483646 h 75"/>
                    <a:gd name="T4" fmla="*/ 2147483646 w 72"/>
                    <a:gd name="T5" fmla="*/ 2147483646 h 75"/>
                    <a:gd name="T6" fmla="*/ 2147483646 w 72"/>
                    <a:gd name="T7" fmla="*/ 0 h 75"/>
                    <a:gd name="T8" fmla="*/ 2147483646 w 72"/>
                    <a:gd name="T9" fmla="*/ 0 h 75"/>
                    <a:gd name="T10" fmla="*/ 0 w 72"/>
                    <a:gd name="T11" fmla="*/ 2147483646 h 75"/>
                    <a:gd name="T12" fmla="*/ 2147483646 w 72"/>
                    <a:gd name="T13" fmla="*/ 2147483646 h 75"/>
                    <a:gd name="T14" fmla="*/ 2147483646 w 72"/>
                    <a:gd name="T15" fmla="*/ 2147483646 h 75"/>
                    <a:gd name="T16" fmla="*/ 2147483646 w 72"/>
                    <a:gd name="T17" fmla="*/ 2147483646 h 75"/>
                    <a:gd name="T18" fmla="*/ 2147483646 w 72"/>
                    <a:gd name="T19" fmla="*/ 2147483646 h 75"/>
                    <a:gd name="T20" fmla="*/ 2147483646 w 72"/>
                    <a:gd name="T21" fmla="*/ 2147483646 h 75"/>
                    <a:gd name="T22" fmla="*/ 2147483646 w 72"/>
                    <a:gd name="T23" fmla="*/ 0 h 75"/>
                    <a:gd name="T24" fmla="*/ 2147483646 w 72"/>
                    <a:gd name="T25" fmla="*/ 0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2" name="ïṥlíḑê">
                  <a:extLst>
                    <a:ext uri="{FF2B5EF4-FFF2-40B4-BE49-F238E27FC236}">
                      <a16:creationId xmlns:a16="http://schemas.microsoft.com/office/drawing/2014/main" id="{A71AB275-1D33-40A2-9C09-8DBA2D830024}"/>
                    </a:ext>
                  </a:extLst>
                </p:cNvPr>
                <p:cNvSpPr>
                  <a:spLocks/>
                </p:cNvSpPr>
                <p:nvPr/>
              </p:nvSpPr>
              <p:spPr bwMode="auto">
                <a:xfrm>
                  <a:off x="7356476" y="3521075"/>
                  <a:ext cx="112713" cy="119063"/>
                </a:xfrm>
                <a:custGeom>
                  <a:avLst/>
                  <a:gdLst>
                    <a:gd name="T0" fmla="*/ 2147483646 w 71"/>
                    <a:gd name="T1" fmla="*/ 0 h 75"/>
                    <a:gd name="T2" fmla="*/ 0 w 71"/>
                    <a:gd name="T3" fmla="*/ 2147483646 h 75"/>
                    <a:gd name="T4" fmla="*/ 2147483646 w 71"/>
                    <a:gd name="T5" fmla="*/ 2147483646 h 75"/>
                    <a:gd name="T6" fmla="*/ 2147483646 w 71"/>
                    <a:gd name="T7" fmla="*/ 2147483646 h 75"/>
                    <a:gd name="T8" fmla="*/ 2147483646 w 71"/>
                    <a:gd name="T9" fmla="*/ 2147483646 h 75"/>
                    <a:gd name="T10" fmla="*/ 2147483646 w 71"/>
                    <a:gd name="T11" fmla="*/ 2147483646 h 75"/>
                    <a:gd name="T12" fmla="*/ 2147483646 w 71"/>
                    <a:gd name="T13" fmla="*/ 2147483646 h 75"/>
                    <a:gd name="T14" fmla="*/ 2147483646 w 71"/>
                    <a:gd name="T15" fmla="*/ 0 h 75"/>
                    <a:gd name="T16" fmla="*/ 2147483646 w 71"/>
                    <a:gd name="T17" fmla="*/ 0 h 75"/>
                    <a:gd name="T18" fmla="*/ 2147483646 w 71"/>
                    <a:gd name="T19" fmla="*/ 2147483646 h 75"/>
                    <a:gd name="T20" fmla="*/ 2147483646 w 71"/>
                    <a:gd name="T21" fmla="*/ 2147483646 h 75"/>
                    <a:gd name="T22" fmla="*/ 2147483646 w 71"/>
                    <a:gd name="T23" fmla="*/ 2147483646 h 75"/>
                    <a:gd name="T24" fmla="*/ 2147483646 w 71"/>
                    <a:gd name="T25" fmla="*/ 2147483646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3" name="îş1íḋe">
                  <a:extLst>
                    <a:ext uri="{FF2B5EF4-FFF2-40B4-BE49-F238E27FC236}">
                      <a16:creationId xmlns:a16="http://schemas.microsoft.com/office/drawing/2014/main" id="{DFF2AC68-7216-4F87-9480-3DAC77A234FA}"/>
                    </a:ext>
                  </a:extLst>
                </p:cNvPr>
                <p:cNvSpPr>
                  <a:spLocks/>
                </p:cNvSpPr>
                <p:nvPr/>
              </p:nvSpPr>
              <p:spPr bwMode="auto">
                <a:xfrm>
                  <a:off x="7481888" y="3521075"/>
                  <a:ext cx="119063" cy="119063"/>
                </a:xfrm>
                <a:custGeom>
                  <a:avLst/>
                  <a:gdLst>
                    <a:gd name="T0" fmla="*/ 2147483646 w 75"/>
                    <a:gd name="T1" fmla="*/ 2147483646 h 75"/>
                    <a:gd name="T2" fmla="*/ 2147483646 w 75"/>
                    <a:gd name="T3" fmla="*/ 0 h 75"/>
                    <a:gd name="T4" fmla="*/ 2147483646 w 75"/>
                    <a:gd name="T5" fmla="*/ 0 h 75"/>
                    <a:gd name="T6" fmla="*/ 0 w 75"/>
                    <a:gd name="T7" fmla="*/ 2147483646 h 75"/>
                    <a:gd name="T8" fmla="*/ 2147483646 w 75"/>
                    <a:gd name="T9" fmla="*/ 2147483646 h 75"/>
                    <a:gd name="T10" fmla="*/ 2147483646 w 75"/>
                    <a:gd name="T11" fmla="*/ 2147483646 h 75"/>
                    <a:gd name="T12" fmla="*/ 2147483646 w 75"/>
                    <a:gd name="T13" fmla="*/ 2147483646 h 75"/>
                    <a:gd name="T14" fmla="*/ 2147483646 w 75"/>
                    <a:gd name="T15" fmla="*/ 2147483646 h 75"/>
                    <a:gd name="T16" fmla="*/ 2147483646 w 75"/>
                    <a:gd name="T17" fmla="*/ 0 h 75"/>
                    <a:gd name="T18" fmla="*/ 2147483646 w 75"/>
                    <a:gd name="T19" fmla="*/ 0 h 75"/>
                    <a:gd name="T20" fmla="*/ 2147483646 w 75"/>
                    <a:gd name="T21" fmla="*/ 2147483646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4" name="îş1ïḋe">
                  <a:extLst>
                    <a:ext uri="{FF2B5EF4-FFF2-40B4-BE49-F238E27FC236}">
                      <a16:creationId xmlns:a16="http://schemas.microsoft.com/office/drawing/2014/main" id="{D900D014-E6A4-42A4-98D1-04824FD70346}"/>
                    </a:ext>
                  </a:extLst>
                </p:cNvPr>
                <p:cNvSpPr>
                  <a:spLocks/>
                </p:cNvSpPr>
                <p:nvPr/>
              </p:nvSpPr>
              <p:spPr bwMode="auto">
                <a:xfrm>
                  <a:off x="7653338" y="3521075"/>
                  <a:ext cx="112713" cy="119063"/>
                </a:xfrm>
                <a:custGeom>
                  <a:avLst/>
                  <a:gdLst>
                    <a:gd name="T0" fmla="*/ 2147483646 w 34"/>
                    <a:gd name="T1" fmla="*/ 2147483646 h 36"/>
                    <a:gd name="T2" fmla="*/ 2147483646 w 34"/>
                    <a:gd name="T3" fmla="*/ 2147483646 h 36"/>
                    <a:gd name="T4" fmla="*/ 2147483646 w 34"/>
                    <a:gd name="T5" fmla="*/ 2147483646 h 36"/>
                    <a:gd name="T6" fmla="*/ 2147483646 w 34"/>
                    <a:gd name="T7" fmla="*/ 2147483646 h 36"/>
                    <a:gd name="T8" fmla="*/ 2147483646 w 34"/>
                    <a:gd name="T9" fmla="*/ 2147483646 h 36"/>
                    <a:gd name="T10" fmla="*/ 2147483646 w 34"/>
                    <a:gd name="T11" fmla="*/ 2147483646 h 36"/>
                    <a:gd name="T12" fmla="*/ 2147483646 w 34"/>
                    <a:gd name="T13" fmla="*/ 2147483646 h 36"/>
                    <a:gd name="T14" fmla="*/ 2147483646 w 34"/>
                    <a:gd name="T15" fmla="*/ 2147483646 h 36"/>
                    <a:gd name="T16" fmla="*/ 2147483646 w 34"/>
                    <a:gd name="T17" fmla="*/ 0 h 36"/>
                    <a:gd name="T18" fmla="*/ 2147483646 w 34"/>
                    <a:gd name="T19" fmla="*/ 0 h 36"/>
                    <a:gd name="T20" fmla="*/ 2147483646 w 34"/>
                    <a:gd name="T21" fmla="*/ 2147483646 h 36"/>
                    <a:gd name="T22" fmla="*/ 0 w 34"/>
                    <a:gd name="T23" fmla="*/ 2147483646 h 36"/>
                    <a:gd name="T24" fmla="*/ 0 w 34"/>
                    <a:gd name="T25" fmla="*/ 2147483646 h 36"/>
                    <a:gd name="T26" fmla="*/ 2147483646 w 34"/>
                    <a:gd name="T27" fmla="*/ 2147483646 h 36"/>
                    <a:gd name="T28" fmla="*/ 2147483646 w 34"/>
                    <a:gd name="T29" fmla="*/ 2147483646 h 36"/>
                    <a:gd name="T30" fmla="*/ 2147483646 w 34"/>
                    <a:gd name="T31" fmla="*/ 2147483646 h 36"/>
                    <a:gd name="T32" fmla="*/ 2147483646 w 34"/>
                    <a:gd name="T33" fmla="*/ 2147483646 h 36"/>
                    <a:gd name="T34" fmla="*/ 2147483646 w 34"/>
                    <a:gd name="T35" fmla="*/ 2147483646 h 36"/>
                    <a:gd name="T36" fmla="*/ 2147483646 w 34"/>
                    <a:gd name="T37" fmla="*/ 0 h 36"/>
                    <a:gd name="T38" fmla="*/ 2147483646 w 34"/>
                    <a:gd name="T39" fmla="*/ 0 h 36"/>
                    <a:gd name="T40" fmla="*/ 2147483646 w 34"/>
                    <a:gd name="T41" fmla="*/ 2147483646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5" name="íšlídè">
                  <a:extLst>
                    <a:ext uri="{FF2B5EF4-FFF2-40B4-BE49-F238E27FC236}">
                      <a16:creationId xmlns:a16="http://schemas.microsoft.com/office/drawing/2014/main" id="{24B2C25F-6701-4815-802A-87C0F474263D}"/>
                    </a:ext>
                  </a:extLst>
                </p:cNvPr>
                <p:cNvSpPr>
                  <a:spLocks/>
                </p:cNvSpPr>
                <p:nvPr/>
              </p:nvSpPr>
              <p:spPr bwMode="auto">
                <a:xfrm>
                  <a:off x="7766051" y="3521075"/>
                  <a:ext cx="115888" cy="119063"/>
                </a:xfrm>
                <a:custGeom>
                  <a:avLst/>
                  <a:gdLst>
                    <a:gd name="T0" fmla="*/ 2147483646 w 73"/>
                    <a:gd name="T1" fmla="*/ 0 h 75"/>
                    <a:gd name="T2" fmla="*/ 2147483646 w 73"/>
                    <a:gd name="T3" fmla="*/ 2147483646 h 75"/>
                    <a:gd name="T4" fmla="*/ 2147483646 w 73"/>
                    <a:gd name="T5" fmla="*/ 0 h 75"/>
                    <a:gd name="T6" fmla="*/ 2147483646 w 73"/>
                    <a:gd name="T7" fmla="*/ 0 h 75"/>
                    <a:gd name="T8" fmla="*/ 0 w 73"/>
                    <a:gd name="T9" fmla="*/ 2147483646 h 75"/>
                    <a:gd name="T10" fmla="*/ 2147483646 w 73"/>
                    <a:gd name="T11" fmla="*/ 2147483646 h 75"/>
                    <a:gd name="T12" fmla="*/ 2147483646 w 73"/>
                    <a:gd name="T13" fmla="*/ 2147483646 h 75"/>
                    <a:gd name="T14" fmla="*/ 2147483646 w 73"/>
                    <a:gd name="T15" fmla="*/ 2147483646 h 75"/>
                    <a:gd name="T16" fmla="*/ 2147483646 w 73"/>
                    <a:gd name="T17" fmla="*/ 2147483646 h 75"/>
                    <a:gd name="T18" fmla="*/ 2147483646 w 73"/>
                    <a:gd name="T19" fmla="*/ 0 h 75"/>
                    <a:gd name="T20" fmla="*/ 2147483646 w 73"/>
                    <a:gd name="T21" fmla="*/ 0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6" name="îṣḻîďe">
                  <a:extLst>
                    <a:ext uri="{FF2B5EF4-FFF2-40B4-BE49-F238E27FC236}">
                      <a16:creationId xmlns:a16="http://schemas.microsoft.com/office/drawing/2014/main" id="{F455D12B-96A8-41DA-9B19-864E3A487672}"/>
                    </a:ext>
                  </a:extLst>
                </p:cNvPr>
                <p:cNvSpPr>
                  <a:spLocks/>
                </p:cNvSpPr>
                <p:nvPr/>
              </p:nvSpPr>
              <p:spPr bwMode="auto">
                <a:xfrm>
                  <a:off x="7881938" y="3521075"/>
                  <a:ext cx="49213" cy="119063"/>
                </a:xfrm>
                <a:custGeom>
                  <a:avLst/>
                  <a:gdLst>
                    <a:gd name="T0" fmla="*/ 0 w 31"/>
                    <a:gd name="T1" fmla="*/ 2147483646 h 75"/>
                    <a:gd name="T2" fmla="*/ 2147483646 w 31"/>
                    <a:gd name="T3" fmla="*/ 2147483646 h 75"/>
                    <a:gd name="T4" fmla="*/ 2147483646 w 31"/>
                    <a:gd name="T5" fmla="*/ 0 h 75"/>
                    <a:gd name="T6" fmla="*/ 2147483646 w 31"/>
                    <a:gd name="T7" fmla="*/ 0 h 75"/>
                    <a:gd name="T8" fmla="*/ 0 w 31"/>
                    <a:gd name="T9" fmla="*/ 2147483646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7" name="íŝḻiḋè">
                  <a:extLst>
                    <a:ext uri="{FF2B5EF4-FFF2-40B4-BE49-F238E27FC236}">
                      <a16:creationId xmlns:a16="http://schemas.microsoft.com/office/drawing/2014/main" id="{FBAD49B5-46E0-45A8-BB9D-D96760F24C0D}"/>
                    </a:ext>
                  </a:extLst>
                </p:cNvPr>
                <p:cNvSpPr>
                  <a:spLocks/>
                </p:cNvSpPr>
                <p:nvPr/>
              </p:nvSpPr>
              <p:spPr bwMode="auto">
                <a:xfrm>
                  <a:off x="7940676" y="3521075"/>
                  <a:ext cx="109538" cy="119063"/>
                </a:xfrm>
                <a:custGeom>
                  <a:avLst/>
                  <a:gdLst>
                    <a:gd name="T0" fmla="*/ 2147483646 w 69"/>
                    <a:gd name="T1" fmla="*/ 0 h 75"/>
                    <a:gd name="T2" fmla="*/ 2147483646 w 69"/>
                    <a:gd name="T3" fmla="*/ 2147483646 h 75"/>
                    <a:gd name="T4" fmla="*/ 2147483646 w 69"/>
                    <a:gd name="T5" fmla="*/ 0 h 75"/>
                    <a:gd name="T6" fmla="*/ 0 w 69"/>
                    <a:gd name="T7" fmla="*/ 0 h 75"/>
                    <a:gd name="T8" fmla="*/ 2147483646 w 69"/>
                    <a:gd name="T9" fmla="*/ 2147483646 h 75"/>
                    <a:gd name="T10" fmla="*/ 2147483646 w 69"/>
                    <a:gd name="T11" fmla="*/ 2147483646 h 75"/>
                    <a:gd name="T12" fmla="*/ 2147483646 w 69"/>
                    <a:gd name="T13" fmla="*/ 0 h 75"/>
                    <a:gd name="T14" fmla="*/ 2147483646 w 69"/>
                    <a:gd name="T15" fmla="*/ 0 h 7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8" name="î$ḷíďé">
                  <a:extLst>
                    <a:ext uri="{FF2B5EF4-FFF2-40B4-BE49-F238E27FC236}">
                      <a16:creationId xmlns:a16="http://schemas.microsoft.com/office/drawing/2014/main" id="{1372545F-686A-4270-B800-CF30EDD728F8}"/>
                    </a:ext>
                  </a:extLst>
                </p:cNvPr>
                <p:cNvSpPr>
                  <a:spLocks/>
                </p:cNvSpPr>
                <p:nvPr/>
              </p:nvSpPr>
              <p:spPr bwMode="auto">
                <a:xfrm>
                  <a:off x="8037513" y="3521075"/>
                  <a:ext cx="111125" cy="119063"/>
                </a:xfrm>
                <a:custGeom>
                  <a:avLst/>
                  <a:gdLst>
                    <a:gd name="T0" fmla="*/ 2147483646 w 70"/>
                    <a:gd name="T1" fmla="*/ 2147483646 h 75"/>
                    <a:gd name="T2" fmla="*/ 2147483646 w 70"/>
                    <a:gd name="T3" fmla="*/ 0 h 75"/>
                    <a:gd name="T4" fmla="*/ 2147483646 w 70"/>
                    <a:gd name="T5" fmla="*/ 0 h 75"/>
                    <a:gd name="T6" fmla="*/ 0 w 70"/>
                    <a:gd name="T7" fmla="*/ 2147483646 h 75"/>
                    <a:gd name="T8" fmla="*/ 2147483646 w 70"/>
                    <a:gd name="T9" fmla="*/ 2147483646 h 75"/>
                    <a:gd name="T10" fmla="*/ 2147483646 w 70"/>
                    <a:gd name="T11" fmla="*/ 2147483646 h 75"/>
                    <a:gd name="T12" fmla="*/ 2147483646 w 70"/>
                    <a:gd name="T13" fmla="*/ 2147483646 h 75"/>
                    <a:gd name="T14" fmla="*/ 2147483646 w 70"/>
                    <a:gd name="T15" fmla="*/ 2147483646 h 75"/>
                    <a:gd name="T16" fmla="*/ 2147483646 w 70"/>
                    <a:gd name="T17" fmla="*/ 2147483646 h 75"/>
                    <a:gd name="T18" fmla="*/ 2147483646 w 70"/>
                    <a:gd name="T19" fmla="*/ 2147483646 h 75"/>
                    <a:gd name="T20" fmla="*/ 2147483646 w 70"/>
                    <a:gd name="T21" fmla="*/ 2147483646 h 75"/>
                    <a:gd name="T22" fmla="*/ 2147483646 w 70"/>
                    <a:gd name="T23" fmla="*/ 2147483646 h 75"/>
                    <a:gd name="T24" fmla="*/ 2147483646 w 70"/>
                    <a:gd name="T25" fmla="*/ 2147483646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9" name="îṡlîďe">
                  <a:extLst>
                    <a:ext uri="{FF2B5EF4-FFF2-40B4-BE49-F238E27FC236}">
                      <a16:creationId xmlns:a16="http://schemas.microsoft.com/office/drawing/2014/main" id="{FDF4EAD9-1BE7-420B-83F8-3FFDF6BCE795}"/>
                    </a:ext>
                  </a:extLst>
                </p:cNvPr>
                <p:cNvSpPr>
                  <a:spLocks/>
                </p:cNvSpPr>
                <p:nvPr/>
              </p:nvSpPr>
              <p:spPr bwMode="auto">
                <a:xfrm>
                  <a:off x="8145463" y="3521075"/>
                  <a:ext cx="115888" cy="119063"/>
                </a:xfrm>
                <a:custGeom>
                  <a:avLst/>
                  <a:gdLst>
                    <a:gd name="T0" fmla="*/ 2147483646 w 35"/>
                    <a:gd name="T1" fmla="*/ 2147483646 h 36"/>
                    <a:gd name="T2" fmla="*/ 2147483646 w 35"/>
                    <a:gd name="T3" fmla="*/ 0 h 36"/>
                    <a:gd name="T4" fmla="*/ 2147483646 w 35"/>
                    <a:gd name="T5" fmla="*/ 0 h 36"/>
                    <a:gd name="T6" fmla="*/ 0 w 35"/>
                    <a:gd name="T7" fmla="*/ 2147483646 h 36"/>
                    <a:gd name="T8" fmla="*/ 2147483646 w 35"/>
                    <a:gd name="T9" fmla="*/ 2147483646 h 36"/>
                    <a:gd name="T10" fmla="*/ 2147483646 w 35"/>
                    <a:gd name="T11" fmla="*/ 2147483646 h 36"/>
                    <a:gd name="T12" fmla="*/ 2147483646 w 35"/>
                    <a:gd name="T13" fmla="*/ 2147483646 h 36"/>
                    <a:gd name="T14" fmla="*/ 2147483646 w 35"/>
                    <a:gd name="T15" fmla="*/ 2147483646 h 36"/>
                    <a:gd name="T16" fmla="*/ 2147483646 w 35"/>
                    <a:gd name="T17" fmla="*/ 2147483646 h 36"/>
                    <a:gd name="T18" fmla="*/ 2147483646 w 35"/>
                    <a:gd name="T19" fmla="*/ 2147483646 h 36"/>
                    <a:gd name="T20" fmla="*/ 2147483646 w 35"/>
                    <a:gd name="T21" fmla="*/ 2147483646 h 36"/>
                    <a:gd name="T22" fmla="*/ 2147483646 w 35"/>
                    <a:gd name="T23" fmla="*/ 2147483646 h 36"/>
                    <a:gd name="T24" fmla="*/ 2147483646 w 35"/>
                    <a:gd name="T25" fmla="*/ 2147483646 h 36"/>
                    <a:gd name="T26" fmla="*/ 2147483646 w 35"/>
                    <a:gd name="T27" fmla="*/ 2147483646 h 36"/>
                    <a:gd name="T28" fmla="*/ 2147483646 w 35"/>
                    <a:gd name="T29" fmla="*/ 2147483646 h 36"/>
                    <a:gd name="T30" fmla="*/ 2147483646 w 35"/>
                    <a:gd name="T31" fmla="*/ 2147483646 h 36"/>
                    <a:gd name="T32" fmla="*/ 2147483646 w 35"/>
                    <a:gd name="T33" fmla="*/ 2147483646 h 36"/>
                    <a:gd name="T34" fmla="*/ 2147483646 w 35"/>
                    <a:gd name="T35" fmla="*/ 2147483646 h 36"/>
                    <a:gd name="T36" fmla="*/ 2147483646 w 35"/>
                    <a:gd name="T37" fmla="*/ 2147483646 h 36"/>
                    <a:gd name="T38" fmla="*/ 2147483646 w 35"/>
                    <a:gd name="T39" fmla="*/ 2147483646 h 36"/>
                    <a:gd name="T40" fmla="*/ 2147483646 w 35"/>
                    <a:gd name="T41" fmla="*/ 2147483646 h 36"/>
                    <a:gd name="T42" fmla="*/ 2147483646 w 35"/>
                    <a:gd name="T43" fmla="*/ 2147483646 h 36"/>
                    <a:gd name="T44" fmla="*/ 2147483646 w 35"/>
                    <a:gd name="T45" fmla="*/ 2147483646 h 36"/>
                    <a:gd name="T46" fmla="*/ 2147483646 w 35"/>
                    <a:gd name="T47" fmla="*/ 2147483646 h 36"/>
                    <a:gd name="T48" fmla="*/ 2147483646 w 35"/>
                    <a:gd name="T49" fmla="*/ 2147483646 h 36"/>
                    <a:gd name="T50" fmla="*/ 2147483646 w 35"/>
                    <a:gd name="T51" fmla="*/ 2147483646 h 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0" name="ïşľîḍé">
                  <a:extLst>
                    <a:ext uri="{FF2B5EF4-FFF2-40B4-BE49-F238E27FC236}">
                      <a16:creationId xmlns:a16="http://schemas.microsoft.com/office/drawing/2014/main" id="{D6D77223-B543-4F66-9D75-8BA2FCA01716}"/>
                    </a:ext>
                  </a:extLst>
                </p:cNvPr>
                <p:cNvSpPr>
                  <a:spLocks/>
                </p:cNvSpPr>
                <p:nvPr/>
              </p:nvSpPr>
              <p:spPr bwMode="auto">
                <a:xfrm>
                  <a:off x="8267701" y="3521075"/>
                  <a:ext cx="98425" cy="119063"/>
                </a:xfrm>
                <a:custGeom>
                  <a:avLst/>
                  <a:gdLst>
                    <a:gd name="T0" fmla="*/ 2147483646 w 30"/>
                    <a:gd name="T1" fmla="*/ 2147483646 h 36"/>
                    <a:gd name="T2" fmla="*/ 2147483646 w 30"/>
                    <a:gd name="T3" fmla="*/ 2147483646 h 36"/>
                    <a:gd name="T4" fmla="*/ 2147483646 w 30"/>
                    <a:gd name="T5" fmla="*/ 2147483646 h 36"/>
                    <a:gd name="T6" fmla="*/ 2147483646 w 30"/>
                    <a:gd name="T7" fmla="*/ 2147483646 h 36"/>
                    <a:gd name="T8" fmla="*/ 2147483646 w 30"/>
                    <a:gd name="T9" fmla="*/ 2147483646 h 36"/>
                    <a:gd name="T10" fmla="*/ 2147483646 w 30"/>
                    <a:gd name="T11" fmla="*/ 0 h 36"/>
                    <a:gd name="T12" fmla="*/ 2147483646 w 30"/>
                    <a:gd name="T13" fmla="*/ 2147483646 h 36"/>
                    <a:gd name="T14" fmla="*/ 2147483646 w 30"/>
                    <a:gd name="T15" fmla="*/ 2147483646 h 36"/>
                    <a:gd name="T16" fmla="*/ 2147483646 w 30"/>
                    <a:gd name="T17" fmla="*/ 2147483646 h 36"/>
                    <a:gd name="T18" fmla="*/ 2147483646 w 30"/>
                    <a:gd name="T19" fmla="*/ 2147483646 h 36"/>
                    <a:gd name="T20" fmla="*/ 2147483646 w 30"/>
                    <a:gd name="T21" fmla="*/ 2147483646 h 36"/>
                    <a:gd name="T22" fmla="*/ 2147483646 w 30"/>
                    <a:gd name="T23" fmla="*/ 2147483646 h 36"/>
                    <a:gd name="T24" fmla="*/ 2147483646 w 30"/>
                    <a:gd name="T25" fmla="*/ 2147483646 h 36"/>
                    <a:gd name="T26" fmla="*/ 2147483646 w 30"/>
                    <a:gd name="T27" fmla="*/ 2147483646 h 36"/>
                    <a:gd name="T28" fmla="*/ 2147483646 w 30"/>
                    <a:gd name="T29" fmla="*/ 2147483646 h 36"/>
                    <a:gd name="T30" fmla="*/ 2147483646 w 30"/>
                    <a:gd name="T31" fmla="*/ 2147483646 h 36"/>
                    <a:gd name="T32" fmla="*/ 2147483646 w 30"/>
                    <a:gd name="T33" fmla="*/ 2147483646 h 36"/>
                    <a:gd name="T34" fmla="*/ 0 w 30"/>
                    <a:gd name="T35" fmla="*/ 2147483646 h 36"/>
                    <a:gd name="T36" fmla="*/ 2147483646 w 30"/>
                    <a:gd name="T37" fmla="*/ 2147483646 h 36"/>
                    <a:gd name="T38" fmla="*/ 2147483646 w 30"/>
                    <a:gd name="T39" fmla="*/ 2147483646 h 36"/>
                    <a:gd name="T40" fmla="*/ 2147483646 w 30"/>
                    <a:gd name="T41" fmla="*/ 2147483646 h 36"/>
                    <a:gd name="T42" fmla="*/ 2147483646 w 30"/>
                    <a:gd name="T43" fmla="*/ 2147483646 h 36"/>
                    <a:gd name="T44" fmla="*/ 2147483646 w 30"/>
                    <a:gd name="T45" fmla="*/ 2147483646 h 36"/>
                    <a:gd name="T46" fmla="*/ 2147483646 w 30"/>
                    <a:gd name="T47" fmla="*/ 2147483646 h 36"/>
                    <a:gd name="T48" fmla="*/ 2147483646 w 30"/>
                    <a:gd name="T49" fmla="*/ 2147483646 h 36"/>
                    <a:gd name="T50" fmla="*/ 2147483646 w 30"/>
                    <a:gd name="T51" fmla="*/ 2147483646 h 36"/>
                    <a:gd name="T52" fmla="*/ 2147483646 w 30"/>
                    <a:gd name="T53" fmla="*/ 2147483646 h 36"/>
                    <a:gd name="T54" fmla="*/ 2147483646 w 30"/>
                    <a:gd name="T55" fmla="*/ 2147483646 h 36"/>
                    <a:gd name="T56" fmla="*/ 2147483646 w 30"/>
                    <a:gd name="T57" fmla="*/ 2147483646 h 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1" name="îṩľîďe">
                  <a:extLst>
                    <a:ext uri="{FF2B5EF4-FFF2-40B4-BE49-F238E27FC236}">
                      <a16:creationId xmlns:a16="http://schemas.microsoft.com/office/drawing/2014/main" id="{5CD260F2-9213-4EDE-B3C6-F0A0E82693A6}"/>
                    </a:ext>
                  </a:extLst>
                </p:cNvPr>
                <p:cNvSpPr>
                  <a:spLocks/>
                </p:cNvSpPr>
                <p:nvPr/>
              </p:nvSpPr>
              <p:spPr bwMode="auto">
                <a:xfrm>
                  <a:off x="8374063" y="3521075"/>
                  <a:ext cx="46038" cy="119063"/>
                </a:xfrm>
                <a:custGeom>
                  <a:avLst/>
                  <a:gdLst>
                    <a:gd name="T0" fmla="*/ 0 w 29"/>
                    <a:gd name="T1" fmla="*/ 2147483646 h 75"/>
                    <a:gd name="T2" fmla="*/ 2147483646 w 29"/>
                    <a:gd name="T3" fmla="*/ 2147483646 h 75"/>
                    <a:gd name="T4" fmla="*/ 2147483646 w 29"/>
                    <a:gd name="T5" fmla="*/ 0 h 75"/>
                    <a:gd name="T6" fmla="*/ 2147483646 w 29"/>
                    <a:gd name="T7" fmla="*/ 0 h 75"/>
                    <a:gd name="T8" fmla="*/ 0 w 29"/>
                    <a:gd name="T9" fmla="*/ 2147483646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2" name="iS1idè">
                  <a:extLst>
                    <a:ext uri="{FF2B5EF4-FFF2-40B4-BE49-F238E27FC236}">
                      <a16:creationId xmlns:a16="http://schemas.microsoft.com/office/drawing/2014/main" id="{87EC5547-45DB-4CCE-96A0-981B0E73B1FF}"/>
                    </a:ext>
                  </a:extLst>
                </p:cNvPr>
                <p:cNvSpPr>
                  <a:spLocks/>
                </p:cNvSpPr>
                <p:nvPr/>
              </p:nvSpPr>
              <p:spPr bwMode="auto">
                <a:xfrm>
                  <a:off x="8432801" y="3521075"/>
                  <a:ext cx="95250" cy="119063"/>
                </a:xfrm>
                <a:custGeom>
                  <a:avLst/>
                  <a:gdLst>
                    <a:gd name="T0" fmla="*/ 0 w 60"/>
                    <a:gd name="T1" fmla="*/ 2147483646 h 75"/>
                    <a:gd name="T2" fmla="*/ 2147483646 w 60"/>
                    <a:gd name="T3" fmla="*/ 2147483646 h 75"/>
                    <a:gd name="T4" fmla="*/ 2147483646 w 60"/>
                    <a:gd name="T5" fmla="*/ 2147483646 h 75"/>
                    <a:gd name="T6" fmla="*/ 2147483646 w 60"/>
                    <a:gd name="T7" fmla="*/ 2147483646 h 75"/>
                    <a:gd name="T8" fmla="*/ 2147483646 w 60"/>
                    <a:gd name="T9" fmla="*/ 2147483646 h 75"/>
                    <a:gd name="T10" fmla="*/ 2147483646 w 60"/>
                    <a:gd name="T11" fmla="*/ 2147483646 h 75"/>
                    <a:gd name="T12" fmla="*/ 2147483646 w 60"/>
                    <a:gd name="T13" fmla="*/ 0 h 75"/>
                    <a:gd name="T14" fmla="*/ 2147483646 w 60"/>
                    <a:gd name="T15" fmla="*/ 0 h 75"/>
                    <a:gd name="T16" fmla="*/ 0 w 60"/>
                    <a:gd name="T17" fmla="*/ 2147483646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3" name="iṣḷîḋe">
                  <a:extLst>
                    <a:ext uri="{FF2B5EF4-FFF2-40B4-BE49-F238E27FC236}">
                      <a16:creationId xmlns:a16="http://schemas.microsoft.com/office/drawing/2014/main" id="{41A7901C-3468-40A7-A55E-99B4AE2969CB}"/>
                    </a:ext>
                  </a:extLst>
                </p:cNvPr>
                <p:cNvSpPr>
                  <a:spLocks/>
                </p:cNvSpPr>
                <p:nvPr/>
              </p:nvSpPr>
              <p:spPr bwMode="auto">
                <a:xfrm>
                  <a:off x="8531226" y="3521075"/>
                  <a:ext cx="109538" cy="119063"/>
                </a:xfrm>
                <a:custGeom>
                  <a:avLst/>
                  <a:gdLst>
                    <a:gd name="T0" fmla="*/ 2147483646 w 33"/>
                    <a:gd name="T1" fmla="*/ 0 h 36"/>
                    <a:gd name="T2" fmla="*/ 2147483646 w 33"/>
                    <a:gd name="T3" fmla="*/ 2147483646 h 36"/>
                    <a:gd name="T4" fmla="*/ 2147483646 w 33"/>
                    <a:gd name="T5" fmla="*/ 2147483646 h 36"/>
                    <a:gd name="T6" fmla="*/ 2147483646 w 33"/>
                    <a:gd name="T7" fmla="*/ 2147483646 h 36"/>
                    <a:gd name="T8" fmla="*/ 2147483646 w 33"/>
                    <a:gd name="T9" fmla="*/ 2147483646 h 36"/>
                    <a:gd name="T10" fmla="*/ 2147483646 w 33"/>
                    <a:gd name="T11" fmla="*/ 0 h 36"/>
                    <a:gd name="T12" fmla="*/ 0 w 33"/>
                    <a:gd name="T13" fmla="*/ 0 h 36"/>
                    <a:gd name="T14" fmla="*/ 2147483646 w 33"/>
                    <a:gd name="T15" fmla="*/ 2147483646 h 36"/>
                    <a:gd name="T16" fmla="*/ 2147483646 w 33"/>
                    <a:gd name="T17" fmla="*/ 2147483646 h 36"/>
                    <a:gd name="T18" fmla="*/ 2147483646 w 33"/>
                    <a:gd name="T19" fmla="*/ 2147483646 h 36"/>
                    <a:gd name="T20" fmla="*/ 2147483646 w 33"/>
                    <a:gd name="T21" fmla="*/ 2147483646 h 36"/>
                    <a:gd name="T22" fmla="*/ 2147483646 w 33"/>
                    <a:gd name="T23" fmla="*/ 0 h 36"/>
                    <a:gd name="T24" fmla="*/ 2147483646 w 33"/>
                    <a:gd name="T25" fmla="*/ 0 h 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grpSp>
      <p:cxnSp>
        <p:nvCxnSpPr>
          <p:cNvPr id="105" name="直线连接符 3">
            <a:extLst>
              <a:ext uri="{FF2B5EF4-FFF2-40B4-BE49-F238E27FC236}">
                <a16:creationId xmlns:a16="http://schemas.microsoft.com/office/drawing/2014/main" id="{05B66E77-F5EF-4C5E-AC48-F1CA77F18A3B}"/>
              </a:ext>
            </a:extLst>
          </p:cNvPr>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6" name="图片 106" descr="图片包含 天空, 户外, 建筑物, 日落&#10;&#10;描述已自动生成">
            <a:extLst>
              <a:ext uri="{FF2B5EF4-FFF2-40B4-BE49-F238E27FC236}">
                <a16:creationId xmlns:a16="http://schemas.microsoft.com/office/drawing/2014/main" id="{18031935-38B1-4A9D-9062-332AFC80E48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8414" r="38744"/>
          <a:stretch>
            <a:fillRect/>
          </a:stretch>
        </p:blipFill>
        <p:spPr bwMode="auto">
          <a:xfrm>
            <a:off x="0" y="60325"/>
            <a:ext cx="9588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7" name="组合 107">
            <a:extLst>
              <a:ext uri="{FF2B5EF4-FFF2-40B4-BE49-F238E27FC236}">
                <a16:creationId xmlns:a16="http://schemas.microsoft.com/office/drawing/2014/main" id="{B47047B9-9334-46C2-91A3-8DB038D951C1}"/>
              </a:ext>
            </a:extLst>
          </p:cNvPr>
          <p:cNvGrpSpPr>
            <a:grpSpLocks/>
          </p:cNvGrpSpPr>
          <p:nvPr userDrawn="1"/>
        </p:nvGrpSpPr>
        <p:grpSpPr bwMode="auto">
          <a:xfrm flipH="1">
            <a:off x="7081838" y="1543050"/>
            <a:ext cx="3346450" cy="2744788"/>
            <a:chOff x="5391486" y="1250127"/>
            <a:chExt cx="1521247" cy="1247642"/>
          </a:xfrm>
        </p:grpSpPr>
        <p:sp>
          <p:nvSpPr>
            <p:cNvPr id="108" name="任意形状 108">
              <a:extLst>
                <a:ext uri="{FF2B5EF4-FFF2-40B4-BE49-F238E27FC236}">
                  <a16:creationId xmlns:a16="http://schemas.microsoft.com/office/drawing/2014/main" id="{02CEF6A3-1B2C-461A-8D69-C322A2B8E448}"/>
                </a:ext>
              </a:extLst>
            </p:cNvPr>
            <p:cNvSpPr/>
            <p:nvPr/>
          </p:nvSpPr>
          <p:spPr>
            <a:xfrm>
              <a:off x="5391486" y="1250127"/>
              <a:ext cx="635056" cy="1247642"/>
            </a:xfrm>
            <a:custGeom>
              <a:avLst/>
              <a:gdLst/>
              <a:ahLst/>
              <a:cxnLst/>
              <a:rect l="l" t="t" r="r" b="b"/>
              <a:pathLst>
                <a:path w="634765" h="1247642">
                  <a:moveTo>
                    <a:pt x="353863" y="0"/>
                  </a:moveTo>
                  <a:lnTo>
                    <a:pt x="598284" y="0"/>
                  </a:lnTo>
                  <a:lnTo>
                    <a:pt x="324678" y="612877"/>
                  </a:lnTo>
                  <a:lnTo>
                    <a:pt x="634765" y="612877"/>
                  </a:lnTo>
                  <a:lnTo>
                    <a:pt x="634765" y="1247642"/>
                  </a:lnTo>
                  <a:lnTo>
                    <a:pt x="0" y="1247642"/>
                  </a:lnTo>
                  <a:lnTo>
                    <a:pt x="0" y="609229"/>
                  </a:lnTo>
                  <a:lnTo>
                    <a:pt x="353863" y="0"/>
                  </a:lnTo>
                  <a:close/>
                </a:path>
              </a:pathLst>
            </a:custGeom>
            <a:solidFill>
              <a:schemeClr val="tx2">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109" name="任意形状 110">
              <a:extLst>
                <a:ext uri="{FF2B5EF4-FFF2-40B4-BE49-F238E27FC236}">
                  <a16:creationId xmlns:a16="http://schemas.microsoft.com/office/drawing/2014/main" id="{E6D6EE5F-0BB5-4C9E-B4BC-4252693688AD}"/>
                </a:ext>
              </a:extLst>
            </p:cNvPr>
            <p:cNvSpPr/>
            <p:nvPr/>
          </p:nvSpPr>
          <p:spPr>
            <a:xfrm>
              <a:off x="6277677" y="1250127"/>
              <a:ext cx="635056" cy="1247642"/>
            </a:xfrm>
            <a:custGeom>
              <a:avLst/>
              <a:gdLst/>
              <a:ahLst/>
              <a:cxnLst/>
              <a:rect l="l" t="t" r="r" b="b"/>
              <a:pathLst>
                <a:path w="634765" h="1247642">
                  <a:moveTo>
                    <a:pt x="353863" y="0"/>
                  </a:moveTo>
                  <a:lnTo>
                    <a:pt x="598284" y="0"/>
                  </a:lnTo>
                  <a:lnTo>
                    <a:pt x="324678" y="612877"/>
                  </a:lnTo>
                  <a:lnTo>
                    <a:pt x="634765" y="612877"/>
                  </a:lnTo>
                  <a:lnTo>
                    <a:pt x="634765" y="1247642"/>
                  </a:lnTo>
                  <a:lnTo>
                    <a:pt x="0" y="1247642"/>
                  </a:lnTo>
                  <a:lnTo>
                    <a:pt x="0" y="609229"/>
                  </a:lnTo>
                  <a:lnTo>
                    <a:pt x="353863" y="0"/>
                  </a:lnTo>
                  <a:close/>
                </a:path>
              </a:pathLst>
            </a:custGeom>
            <a:solidFill>
              <a:schemeClr val="tx2">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grpSp>
      <p:sp>
        <p:nvSpPr>
          <p:cNvPr id="110" name="矩形标注 112">
            <a:extLst>
              <a:ext uri="{FF2B5EF4-FFF2-40B4-BE49-F238E27FC236}">
                <a16:creationId xmlns:a16="http://schemas.microsoft.com/office/drawing/2014/main" id="{5B224D63-8CA6-4D9A-83B7-4A9E8471B032}"/>
              </a:ext>
            </a:extLst>
          </p:cNvPr>
          <p:cNvSpPr/>
          <p:nvPr userDrawn="1"/>
        </p:nvSpPr>
        <p:spPr>
          <a:xfrm>
            <a:off x="4295775" y="1792288"/>
            <a:ext cx="7092950" cy="3984625"/>
          </a:xfrm>
          <a:prstGeom prst="wedgeRectCallout">
            <a:avLst>
              <a:gd name="adj1" fmla="val -57128"/>
              <a:gd name="adj2" fmla="val -8009"/>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en-US" altLang="zh-CN" sz="2000" dirty="0">
              <a:solidFill>
                <a:schemeClr val="tx1">
                  <a:lumMod val="75000"/>
                  <a:lumOff val="25000"/>
                </a:schemeClr>
              </a:solidFill>
            </a:endParaRPr>
          </a:p>
          <a:p>
            <a:pPr eaLnBrk="1" fontAlgn="auto" hangingPunct="1">
              <a:lnSpc>
                <a:spcPct val="130000"/>
              </a:lnSpc>
              <a:spcBef>
                <a:spcPts val="0"/>
              </a:spcBef>
              <a:spcAft>
                <a:spcPts val="0"/>
              </a:spcAft>
              <a:defRPr/>
            </a:pPr>
            <a:endParaRPr kumimoji="1" lang="en-US" altLang="zh-CN" sz="2000" dirty="0">
              <a:solidFill>
                <a:schemeClr val="tx1">
                  <a:lumMod val="75000"/>
                  <a:lumOff val="25000"/>
                </a:schemeClr>
              </a:solidFill>
            </a:endParaRPr>
          </a:p>
          <a:p>
            <a:pPr eaLnBrk="1" fontAlgn="auto" hangingPunct="1">
              <a:lnSpc>
                <a:spcPct val="130000"/>
              </a:lnSpc>
              <a:spcBef>
                <a:spcPts val="0"/>
              </a:spcBef>
              <a:spcAft>
                <a:spcPts val="0"/>
              </a:spcAft>
              <a:defRPr/>
            </a:pPr>
            <a:endParaRPr kumimoji="1" lang="en-US" altLang="zh-CN" sz="2000" dirty="0">
              <a:solidFill>
                <a:schemeClr val="tx1">
                  <a:lumMod val="75000"/>
                  <a:lumOff val="25000"/>
                </a:schemeClr>
              </a:solidFill>
            </a:endParaRPr>
          </a:p>
        </p:txBody>
      </p:sp>
      <p:sp>
        <p:nvSpPr>
          <p:cNvPr id="111" name="椭圆 110">
            <a:extLst>
              <a:ext uri="{FF2B5EF4-FFF2-40B4-BE49-F238E27FC236}">
                <a16:creationId xmlns:a16="http://schemas.microsoft.com/office/drawing/2014/main" id="{363FF2D2-4664-4E83-8F14-092F3C4C9BB6}"/>
              </a:ext>
            </a:extLst>
          </p:cNvPr>
          <p:cNvSpPr/>
          <p:nvPr userDrawn="1"/>
        </p:nvSpPr>
        <p:spPr>
          <a:xfrm>
            <a:off x="995363" y="1801813"/>
            <a:ext cx="2586037" cy="2586037"/>
          </a:xfrm>
          <a:prstGeom prst="ellipse">
            <a:avLst/>
          </a:prstGeom>
          <a:noFill/>
          <a:ln cmpd="thickThin">
            <a:solidFill>
              <a:schemeClr val="accent2"/>
            </a:solidFill>
            <a:prstDash val="dash"/>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2" name="标题 1"/>
          <p:cNvSpPr>
            <a:spLocks noGrp="1"/>
          </p:cNvSpPr>
          <p:nvPr>
            <p:ph type="title"/>
          </p:nvPr>
        </p:nvSpPr>
        <p:spPr>
          <a:xfrm>
            <a:off x="803275" y="393486"/>
            <a:ext cx="8970989" cy="663575"/>
          </a:xfrm>
        </p:spPr>
        <p:txBody>
          <a:bodyPr/>
          <a:lstStyle>
            <a:lvl1pPr>
              <a:defRPr b="1">
                <a:solidFill>
                  <a:schemeClr val="accent2"/>
                </a:solidFill>
              </a:defRPr>
            </a:lvl1pPr>
          </a:lstStyle>
          <a:p>
            <a:r>
              <a:rPr lang="zh-CN" altLang="en-US" dirty="0"/>
              <a:t>单击此处编辑母版标题样式</a:t>
            </a:r>
          </a:p>
        </p:txBody>
      </p:sp>
      <p:sp>
        <p:nvSpPr>
          <p:cNvPr id="117" name="图片占位符 116"/>
          <p:cNvSpPr>
            <a:spLocks noGrp="1"/>
          </p:cNvSpPr>
          <p:nvPr>
            <p:ph type="pic" sz="quarter" idx="10"/>
          </p:nvPr>
        </p:nvSpPr>
        <p:spPr>
          <a:xfrm>
            <a:off x="1139471" y="1946004"/>
            <a:ext cx="2297332" cy="2297332"/>
          </a:xfrm>
          <a:custGeom>
            <a:avLst/>
            <a:gdLst>
              <a:gd name="connsiteX0" fmla="*/ 1148666 w 2297332"/>
              <a:gd name="connsiteY0" fmla="*/ 0 h 2297332"/>
              <a:gd name="connsiteX1" fmla="*/ 2297332 w 2297332"/>
              <a:gd name="connsiteY1" fmla="*/ 1148666 h 2297332"/>
              <a:gd name="connsiteX2" fmla="*/ 1148666 w 2297332"/>
              <a:gd name="connsiteY2" fmla="*/ 2297332 h 2297332"/>
              <a:gd name="connsiteX3" fmla="*/ 0 w 2297332"/>
              <a:gd name="connsiteY3" fmla="*/ 1148666 h 2297332"/>
              <a:gd name="connsiteX4" fmla="*/ 1148666 w 2297332"/>
              <a:gd name="connsiteY4" fmla="*/ 0 h 229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332" h="2297332">
                <a:moveTo>
                  <a:pt x="1148666" y="0"/>
                </a:moveTo>
                <a:cubicBezTo>
                  <a:pt x="1783057" y="0"/>
                  <a:pt x="2297332" y="514275"/>
                  <a:pt x="2297332" y="1148666"/>
                </a:cubicBezTo>
                <a:cubicBezTo>
                  <a:pt x="2297332" y="1783057"/>
                  <a:pt x="1783057" y="2297332"/>
                  <a:pt x="1148666" y="2297332"/>
                </a:cubicBezTo>
                <a:cubicBezTo>
                  <a:pt x="514275" y="2297332"/>
                  <a:pt x="0" y="1783057"/>
                  <a:pt x="0" y="1148666"/>
                </a:cubicBezTo>
                <a:cubicBezTo>
                  <a:pt x="0" y="514275"/>
                  <a:pt x="514275" y="0"/>
                  <a:pt x="1148666" y="0"/>
                </a:cubicBezTo>
                <a:close/>
              </a:path>
            </a:pathLst>
          </a:custGeom>
          <a:ln w="12700">
            <a:solidFill>
              <a:schemeClr val="accent2"/>
            </a:solidFill>
          </a:ln>
        </p:spPr>
        <p:txBody>
          <a:bodyPr rtlCol="0">
            <a:noAutofit/>
          </a:bodyPr>
          <a:lstStyle/>
          <a:p>
            <a:pPr lvl="0"/>
            <a:endParaRPr lang="zh-CN" altLang="en-US" noProof="0"/>
          </a:p>
        </p:txBody>
      </p:sp>
    </p:spTree>
    <p:extLst>
      <p:ext uri="{BB962C8B-B14F-4D97-AF65-F5344CB8AC3E}">
        <p14:creationId xmlns:p14="http://schemas.microsoft.com/office/powerpoint/2010/main" val="2128356014"/>
      </p:ext>
    </p:extLst>
  </p:cSld>
  <p:clrMapOvr>
    <a:masterClrMapping/>
  </p:clrMapOvr>
  <p:transition spd="slow"/>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单张图片1">
    <p:spTree>
      <p:nvGrpSpPr>
        <p:cNvPr id="1" name=""/>
        <p:cNvGrpSpPr/>
        <p:nvPr/>
      </p:nvGrpSpPr>
      <p:grpSpPr>
        <a:xfrm>
          <a:off x="0" y="0"/>
          <a:ext cx="0" cy="0"/>
          <a:chOff x="0" y="0"/>
          <a:chExt cx="0" cy="0"/>
        </a:xfrm>
      </p:grpSpPr>
      <p:grpSp>
        <p:nvGrpSpPr>
          <p:cNvPr id="4" name="组合 4">
            <a:extLst>
              <a:ext uri="{FF2B5EF4-FFF2-40B4-BE49-F238E27FC236}">
                <a16:creationId xmlns:a16="http://schemas.microsoft.com/office/drawing/2014/main" id="{18E43B03-1434-4AB2-AAC5-00C8E85745B4}"/>
              </a:ext>
            </a:extLst>
          </p:cNvPr>
          <p:cNvGrpSpPr>
            <a:grpSpLocks/>
          </p:cNvGrpSpPr>
          <p:nvPr userDrawn="1"/>
        </p:nvGrpSpPr>
        <p:grpSpPr bwMode="auto">
          <a:xfrm>
            <a:off x="9894888" y="468313"/>
            <a:ext cx="1481137" cy="458787"/>
            <a:chOff x="2558030" y="228446"/>
            <a:chExt cx="6774643" cy="2099603"/>
          </a:xfrm>
        </p:grpSpPr>
        <p:grpSp>
          <p:nvGrpSpPr>
            <p:cNvPr id="6" name="íšḻîďê">
              <a:extLst>
                <a:ext uri="{FF2B5EF4-FFF2-40B4-BE49-F238E27FC236}">
                  <a16:creationId xmlns:a16="http://schemas.microsoft.com/office/drawing/2014/main" id="{28EB0195-8B34-4381-88A2-AE8F3594909D}"/>
                </a:ext>
              </a:extLst>
            </p:cNvPr>
            <p:cNvGrpSpPr>
              <a:grpSpLocks/>
            </p:cNvGrpSpPr>
            <p:nvPr userDrawn="1"/>
          </p:nvGrpSpPr>
          <p:grpSpPr bwMode="auto">
            <a:xfrm>
              <a:off x="2558030" y="228446"/>
              <a:ext cx="2085857" cy="2099603"/>
              <a:chOff x="3551238" y="3067050"/>
              <a:chExt cx="722313" cy="727075"/>
            </a:xfrm>
          </p:grpSpPr>
          <p:sp>
            <p:nvSpPr>
              <p:cNvPr id="36" name="ïş1íḍê">
                <a:extLst>
                  <a:ext uri="{FF2B5EF4-FFF2-40B4-BE49-F238E27FC236}">
                    <a16:creationId xmlns:a16="http://schemas.microsoft.com/office/drawing/2014/main" id="{A58C1052-FD8F-4281-8C5C-0AB72EF58DB2}"/>
                  </a:ext>
                </a:extLst>
              </p:cNvPr>
              <p:cNvSpPr>
                <a:spLocks/>
              </p:cNvSpPr>
              <p:nvPr/>
            </p:nvSpPr>
            <p:spPr bwMode="auto">
              <a:xfrm>
                <a:off x="3575051" y="3087688"/>
                <a:ext cx="673100" cy="679450"/>
              </a:xfrm>
              <a:custGeom>
                <a:avLst/>
                <a:gdLst>
                  <a:gd name="T0" fmla="*/ 2147483646 w 204"/>
                  <a:gd name="T1" fmla="*/ 0 h 204"/>
                  <a:gd name="T2" fmla="*/ 2147483646 w 204"/>
                  <a:gd name="T3" fmla="*/ 2147483646 h 204"/>
                  <a:gd name="T4" fmla="*/ 2147483646 w 204"/>
                  <a:gd name="T5" fmla="*/ 2147483646 h 204"/>
                  <a:gd name="T6" fmla="*/ 0 w 204"/>
                  <a:gd name="T7" fmla="*/ 2147483646 h 204"/>
                  <a:gd name="T8" fmla="*/ 2147483646 w 204"/>
                  <a:gd name="T9" fmla="*/ 0 h 204"/>
                  <a:gd name="T10" fmla="*/ 2147483646 w 204"/>
                  <a:gd name="T11" fmla="*/ 2147483646 h 204"/>
                  <a:gd name="T12" fmla="*/ 2147483646 w 204"/>
                  <a:gd name="T13" fmla="*/ 2147483646 h 204"/>
                  <a:gd name="T14" fmla="*/ 2147483646 w 204"/>
                  <a:gd name="T15" fmla="*/ 2147483646 h 204"/>
                  <a:gd name="T16" fmla="*/ 2147483646 w 204"/>
                  <a:gd name="T17" fmla="*/ 2147483646 h 204"/>
                  <a:gd name="T18" fmla="*/ 2147483646 w 204"/>
                  <a:gd name="T19" fmla="*/ 2147483646 h 2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7" name="íšḻïḍè">
                <a:extLst>
                  <a:ext uri="{FF2B5EF4-FFF2-40B4-BE49-F238E27FC236}">
                    <a16:creationId xmlns:a16="http://schemas.microsoft.com/office/drawing/2014/main" id="{42706B56-D324-44DE-9974-E24CA1FCB874}"/>
                  </a:ext>
                </a:extLst>
              </p:cNvPr>
              <p:cNvSpPr>
                <a:spLocks/>
              </p:cNvSpPr>
              <p:nvPr/>
            </p:nvSpPr>
            <p:spPr bwMode="auto">
              <a:xfrm>
                <a:off x="3621088" y="3103563"/>
                <a:ext cx="584200" cy="203200"/>
              </a:xfrm>
              <a:custGeom>
                <a:avLst/>
                <a:gdLst>
                  <a:gd name="T0" fmla="*/ 2147483646 w 177"/>
                  <a:gd name="T1" fmla="*/ 2147483646 h 61"/>
                  <a:gd name="T2" fmla="*/ 0 w 177"/>
                  <a:gd name="T3" fmla="*/ 2147483646 h 61"/>
                  <a:gd name="T4" fmla="*/ 2147483646 w 177"/>
                  <a:gd name="T5" fmla="*/ 2147483646 h 61"/>
                  <a:gd name="T6" fmla="*/ 2147483646 w 177"/>
                  <a:gd name="T7" fmla="*/ 2147483646 h 61"/>
                  <a:gd name="T8" fmla="*/ 2147483646 w 177"/>
                  <a:gd name="T9" fmla="*/ 2147483646 h 61"/>
                  <a:gd name="T10" fmla="*/ 2147483646 w 177"/>
                  <a:gd name="T11" fmla="*/ 2147483646 h 61"/>
                  <a:gd name="T12" fmla="*/ 2147483646 w 177"/>
                  <a:gd name="T13" fmla="*/ 2147483646 h 61"/>
                  <a:gd name="T14" fmla="*/ 2147483646 w 177"/>
                  <a:gd name="T15" fmla="*/ 2147483646 h 61"/>
                  <a:gd name="T16" fmla="*/ 2147483646 w 177"/>
                  <a:gd name="T17" fmla="*/ 2147483646 h 61"/>
                  <a:gd name="T18" fmla="*/ 2147483646 w 177"/>
                  <a:gd name="T19" fmla="*/ 2147483646 h 61"/>
                  <a:gd name="T20" fmla="*/ 2147483646 w 177"/>
                  <a:gd name="T21" fmla="*/ 2147483646 h 61"/>
                  <a:gd name="T22" fmla="*/ 2147483646 w 177"/>
                  <a:gd name="T23" fmla="*/ 2147483646 h 61"/>
                  <a:gd name="T24" fmla="*/ 2147483646 w 177"/>
                  <a:gd name="T25" fmla="*/ 2147483646 h 61"/>
                  <a:gd name="T26" fmla="*/ 2147483646 w 177"/>
                  <a:gd name="T27" fmla="*/ 2147483646 h 61"/>
                  <a:gd name="T28" fmla="*/ 2147483646 w 177"/>
                  <a:gd name="T29" fmla="*/ 2147483646 h 61"/>
                  <a:gd name="T30" fmla="*/ 2147483646 w 177"/>
                  <a:gd name="T31" fmla="*/ 2147483646 h 61"/>
                  <a:gd name="T32" fmla="*/ 2147483646 w 177"/>
                  <a:gd name="T33" fmla="*/ 2147483646 h 61"/>
                  <a:gd name="T34" fmla="*/ 2147483646 w 177"/>
                  <a:gd name="T35" fmla="*/ 2147483646 h 61"/>
                  <a:gd name="T36" fmla="*/ 2147483646 w 177"/>
                  <a:gd name="T37" fmla="*/ 2147483646 h 61"/>
                  <a:gd name="T38" fmla="*/ 2147483646 w 177"/>
                  <a:gd name="T39" fmla="*/ 2147483646 h 61"/>
                  <a:gd name="T40" fmla="*/ 2147483646 w 177"/>
                  <a:gd name="T41" fmla="*/ 2147483646 h 61"/>
                  <a:gd name="T42" fmla="*/ 2147483646 w 177"/>
                  <a:gd name="T43" fmla="*/ 2147483646 h 61"/>
                  <a:gd name="T44" fmla="*/ 2147483646 w 177"/>
                  <a:gd name="T45" fmla="*/ 2147483646 h 61"/>
                  <a:gd name="T46" fmla="*/ 2147483646 w 177"/>
                  <a:gd name="T47" fmla="*/ 2147483646 h 61"/>
                  <a:gd name="T48" fmla="*/ 2147483646 w 177"/>
                  <a:gd name="T49" fmla="*/ 2147483646 h 61"/>
                  <a:gd name="T50" fmla="*/ 2147483646 w 177"/>
                  <a:gd name="T51" fmla="*/ 2147483646 h 61"/>
                  <a:gd name="T52" fmla="*/ 2147483646 w 177"/>
                  <a:gd name="T53" fmla="*/ 2147483646 h 61"/>
                  <a:gd name="T54" fmla="*/ 2147483646 w 177"/>
                  <a:gd name="T55" fmla="*/ 2147483646 h 61"/>
                  <a:gd name="T56" fmla="*/ 2147483646 w 177"/>
                  <a:gd name="T57" fmla="*/ 2147483646 h 61"/>
                  <a:gd name="T58" fmla="*/ 2147483646 w 177"/>
                  <a:gd name="T59" fmla="*/ 2147483646 h 61"/>
                  <a:gd name="T60" fmla="*/ 2147483646 w 177"/>
                  <a:gd name="T61" fmla="*/ 2147483646 h 61"/>
                  <a:gd name="T62" fmla="*/ 2147483646 w 177"/>
                  <a:gd name="T63" fmla="*/ 2147483646 h 61"/>
                  <a:gd name="T64" fmla="*/ 2147483646 w 177"/>
                  <a:gd name="T65" fmla="*/ 2147483646 h 61"/>
                  <a:gd name="T66" fmla="*/ 2147483646 w 177"/>
                  <a:gd name="T67" fmla="*/ 2147483646 h 61"/>
                  <a:gd name="T68" fmla="*/ 2147483646 w 177"/>
                  <a:gd name="T69" fmla="*/ 2147483646 h 61"/>
                  <a:gd name="T70" fmla="*/ 2147483646 w 177"/>
                  <a:gd name="T71" fmla="*/ 2147483646 h 61"/>
                  <a:gd name="T72" fmla="*/ 2147483646 w 177"/>
                  <a:gd name="T73" fmla="*/ 2147483646 h 61"/>
                  <a:gd name="T74" fmla="*/ 2147483646 w 177"/>
                  <a:gd name="T75" fmla="*/ 2147483646 h 61"/>
                  <a:gd name="T76" fmla="*/ 2147483646 w 177"/>
                  <a:gd name="T77" fmla="*/ 2147483646 h 61"/>
                  <a:gd name="T78" fmla="*/ 2147483646 w 177"/>
                  <a:gd name="T79" fmla="*/ 2147483646 h 61"/>
                  <a:gd name="T80" fmla="*/ 2147483646 w 177"/>
                  <a:gd name="T81" fmla="*/ 2147483646 h 61"/>
                  <a:gd name="T82" fmla="*/ 2147483646 w 177"/>
                  <a:gd name="T83" fmla="*/ 2147483646 h 61"/>
                  <a:gd name="T84" fmla="*/ 2147483646 w 177"/>
                  <a:gd name="T85" fmla="*/ 2147483646 h 61"/>
                  <a:gd name="T86" fmla="*/ 2147483646 w 177"/>
                  <a:gd name="T87" fmla="*/ 2147483646 h 61"/>
                  <a:gd name="T88" fmla="*/ 2147483646 w 177"/>
                  <a:gd name="T89" fmla="*/ 2147483646 h 61"/>
                  <a:gd name="T90" fmla="*/ 2147483646 w 177"/>
                  <a:gd name="T91" fmla="*/ 2147483646 h 61"/>
                  <a:gd name="T92" fmla="*/ 2147483646 w 177"/>
                  <a:gd name="T93" fmla="*/ 2147483646 h 61"/>
                  <a:gd name="T94" fmla="*/ 2147483646 w 177"/>
                  <a:gd name="T95" fmla="*/ 2147483646 h 61"/>
                  <a:gd name="T96" fmla="*/ 2147483646 w 177"/>
                  <a:gd name="T97" fmla="*/ 2147483646 h 61"/>
                  <a:gd name="T98" fmla="*/ 2147483646 w 177"/>
                  <a:gd name="T99" fmla="*/ 2147483646 h 61"/>
                  <a:gd name="T100" fmla="*/ 2147483646 w 177"/>
                  <a:gd name="T101" fmla="*/ 2147483646 h 61"/>
                  <a:gd name="T102" fmla="*/ 2147483646 w 177"/>
                  <a:gd name="T103" fmla="*/ 2147483646 h 61"/>
                  <a:gd name="T104" fmla="*/ 2147483646 w 177"/>
                  <a:gd name="T105" fmla="*/ 2147483646 h 61"/>
                  <a:gd name="T106" fmla="*/ 2147483646 w 177"/>
                  <a:gd name="T107" fmla="*/ 2147483646 h 61"/>
                  <a:gd name="T108" fmla="*/ 2147483646 w 177"/>
                  <a:gd name="T109" fmla="*/ 2147483646 h 61"/>
                  <a:gd name="T110" fmla="*/ 2147483646 w 177"/>
                  <a:gd name="T111" fmla="*/ 2147483646 h 61"/>
                  <a:gd name="T112" fmla="*/ 2147483646 w 177"/>
                  <a:gd name="T113" fmla="*/ 2147483646 h 61"/>
                  <a:gd name="T114" fmla="*/ 2147483646 w 177"/>
                  <a:gd name="T115" fmla="*/ 2147483646 h 61"/>
                  <a:gd name="T116" fmla="*/ 2147483646 w 177"/>
                  <a:gd name="T117" fmla="*/ 2147483646 h 61"/>
                  <a:gd name="T118" fmla="*/ 2147483646 w 177"/>
                  <a:gd name="T119" fmla="*/ 2147483646 h 6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headEnd/>
                <a:tailEnd/>
              </a:ln>
            </p:spPr>
            <p:txBody>
              <a:bodyPr anchor="ctr"/>
              <a:lstStyle/>
              <a:p>
                <a:endParaRPr lang="zh-CN" altLang="en-US"/>
              </a:p>
            </p:txBody>
          </p:sp>
          <p:sp>
            <p:nvSpPr>
              <p:cNvPr id="38" name="ïśľíḓé">
                <a:extLst>
                  <a:ext uri="{FF2B5EF4-FFF2-40B4-BE49-F238E27FC236}">
                    <a16:creationId xmlns:a16="http://schemas.microsoft.com/office/drawing/2014/main" id="{659DE888-BBB9-4B0F-B6D8-549DF088E0D4}"/>
                  </a:ext>
                </a:extLst>
              </p:cNvPr>
              <p:cNvSpPr>
                <a:spLocks/>
              </p:cNvSpPr>
              <p:nvPr/>
            </p:nvSpPr>
            <p:spPr bwMode="auto">
              <a:xfrm>
                <a:off x="3667126" y="3184525"/>
                <a:ext cx="492125" cy="496888"/>
              </a:xfrm>
              <a:custGeom>
                <a:avLst/>
                <a:gdLst>
                  <a:gd name="T0" fmla="*/ 2147483646 w 149"/>
                  <a:gd name="T1" fmla="*/ 0 h 149"/>
                  <a:gd name="T2" fmla="*/ 2147483646 w 149"/>
                  <a:gd name="T3" fmla="*/ 2147483646 h 149"/>
                  <a:gd name="T4" fmla="*/ 2147483646 w 149"/>
                  <a:gd name="T5" fmla="*/ 2147483646 h 149"/>
                  <a:gd name="T6" fmla="*/ 0 w 149"/>
                  <a:gd name="T7" fmla="*/ 2147483646 h 149"/>
                  <a:gd name="T8" fmla="*/ 2147483646 w 149"/>
                  <a:gd name="T9" fmla="*/ 0 h 149"/>
                  <a:gd name="T10" fmla="*/ 2147483646 w 149"/>
                  <a:gd name="T11" fmla="*/ 2147483646 h 149"/>
                  <a:gd name="T12" fmla="*/ 2147483646 w 149"/>
                  <a:gd name="T13" fmla="*/ 2147483646 h 149"/>
                  <a:gd name="T14" fmla="*/ 2147483646 w 149"/>
                  <a:gd name="T15" fmla="*/ 2147483646 h 149"/>
                  <a:gd name="T16" fmla="*/ 2147483646 w 149"/>
                  <a:gd name="T17" fmla="*/ 2147483646 h 149"/>
                  <a:gd name="T18" fmla="*/ 2147483646 w 149"/>
                  <a:gd name="T19" fmla="*/ 2147483646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9" name="ïslíḍê">
                <a:extLst>
                  <a:ext uri="{FF2B5EF4-FFF2-40B4-BE49-F238E27FC236}">
                    <a16:creationId xmlns:a16="http://schemas.microsoft.com/office/drawing/2014/main" id="{CB49A224-7F4C-43E0-8475-9662D61956C5}"/>
                  </a:ext>
                </a:extLst>
              </p:cNvPr>
              <p:cNvSpPr>
                <a:spLocks/>
              </p:cNvSpPr>
              <p:nvPr/>
            </p:nvSpPr>
            <p:spPr bwMode="auto">
              <a:xfrm>
                <a:off x="3775076" y="3248025"/>
                <a:ext cx="274638" cy="146050"/>
              </a:xfrm>
              <a:custGeom>
                <a:avLst/>
                <a:gdLst>
                  <a:gd name="T0" fmla="*/ 2147483646 w 83"/>
                  <a:gd name="T1" fmla="*/ 2147483646 h 44"/>
                  <a:gd name="T2" fmla="*/ 2147483646 w 83"/>
                  <a:gd name="T3" fmla="*/ 2147483646 h 44"/>
                  <a:gd name="T4" fmla="*/ 2147483646 w 83"/>
                  <a:gd name="T5" fmla="*/ 2147483646 h 44"/>
                  <a:gd name="T6" fmla="*/ 2147483646 w 83"/>
                  <a:gd name="T7" fmla="*/ 2147483646 h 44"/>
                  <a:gd name="T8" fmla="*/ 2147483646 w 83"/>
                  <a:gd name="T9" fmla="*/ 2147483646 h 44"/>
                  <a:gd name="T10" fmla="*/ 2147483646 w 83"/>
                  <a:gd name="T11" fmla="*/ 2147483646 h 44"/>
                  <a:gd name="T12" fmla="*/ 2147483646 w 83"/>
                  <a:gd name="T13" fmla="*/ 2147483646 h 44"/>
                  <a:gd name="T14" fmla="*/ 2147483646 w 83"/>
                  <a:gd name="T15" fmla="*/ 2147483646 h 44"/>
                  <a:gd name="T16" fmla="*/ 2147483646 w 83"/>
                  <a:gd name="T17" fmla="*/ 2147483646 h 44"/>
                  <a:gd name="T18" fmla="*/ 2147483646 w 83"/>
                  <a:gd name="T19" fmla="*/ 2147483646 h 44"/>
                  <a:gd name="T20" fmla="*/ 2147483646 w 83"/>
                  <a:gd name="T21" fmla="*/ 2147483646 h 44"/>
                  <a:gd name="T22" fmla="*/ 2147483646 w 83"/>
                  <a:gd name="T23" fmla="*/ 2147483646 h 44"/>
                  <a:gd name="T24" fmla="*/ 2147483646 w 83"/>
                  <a:gd name="T25" fmla="*/ 2147483646 h 44"/>
                  <a:gd name="T26" fmla="*/ 2147483646 w 83"/>
                  <a:gd name="T27" fmla="*/ 2147483646 h 44"/>
                  <a:gd name="T28" fmla="*/ 2147483646 w 83"/>
                  <a:gd name="T29" fmla="*/ 2147483646 h 44"/>
                  <a:gd name="T30" fmla="*/ 2147483646 w 83"/>
                  <a:gd name="T31" fmla="*/ 2147483646 h 44"/>
                  <a:gd name="T32" fmla="*/ 2147483646 w 83"/>
                  <a:gd name="T33" fmla="*/ 2147483646 h 44"/>
                  <a:gd name="T34" fmla="*/ 2147483646 w 83"/>
                  <a:gd name="T35" fmla="*/ 2147483646 h 44"/>
                  <a:gd name="T36" fmla="*/ 2147483646 w 83"/>
                  <a:gd name="T37" fmla="*/ 2147483646 h 44"/>
                  <a:gd name="T38" fmla="*/ 2147483646 w 83"/>
                  <a:gd name="T39" fmla="*/ 2147483646 h 44"/>
                  <a:gd name="T40" fmla="*/ 2147483646 w 83"/>
                  <a:gd name="T41" fmla="*/ 2147483646 h 44"/>
                  <a:gd name="T42" fmla="*/ 2147483646 w 83"/>
                  <a:gd name="T43" fmla="*/ 2147483646 h 44"/>
                  <a:gd name="T44" fmla="*/ 2147483646 w 83"/>
                  <a:gd name="T45" fmla="*/ 2147483646 h 44"/>
                  <a:gd name="T46" fmla="*/ 2147483646 w 83"/>
                  <a:gd name="T47" fmla="*/ 0 h 44"/>
                  <a:gd name="T48" fmla="*/ 2147483646 w 83"/>
                  <a:gd name="T49" fmla="*/ 0 h 44"/>
                  <a:gd name="T50" fmla="*/ 2147483646 w 83"/>
                  <a:gd name="T51" fmla="*/ 2147483646 h 44"/>
                  <a:gd name="T52" fmla="*/ 2147483646 w 83"/>
                  <a:gd name="T53" fmla="*/ 2147483646 h 44"/>
                  <a:gd name="T54" fmla="*/ 2147483646 w 83"/>
                  <a:gd name="T55" fmla="*/ 2147483646 h 44"/>
                  <a:gd name="T56" fmla="*/ 2147483646 w 83"/>
                  <a:gd name="T57" fmla="*/ 2147483646 h 44"/>
                  <a:gd name="T58" fmla="*/ 2147483646 w 83"/>
                  <a:gd name="T59" fmla="*/ 2147483646 h 44"/>
                  <a:gd name="T60" fmla="*/ 2147483646 w 83"/>
                  <a:gd name="T61" fmla="*/ 2147483646 h 44"/>
                  <a:gd name="T62" fmla="*/ 2147483646 w 83"/>
                  <a:gd name="T63" fmla="*/ 2147483646 h 44"/>
                  <a:gd name="T64" fmla="*/ 2147483646 w 83"/>
                  <a:gd name="T65" fmla="*/ 2147483646 h 44"/>
                  <a:gd name="T66" fmla="*/ 2147483646 w 83"/>
                  <a:gd name="T67" fmla="*/ 2147483646 h 44"/>
                  <a:gd name="T68" fmla="*/ 2147483646 w 83"/>
                  <a:gd name="T69" fmla="*/ 2147483646 h 44"/>
                  <a:gd name="T70" fmla="*/ 2147483646 w 83"/>
                  <a:gd name="T71" fmla="*/ 2147483646 h 44"/>
                  <a:gd name="T72" fmla="*/ 2147483646 w 83"/>
                  <a:gd name="T73" fmla="*/ 2147483646 h 44"/>
                  <a:gd name="T74" fmla="*/ 2147483646 w 83"/>
                  <a:gd name="T75" fmla="*/ 2147483646 h 44"/>
                  <a:gd name="T76" fmla="*/ 2147483646 w 83"/>
                  <a:gd name="T77" fmla="*/ 2147483646 h 44"/>
                  <a:gd name="T78" fmla="*/ 2147483646 w 83"/>
                  <a:gd name="T79" fmla="*/ 2147483646 h 44"/>
                  <a:gd name="T80" fmla="*/ 2147483646 w 83"/>
                  <a:gd name="T81" fmla="*/ 2147483646 h 44"/>
                  <a:gd name="T82" fmla="*/ 0 w 83"/>
                  <a:gd name="T83" fmla="*/ 2147483646 h 44"/>
                  <a:gd name="T84" fmla="*/ 2147483646 w 83"/>
                  <a:gd name="T85" fmla="*/ 2147483646 h 44"/>
                  <a:gd name="T86" fmla="*/ 2147483646 w 83"/>
                  <a:gd name="T87" fmla="*/ 2147483646 h 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0" name="íṡļïdê">
                <a:extLst>
                  <a:ext uri="{FF2B5EF4-FFF2-40B4-BE49-F238E27FC236}">
                    <a16:creationId xmlns:a16="http://schemas.microsoft.com/office/drawing/2014/main" id="{6CD2D271-BD4B-4087-A1F4-26D3198F4A86}"/>
                  </a:ext>
                </a:extLst>
              </p:cNvPr>
              <p:cNvSpPr>
                <a:spLocks/>
              </p:cNvSpPr>
              <p:nvPr/>
            </p:nvSpPr>
            <p:spPr bwMode="auto">
              <a:xfrm>
                <a:off x="3614738" y="3370263"/>
                <a:ext cx="596900" cy="241300"/>
              </a:xfrm>
              <a:custGeom>
                <a:avLst/>
                <a:gdLst>
                  <a:gd name="T0" fmla="*/ 2147483646 w 181"/>
                  <a:gd name="T1" fmla="*/ 2147483646 h 72"/>
                  <a:gd name="T2" fmla="*/ 2147483646 w 181"/>
                  <a:gd name="T3" fmla="*/ 2147483646 h 72"/>
                  <a:gd name="T4" fmla="*/ 2147483646 w 181"/>
                  <a:gd name="T5" fmla="*/ 2147483646 h 72"/>
                  <a:gd name="T6" fmla="*/ 2147483646 w 181"/>
                  <a:gd name="T7" fmla="*/ 2147483646 h 72"/>
                  <a:gd name="T8" fmla="*/ 2147483646 w 181"/>
                  <a:gd name="T9" fmla="*/ 2147483646 h 72"/>
                  <a:gd name="T10" fmla="*/ 2147483646 w 181"/>
                  <a:gd name="T11" fmla="*/ 2147483646 h 72"/>
                  <a:gd name="T12" fmla="*/ 2147483646 w 181"/>
                  <a:gd name="T13" fmla="*/ 2147483646 h 72"/>
                  <a:gd name="T14" fmla="*/ 0 w 181"/>
                  <a:gd name="T15" fmla="*/ 2147483646 h 72"/>
                  <a:gd name="T16" fmla="*/ 2147483646 w 181"/>
                  <a:gd name="T17" fmla="*/ 0 h 72"/>
                  <a:gd name="T18" fmla="*/ 2147483646 w 181"/>
                  <a:gd name="T19" fmla="*/ 2147483646 h 72"/>
                  <a:gd name="T20" fmla="*/ 2147483646 w 181"/>
                  <a:gd name="T21" fmla="*/ 2147483646 h 72"/>
                  <a:gd name="T22" fmla="*/ 2147483646 w 181"/>
                  <a:gd name="T23" fmla="*/ 2147483646 h 72"/>
                  <a:gd name="T24" fmla="*/ 2147483646 w 181"/>
                  <a:gd name="T25" fmla="*/ 2147483646 h 72"/>
                  <a:gd name="T26" fmla="*/ 2147483646 w 181"/>
                  <a:gd name="T27" fmla="*/ 0 h 72"/>
                  <a:gd name="T28" fmla="*/ 2147483646 w 181"/>
                  <a:gd name="T29" fmla="*/ 2147483646 h 72"/>
                  <a:gd name="T30" fmla="*/ 2147483646 w 181"/>
                  <a:gd name="T31" fmla="*/ 2147483646 h 72"/>
                  <a:gd name="T32" fmla="*/ 2147483646 w 181"/>
                  <a:gd name="T33" fmla="*/ 2147483646 h 72"/>
                  <a:gd name="T34" fmla="*/ 2147483646 w 181"/>
                  <a:gd name="T35" fmla="*/ 2147483646 h 72"/>
                  <a:gd name="T36" fmla="*/ 2147483646 w 181"/>
                  <a:gd name="T37" fmla="*/ 2147483646 h 72"/>
                  <a:gd name="T38" fmla="*/ 2147483646 w 181"/>
                  <a:gd name="T39" fmla="*/ 2147483646 h 72"/>
                  <a:gd name="T40" fmla="*/ 2147483646 w 181"/>
                  <a:gd name="T41" fmla="*/ 2147483646 h 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1" name="iş1ïďe">
                <a:extLst>
                  <a:ext uri="{FF2B5EF4-FFF2-40B4-BE49-F238E27FC236}">
                    <a16:creationId xmlns:a16="http://schemas.microsoft.com/office/drawing/2014/main" id="{BEECCDF6-05E1-4E98-8749-4C72FE553742}"/>
                  </a:ext>
                </a:extLst>
              </p:cNvPr>
              <p:cNvSpPr>
                <a:spLocks/>
              </p:cNvSpPr>
              <p:nvPr/>
            </p:nvSpPr>
            <p:spPr bwMode="auto">
              <a:xfrm>
                <a:off x="3624263" y="3381375"/>
                <a:ext cx="577850" cy="200025"/>
              </a:xfrm>
              <a:custGeom>
                <a:avLst/>
                <a:gdLst>
                  <a:gd name="T0" fmla="*/ 2147483646 w 175"/>
                  <a:gd name="T1" fmla="*/ 2147483646 h 60"/>
                  <a:gd name="T2" fmla="*/ 2147483646 w 175"/>
                  <a:gd name="T3" fmla="*/ 2147483646 h 60"/>
                  <a:gd name="T4" fmla="*/ 2147483646 w 175"/>
                  <a:gd name="T5" fmla="*/ 2147483646 h 60"/>
                  <a:gd name="T6" fmla="*/ 2147483646 w 175"/>
                  <a:gd name="T7" fmla="*/ 2147483646 h 60"/>
                  <a:gd name="T8" fmla="*/ 2147483646 w 175"/>
                  <a:gd name="T9" fmla="*/ 2147483646 h 60"/>
                  <a:gd name="T10" fmla="*/ 2147483646 w 175"/>
                  <a:gd name="T11" fmla="*/ 2147483646 h 60"/>
                  <a:gd name="T12" fmla="*/ 2147483646 w 175"/>
                  <a:gd name="T13" fmla="*/ 2147483646 h 60"/>
                  <a:gd name="T14" fmla="*/ 2147483646 w 175"/>
                  <a:gd name="T15" fmla="*/ 2147483646 h 60"/>
                  <a:gd name="T16" fmla="*/ 2147483646 w 175"/>
                  <a:gd name="T17" fmla="*/ 2147483646 h 60"/>
                  <a:gd name="T18" fmla="*/ 2147483646 w 175"/>
                  <a:gd name="T19" fmla="*/ 2147483646 h 60"/>
                  <a:gd name="T20" fmla="*/ 0 w 175"/>
                  <a:gd name="T21" fmla="*/ 2147483646 h 60"/>
                  <a:gd name="T22" fmla="*/ 2147483646 w 175"/>
                  <a:gd name="T23" fmla="*/ 0 h 60"/>
                  <a:gd name="T24" fmla="*/ 2147483646 w 175"/>
                  <a:gd name="T25" fmla="*/ 2147483646 h 60"/>
                  <a:gd name="T26" fmla="*/ 2147483646 w 175"/>
                  <a:gd name="T27" fmla="*/ 2147483646 h 60"/>
                  <a:gd name="T28" fmla="*/ 2147483646 w 175"/>
                  <a:gd name="T29" fmla="*/ 2147483646 h 60"/>
                  <a:gd name="T30" fmla="*/ 2147483646 w 175"/>
                  <a:gd name="T31" fmla="*/ 2147483646 h 60"/>
                  <a:gd name="T32" fmla="*/ 2147483646 w 175"/>
                  <a:gd name="T33" fmla="*/ 0 h 60"/>
                  <a:gd name="T34" fmla="*/ 2147483646 w 175"/>
                  <a:gd name="T35" fmla="*/ 2147483646 h 60"/>
                  <a:gd name="T36" fmla="*/ 2147483646 w 175"/>
                  <a:gd name="T37" fmla="*/ 2147483646 h 60"/>
                  <a:gd name="T38" fmla="*/ 2147483646 w 175"/>
                  <a:gd name="T39" fmla="*/ 2147483646 h 60"/>
                  <a:gd name="T40" fmla="*/ 2147483646 w 175"/>
                  <a:gd name="T41" fmla="*/ 2147483646 h 60"/>
                  <a:gd name="T42" fmla="*/ 2147483646 w 175"/>
                  <a:gd name="T43" fmla="*/ 2147483646 h 60"/>
                  <a:gd name="T44" fmla="*/ 2147483646 w 175"/>
                  <a:gd name="T45" fmla="*/ 2147483646 h 60"/>
                  <a:gd name="T46" fmla="*/ 2147483646 w 175"/>
                  <a:gd name="T47" fmla="*/ 2147483646 h 60"/>
                  <a:gd name="T48" fmla="*/ 2147483646 w 175"/>
                  <a:gd name="T49" fmla="*/ 2147483646 h 6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2" name="ïṩḷíḍé">
                <a:extLst>
                  <a:ext uri="{FF2B5EF4-FFF2-40B4-BE49-F238E27FC236}">
                    <a16:creationId xmlns:a16="http://schemas.microsoft.com/office/drawing/2014/main" id="{D7F756A6-E29E-4AB3-AD2A-611E703F246A}"/>
                  </a:ext>
                </a:extLst>
              </p:cNvPr>
              <p:cNvSpPr>
                <a:spLocks noChangeArrowheads="1"/>
              </p:cNvSpPr>
              <p:nvPr/>
            </p:nvSpPr>
            <p:spPr bwMode="auto">
              <a:xfrm>
                <a:off x="4064189"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3" name="ïśľíḍè">
                <a:extLst>
                  <a:ext uri="{FF2B5EF4-FFF2-40B4-BE49-F238E27FC236}">
                    <a16:creationId xmlns:a16="http://schemas.microsoft.com/office/drawing/2014/main" id="{7CF8FCBD-F044-4CFC-B1AF-C01FE3D64678}"/>
                  </a:ext>
                </a:extLst>
              </p:cNvPr>
              <p:cNvSpPr>
                <a:spLocks noChangeArrowheads="1"/>
              </p:cNvSpPr>
              <p:nvPr/>
            </p:nvSpPr>
            <p:spPr bwMode="auto">
              <a:xfrm>
                <a:off x="3739822" y="3489710"/>
                <a:ext cx="15087"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4" name="í$ḻîḋè">
                <a:extLst>
                  <a:ext uri="{FF2B5EF4-FFF2-40B4-BE49-F238E27FC236}">
                    <a16:creationId xmlns:a16="http://schemas.microsoft.com/office/drawing/2014/main" id="{537DD44C-85A7-4A0E-BBD1-B22A8E64749F}"/>
                  </a:ext>
                </a:extLst>
              </p:cNvPr>
              <p:cNvSpPr>
                <a:spLocks noChangeArrowheads="1"/>
              </p:cNvSpPr>
              <p:nvPr/>
            </p:nvSpPr>
            <p:spPr bwMode="auto">
              <a:xfrm>
                <a:off x="4124536"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5" name="iṣļíḋe">
                <a:extLst>
                  <a:ext uri="{FF2B5EF4-FFF2-40B4-BE49-F238E27FC236}">
                    <a16:creationId xmlns:a16="http://schemas.microsoft.com/office/drawing/2014/main" id="{AAF31CD4-1BF9-49F5-9B14-609B4B9065A8}"/>
                  </a:ext>
                </a:extLst>
              </p:cNvPr>
              <p:cNvSpPr>
                <a:spLocks noChangeArrowheads="1"/>
              </p:cNvSpPr>
              <p:nvPr/>
            </p:nvSpPr>
            <p:spPr bwMode="auto">
              <a:xfrm>
                <a:off x="3709649" y="3489710"/>
                <a:ext cx="15087"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6" name="iṩḷiḓé">
                <a:extLst>
                  <a:ext uri="{FF2B5EF4-FFF2-40B4-BE49-F238E27FC236}">
                    <a16:creationId xmlns:a16="http://schemas.microsoft.com/office/drawing/2014/main" id="{5D5A573D-EFC0-4567-A35E-AE0449CEFCE5}"/>
                  </a:ext>
                </a:extLst>
              </p:cNvPr>
              <p:cNvSpPr>
                <a:spLocks noChangeArrowheads="1"/>
              </p:cNvSpPr>
              <p:nvPr/>
            </p:nvSpPr>
            <p:spPr bwMode="auto">
              <a:xfrm>
                <a:off x="4094363"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7" name="iSľiḍè">
                <a:extLst>
                  <a:ext uri="{FF2B5EF4-FFF2-40B4-BE49-F238E27FC236}">
                    <a16:creationId xmlns:a16="http://schemas.microsoft.com/office/drawing/2014/main" id="{7874F89F-8DF8-4856-9C9E-23FB004AE325}"/>
                  </a:ext>
                </a:extLst>
              </p:cNvPr>
              <p:cNvSpPr>
                <a:spLocks noChangeArrowheads="1"/>
              </p:cNvSpPr>
              <p:nvPr/>
            </p:nvSpPr>
            <p:spPr bwMode="auto">
              <a:xfrm>
                <a:off x="3664388" y="3459520"/>
                <a:ext cx="495351" cy="5032"/>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8" name="ïṩḷîḍe">
                <a:extLst>
                  <a:ext uri="{FF2B5EF4-FFF2-40B4-BE49-F238E27FC236}">
                    <a16:creationId xmlns:a16="http://schemas.microsoft.com/office/drawing/2014/main" id="{E6DCF155-08E7-46E7-8631-15488833E255}"/>
                  </a:ext>
                </a:extLst>
              </p:cNvPr>
              <p:cNvSpPr>
                <a:spLocks noChangeArrowheads="1"/>
              </p:cNvSpPr>
              <p:nvPr/>
            </p:nvSpPr>
            <p:spPr bwMode="auto">
              <a:xfrm>
                <a:off x="3664388" y="3474615"/>
                <a:ext cx="115665"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9" name="íšḻiḑê">
                <a:extLst>
                  <a:ext uri="{FF2B5EF4-FFF2-40B4-BE49-F238E27FC236}">
                    <a16:creationId xmlns:a16="http://schemas.microsoft.com/office/drawing/2014/main" id="{68A72E39-B35E-42F6-B603-A37EA28AEF76}"/>
                  </a:ext>
                </a:extLst>
              </p:cNvPr>
              <p:cNvSpPr>
                <a:spLocks noChangeArrowheads="1"/>
              </p:cNvSpPr>
              <p:nvPr/>
            </p:nvSpPr>
            <p:spPr bwMode="auto">
              <a:xfrm>
                <a:off x="3790111" y="3474615"/>
                <a:ext cx="42747"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0" name="ïṩļïďè">
                <a:extLst>
                  <a:ext uri="{FF2B5EF4-FFF2-40B4-BE49-F238E27FC236}">
                    <a16:creationId xmlns:a16="http://schemas.microsoft.com/office/drawing/2014/main" id="{304DCAED-C561-4B87-AF6F-D8721BCEDC3F}"/>
                  </a:ext>
                </a:extLst>
              </p:cNvPr>
              <p:cNvSpPr>
                <a:spLocks noChangeArrowheads="1"/>
              </p:cNvSpPr>
              <p:nvPr/>
            </p:nvSpPr>
            <p:spPr bwMode="auto">
              <a:xfrm>
                <a:off x="3850459" y="3474615"/>
                <a:ext cx="57834"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1" name="îṥlïḋê">
                <a:extLst>
                  <a:ext uri="{FF2B5EF4-FFF2-40B4-BE49-F238E27FC236}">
                    <a16:creationId xmlns:a16="http://schemas.microsoft.com/office/drawing/2014/main" id="{B6D92750-9AA1-4278-AFF2-2B30CEA2DE09}"/>
                  </a:ext>
                </a:extLst>
              </p:cNvPr>
              <p:cNvSpPr>
                <a:spLocks noChangeArrowheads="1"/>
              </p:cNvSpPr>
              <p:nvPr/>
            </p:nvSpPr>
            <p:spPr bwMode="auto">
              <a:xfrm>
                <a:off x="3918350" y="3474615"/>
                <a:ext cx="55318"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2" name="îṧľïdè">
                <a:extLst>
                  <a:ext uri="{FF2B5EF4-FFF2-40B4-BE49-F238E27FC236}">
                    <a16:creationId xmlns:a16="http://schemas.microsoft.com/office/drawing/2014/main" id="{8AA6C9AA-D3F1-410F-B503-A861E8F85A39}"/>
                  </a:ext>
                </a:extLst>
              </p:cNvPr>
              <p:cNvSpPr>
                <a:spLocks noChangeArrowheads="1"/>
              </p:cNvSpPr>
              <p:nvPr/>
            </p:nvSpPr>
            <p:spPr bwMode="auto">
              <a:xfrm>
                <a:off x="3993784" y="3474615"/>
                <a:ext cx="42745"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3" name="iSḷîḓê">
                <a:extLst>
                  <a:ext uri="{FF2B5EF4-FFF2-40B4-BE49-F238E27FC236}">
                    <a16:creationId xmlns:a16="http://schemas.microsoft.com/office/drawing/2014/main" id="{CB2FF9A3-BFDD-404E-BC1E-91BAE9C33420}"/>
                  </a:ext>
                </a:extLst>
              </p:cNvPr>
              <p:cNvSpPr>
                <a:spLocks noChangeArrowheads="1"/>
              </p:cNvSpPr>
              <p:nvPr/>
            </p:nvSpPr>
            <p:spPr bwMode="auto">
              <a:xfrm>
                <a:off x="4046587" y="3474615"/>
                <a:ext cx="113152"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4" name="îślíďè">
                <a:extLst>
                  <a:ext uri="{FF2B5EF4-FFF2-40B4-BE49-F238E27FC236}">
                    <a16:creationId xmlns:a16="http://schemas.microsoft.com/office/drawing/2014/main" id="{55EE4EBF-784F-4724-81EC-027F969C5FEE}"/>
                  </a:ext>
                </a:extLst>
              </p:cNvPr>
              <p:cNvSpPr>
                <a:spLocks noChangeArrowheads="1"/>
              </p:cNvSpPr>
              <p:nvPr/>
            </p:nvSpPr>
            <p:spPr bwMode="auto">
              <a:xfrm>
                <a:off x="3978697" y="3474615"/>
                <a:ext cx="7543"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5" name="iSḻïḍè">
                <a:extLst>
                  <a:ext uri="{FF2B5EF4-FFF2-40B4-BE49-F238E27FC236}">
                    <a16:creationId xmlns:a16="http://schemas.microsoft.com/office/drawing/2014/main" id="{D952FC0F-BE6B-44D5-8168-0EC0EADD14D8}"/>
                  </a:ext>
                </a:extLst>
              </p:cNvPr>
              <p:cNvSpPr>
                <a:spLocks noChangeArrowheads="1"/>
              </p:cNvSpPr>
              <p:nvPr/>
            </p:nvSpPr>
            <p:spPr bwMode="auto">
              <a:xfrm>
                <a:off x="3837887" y="3474615"/>
                <a:ext cx="7543"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6" name="ïṡliḑê">
                <a:extLst>
                  <a:ext uri="{FF2B5EF4-FFF2-40B4-BE49-F238E27FC236}">
                    <a16:creationId xmlns:a16="http://schemas.microsoft.com/office/drawing/2014/main" id="{D41EF61D-B192-44A2-99AD-49AD48943A5B}"/>
                  </a:ext>
                </a:extLst>
              </p:cNvPr>
              <p:cNvSpPr>
                <a:spLocks/>
              </p:cNvSpPr>
              <p:nvPr/>
            </p:nvSpPr>
            <p:spPr bwMode="auto">
              <a:xfrm>
                <a:off x="3851276" y="3384550"/>
                <a:ext cx="26988"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7" name="islïďé">
                <a:extLst>
                  <a:ext uri="{FF2B5EF4-FFF2-40B4-BE49-F238E27FC236}">
                    <a16:creationId xmlns:a16="http://schemas.microsoft.com/office/drawing/2014/main" id="{3CD83125-2A53-4240-A8CE-9102076FC94A}"/>
                  </a:ext>
                </a:extLst>
              </p:cNvPr>
              <p:cNvSpPr>
                <a:spLocks/>
              </p:cNvSpPr>
              <p:nvPr/>
            </p:nvSpPr>
            <p:spPr bwMode="auto">
              <a:xfrm>
                <a:off x="3817938" y="3384550"/>
                <a:ext cx="26988" cy="15875"/>
              </a:xfrm>
              <a:custGeom>
                <a:avLst/>
                <a:gdLst>
                  <a:gd name="T0" fmla="*/ 2147483646 w 8"/>
                  <a:gd name="T1" fmla="*/ 0 h 5"/>
                  <a:gd name="T2" fmla="*/ 2147483646 w 8"/>
                  <a:gd name="T3" fmla="*/ 2147483646 h 5"/>
                  <a:gd name="T4" fmla="*/ 2147483646 w 8"/>
                  <a:gd name="T5" fmla="*/ 2147483646 h 5"/>
                  <a:gd name="T6" fmla="*/ 2147483646 w 8"/>
                  <a:gd name="T7" fmla="*/ 0 h 5"/>
                  <a:gd name="T8" fmla="*/ 2147483646 w 8"/>
                  <a:gd name="T9" fmla="*/ 0 h 5"/>
                  <a:gd name="T10" fmla="*/ 2147483646 w 8"/>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8" name="îṥḷîdé">
                <a:extLst>
                  <a:ext uri="{FF2B5EF4-FFF2-40B4-BE49-F238E27FC236}">
                    <a16:creationId xmlns:a16="http://schemas.microsoft.com/office/drawing/2014/main" id="{F051D104-F3B8-438F-A074-C6BDB72E6405}"/>
                  </a:ext>
                </a:extLst>
              </p:cNvPr>
              <p:cNvSpPr>
                <a:spLocks/>
              </p:cNvSpPr>
              <p:nvPr/>
            </p:nvSpPr>
            <p:spPr bwMode="auto">
              <a:xfrm>
                <a:off x="3983038" y="3384550"/>
                <a:ext cx="26988" cy="15875"/>
              </a:xfrm>
              <a:custGeom>
                <a:avLst/>
                <a:gdLst>
                  <a:gd name="T0" fmla="*/ 2147483646 w 8"/>
                  <a:gd name="T1" fmla="*/ 0 h 5"/>
                  <a:gd name="T2" fmla="*/ 0 w 8"/>
                  <a:gd name="T3" fmla="*/ 2147483646 h 5"/>
                  <a:gd name="T4" fmla="*/ 2147483646 w 8"/>
                  <a:gd name="T5" fmla="*/ 2147483646 h 5"/>
                  <a:gd name="T6" fmla="*/ 2147483646 w 8"/>
                  <a:gd name="T7" fmla="*/ 0 h 5"/>
                  <a:gd name="T8" fmla="*/ 2147483646 w 8"/>
                  <a:gd name="T9" fmla="*/ 0 h 5"/>
                  <a:gd name="T10" fmla="*/ 2147483646 w 8"/>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9" name="isḷîḋé">
                <a:extLst>
                  <a:ext uri="{FF2B5EF4-FFF2-40B4-BE49-F238E27FC236}">
                    <a16:creationId xmlns:a16="http://schemas.microsoft.com/office/drawing/2014/main" id="{D04061EE-A676-41FB-890A-75AFD43538CB}"/>
                  </a:ext>
                </a:extLst>
              </p:cNvPr>
              <p:cNvSpPr>
                <a:spLocks/>
              </p:cNvSpPr>
              <p:nvPr/>
            </p:nvSpPr>
            <p:spPr bwMode="auto">
              <a:xfrm>
                <a:off x="3884613" y="3384550"/>
                <a:ext cx="26988"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0" name="iśḷïḑè">
                <a:extLst>
                  <a:ext uri="{FF2B5EF4-FFF2-40B4-BE49-F238E27FC236}">
                    <a16:creationId xmlns:a16="http://schemas.microsoft.com/office/drawing/2014/main" id="{D503EF9A-E9E0-464B-A330-85189E7316B5}"/>
                  </a:ext>
                </a:extLst>
              </p:cNvPr>
              <p:cNvSpPr>
                <a:spLocks/>
              </p:cNvSpPr>
              <p:nvPr/>
            </p:nvSpPr>
            <p:spPr bwMode="auto">
              <a:xfrm>
                <a:off x="3917951" y="3384550"/>
                <a:ext cx="25400"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1" name="iṧľiďé">
                <a:extLst>
                  <a:ext uri="{FF2B5EF4-FFF2-40B4-BE49-F238E27FC236}">
                    <a16:creationId xmlns:a16="http://schemas.microsoft.com/office/drawing/2014/main" id="{B2F4F02A-16CC-4956-B714-728792D7EBD8}"/>
                  </a:ext>
                </a:extLst>
              </p:cNvPr>
              <p:cNvSpPr>
                <a:spLocks/>
              </p:cNvSpPr>
              <p:nvPr/>
            </p:nvSpPr>
            <p:spPr bwMode="auto">
              <a:xfrm>
                <a:off x="3951288" y="3384550"/>
                <a:ext cx="25400"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2" name="išľïḍé">
                <a:extLst>
                  <a:ext uri="{FF2B5EF4-FFF2-40B4-BE49-F238E27FC236}">
                    <a16:creationId xmlns:a16="http://schemas.microsoft.com/office/drawing/2014/main" id="{37E3B080-D5F3-44E4-9263-38E6A3B2DCB7}"/>
                  </a:ext>
                </a:extLst>
              </p:cNvPr>
              <p:cNvSpPr>
                <a:spLocks noChangeArrowheads="1"/>
              </p:cNvSpPr>
              <p:nvPr/>
            </p:nvSpPr>
            <p:spPr bwMode="auto">
              <a:xfrm>
                <a:off x="3772511" y="3484678"/>
                <a:ext cx="7543"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3" name="îŝlîḑè">
                <a:extLst>
                  <a:ext uri="{FF2B5EF4-FFF2-40B4-BE49-F238E27FC236}">
                    <a16:creationId xmlns:a16="http://schemas.microsoft.com/office/drawing/2014/main" id="{F3F24747-3C5A-4092-8429-E5A07D07C6B5}"/>
                  </a:ext>
                </a:extLst>
              </p:cNvPr>
              <p:cNvSpPr>
                <a:spLocks/>
              </p:cNvSpPr>
              <p:nvPr/>
            </p:nvSpPr>
            <p:spPr bwMode="auto">
              <a:xfrm>
                <a:off x="3786188" y="3484563"/>
                <a:ext cx="46038" cy="60325"/>
              </a:xfrm>
              <a:custGeom>
                <a:avLst/>
                <a:gdLst>
                  <a:gd name="T0" fmla="*/ 2147483646 w 29"/>
                  <a:gd name="T1" fmla="*/ 0 h 38"/>
                  <a:gd name="T2" fmla="*/ 2147483646 w 29"/>
                  <a:gd name="T3" fmla="*/ 0 h 38"/>
                  <a:gd name="T4" fmla="*/ 2147483646 w 29"/>
                  <a:gd name="T5" fmla="*/ 2147483646 h 38"/>
                  <a:gd name="T6" fmla="*/ 2147483646 w 29"/>
                  <a:gd name="T7" fmla="*/ 2147483646 h 38"/>
                  <a:gd name="T8" fmla="*/ 0 w 29"/>
                  <a:gd name="T9" fmla="*/ 2147483646 h 38"/>
                  <a:gd name="T10" fmla="*/ 0 w 29"/>
                  <a:gd name="T11" fmla="*/ 2147483646 h 38"/>
                  <a:gd name="T12" fmla="*/ 2147483646 w 29"/>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4" name="îṩḻíḓe">
                <a:extLst>
                  <a:ext uri="{FF2B5EF4-FFF2-40B4-BE49-F238E27FC236}">
                    <a16:creationId xmlns:a16="http://schemas.microsoft.com/office/drawing/2014/main" id="{5E773E4C-AD2F-40FF-8F26-E6583D7A81DD}"/>
                  </a:ext>
                </a:extLst>
              </p:cNvPr>
              <p:cNvSpPr>
                <a:spLocks/>
              </p:cNvSpPr>
              <p:nvPr/>
            </p:nvSpPr>
            <p:spPr bwMode="auto">
              <a:xfrm>
                <a:off x="3994151" y="3484563"/>
                <a:ext cx="46038" cy="60325"/>
              </a:xfrm>
              <a:custGeom>
                <a:avLst/>
                <a:gdLst>
                  <a:gd name="T0" fmla="*/ 2147483646 w 29"/>
                  <a:gd name="T1" fmla="*/ 0 h 38"/>
                  <a:gd name="T2" fmla="*/ 2147483646 w 29"/>
                  <a:gd name="T3" fmla="*/ 0 h 38"/>
                  <a:gd name="T4" fmla="*/ 2147483646 w 29"/>
                  <a:gd name="T5" fmla="*/ 2147483646 h 38"/>
                  <a:gd name="T6" fmla="*/ 2147483646 w 29"/>
                  <a:gd name="T7" fmla="*/ 2147483646 h 38"/>
                  <a:gd name="T8" fmla="*/ 0 w 29"/>
                  <a:gd name="T9" fmla="*/ 2147483646 h 38"/>
                  <a:gd name="T10" fmla="*/ 0 w 29"/>
                  <a:gd name="T11" fmla="*/ 2147483646 h 38"/>
                  <a:gd name="T12" fmla="*/ 2147483646 w 29"/>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5" name="î$1îdè">
                <a:extLst>
                  <a:ext uri="{FF2B5EF4-FFF2-40B4-BE49-F238E27FC236}">
                    <a16:creationId xmlns:a16="http://schemas.microsoft.com/office/drawing/2014/main" id="{EEEF18AF-834A-4E00-8903-09FB88793E52}"/>
                  </a:ext>
                </a:extLst>
              </p:cNvPr>
              <p:cNvSpPr>
                <a:spLocks/>
              </p:cNvSpPr>
              <p:nvPr/>
            </p:nvSpPr>
            <p:spPr bwMode="auto">
              <a:xfrm>
                <a:off x="3851276" y="3484563"/>
                <a:ext cx="122238" cy="60325"/>
              </a:xfrm>
              <a:custGeom>
                <a:avLst/>
                <a:gdLst>
                  <a:gd name="T0" fmla="*/ 2147483646 w 77"/>
                  <a:gd name="T1" fmla="*/ 0 h 38"/>
                  <a:gd name="T2" fmla="*/ 2147483646 w 77"/>
                  <a:gd name="T3" fmla="*/ 0 h 38"/>
                  <a:gd name="T4" fmla="*/ 2147483646 w 77"/>
                  <a:gd name="T5" fmla="*/ 2147483646 h 38"/>
                  <a:gd name="T6" fmla="*/ 2147483646 w 77"/>
                  <a:gd name="T7" fmla="*/ 2147483646 h 38"/>
                  <a:gd name="T8" fmla="*/ 0 w 77"/>
                  <a:gd name="T9" fmla="*/ 2147483646 h 38"/>
                  <a:gd name="T10" fmla="*/ 0 w 77"/>
                  <a:gd name="T11" fmla="*/ 2147483646 h 38"/>
                  <a:gd name="T12" fmla="*/ 2147483646 w 77"/>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6" name="iśľïḓe">
                <a:extLst>
                  <a:ext uri="{FF2B5EF4-FFF2-40B4-BE49-F238E27FC236}">
                    <a16:creationId xmlns:a16="http://schemas.microsoft.com/office/drawing/2014/main" id="{E1ECD366-64BD-48F9-B66B-D5BB7283048D}"/>
                  </a:ext>
                </a:extLst>
              </p:cNvPr>
              <p:cNvSpPr>
                <a:spLocks noChangeArrowheads="1"/>
              </p:cNvSpPr>
              <p:nvPr/>
            </p:nvSpPr>
            <p:spPr bwMode="auto">
              <a:xfrm>
                <a:off x="4046587" y="3484678"/>
                <a:ext cx="5029"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7" name="iṣļïḑè">
                <a:extLst>
                  <a:ext uri="{FF2B5EF4-FFF2-40B4-BE49-F238E27FC236}">
                    <a16:creationId xmlns:a16="http://schemas.microsoft.com/office/drawing/2014/main" id="{C9559164-1A0E-4C96-BC39-34C51CD6DC64}"/>
                  </a:ext>
                </a:extLst>
              </p:cNvPr>
              <p:cNvSpPr>
                <a:spLocks noChangeArrowheads="1"/>
              </p:cNvSpPr>
              <p:nvPr/>
            </p:nvSpPr>
            <p:spPr bwMode="auto">
              <a:xfrm>
                <a:off x="3837887" y="3484678"/>
                <a:ext cx="7543"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8" name="iṡḷidé">
                <a:extLst>
                  <a:ext uri="{FF2B5EF4-FFF2-40B4-BE49-F238E27FC236}">
                    <a16:creationId xmlns:a16="http://schemas.microsoft.com/office/drawing/2014/main" id="{32619A01-55EA-45F7-9ABF-7642FB57649A}"/>
                  </a:ext>
                </a:extLst>
              </p:cNvPr>
              <p:cNvSpPr>
                <a:spLocks noChangeArrowheads="1"/>
              </p:cNvSpPr>
              <p:nvPr/>
            </p:nvSpPr>
            <p:spPr bwMode="auto">
              <a:xfrm>
                <a:off x="3978697" y="3484678"/>
                <a:ext cx="5029"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9" name="íṡḷíḋe">
                <a:extLst>
                  <a:ext uri="{FF2B5EF4-FFF2-40B4-BE49-F238E27FC236}">
                    <a16:creationId xmlns:a16="http://schemas.microsoft.com/office/drawing/2014/main" id="{EDFBD633-B811-426E-ACC4-E900D02F613B}"/>
                  </a:ext>
                </a:extLst>
              </p:cNvPr>
              <p:cNvSpPr>
                <a:spLocks noChangeArrowheads="1"/>
              </p:cNvSpPr>
              <p:nvPr/>
            </p:nvSpPr>
            <p:spPr bwMode="auto">
              <a:xfrm>
                <a:off x="3810227" y="3550090"/>
                <a:ext cx="206186"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0" name="íŝ1iḑê">
                <a:extLst>
                  <a:ext uri="{FF2B5EF4-FFF2-40B4-BE49-F238E27FC236}">
                    <a16:creationId xmlns:a16="http://schemas.microsoft.com/office/drawing/2014/main" id="{CD0DFCE0-3FCE-4A18-9B3D-F40A8E8CB5BC}"/>
                  </a:ext>
                </a:extLst>
              </p:cNvPr>
              <p:cNvSpPr>
                <a:spLocks noChangeArrowheads="1"/>
              </p:cNvSpPr>
              <p:nvPr/>
            </p:nvSpPr>
            <p:spPr bwMode="auto">
              <a:xfrm>
                <a:off x="3805198" y="3557637"/>
                <a:ext cx="213730" cy="2517"/>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1" name="îṩḷiḑe">
                <a:extLst>
                  <a:ext uri="{FF2B5EF4-FFF2-40B4-BE49-F238E27FC236}">
                    <a16:creationId xmlns:a16="http://schemas.microsoft.com/office/drawing/2014/main" id="{94AED90B-FC35-408F-BB36-C8C68984330D}"/>
                  </a:ext>
                </a:extLst>
              </p:cNvPr>
              <p:cNvSpPr>
                <a:spLocks noChangeArrowheads="1"/>
              </p:cNvSpPr>
              <p:nvPr/>
            </p:nvSpPr>
            <p:spPr bwMode="auto">
              <a:xfrm>
                <a:off x="3802685" y="3567700"/>
                <a:ext cx="218758" cy="0"/>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2" name="iṧḻiḑê">
                <a:extLst>
                  <a:ext uri="{FF2B5EF4-FFF2-40B4-BE49-F238E27FC236}">
                    <a16:creationId xmlns:a16="http://schemas.microsoft.com/office/drawing/2014/main" id="{B534F5A9-11B6-446C-95BC-2560A0317D71}"/>
                  </a:ext>
                </a:extLst>
              </p:cNvPr>
              <p:cNvSpPr>
                <a:spLocks noChangeArrowheads="1"/>
              </p:cNvSpPr>
              <p:nvPr/>
            </p:nvSpPr>
            <p:spPr bwMode="auto">
              <a:xfrm>
                <a:off x="3802685" y="3570217"/>
                <a:ext cx="223787" cy="2515"/>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3" name="ïṣḻîḋè">
                <a:extLst>
                  <a:ext uri="{FF2B5EF4-FFF2-40B4-BE49-F238E27FC236}">
                    <a16:creationId xmlns:a16="http://schemas.microsoft.com/office/drawing/2014/main" id="{909502D7-33B9-49F6-AB47-E3A9256EBACD}"/>
                  </a:ext>
                </a:extLst>
              </p:cNvPr>
              <p:cNvSpPr>
                <a:spLocks noChangeArrowheads="1"/>
              </p:cNvSpPr>
              <p:nvPr/>
            </p:nvSpPr>
            <p:spPr bwMode="auto">
              <a:xfrm>
                <a:off x="3795140" y="3580280"/>
                <a:ext cx="233846"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4" name="îṡ1îḍé">
                <a:extLst>
                  <a:ext uri="{FF2B5EF4-FFF2-40B4-BE49-F238E27FC236}">
                    <a16:creationId xmlns:a16="http://schemas.microsoft.com/office/drawing/2014/main" id="{7378A0DC-9C67-4C45-AD9D-E8CEB2F7737D}"/>
                  </a:ext>
                </a:extLst>
              </p:cNvPr>
              <p:cNvSpPr>
                <a:spLocks/>
              </p:cNvSpPr>
              <p:nvPr/>
            </p:nvSpPr>
            <p:spPr bwMode="auto">
              <a:xfrm>
                <a:off x="3633788" y="3587750"/>
                <a:ext cx="560388" cy="6350"/>
              </a:xfrm>
              <a:custGeom>
                <a:avLst/>
                <a:gdLst>
                  <a:gd name="T0" fmla="*/ 0 w 353"/>
                  <a:gd name="T1" fmla="*/ 0 h 4"/>
                  <a:gd name="T2" fmla="*/ 2147483646 w 353"/>
                  <a:gd name="T3" fmla="*/ 0 h 4"/>
                  <a:gd name="T4" fmla="*/ 2147483646 w 353"/>
                  <a:gd name="T5" fmla="*/ 2147483646 h 4"/>
                  <a:gd name="T6" fmla="*/ 2147483646 w 353"/>
                  <a:gd name="T7" fmla="*/ 2147483646 h 4"/>
                  <a:gd name="T8" fmla="*/ 0 w 353"/>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5" name="îš1íḑe">
                <a:extLst>
                  <a:ext uri="{FF2B5EF4-FFF2-40B4-BE49-F238E27FC236}">
                    <a16:creationId xmlns:a16="http://schemas.microsoft.com/office/drawing/2014/main" id="{04C5681A-5B06-4ED7-9931-983AD76D208A}"/>
                  </a:ext>
                </a:extLst>
              </p:cNvPr>
              <p:cNvSpPr>
                <a:spLocks/>
              </p:cNvSpPr>
              <p:nvPr/>
            </p:nvSpPr>
            <p:spPr bwMode="auto">
              <a:xfrm>
                <a:off x="3640138" y="3600450"/>
                <a:ext cx="547688" cy="6350"/>
              </a:xfrm>
              <a:custGeom>
                <a:avLst/>
                <a:gdLst>
                  <a:gd name="T0" fmla="*/ 0 w 345"/>
                  <a:gd name="T1" fmla="*/ 0 h 4"/>
                  <a:gd name="T2" fmla="*/ 2147483646 w 345"/>
                  <a:gd name="T3" fmla="*/ 0 h 4"/>
                  <a:gd name="T4" fmla="*/ 2147483646 w 345"/>
                  <a:gd name="T5" fmla="*/ 2147483646 h 4"/>
                  <a:gd name="T6" fmla="*/ 2147483646 w 345"/>
                  <a:gd name="T7" fmla="*/ 2147483646 h 4"/>
                  <a:gd name="T8" fmla="*/ 0 w 345"/>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6" name="iš1ïḍe">
                <a:extLst>
                  <a:ext uri="{FF2B5EF4-FFF2-40B4-BE49-F238E27FC236}">
                    <a16:creationId xmlns:a16="http://schemas.microsoft.com/office/drawing/2014/main" id="{8608E984-8873-42D3-BD35-A18C15112AA3}"/>
                  </a:ext>
                </a:extLst>
              </p:cNvPr>
              <p:cNvSpPr>
                <a:spLocks noChangeArrowheads="1"/>
              </p:cNvSpPr>
              <p:nvPr/>
            </p:nvSpPr>
            <p:spPr bwMode="auto">
              <a:xfrm>
                <a:off x="3737308" y="3406687"/>
                <a:ext cx="352025"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7" name="îSḻîde">
                <a:extLst>
                  <a:ext uri="{FF2B5EF4-FFF2-40B4-BE49-F238E27FC236}">
                    <a16:creationId xmlns:a16="http://schemas.microsoft.com/office/drawing/2014/main" id="{63F66990-F803-41DE-A002-4D56EB17089A}"/>
                  </a:ext>
                </a:extLst>
              </p:cNvPr>
              <p:cNvSpPr>
                <a:spLocks noChangeArrowheads="1"/>
              </p:cNvSpPr>
              <p:nvPr/>
            </p:nvSpPr>
            <p:spPr bwMode="auto">
              <a:xfrm>
                <a:off x="3747366" y="3416750"/>
                <a:ext cx="32687"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8" name="î$ḻîḑé">
                <a:extLst>
                  <a:ext uri="{FF2B5EF4-FFF2-40B4-BE49-F238E27FC236}">
                    <a16:creationId xmlns:a16="http://schemas.microsoft.com/office/drawing/2014/main" id="{0D06A63D-149A-4BDF-B7E1-D3A7A35A860A}"/>
                  </a:ext>
                </a:extLst>
              </p:cNvPr>
              <p:cNvSpPr>
                <a:spLocks noChangeArrowheads="1"/>
              </p:cNvSpPr>
              <p:nvPr/>
            </p:nvSpPr>
            <p:spPr bwMode="auto">
              <a:xfrm>
                <a:off x="3805198" y="3416750"/>
                <a:ext cx="211215" cy="2517"/>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9" name="íŝļïḓe">
                <a:extLst>
                  <a:ext uri="{FF2B5EF4-FFF2-40B4-BE49-F238E27FC236}">
                    <a16:creationId xmlns:a16="http://schemas.microsoft.com/office/drawing/2014/main" id="{77633787-4604-4330-8268-371297F4533F}"/>
                  </a:ext>
                </a:extLst>
              </p:cNvPr>
              <p:cNvSpPr>
                <a:spLocks noChangeArrowheads="1"/>
              </p:cNvSpPr>
              <p:nvPr/>
            </p:nvSpPr>
            <p:spPr bwMode="auto">
              <a:xfrm>
                <a:off x="3810227"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0" name="îS1iḍé">
                <a:extLst>
                  <a:ext uri="{FF2B5EF4-FFF2-40B4-BE49-F238E27FC236}">
                    <a16:creationId xmlns:a16="http://schemas.microsoft.com/office/drawing/2014/main" id="{8ED92585-D67F-4D9D-B829-CD8E2547389E}"/>
                  </a:ext>
                </a:extLst>
              </p:cNvPr>
              <p:cNvSpPr>
                <a:spLocks noChangeArrowheads="1"/>
              </p:cNvSpPr>
              <p:nvPr/>
            </p:nvSpPr>
            <p:spPr bwMode="auto">
              <a:xfrm>
                <a:off x="3802685" y="3421782"/>
                <a:ext cx="251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1" name="išlïdé">
                <a:extLst>
                  <a:ext uri="{FF2B5EF4-FFF2-40B4-BE49-F238E27FC236}">
                    <a16:creationId xmlns:a16="http://schemas.microsoft.com/office/drawing/2014/main" id="{1D58FEE9-0D8B-430C-A1D8-5796DC0A39AE}"/>
                  </a:ext>
                </a:extLst>
              </p:cNvPr>
              <p:cNvSpPr>
                <a:spLocks noChangeArrowheads="1"/>
              </p:cNvSpPr>
              <p:nvPr/>
            </p:nvSpPr>
            <p:spPr bwMode="auto">
              <a:xfrm>
                <a:off x="3790111"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2" name="ïSlïde">
                <a:extLst>
                  <a:ext uri="{FF2B5EF4-FFF2-40B4-BE49-F238E27FC236}">
                    <a16:creationId xmlns:a16="http://schemas.microsoft.com/office/drawing/2014/main" id="{2FD0498E-2B45-4966-98E3-9C3C5579081B}"/>
                  </a:ext>
                </a:extLst>
              </p:cNvPr>
              <p:cNvSpPr>
                <a:spLocks/>
              </p:cNvSpPr>
              <p:nvPr/>
            </p:nvSpPr>
            <p:spPr bwMode="auto">
              <a:xfrm>
                <a:off x="3822701"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3" name="îşľïďe">
                <a:extLst>
                  <a:ext uri="{FF2B5EF4-FFF2-40B4-BE49-F238E27FC236}">
                    <a16:creationId xmlns:a16="http://schemas.microsoft.com/office/drawing/2014/main" id="{D714566C-0C7B-4C4D-8D25-77B0382DCE0F}"/>
                  </a:ext>
                </a:extLst>
              </p:cNvPr>
              <p:cNvSpPr>
                <a:spLocks/>
              </p:cNvSpPr>
              <p:nvPr/>
            </p:nvSpPr>
            <p:spPr bwMode="auto">
              <a:xfrm>
                <a:off x="3832226"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4" name="ïşľíďê">
                <a:extLst>
                  <a:ext uri="{FF2B5EF4-FFF2-40B4-BE49-F238E27FC236}">
                    <a16:creationId xmlns:a16="http://schemas.microsoft.com/office/drawing/2014/main" id="{A8329763-54E2-4F1B-B5C5-C32D528399E2}"/>
                  </a:ext>
                </a:extLst>
              </p:cNvPr>
              <p:cNvSpPr>
                <a:spLocks/>
              </p:cNvSpPr>
              <p:nvPr/>
            </p:nvSpPr>
            <p:spPr bwMode="auto">
              <a:xfrm>
                <a:off x="38449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5" name="íś1ïdè">
                <a:extLst>
                  <a:ext uri="{FF2B5EF4-FFF2-40B4-BE49-F238E27FC236}">
                    <a16:creationId xmlns:a16="http://schemas.microsoft.com/office/drawing/2014/main" id="{0AE7A8D3-D5E7-44D2-90FF-B8DCDE12B51F}"/>
                  </a:ext>
                </a:extLst>
              </p:cNvPr>
              <p:cNvSpPr>
                <a:spLocks/>
              </p:cNvSpPr>
              <p:nvPr/>
            </p:nvSpPr>
            <p:spPr bwMode="auto">
              <a:xfrm>
                <a:off x="3854451"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6" name="iṩḷiḍe">
                <a:extLst>
                  <a:ext uri="{FF2B5EF4-FFF2-40B4-BE49-F238E27FC236}">
                    <a16:creationId xmlns:a16="http://schemas.microsoft.com/office/drawing/2014/main" id="{918D3FA3-084A-497D-B8BC-AA7E3871F184}"/>
                  </a:ext>
                </a:extLst>
              </p:cNvPr>
              <p:cNvSpPr>
                <a:spLocks/>
              </p:cNvSpPr>
              <p:nvPr/>
            </p:nvSpPr>
            <p:spPr bwMode="auto">
              <a:xfrm>
                <a:off x="3865563"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7" name="ïŝ1iďè">
                <a:extLst>
                  <a:ext uri="{FF2B5EF4-FFF2-40B4-BE49-F238E27FC236}">
                    <a16:creationId xmlns:a16="http://schemas.microsoft.com/office/drawing/2014/main" id="{CBA84881-8DA4-41F1-BD55-0E21815788AD}"/>
                  </a:ext>
                </a:extLst>
              </p:cNvPr>
              <p:cNvSpPr>
                <a:spLocks/>
              </p:cNvSpPr>
              <p:nvPr/>
            </p:nvSpPr>
            <p:spPr bwMode="auto">
              <a:xfrm>
                <a:off x="3878263"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8" name="íṩļíḋê">
                <a:extLst>
                  <a:ext uri="{FF2B5EF4-FFF2-40B4-BE49-F238E27FC236}">
                    <a16:creationId xmlns:a16="http://schemas.microsoft.com/office/drawing/2014/main" id="{7398A04D-EA27-4BEA-AAA7-9B0F1614BF0B}"/>
                  </a:ext>
                </a:extLst>
              </p:cNvPr>
              <p:cNvSpPr>
                <a:spLocks/>
              </p:cNvSpPr>
              <p:nvPr/>
            </p:nvSpPr>
            <p:spPr bwMode="auto">
              <a:xfrm>
                <a:off x="3887788"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9" name="ïṧ1ïdè">
                <a:extLst>
                  <a:ext uri="{FF2B5EF4-FFF2-40B4-BE49-F238E27FC236}">
                    <a16:creationId xmlns:a16="http://schemas.microsoft.com/office/drawing/2014/main" id="{11FB755F-FD9B-4D07-BDAA-E13781597677}"/>
                  </a:ext>
                </a:extLst>
              </p:cNvPr>
              <p:cNvSpPr>
                <a:spLocks/>
              </p:cNvSpPr>
              <p:nvPr/>
            </p:nvSpPr>
            <p:spPr bwMode="auto">
              <a:xfrm>
                <a:off x="3897313"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0" name="íŝḻîḍé">
                <a:extLst>
                  <a:ext uri="{FF2B5EF4-FFF2-40B4-BE49-F238E27FC236}">
                    <a16:creationId xmlns:a16="http://schemas.microsoft.com/office/drawing/2014/main" id="{CE281F87-09F0-4CBB-AD47-8E7EDA2CB01D}"/>
                  </a:ext>
                </a:extLst>
              </p:cNvPr>
              <p:cNvSpPr>
                <a:spLocks/>
              </p:cNvSpPr>
              <p:nvPr/>
            </p:nvSpPr>
            <p:spPr bwMode="auto">
              <a:xfrm>
                <a:off x="3908426"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1" name="îşḻïḓé">
                <a:extLst>
                  <a:ext uri="{FF2B5EF4-FFF2-40B4-BE49-F238E27FC236}">
                    <a16:creationId xmlns:a16="http://schemas.microsoft.com/office/drawing/2014/main" id="{622322E2-5F46-44B8-830F-B9582A33DBC0}"/>
                  </a:ext>
                </a:extLst>
              </p:cNvPr>
              <p:cNvSpPr>
                <a:spLocks/>
              </p:cNvSpPr>
              <p:nvPr/>
            </p:nvSpPr>
            <p:spPr bwMode="auto">
              <a:xfrm>
                <a:off x="39211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2" name="íśļíďè">
                <a:extLst>
                  <a:ext uri="{FF2B5EF4-FFF2-40B4-BE49-F238E27FC236}">
                    <a16:creationId xmlns:a16="http://schemas.microsoft.com/office/drawing/2014/main" id="{BB884D27-F403-4F57-BEF9-9C9B430B261E}"/>
                  </a:ext>
                </a:extLst>
              </p:cNvPr>
              <p:cNvSpPr>
                <a:spLocks/>
              </p:cNvSpPr>
              <p:nvPr/>
            </p:nvSpPr>
            <p:spPr bwMode="auto">
              <a:xfrm>
                <a:off x="3930651"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3" name="iŝ1ïdé">
                <a:extLst>
                  <a:ext uri="{FF2B5EF4-FFF2-40B4-BE49-F238E27FC236}">
                    <a16:creationId xmlns:a16="http://schemas.microsoft.com/office/drawing/2014/main" id="{82A266DB-E67C-425A-B9C4-A1E15B34740C}"/>
                  </a:ext>
                </a:extLst>
              </p:cNvPr>
              <p:cNvSpPr>
                <a:spLocks/>
              </p:cNvSpPr>
              <p:nvPr/>
            </p:nvSpPr>
            <p:spPr bwMode="auto">
              <a:xfrm>
                <a:off x="3940176"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4" name="is1ídè">
                <a:extLst>
                  <a:ext uri="{FF2B5EF4-FFF2-40B4-BE49-F238E27FC236}">
                    <a16:creationId xmlns:a16="http://schemas.microsoft.com/office/drawing/2014/main" id="{A792525E-F91B-4467-A072-D4B3E568D9AC}"/>
                  </a:ext>
                </a:extLst>
              </p:cNvPr>
              <p:cNvSpPr>
                <a:spLocks/>
              </p:cNvSpPr>
              <p:nvPr/>
            </p:nvSpPr>
            <p:spPr bwMode="auto">
              <a:xfrm>
                <a:off x="3951288"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5" name="islíďê">
                <a:extLst>
                  <a:ext uri="{FF2B5EF4-FFF2-40B4-BE49-F238E27FC236}">
                    <a16:creationId xmlns:a16="http://schemas.microsoft.com/office/drawing/2014/main" id="{3777286F-38D1-4F4A-985F-395B6F4F9B2D}"/>
                  </a:ext>
                </a:extLst>
              </p:cNvPr>
              <p:cNvSpPr>
                <a:spLocks/>
              </p:cNvSpPr>
              <p:nvPr/>
            </p:nvSpPr>
            <p:spPr bwMode="auto">
              <a:xfrm>
                <a:off x="3963988"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6" name="iṩlíḑê">
                <a:extLst>
                  <a:ext uri="{FF2B5EF4-FFF2-40B4-BE49-F238E27FC236}">
                    <a16:creationId xmlns:a16="http://schemas.microsoft.com/office/drawing/2014/main" id="{DE04450D-DC51-4444-9F12-D015FCB4E281}"/>
                  </a:ext>
                </a:extLst>
              </p:cNvPr>
              <p:cNvSpPr>
                <a:spLocks/>
              </p:cNvSpPr>
              <p:nvPr/>
            </p:nvSpPr>
            <p:spPr bwMode="auto">
              <a:xfrm>
                <a:off x="3973513"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7" name="îṥḷïďê">
                <a:extLst>
                  <a:ext uri="{FF2B5EF4-FFF2-40B4-BE49-F238E27FC236}">
                    <a16:creationId xmlns:a16="http://schemas.microsoft.com/office/drawing/2014/main" id="{73C20903-6A19-496B-AAD1-09E356E4D705}"/>
                  </a:ext>
                </a:extLst>
              </p:cNvPr>
              <p:cNvSpPr>
                <a:spLocks/>
              </p:cNvSpPr>
              <p:nvPr/>
            </p:nvSpPr>
            <p:spPr bwMode="auto">
              <a:xfrm>
                <a:off x="3983038"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8" name="íṥḻïďè">
                <a:extLst>
                  <a:ext uri="{FF2B5EF4-FFF2-40B4-BE49-F238E27FC236}">
                    <a16:creationId xmlns:a16="http://schemas.microsoft.com/office/drawing/2014/main" id="{05B3E9E5-5348-4565-94C3-A3C75A64B99A}"/>
                  </a:ext>
                </a:extLst>
              </p:cNvPr>
              <p:cNvSpPr>
                <a:spLocks/>
              </p:cNvSpPr>
              <p:nvPr/>
            </p:nvSpPr>
            <p:spPr bwMode="auto">
              <a:xfrm>
                <a:off x="39973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9" name="íṡḷíḍè">
                <a:extLst>
                  <a:ext uri="{FF2B5EF4-FFF2-40B4-BE49-F238E27FC236}">
                    <a16:creationId xmlns:a16="http://schemas.microsoft.com/office/drawing/2014/main" id="{9ECEEFA1-E87E-4D1D-9A60-7AE9DEEC4CF1}"/>
                  </a:ext>
                </a:extLst>
              </p:cNvPr>
              <p:cNvSpPr>
                <a:spLocks noChangeArrowheads="1"/>
              </p:cNvSpPr>
              <p:nvPr/>
            </p:nvSpPr>
            <p:spPr bwMode="auto">
              <a:xfrm>
                <a:off x="4006356" y="3421782"/>
                <a:ext cx="2515"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0" name="î$ḷîḑé">
                <a:extLst>
                  <a:ext uri="{FF2B5EF4-FFF2-40B4-BE49-F238E27FC236}">
                    <a16:creationId xmlns:a16="http://schemas.microsoft.com/office/drawing/2014/main" id="{F7899B60-142D-416D-A41C-777A3D7F0A73}"/>
                  </a:ext>
                </a:extLst>
              </p:cNvPr>
              <p:cNvSpPr>
                <a:spLocks noChangeArrowheads="1"/>
              </p:cNvSpPr>
              <p:nvPr/>
            </p:nvSpPr>
            <p:spPr bwMode="auto">
              <a:xfrm>
                <a:off x="4016413"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1" name="í$ľîdè">
                <a:extLst>
                  <a:ext uri="{FF2B5EF4-FFF2-40B4-BE49-F238E27FC236}">
                    <a16:creationId xmlns:a16="http://schemas.microsoft.com/office/drawing/2014/main" id="{55A25425-126B-4566-8425-6F7C516C5860}"/>
                  </a:ext>
                </a:extLst>
              </p:cNvPr>
              <p:cNvSpPr>
                <a:spLocks noChangeArrowheads="1"/>
              </p:cNvSpPr>
              <p:nvPr/>
            </p:nvSpPr>
            <p:spPr bwMode="auto">
              <a:xfrm>
                <a:off x="4026471" y="3421782"/>
                <a:ext cx="754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2" name="iṥ1iḍè">
                <a:extLst>
                  <a:ext uri="{FF2B5EF4-FFF2-40B4-BE49-F238E27FC236}">
                    <a16:creationId xmlns:a16="http://schemas.microsoft.com/office/drawing/2014/main" id="{CBF6B03B-9627-474B-8050-2B50608EA015}"/>
                  </a:ext>
                </a:extLst>
              </p:cNvPr>
              <p:cNvSpPr>
                <a:spLocks noChangeArrowheads="1"/>
              </p:cNvSpPr>
              <p:nvPr/>
            </p:nvSpPr>
            <p:spPr bwMode="auto">
              <a:xfrm>
                <a:off x="4039044" y="3416750"/>
                <a:ext cx="40231"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3" name="ïslidé">
                <a:extLst>
                  <a:ext uri="{FF2B5EF4-FFF2-40B4-BE49-F238E27FC236}">
                    <a16:creationId xmlns:a16="http://schemas.microsoft.com/office/drawing/2014/main" id="{1A9460B6-963C-4935-A104-FC012C1FA829}"/>
                  </a:ext>
                </a:extLst>
              </p:cNvPr>
              <p:cNvSpPr>
                <a:spLocks noChangeArrowheads="1"/>
              </p:cNvSpPr>
              <p:nvPr/>
            </p:nvSpPr>
            <p:spPr bwMode="auto">
              <a:xfrm>
                <a:off x="3679475" y="3489710"/>
                <a:ext cx="17602"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4" name="íṡlïďè">
                <a:extLst>
                  <a:ext uri="{FF2B5EF4-FFF2-40B4-BE49-F238E27FC236}">
                    <a16:creationId xmlns:a16="http://schemas.microsoft.com/office/drawing/2014/main" id="{DD38DC7F-76B9-4FEC-87E0-3654B25FC992}"/>
                  </a:ext>
                </a:extLst>
              </p:cNvPr>
              <p:cNvSpPr>
                <a:spLocks/>
              </p:cNvSpPr>
              <p:nvPr/>
            </p:nvSpPr>
            <p:spPr bwMode="auto">
              <a:xfrm>
                <a:off x="3884613" y="3490913"/>
                <a:ext cx="55563" cy="53975"/>
              </a:xfrm>
              <a:custGeom>
                <a:avLst/>
                <a:gdLst>
                  <a:gd name="T0" fmla="*/ 0 w 35"/>
                  <a:gd name="T1" fmla="*/ 0 h 34"/>
                  <a:gd name="T2" fmla="*/ 2147483646 w 35"/>
                  <a:gd name="T3" fmla="*/ 0 h 34"/>
                  <a:gd name="T4" fmla="*/ 2147483646 w 35"/>
                  <a:gd name="T5" fmla="*/ 2147483646 h 34"/>
                  <a:gd name="T6" fmla="*/ 0 w 35"/>
                  <a:gd name="T7" fmla="*/ 2147483646 h 34"/>
                  <a:gd name="T8" fmla="*/ 0 w 35"/>
                  <a:gd name="T9" fmla="*/ 0 h 34"/>
                  <a:gd name="T10" fmla="*/ 0 w 35"/>
                  <a:gd name="T11" fmla="*/ 0 h 34"/>
                  <a:gd name="T12" fmla="*/ 2147483646 w 35"/>
                  <a:gd name="T13" fmla="*/ 2147483646 h 34"/>
                  <a:gd name="T14" fmla="*/ 2147483646 w 35"/>
                  <a:gd name="T15" fmla="*/ 2147483646 h 34"/>
                  <a:gd name="T16" fmla="*/ 2147483646 w 35"/>
                  <a:gd name="T17" fmla="*/ 2147483646 h 34"/>
                  <a:gd name="T18" fmla="*/ 2147483646 w 35"/>
                  <a:gd name="T19" fmla="*/ 2147483646 h 34"/>
                  <a:gd name="T20" fmla="*/ 2147483646 w 35"/>
                  <a:gd name="T21" fmla="*/ 2147483646 h 34"/>
                  <a:gd name="T22" fmla="*/ 2147483646 w 35"/>
                  <a:gd name="T23" fmla="*/ 2147483646 h 34"/>
                  <a:gd name="T24" fmla="*/ 2147483646 w 35"/>
                  <a:gd name="T25" fmla="*/ 2147483646 h 34"/>
                  <a:gd name="T26" fmla="*/ 2147483646 w 35"/>
                  <a:gd name="T27" fmla="*/ 2147483646 h 34"/>
                  <a:gd name="T28" fmla="*/ 2147483646 w 35"/>
                  <a:gd name="T29" fmla="*/ 2147483646 h 34"/>
                  <a:gd name="T30" fmla="*/ 2147483646 w 35"/>
                  <a:gd name="T31" fmla="*/ 2147483646 h 34"/>
                  <a:gd name="T32" fmla="*/ 2147483646 w 35"/>
                  <a:gd name="T33" fmla="*/ 2147483646 h 3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5" h="34">
                    <a:moveTo>
                      <a:pt x="0" y="0"/>
                    </a:moveTo>
                    <a:lnTo>
                      <a:pt x="35" y="0"/>
                    </a:lnTo>
                    <a:lnTo>
                      <a:pt x="35" y="34"/>
                    </a:lnTo>
                    <a:lnTo>
                      <a:pt x="0" y="34"/>
                    </a:lnTo>
                    <a:lnTo>
                      <a:pt x="0" y="0"/>
                    </a:lnTo>
                    <a:close/>
                    <a:moveTo>
                      <a:pt x="4" y="8"/>
                    </a:moveTo>
                    <a:lnTo>
                      <a:pt x="4" y="27"/>
                    </a:lnTo>
                    <a:lnTo>
                      <a:pt x="8" y="27"/>
                    </a:lnTo>
                    <a:lnTo>
                      <a:pt x="8"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5" name="iṧ1ïḓè">
                <a:extLst>
                  <a:ext uri="{FF2B5EF4-FFF2-40B4-BE49-F238E27FC236}">
                    <a16:creationId xmlns:a16="http://schemas.microsoft.com/office/drawing/2014/main" id="{8B9E9D7B-B33E-418D-9E49-3CE190D9911E}"/>
                  </a:ext>
                </a:extLst>
              </p:cNvPr>
              <p:cNvSpPr>
                <a:spLocks/>
              </p:cNvSpPr>
              <p:nvPr/>
            </p:nvSpPr>
            <p:spPr bwMode="auto">
              <a:xfrm>
                <a:off x="3551238" y="3067050"/>
                <a:ext cx="722313" cy="727075"/>
              </a:xfrm>
              <a:custGeom>
                <a:avLst/>
                <a:gdLst>
                  <a:gd name="T0" fmla="*/ 2147483646 w 219"/>
                  <a:gd name="T1" fmla="*/ 0 h 218"/>
                  <a:gd name="T2" fmla="*/ 2147483646 w 219"/>
                  <a:gd name="T3" fmla="*/ 2147483646 h 218"/>
                  <a:gd name="T4" fmla="*/ 2147483646 w 219"/>
                  <a:gd name="T5" fmla="*/ 2147483646 h 218"/>
                  <a:gd name="T6" fmla="*/ 0 w 219"/>
                  <a:gd name="T7" fmla="*/ 2147483646 h 218"/>
                  <a:gd name="T8" fmla="*/ 2147483646 w 219"/>
                  <a:gd name="T9" fmla="*/ 0 h 218"/>
                  <a:gd name="T10" fmla="*/ 2147483646 w 219"/>
                  <a:gd name="T11" fmla="*/ 2147483646 h 218"/>
                  <a:gd name="T12" fmla="*/ 2147483646 w 219"/>
                  <a:gd name="T13" fmla="*/ 2147483646 h 218"/>
                  <a:gd name="T14" fmla="*/ 2147483646 w 219"/>
                  <a:gd name="T15" fmla="*/ 2147483646 h 218"/>
                  <a:gd name="T16" fmla="*/ 2147483646 w 219"/>
                  <a:gd name="T17" fmla="*/ 2147483646 h 218"/>
                  <a:gd name="T18" fmla="*/ 2147483646 w 219"/>
                  <a:gd name="T19" fmla="*/ 2147483646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7" name="íşḷïḑe">
              <a:extLst>
                <a:ext uri="{FF2B5EF4-FFF2-40B4-BE49-F238E27FC236}">
                  <a16:creationId xmlns:a16="http://schemas.microsoft.com/office/drawing/2014/main" id="{58B75E0B-C89E-4F2D-9B75-14BE01C674E6}"/>
                </a:ext>
              </a:extLst>
            </p:cNvPr>
            <p:cNvGrpSpPr>
              <a:grpSpLocks/>
            </p:cNvGrpSpPr>
            <p:nvPr userDrawn="1"/>
          </p:nvGrpSpPr>
          <p:grpSpPr bwMode="auto">
            <a:xfrm>
              <a:off x="4894762" y="471192"/>
              <a:ext cx="4437911" cy="1614111"/>
              <a:chOff x="4412452" y="3106738"/>
              <a:chExt cx="2312689" cy="841148"/>
            </a:xfrm>
          </p:grpSpPr>
          <p:grpSp>
            <p:nvGrpSpPr>
              <p:cNvPr id="8" name="îṥľíḑé">
                <a:extLst>
                  <a:ext uri="{FF2B5EF4-FFF2-40B4-BE49-F238E27FC236}">
                    <a16:creationId xmlns:a16="http://schemas.microsoft.com/office/drawing/2014/main" id="{617313C8-8113-40CC-9D35-78B7BE1DCCE3}"/>
                  </a:ext>
                </a:extLst>
              </p:cNvPr>
              <p:cNvGrpSpPr>
                <a:grpSpLocks/>
              </p:cNvGrpSpPr>
              <p:nvPr/>
            </p:nvGrpSpPr>
            <p:grpSpPr bwMode="auto">
              <a:xfrm>
                <a:off x="4422776" y="3106738"/>
                <a:ext cx="2293937" cy="617538"/>
                <a:chOff x="4422776" y="3106738"/>
                <a:chExt cx="2293937" cy="617538"/>
              </a:xfrm>
            </p:grpSpPr>
            <p:sp>
              <p:nvSpPr>
                <p:cNvPr id="25" name="išḻiḑé">
                  <a:extLst>
                    <a:ext uri="{FF2B5EF4-FFF2-40B4-BE49-F238E27FC236}">
                      <a16:creationId xmlns:a16="http://schemas.microsoft.com/office/drawing/2014/main" id="{BA36F75E-6B80-498F-ABC7-F4FE04E2F9BD}"/>
                    </a:ext>
                  </a:extLst>
                </p:cNvPr>
                <p:cNvSpPr>
                  <a:spLocks/>
                </p:cNvSpPr>
                <p:nvPr/>
              </p:nvSpPr>
              <p:spPr bwMode="auto">
                <a:xfrm>
                  <a:off x="4811713" y="3200400"/>
                  <a:ext cx="49213" cy="100013"/>
                </a:xfrm>
                <a:custGeom>
                  <a:avLst/>
                  <a:gdLst>
                    <a:gd name="T0" fmla="*/ 0 w 15"/>
                    <a:gd name="T1" fmla="*/ 2147483646 h 30"/>
                    <a:gd name="T2" fmla="*/ 2147483646 w 15"/>
                    <a:gd name="T3" fmla="*/ 2147483646 h 30"/>
                    <a:gd name="T4" fmla="*/ 0 w 15"/>
                    <a:gd name="T5" fmla="*/ 2147483646 h 30"/>
                    <a:gd name="T6" fmla="*/ 2147483646 w 15"/>
                    <a:gd name="T7" fmla="*/ 2147483646 h 30"/>
                    <a:gd name="T8" fmla="*/ 2147483646 w 15"/>
                    <a:gd name="T9" fmla="*/ 2147483646 h 30"/>
                    <a:gd name="T10" fmla="*/ 2147483646 w 15"/>
                    <a:gd name="T11" fmla="*/ 2147483646 h 30"/>
                    <a:gd name="T12" fmla="*/ 2147483646 w 15"/>
                    <a:gd name="T13" fmla="*/ 2147483646 h 30"/>
                    <a:gd name="T14" fmla="*/ 2147483646 w 15"/>
                    <a:gd name="T15" fmla="*/ 0 h 30"/>
                    <a:gd name="T16" fmla="*/ 0 w 15"/>
                    <a:gd name="T17" fmla="*/ 2147483646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6" name="íṥľíďè">
                  <a:extLst>
                    <a:ext uri="{FF2B5EF4-FFF2-40B4-BE49-F238E27FC236}">
                      <a16:creationId xmlns:a16="http://schemas.microsoft.com/office/drawing/2014/main" id="{AA9FC5F2-AB68-4E75-96C6-F2FA926AFC74}"/>
                    </a:ext>
                  </a:extLst>
                </p:cNvPr>
                <p:cNvSpPr>
                  <a:spLocks/>
                </p:cNvSpPr>
                <p:nvPr/>
              </p:nvSpPr>
              <p:spPr bwMode="auto">
                <a:xfrm>
                  <a:off x="5221288" y="3184525"/>
                  <a:ext cx="36513" cy="122238"/>
                </a:xfrm>
                <a:custGeom>
                  <a:avLst/>
                  <a:gdLst>
                    <a:gd name="T0" fmla="*/ 0 w 11"/>
                    <a:gd name="T1" fmla="*/ 2147483646 h 37"/>
                    <a:gd name="T2" fmla="*/ 2147483646 w 11"/>
                    <a:gd name="T3" fmla="*/ 2147483646 h 37"/>
                    <a:gd name="T4" fmla="*/ 0 w 11"/>
                    <a:gd name="T5" fmla="*/ 2147483646 h 37"/>
                    <a:gd name="T6" fmla="*/ 0 w 11"/>
                    <a:gd name="T7" fmla="*/ 2147483646 h 37"/>
                    <a:gd name="T8" fmla="*/ 2147483646 w 11"/>
                    <a:gd name="T9" fmla="*/ 2147483646 h 37"/>
                    <a:gd name="T10" fmla="*/ 2147483646 w 11"/>
                    <a:gd name="T11" fmla="*/ 2147483646 h 37"/>
                    <a:gd name="T12" fmla="*/ 2147483646 w 11"/>
                    <a:gd name="T13" fmla="*/ 2147483646 h 37"/>
                    <a:gd name="T14" fmla="*/ 2147483646 w 11"/>
                    <a:gd name="T15" fmla="*/ 2147483646 h 37"/>
                    <a:gd name="T16" fmla="*/ 2147483646 w 11"/>
                    <a:gd name="T17" fmla="*/ 2147483646 h 37"/>
                    <a:gd name="T18" fmla="*/ 2147483646 w 11"/>
                    <a:gd name="T19" fmla="*/ 0 h 37"/>
                    <a:gd name="T20" fmla="*/ 0 w 11"/>
                    <a:gd name="T21" fmla="*/ 2147483646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7" name="íś1iḑe">
                  <a:extLst>
                    <a:ext uri="{FF2B5EF4-FFF2-40B4-BE49-F238E27FC236}">
                      <a16:creationId xmlns:a16="http://schemas.microsoft.com/office/drawing/2014/main" id="{AA2D4AF5-3F55-4E23-9F8F-344B1242894F}"/>
                    </a:ext>
                  </a:extLst>
                </p:cNvPr>
                <p:cNvSpPr>
                  <a:spLocks/>
                </p:cNvSpPr>
                <p:nvPr/>
              </p:nvSpPr>
              <p:spPr bwMode="auto">
                <a:xfrm>
                  <a:off x="4554538" y="3251200"/>
                  <a:ext cx="119063" cy="58738"/>
                </a:xfrm>
                <a:custGeom>
                  <a:avLst/>
                  <a:gdLst>
                    <a:gd name="T0" fmla="*/ 0 w 36"/>
                    <a:gd name="T1" fmla="*/ 2147483646 h 18"/>
                    <a:gd name="T2" fmla="*/ 2147483646 w 36"/>
                    <a:gd name="T3" fmla="*/ 2147483646 h 18"/>
                    <a:gd name="T4" fmla="*/ 2147483646 w 36"/>
                    <a:gd name="T5" fmla="*/ 2147483646 h 18"/>
                    <a:gd name="T6" fmla="*/ 2147483646 w 36"/>
                    <a:gd name="T7" fmla="*/ 2147483646 h 18"/>
                    <a:gd name="T8" fmla="*/ 2147483646 w 36"/>
                    <a:gd name="T9" fmla="*/ 2147483646 h 18"/>
                    <a:gd name="T10" fmla="*/ 2147483646 w 36"/>
                    <a:gd name="T11" fmla="*/ 2147483646 h 18"/>
                    <a:gd name="T12" fmla="*/ 2147483646 w 36"/>
                    <a:gd name="T13" fmla="*/ 2147483646 h 18"/>
                    <a:gd name="T14" fmla="*/ 2147483646 w 36"/>
                    <a:gd name="T15" fmla="*/ 2147483646 h 18"/>
                    <a:gd name="T16" fmla="*/ 2147483646 w 36"/>
                    <a:gd name="T17" fmla="*/ 2147483646 h 18"/>
                    <a:gd name="T18" fmla="*/ 2147483646 w 36"/>
                    <a:gd name="T19" fmla="*/ 2147483646 h 18"/>
                    <a:gd name="T20" fmla="*/ 2147483646 w 36"/>
                    <a:gd name="T21" fmla="*/ 0 h 18"/>
                    <a:gd name="T22" fmla="*/ 2147483646 w 36"/>
                    <a:gd name="T23" fmla="*/ 2147483646 h 18"/>
                    <a:gd name="T24" fmla="*/ 2147483646 w 36"/>
                    <a:gd name="T25" fmla="*/ 2147483646 h 18"/>
                    <a:gd name="T26" fmla="*/ 0 w 36"/>
                    <a:gd name="T27" fmla="*/ 2147483646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8" name="iṩ1iḋè">
                  <a:extLst>
                    <a:ext uri="{FF2B5EF4-FFF2-40B4-BE49-F238E27FC236}">
                      <a16:creationId xmlns:a16="http://schemas.microsoft.com/office/drawing/2014/main" id="{D6E18D95-D7B4-4B2B-AFC3-F5FB2532465F}"/>
                    </a:ext>
                  </a:extLst>
                </p:cNvPr>
                <p:cNvSpPr>
                  <a:spLocks/>
                </p:cNvSpPr>
                <p:nvPr/>
              </p:nvSpPr>
              <p:spPr bwMode="auto">
                <a:xfrm>
                  <a:off x="6359526" y="3263900"/>
                  <a:ext cx="93663" cy="139700"/>
                </a:xfrm>
                <a:custGeom>
                  <a:avLst/>
                  <a:gdLst>
                    <a:gd name="T0" fmla="*/ 2147483646 w 28"/>
                    <a:gd name="T1" fmla="*/ 2147483646 h 42"/>
                    <a:gd name="T2" fmla="*/ 2147483646 w 28"/>
                    <a:gd name="T3" fmla="*/ 2147483646 h 42"/>
                    <a:gd name="T4" fmla="*/ 2147483646 w 28"/>
                    <a:gd name="T5" fmla="*/ 2147483646 h 42"/>
                    <a:gd name="T6" fmla="*/ 2147483646 w 28"/>
                    <a:gd name="T7" fmla="*/ 2147483646 h 42"/>
                    <a:gd name="T8" fmla="*/ 2147483646 w 28"/>
                    <a:gd name="T9" fmla="*/ 2147483646 h 42"/>
                    <a:gd name="T10" fmla="*/ 2147483646 w 28"/>
                    <a:gd name="T11" fmla="*/ 2147483646 h 42"/>
                    <a:gd name="T12" fmla="*/ 0 w 28"/>
                    <a:gd name="T13" fmla="*/ 2147483646 h 42"/>
                    <a:gd name="T14" fmla="*/ 0 w 28"/>
                    <a:gd name="T15" fmla="*/ 2147483646 h 42"/>
                    <a:gd name="T16" fmla="*/ 2147483646 w 28"/>
                    <a:gd name="T17" fmla="*/ 2147483646 h 42"/>
                    <a:gd name="T18" fmla="*/ 2147483646 w 28"/>
                    <a:gd name="T19" fmla="*/ 2147483646 h 42"/>
                    <a:gd name="T20" fmla="*/ 2147483646 w 28"/>
                    <a:gd name="T21" fmla="*/ 2147483646 h 42"/>
                    <a:gd name="T22" fmla="*/ 2147483646 w 28"/>
                    <a:gd name="T23" fmla="*/ 2147483646 h 42"/>
                    <a:gd name="T24" fmla="*/ 2147483646 w 28"/>
                    <a:gd name="T25" fmla="*/ 2147483646 h 42"/>
                    <a:gd name="T26" fmla="*/ 2147483646 w 28"/>
                    <a:gd name="T27" fmla="*/ 2147483646 h 42"/>
                    <a:gd name="T28" fmla="*/ 2147483646 w 28"/>
                    <a:gd name="T29" fmla="*/ 2147483646 h 42"/>
                    <a:gd name="T30" fmla="*/ 2147483646 w 28"/>
                    <a:gd name="T31" fmla="*/ 2147483646 h 42"/>
                    <a:gd name="T32" fmla="*/ 2147483646 w 28"/>
                    <a:gd name="T33" fmla="*/ 2147483646 h 42"/>
                    <a:gd name="T34" fmla="*/ 2147483646 w 28"/>
                    <a:gd name="T35" fmla="*/ 2147483646 h 42"/>
                    <a:gd name="T36" fmla="*/ 2147483646 w 28"/>
                    <a:gd name="T37" fmla="*/ 2147483646 h 42"/>
                    <a:gd name="T38" fmla="*/ 2147483646 w 28"/>
                    <a:gd name="T39" fmla="*/ 2147483646 h 42"/>
                    <a:gd name="T40" fmla="*/ 2147483646 w 28"/>
                    <a:gd name="T41" fmla="*/ 0 h 42"/>
                    <a:gd name="T42" fmla="*/ 2147483646 w 28"/>
                    <a:gd name="T43" fmla="*/ 2147483646 h 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9" name="íṩlïḓè">
                  <a:extLst>
                    <a:ext uri="{FF2B5EF4-FFF2-40B4-BE49-F238E27FC236}">
                      <a16:creationId xmlns:a16="http://schemas.microsoft.com/office/drawing/2014/main" id="{AD5D2DAA-D016-4A62-BFAE-557B56478BFF}"/>
                    </a:ext>
                  </a:extLst>
                </p:cNvPr>
                <p:cNvSpPr>
                  <a:spLocks/>
                </p:cNvSpPr>
                <p:nvPr/>
              </p:nvSpPr>
              <p:spPr bwMode="auto">
                <a:xfrm>
                  <a:off x="5826126" y="3273425"/>
                  <a:ext cx="223838" cy="293688"/>
                </a:xfrm>
                <a:custGeom>
                  <a:avLst/>
                  <a:gdLst>
                    <a:gd name="T0" fmla="*/ 2147483646 w 68"/>
                    <a:gd name="T1" fmla="*/ 2147483646 h 88"/>
                    <a:gd name="T2" fmla="*/ 2147483646 w 68"/>
                    <a:gd name="T3" fmla="*/ 2147483646 h 88"/>
                    <a:gd name="T4" fmla="*/ 2147483646 w 68"/>
                    <a:gd name="T5" fmla="*/ 2147483646 h 88"/>
                    <a:gd name="T6" fmla="*/ 2147483646 w 68"/>
                    <a:gd name="T7" fmla="*/ 2147483646 h 88"/>
                    <a:gd name="T8" fmla="*/ 2147483646 w 68"/>
                    <a:gd name="T9" fmla="*/ 0 h 88"/>
                    <a:gd name="T10" fmla="*/ 2147483646 w 68"/>
                    <a:gd name="T11" fmla="*/ 2147483646 h 88"/>
                    <a:gd name="T12" fmla="*/ 2147483646 w 68"/>
                    <a:gd name="T13" fmla="*/ 2147483646 h 88"/>
                    <a:gd name="T14" fmla="*/ 2147483646 w 68"/>
                    <a:gd name="T15" fmla="*/ 2147483646 h 88"/>
                    <a:gd name="T16" fmla="*/ 2147483646 w 68"/>
                    <a:gd name="T17" fmla="*/ 2147483646 h 88"/>
                    <a:gd name="T18" fmla="*/ 2147483646 w 68"/>
                    <a:gd name="T19" fmla="*/ 2147483646 h 88"/>
                    <a:gd name="T20" fmla="*/ 2147483646 w 68"/>
                    <a:gd name="T21" fmla="*/ 2147483646 h 88"/>
                    <a:gd name="T22" fmla="*/ 2147483646 w 68"/>
                    <a:gd name="T23" fmla="*/ 2147483646 h 88"/>
                    <a:gd name="T24" fmla="*/ 2147483646 w 68"/>
                    <a:gd name="T25" fmla="*/ 2147483646 h 88"/>
                    <a:gd name="T26" fmla="*/ 2147483646 w 68"/>
                    <a:gd name="T27" fmla="*/ 2147483646 h 88"/>
                    <a:gd name="T28" fmla="*/ 0 w 68"/>
                    <a:gd name="T29" fmla="*/ 2147483646 h 88"/>
                    <a:gd name="T30" fmla="*/ 2147483646 w 68"/>
                    <a:gd name="T31" fmla="*/ 2147483646 h 88"/>
                    <a:gd name="T32" fmla="*/ 2147483646 w 68"/>
                    <a:gd name="T33" fmla="*/ 2147483646 h 88"/>
                    <a:gd name="T34" fmla="*/ 2147483646 w 68"/>
                    <a:gd name="T35" fmla="*/ 2147483646 h 88"/>
                    <a:gd name="T36" fmla="*/ 2147483646 w 68"/>
                    <a:gd name="T37" fmla="*/ 2147483646 h 88"/>
                    <a:gd name="T38" fmla="*/ 2147483646 w 68"/>
                    <a:gd name="T39" fmla="*/ 2147483646 h 88"/>
                    <a:gd name="T40" fmla="*/ 2147483646 w 68"/>
                    <a:gd name="T41" fmla="*/ 2147483646 h 88"/>
                    <a:gd name="T42" fmla="*/ 2147483646 w 68"/>
                    <a:gd name="T43" fmla="*/ 2147483646 h 88"/>
                    <a:gd name="T44" fmla="*/ 2147483646 w 68"/>
                    <a:gd name="T45" fmla="*/ 2147483646 h 88"/>
                    <a:gd name="T46" fmla="*/ 2147483646 w 68"/>
                    <a:gd name="T47" fmla="*/ 2147483646 h 88"/>
                    <a:gd name="T48" fmla="*/ 2147483646 w 68"/>
                    <a:gd name="T49" fmla="*/ 2147483646 h 88"/>
                    <a:gd name="T50" fmla="*/ 2147483646 w 68"/>
                    <a:gd name="T51" fmla="*/ 2147483646 h 88"/>
                    <a:gd name="T52" fmla="*/ 2147483646 w 68"/>
                    <a:gd name="T53" fmla="*/ 2147483646 h 88"/>
                    <a:gd name="T54" fmla="*/ 2147483646 w 68"/>
                    <a:gd name="T55" fmla="*/ 2147483646 h 88"/>
                    <a:gd name="T56" fmla="*/ 2147483646 w 68"/>
                    <a:gd name="T57" fmla="*/ 2147483646 h 88"/>
                    <a:gd name="T58" fmla="*/ 2147483646 w 68"/>
                    <a:gd name="T59" fmla="*/ 2147483646 h 88"/>
                    <a:gd name="T60" fmla="*/ 2147483646 w 68"/>
                    <a:gd name="T61" fmla="*/ 2147483646 h 88"/>
                    <a:gd name="T62" fmla="*/ 2147483646 w 68"/>
                    <a:gd name="T63" fmla="*/ 2147483646 h 88"/>
                    <a:gd name="T64" fmla="*/ 2147483646 w 68"/>
                    <a:gd name="T65" fmla="*/ 2147483646 h 88"/>
                    <a:gd name="T66" fmla="*/ 2147483646 w 68"/>
                    <a:gd name="T67" fmla="*/ 2147483646 h 88"/>
                    <a:gd name="T68" fmla="*/ 2147483646 w 68"/>
                    <a:gd name="T69" fmla="*/ 2147483646 h 88"/>
                    <a:gd name="T70" fmla="*/ 2147483646 w 68"/>
                    <a:gd name="T71" fmla="*/ 2147483646 h 88"/>
                    <a:gd name="T72" fmla="*/ 2147483646 w 68"/>
                    <a:gd name="T73" fmla="*/ 2147483646 h 88"/>
                    <a:gd name="T74" fmla="*/ 2147483646 w 68"/>
                    <a:gd name="T75" fmla="*/ 2147483646 h 88"/>
                    <a:gd name="T76" fmla="*/ 2147483646 w 68"/>
                    <a:gd name="T77" fmla="*/ 2147483646 h 88"/>
                    <a:gd name="T78" fmla="*/ 2147483646 w 68"/>
                    <a:gd name="T79" fmla="*/ 2147483646 h 88"/>
                    <a:gd name="T80" fmla="*/ 2147483646 w 68"/>
                    <a:gd name="T81" fmla="*/ 2147483646 h 88"/>
                    <a:gd name="T82" fmla="*/ 2147483646 w 68"/>
                    <a:gd name="T83" fmla="*/ 2147483646 h 88"/>
                    <a:gd name="T84" fmla="*/ 2147483646 w 68"/>
                    <a:gd name="T85" fmla="*/ 2147483646 h 88"/>
                    <a:gd name="T86" fmla="*/ 2147483646 w 68"/>
                    <a:gd name="T87" fmla="*/ 2147483646 h 88"/>
                    <a:gd name="T88" fmla="*/ 2147483646 w 68"/>
                    <a:gd name="T89" fmla="*/ 2147483646 h 88"/>
                    <a:gd name="T90" fmla="*/ 2147483646 w 68"/>
                    <a:gd name="T91" fmla="*/ 2147483646 h 88"/>
                    <a:gd name="T92" fmla="*/ 2147483646 w 68"/>
                    <a:gd name="T93" fmla="*/ 2147483646 h 8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0" name="ísḷïďè">
                  <a:extLst>
                    <a:ext uri="{FF2B5EF4-FFF2-40B4-BE49-F238E27FC236}">
                      <a16:creationId xmlns:a16="http://schemas.microsoft.com/office/drawing/2014/main" id="{24A922E1-D89D-4CF2-B7D9-16BD118632D4}"/>
                    </a:ext>
                  </a:extLst>
                </p:cNvPr>
                <p:cNvSpPr>
                  <a:spLocks/>
                </p:cNvSpPr>
                <p:nvPr/>
              </p:nvSpPr>
              <p:spPr bwMode="auto">
                <a:xfrm>
                  <a:off x="4518026" y="3506788"/>
                  <a:ext cx="53975" cy="71438"/>
                </a:xfrm>
                <a:custGeom>
                  <a:avLst/>
                  <a:gdLst>
                    <a:gd name="T0" fmla="*/ 2147483646 w 16"/>
                    <a:gd name="T1" fmla="*/ 2147483646 h 21"/>
                    <a:gd name="T2" fmla="*/ 2147483646 w 16"/>
                    <a:gd name="T3" fmla="*/ 2147483646 h 21"/>
                    <a:gd name="T4" fmla="*/ 2147483646 w 16"/>
                    <a:gd name="T5" fmla="*/ 2147483646 h 21"/>
                    <a:gd name="T6" fmla="*/ 2147483646 w 16"/>
                    <a:gd name="T7" fmla="*/ 0 h 21"/>
                    <a:gd name="T8" fmla="*/ 2147483646 w 16"/>
                    <a:gd name="T9" fmla="*/ 2147483646 h 21"/>
                    <a:gd name="T10" fmla="*/ 2147483646 w 16"/>
                    <a:gd name="T11" fmla="*/ 2147483646 h 21"/>
                    <a:gd name="T12" fmla="*/ 2147483646 w 16"/>
                    <a:gd name="T13" fmla="*/ 2147483646 h 21"/>
                    <a:gd name="T14" fmla="*/ 2147483646 w 16"/>
                    <a:gd name="T15" fmla="*/ 2147483646 h 21"/>
                    <a:gd name="T16" fmla="*/ 0 w 16"/>
                    <a:gd name="T17" fmla="*/ 2147483646 h 21"/>
                    <a:gd name="T18" fmla="*/ 2147483646 w 16"/>
                    <a:gd name="T19" fmla="*/ 2147483646 h 21"/>
                    <a:gd name="T20" fmla="*/ 2147483646 w 16"/>
                    <a:gd name="T21" fmla="*/ 2147483646 h 21"/>
                    <a:gd name="T22" fmla="*/ 2147483646 w 16"/>
                    <a:gd name="T23" fmla="*/ 2147483646 h 21"/>
                    <a:gd name="T24" fmla="*/ 2147483646 w 16"/>
                    <a:gd name="T25" fmla="*/ 2147483646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1" name="îṧļîḓé">
                  <a:extLst>
                    <a:ext uri="{FF2B5EF4-FFF2-40B4-BE49-F238E27FC236}">
                      <a16:creationId xmlns:a16="http://schemas.microsoft.com/office/drawing/2014/main" id="{C723673C-FBA4-4B03-BC51-B341934E0B94}"/>
                    </a:ext>
                  </a:extLst>
                </p:cNvPr>
                <p:cNvSpPr>
                  <a:spLocks/>
                </p:cNvSpPr>
                <p:nvPr/>
              </p:nvSpPr>
              <p:spPr bwMode="auto">
                <a:xfrm>
                  <a:off x="5319713" y="3133725"/>
                  <a:ext cx="222250" cy="500063"/>
                </a:xfrm>
                <a:custGeom>
                  <a:avLst/>
                  <a:gdLst>
                    <a:gd name="T0" fmla="*/ 2147483646 w 67"/>
                    <a:gd name="T1" fmla="*/ 2147483646 h 150"/>
                    <a:gd name="T2" fmla="*/ 2147483646 w 67"/>
                    <a:gd name="T3" fmla="*/ 2147483646 h 150"/>
                    <a:gd name="T4" fmla="*/ 2147483646 w 67"/>
                    <a:gd name="T5" fmla="*/ 2147483646 h 150"/>
                    <a:gd name="T6" fmla="*/ 2147483646 w 67"/>
                    <a:gd name="T7" fmla="*/ 2147483646 h 150"/>
                    <a:gd name="T8" fmla="*/ 2147483646 w 67"/>
                    <a:gd name="T9" fmla="*/ 2147483646 h 150"/>
                    <a:gd name="T10" fmla="*/ 2147483646 w 67"/>
                    <a:gd name="T11" fmla="*/ 2147483646 h 150"/>
                    <a:gd name="T12" fmla="*/ 2147483646 w 67"/>
                    <a:gd name="T13" fmla="*/ 2147483646 h 150"/>
                    <a:gd name="T14" fmla="*/ 2147483646 w 67"/>
                    <a:gd name="T15" fmla="*/ 2147483646 h 150"/>
                    <a:gd name="T16" fmla="*/ 2147483646 w 67"/>
                    <a:gd name="T17" fmla="*/ 2147483646 h 150"/>
                    <a:gd name="T18" fmla="*/ 2147483646 w 67"/>
                    <a:gd name="T19" fmla="*/ 2147483646 h 150"/>
                    <a:gd name="T20" fmla="*/ 2147483646 w 67"/>
                    <a:gd name="T21" fmla="*/ 2147483646 h 150"/>
                    <a:gd name="T22" fmla="*/ 2147483646 w 67"/>
                    <a:gd name="T23" fmla="*/ 2147483646 h 150"/>
                    <a:gd name="T24" fmla="*/ 2147483646 w 67"/>
                    <a:gd name="T25" fmla="*/ 2147483646 h 150"/>
                    <a:gd name="T26" fmla="*/ 2147483646 w 67"/>
                    <a:gd name="T27" fmla="*/ 2147483646 h 150"/>
                    <a:gd name="T28" fmla="*/ 2147483646 w 67"/>
                    <a:gd name="T29" fmla="*/ 2147483646 h 150"/>
                    <a:gd name="T30" fmla="*/ 2147483646 w 67"/>
                    <a:gd name="T31" fmla="*/ 2147483646 h 150"/>
                    <a:gd name="T32" fmla="*/ 2147483646 w 67"/>
                    <a:gd name="T33" fmla="*/ 2147483646 h 150"/>
                    <a:gd name="T34" fmla="*/ 2147483646 w 67"/>
                    <a:gd name="T35" fmla="*/ 2147483646 h 150"/>
                    <a:gd name="T36" fmla="*/ 2147483646 w 67"/>
                    <a:gd name="T37" fmla="*/ 2147483646 h 150"/>
                    <a:gd name="T38" fmla="*/ 2147483646 w 67"/>
                    <a:gd name="T39" fmla="*/ 2147483646 h 150"/>
                    <a:gd name="T40" fmla="*/ 2147483646 w 67"/>
                    <a:gd name="T41" fmla="*/ 2147483646 h 150"/>
                    <a:gd name="T42" fmla="*/ 2147483646 w 67"/>
                    <a:gd name="T43" fmla="*/ 2147483646 h 150"/>
                    <a:gd name="T44" fmla="*/ 2147483646 w 67"/>
                    <a:gd name="T45" fmla="*/ 2147483646 h 150"/>
                    <a:gd name="T46" fmla="*/ 2147483646 w 67"/>
                    <a:gd name="T47" fmla="*/ 2147483646 h 150"/>
                    <a:gd name="T48" fmla="*/ 2147483646 w 67"/>
                    <a:gd name="T49" fmla="*/ 2147483646 h 150"/>
                    <a:gd name="T50" fmla="*/ 2147483646 w 67"/>
                    <a:gd name="T51" fmla="*/ 2147483646 h 150"/>
                    <a:gd name="T52" fmla="*/ 2147483646 w 67"/>
                    <a:gd name="T53" fmla="*/ 2147483646 h 150"/>
                    <a:gd name="T54" fmla="*/ 2147483646 w 67"/>
                    <a:gd name="T55" fmla="*/ 2147483646 h 150"/>
                    <a:gd name="T56" fmla="*/ 2147483646 w 67"/>
                    <a:gd name="T57" fmla="*/ 2147483646 h 150"/>
                    <a:gd name="T58" fmla="*/ 2147483646 w 67"/>
                    <a:gd name="T59" fmla="*/ 2147483646 h 150"/>
                    <a:gd name="T60" fmla="*/ 2147483646 w 67"/>
                    <a:gd name="T61" fmla="*/ 2147483646 h 150"/>
                    <a:gd name="T62" fmla="*/ 2147483646 w 67"/>
                    <a:gd name="T63" fmla="*/ 2147483646 h 150"/>
                    <a:gd name="T64" fmla="*/ 2147483646 w 67"/>
                    <a:gd name="T65" fmla="*/ 2147483646 h 150"/>
                    <a:gd name="T66" fmla="*/ 2147483646 w 67"/>
                    <a:gd name="T67" fmla="*/ 2147483646 h 150"/>
                    <a:gd name="T68" fmla="*/ 2147483646 w 67"/>
                    <a:gd name="T69" fmla="*/ 2147483646 h 150"/>
                    <a:gd name="T70" fmla="*/ 2147483646 w 67"/>
                    <a:gd name="T71" fmla="*/ 2147483646 h 150"/>
                    <a:gd name="T72" fmla="*/ 2147483646 w 67"/>
                    <a:gd name="T73" fmla="*/ 2147483646 h 150"/>
                    <a:gd name="T74" fmla="*/ 2147483646 w 67"/>
                    <a:gd name="T75" fmla="*/ 2147483646 h 150"/>
                    <a:gd name="T76" fmla="*/ 2147483646 w 67"/>
                    <a:gd name="T77" fmla="*/ 2147483646 h 150"/>
                    <a:gd name="T78" fmla="*/ 2147483646 w 67"/>
                    <a:gd name="T79" fmla="*/ 2147483646 h 150"/>
                    <a:gd name="T80" fmla="*/ 2147483646 w 67"/>
                    <a:gd name="T81" fmla="*/ 2147483646 h 150"/>
                    <a:gd name="T82" fmla="*/ 2147483646 w 67"/>
                    <a:gd name="T83" fmla="*/ 2147483646 h 150"/>
                    <a:gd name="T84" fmla="*/ 2147483646 w 67"/>
                    <a:gd name="T85" fmla="*/ 2147483646 h 150"/>
                    <a:gd name="T86" fmla="*/ 2147483646 w 67"/>
                    <a:gd name="T87" fmla="*/ 2147483646 h 150"/>
                    <a:gd name="T88" fmla="*/ 2147483646 w 67"/>
                    <a:gd name="T89" fmla="*/ 2147483646 h 150"/>
                    <a:gd name="T90" fmla="*/ 2147483646 w 67"/>
                    <a:gd name="T91" fmla="*/ 2147483646 h 150"/>
                    <a:gd name="T92" fmla="*/ 2147483646 w 67"/>
                    <a:gd name="T93" fmla="*/ 2147483646 h 150"/>
                    <a:gd name="T94" fmla="*/ 2147483646 w 67"/>
                    <a:gd name="T95" fmla="*/ 2147483646 h 150"/>
                    <a:gd name="T96" fmla="*/ 2147483646 w 67"/>
                    <a:gd name="T97" fmla="*/ 2147483646 h 150"/>
                    <a:gd name="T98" fmla="*/ 2147483646 w 67"/>
                    <a:gd name="T99" fmla="*/ 2147483646 h 150"/>
                    <a:gd name="T100" fmla="*/ 2147483646 w 67"/>
                    <a:gd name="T101" fmla="*/ 2147483646 h 150"/>
                    <a:gd name="T102" fmla="*/ 2147483646 w 67"/>
                    <a:gd name="T103" fmla="*/ 2147483646 h 1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2" name="iSļïḑé">
                  <a:extLst>
                    <a:ext uri="{FF2B5EF4-FFF2-40B4-BE49-F238E27FC236}">
                      <a16:creationId xmlns:a16="http://schemas.microsoft.com/office/drawing/2014/main" id="{A23A4E63-6385-4435-9B30-184B5C9D67E7}"/>
                    </a:ext>
                  </a:extLst>
                </p:cNvPr>
                <p:cNvSpPr>
                  <a:spLocks/>
                </p:cNvSpPr>
                <p:nvPr/>
              </p:nvSpPr>
              <p:spPr bwMode="auto">
                <a:xfrm>
                  <a:off x="4422776" y="3106738"/>
                  <a:ext cx="412750" cy="596900"/>
                </a:xfrm>
                <a:custGeom>
                  <a:avLst/>
                  <a:gdLst>
                    <a:gd name="T0" fmla="*/ 2147483646 w 125"/>
                    <a:gd name="T1" fmla="*/ 2147483646 h 179"/>
                    <a:gd name="T2" fmla="*/ 2147483646 w 125"/>
                    <a:gd name="T3" fmla="*/ 2147483646 h 179"/>
                    <a:gd name="T4" fmla="*/ 2147483646 w 125"/>
                    <a:gd name="T5" fmla="*/ 2147483646 h 179"/>
                    <a:gd name="T6" fmla="*/ 2147483646 w 125"/>
                    <a:gd name="T7" fmla="*/ 2147483646 h 179"/>
                    <a:gd name="T8" fmla="*/ 2147483646 w 125"/>
                    <a:gd name="T9" fmla="*/ 2147483646 h 179"/>
                    <a:gd name="T10" fmla="*/ 2147483646 w 125"/>
                    <a:gd name="T11" fmla="*/ 2147483646 h 179"/>
                    <a:gd name="T12" fmla="*/ 2147483646 w 125"/>
                    <a:gd name="T13" fmla="*/ 2147483646 h 179"/>
                    <a:gd name="T14" fmla="*/ 2147483646 w 125"/>
                    <a:gd name="T15" fmla="*/ 2147483646 h 179"/>
                    <a:gd name="T16" fmla="*/ 2147483646 w 125"/>
                    <a:gd name="T17" fmla="*/ 2147483646 h 179"/>
                    <a:gd name="T18" fmla="*/ 2147483646 w 125"/>
                    <a:gd name="T19" fmla="*/ 2147483646 h 179"/>
                    <a:gd name="T20" fmla="*/ 2147483646 w 125"/>
                    <a:gd name="T21" fmla="*/ 2147483646 h 179"/>
                    <a:gd name="T22" fmla="*/ 2147483646 w 125"/>
                    <a:gd name="T23" fmla="*/ 0 h 179"/>
                    <a:gd name="T24" fmla="*/ 2147483646 w 125"/>
                    <a:gd name="T25" fmla="*/ 0 h 179"/>
                    <a:gd name="T26" fmla="*/ 2147483646 w 125"/>
                    <a:gd name="T27" fmla="*/ 2147483646 h 179"/>
                    <a:gd name="T28" fmla="*/ 2147483646 w 125"/>
                    <a:gd name="T29" fmla="*/ 2147483646 h 179"/>
                    <a:gd name="T30" fmla="*/ 2147483646 w 125"/>
                    <a:gd name="T31" fmla="*/ 2147483646 h 179"/>
                    <a:gd name="T32" fmla="*/ 2147483646 w 125"/>
                    <a:gd name="T33" fmla="*/ 2147483646 h 179"/>
                    <a:gd name="T34" fmla="*/ 0 w 125"/>
                    <a:gd name="T35" fmla="*/ 2147483646 h 179"/>
                    <a:gd name="T36" fmla="*/ 2147483646 w 125"/>
                    <a:gd name="T37" fmla="*/ 2147483646 h 179"/>
                    <a:gd name="T38" fmla="*/ 2147483646 w 125"/>
                    <a:gd name="T39" fmla="*/ 2147483646 h 179"/>
                    <a:gd name="T40" fmla="*/ 2147483646 w 125"/>
                    <a:gd name="T41" fmla="*/ 2147483646 h 179"/>
                    <a:gd name="T42" fmla="*/ 2147483646 w 125"/>
                    <a:gd name="T43" fmla="*/ 2147483646 h 179"/>
                    <a:gd name="T44" fmla="*/ 2147483646 w 125"/>
                    <a:gd name="T45" fmla="*/ 2147483646 h 179"/>
                    <a:gd name="T46" fmla="*/ 2147483646 w 125"/>
                    <a:gd name="T47" fmla="*/ 2147483646 h 179"/>
                    <a:gd name="T48" fmla="*/ 2147483646 w 125"/>
                    <a:gd name="T49" fmla="*/ 2147483646 h 179"/>
                    <a:gd name="T50" fmla="*/ 2147483646 w 125"/>
                    <a:gd name="T51" fmla="*/ 2147483646 h 179"/>
                    <a:gd name="T52" fmla="*/ 2147483646 w 125"/>
                    <a:gd name="T53" fmla="*/ 2147483646 h 179"/>
                    <a:gd name="T54" fmla="*/ 2147483646 w 125"/>
                    <a:gd name="T55" fmla="*/ 2147483646 h 179"/>
                    <a:gd name="T56" fmla="*/ 2147483646 w 125"/>
                    <a:gd name="T57" fmla="*/ 2147483646 h 179"/>
                    <a:gd name="T58" fmla="*/ 2147483646 w 125"/>
                    <a:gd name="T59" fmla="*/ 2147483646 h 179"/>
                    <a:gd name="T60" fmla="*/ 2147483646 w 125"/>
                    <a:gd name="T61" fmla="*/ 2147483646 h 179"/>
                    <a:gd name="T62" fmla="*/ 2147483646 w 125"/>
                    <a:gd name="T63" fmla="*/ 2147483646 h 179"/>
                    <a:gd name="T64" fmla="*/ 2147483646 w 125"/>
                    <a:gd name="T65" fmla="*/ 2147483646 h 179"/>
                    <a:gd name="T66" fmla="*/ 2147483646 w 125"/>
                    <a:gd name="T67" fmla="*/ 2147483646 h 179"/>
                    <a:gd name="T68" fmla="*/ 2147483646 w 125"/>
                    <a:gd name="T69" fmla="*/ 2147483646 h 179"/>
                    <a:gd name="T70" fmla="*/ 2147483646 w 125"/>
                    <a:gd name="T71" fmla="*/ 2147483646 h 179"/>
                    <a:gd name="T72" fmla="*/ 2147483646 w 125"/>
                    <a:gd name="T73" fmla="*/ 2147483646 h 179"/>
                    <a:gd name="T74" fmla="*/ 2147483646 w 125"/>
                    <a:gd name="T75" fmla="*/ 2147483646 h 179"/>
                    <a:gd name="T76" fmla="*/ 2147483646 w 125"/>
                    <a:gd name="T77" fmla="*/ 2147483646 h 179"/>
                    <a:gd name="T78" fmla="*/ 2147483646 w 125"/>
                    <a:gd name="T79" fmla="*/ 2147483646 h 179"/>
                    <a:gd name="T80" fmla="*/ 2147483646 w 125"/>
                    <a:gd name="T81" fmla="*/ 2147483646 h 179"/>
                    <a:gd name="T82" fmla="*/ 2147483646 w 125"/>
                    <a:gd name="T83" fmla="*/ 2147483646 h 179"/>
                    <a:gd name="T84" fmla="*/ 2147483646 w 125"/>
                    <a:gd name="T85" fmla="*/ 2147483646 h 179"/>
                    <a:gd name="T86" fmla="*/ 2147483646 w 125"/>
                    <a:gd name="T87" fmla="*/ 2147483646 h 179"/>
                    <a:gd name="T88" fmla="*/ 2147483646 w 125"/>
                    <a:gd name="T89" fmla="*/ 2147483646 h 179"/>
                    <a:gd name="T90" fmla="*/ 2147483646 w 125"/>
                    <a:gd name="T91" fmla="*/ 2147483646 h 179"/>
                    <a:gd name="T92" fmla="*/ 2147483646 w 125"/>
                    <a:gd name="T93" fmla="*/ 2147483646 h 179"/>
                    <a:gd name="T94" fmla="*/ 2147483646 w 125"/>
                    <a:gd name="T95" fmla="*/ 2147483646 h 179"/>
                    <a:gd name="T96" fmla="*/ 2147483646 w 125"/>
                    <a:gd name="T97" fmla="*/ 2147483646 h 179"/>
                    <a:gd name="T98" fmla="*/ 2147483646 w 125"/>
                    <a:gd name="T99" fmla="*/ 2147483646 h 179"/>
                    <a:gd name="T100" fmla="*/ 2147483646 w 125"/>
                    <a:gd name="T101" fmla="*/ 2147483646 h 17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3" name="íšlïďè">
                  <a:extLst>
                    <a:ext uri="{FF2B5EF4-FFF2-40B4-BE49-F238E27FC236}">
                      <a16:creationId xmlns:a16="http://schemas.microsoft.com/office/drawing/2014/main" id="{70F275ED-14AE-4E7D-8B79-EEB7523BC5A1}"/>
                    </a:ext>
                  </a:extLst>
                </p:cNvPr>
                <p:cNvSpPr>
                  <a:spLocks/>
                </p:cNvSpPr>
                <p:nvPr/>
              </p:nvSpPr>
              <p:spPr bwMode="auto">
                <a:xfrm>
                  <a:off x="5478463" y="3581400"/>
                  <a:ext cx="46038" cy="76200"/>
                </a:xfrm>
                <a:custGeom>
                  <a:avLst/>
                  <a:gdLst>
                    <a:gd name="T0" fmla="*/ 2147483646 w 14"/>
                    <a:gd name="T1" fmla="*/ 2147483646 h 23"/>
                    <a:gd name="T2" fmla="*/ 2147483646 w 14"/>
                    <a:gd name="T3" fmla="*/ 2147483646 h 23"/>
                    <a:gd name="T4" fmla="*/ 2147483646 w 14"/>
                    <a:gd name="T5" fmla="*/ 0 h 23"/>
                    <a:gd name="T6" fmla="*/ 0 w 14"/>
                    <a:gd name="T7" fmla="*/ 2147483646 h 23"/>
                    <a:gd name="T8" fmla="*/ 2147483646 w 14"/>
                    <a:gd name="T9" fmla="*/ 2147483646 h 23"/>
                    <a:gd name="T10" fmla="*/ 2147483646 w 14"/>
                    <a:gd name="T11" fmla="*/ 2147483646 h 23"/>
                    <a:gd name="T12" fmla="*/ 2147483646 w 14"/>
                    <a:gd name="T13" fmla="*/ 2147483646 h 23"/>
                    <a:gd name="T14" fmla="*/ 2147483646 w 14"/>
                    <a:gd name="T15" fmla="*/ 2147483646 h 23"/>
                    <a:gd name="T16" fmla="*/ 2147483646 w 14"/>
                    <a:gd name="T17" fmla="*/ 2147483646 h 23"/>
                    <a:gd name="T18" fmla="*/ 2147483646 w 14"/>
                    <a:gd name="T19" fmla="*/ 2147483646 h 23"/>
                    <a:gd name="T20" fmla="*/ 2147483646 w 14"/>
                    <a:gd name="T21" fmla="*/ 2147483646 h 23"/>
                    <a:gd name="T22" fmla="*/ 2147483646 w 14"/>
                    <a:gd name="T23" fmla="*/ 2147483646 h 23"/>
                    <a:gd name="T24" fmla="*/ 2147483646 w 14"/>
                    <a:gd name="T25" fmla="*/ 2147483646 h 23"/>
                    <a:gd name="T26" fmla="*/ 2147483646 w 14"/>
                    <a:gd name="T27" fmla="*/ 2147483646 h 2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4" name="işḷîḑe">
                  <a:extLst>
                    <a:ext uri="{FF2B5EF4-FFF2-40B4-BE49-F238E27FC236}">
                      <a16:creationId xmlns:a16="http://schemas.microsoft.com/office/drawing/2014/main" id="{CAD1A55D-9CE7-4115-A581-0CC8AA9C90ED}"/>
                    </a:ext>
                  </a:extLst>
                </p:cNvPr>
                <p:cNvSpPr>
                  <a:spLocks/>
                </p:cNvSpPr>
                <p:nvPr/>
              </p:nvSpPr>
              <p:spPr bwMode="auto">
                <a:xfrm>
                  <a:off x="6310313" y="3136900"/>
                  <a:ext cx="406400" cy="554038"/>
                </a:xfrm>
                <a:custGeom>
                  <a:avLst/>
                  <a:gdLst>
                    <a:gd name="T0" fmla="*/ 2147483646 w 123"/>
                    <a:gd name="T1" fmla="*/ 2147483646 h 166"/>
                    <a:gd name="T2" fmla="*/ 2147483646 w 123"/>
                    <a:gd name="T3" fmla="*/ 0 h 166"/>
                    <a:gd name="T4" fmla="*/ 2147483646 w 123"/>
                    <a:gd name="T5" fmla="*/ 2147483646 h 166"/>
                    <a:gd name="T6" fmla="*/ 2147483646 w 123"/>
                    <a:gd name="T7" fmla="*/ 2147483646 h 166"/>
                    <a:gd name="T8" fmla="*/ 2147483646 w 123"/>
                    <a:gd name="T9" fmla="*/ 2147483646 h 166"/>
                    <a:gd name="T10" fmla="*/ 2147483646 w 123"/>
                    <a:gd name="T11" fmla="*/ 2147483646 h 166"/>
                    <a:gd name="T12" fmla="*/ 2147483646 w 123"/>
                    <a:gd name="T13" fmla="*/ 2147483646 h 166"/>
                    <a:gd name="T14" fmla="*/ 2147483646 w 123"/>
                    <a:gd name="T15" fmla="*/ 2147483646 h 166"/>
                    <a:gd name="T16" fmla="*/ 2147483646 w 123"/>
                    <a:gd name="T17" fmla="*/ 2147483646 h 166"/>
                    <a:gd name="T18" fmla="*/ 2147483646 w 123"/>
                    <a:gd name="T19" fmla="*/ 2147483646 h 166"/>
                    <a:gd name="T20" fmla="*/ 2147483646 w 123"/>
                    <a:gd name="T21" fmla="*/ 2147483646 h 166"/>
                    <a:gd name="T22" fmla="*/ 2147483646 w 123"/>
                    <a:gd name="T23" fmla="*/ 2147483646 h 166"/>
                    <a:gd name="T24" fmla="*/ 2147483646 w 123"/>
                    <a:gd name="T25" fmla="*/ 2147483646 h 166"/>
                    <a:gd name="T26" fmla="*/ 2147483646 w 123"/>
                    <a:gd name="T27" fmla="*/ 2147483646 h 166"/>
                    <a:gd name="T28" fmla="*/ 2147483646 w 123"/>
                    <a:gd name="T29" fmla="*/ 2147483646 h 166"/>
                    <a:gd name="T30" fmla="*/ 2147483646 w 123"/>
                    <a:gd name="T31" fmla="*/ 2147483646 h 166"/>
                    <a:gd name="T32" fmla="*/ 2147483646 w 123"/>
                    <a:gd name="T33" fmla="*/ 2147483646 h 166"/>
                    <a:gd name="T34" fmla="*/ 2147483646 w 123"/>
                    <a:gd name="T35" fmla="*/ 2147483646 h 166"/>
                    <a:gd name="T36" fmla="*/ 2147483646 w 123"/>
                    <a:gd name="T37" fmla="*/ 2147483646 h 166"/>
                    <a:gd name="T38" fmla="*/ 2147483646 w 123"/>
                    <a:gd name="T39" fmla="*/ 2147483646 h 166"/>
                    <a:gd name="T40" fmla="*/ 2147483646 w 123"/>
                    <a:gd name="T41" fmla="*/ 2147483646 h 166"/>
                    <a:gd name="T42" fmla="*/ 2147483646 w 123"/>
                    <a:gd name="T43" fmla="*/ 2147483646 h 166"/>
                    <a:gd name="T44" fmla="*/ 2147483646 w 123"/>
                    <a:gd name="T45" fmla="*/ 2147483646 h 166"/>
                    <a:gd name="T46" fmla="*/ 2147483646 w 123"/>
                    <a:gd name="T47" fmla="*/ 2147483646 h 166"/>
                    <a:gd name="T48" fmla="*/ 2147483646 w 123"/>
                    <a:gd name="T49" fmla="*/ 2147483646 h 166"/>
                    <a:gd name="T50" fmla="*/ 2147483646 w 123"/>
                    <a:gd name="T51" fmla="*/ 2147483646 h 166"/>
                    <a:gd name="T52" fmla="*/ 2147483646 w 123"/>
                    <a:gd name="T53" fmla="*/ 2147483646 h 166"/>
                    <a:gd name="T54" fmla="*/ 2147483646 w 123"/>
                    <a:gd name="T55" fmla="*/ 2147483646 h 166"/>
                    <a:gd name="T56" fmla="*/ 2147483646 w 123"/>
                    <a:gd name="T57" fmla="*/ 2147483646 h 166"/>
                    <a:gd name="T58" fmla="*/ 2147483646 w 123"/>
                    <a:gd name="T59" fmla="*/ 2147483646 h 166"/>
                    <a:gd name="T60" fmla="*/ 2147483646 w 123"/>
                    <a:gd name="T61" fmla="*/ 2147483646 h 166"/>
                    <a:gd name="T62" fmla="*/ 2147483646 w 123"/>
                    <a:gd name="T63" fmla="*/ 2147483646 h 166"/>
                    <a:gd name="T64" fmla="*/ 2147483646 w 123"/>
                    <a:gd name="T65" fmla="*/ 2147483646 h 166"/>
                    <a:gd name="T66" fmla="*/ 2147483646 w 123"/>
                    <a:gd name="T67" fmla="*/ 2147483646 h 166"/>
                    <a:gd name="T68" fmla="*/ 2147483646 w 123"/>
                    <a:gd name="T69" fmla="*/ 2147483646 h 166"/>
                    <a:gd name="T70" fmla="*/ 2147483646 w 123"/>
                    <a:gd name="T71" fmla="*/ 2147483646 h 166"/>
                    <a:gd name="T72" fmla="*/ 2147483646 w 123"/>
                    <a:gd name="T73" fmla="*/ 2147483646 h 166"/>
                    <a:gd name="T74" fmla="*/ 2147483646 w 123"/>
                    <a:gd name="T75" fmla="*/ 2147483646 h 166"/>
                    <a:gd name="T76" fmla="*/ 2147483646 w 123"/>
                    <a:gd name="T77" fmla="*/ 2147483646 h 166"/>
                    <a:gd name="T78" fmla="*/ 2147483646 w 123"/>
                    <a:gd name="T79" fmla="*/ 2147483646 h 166"/>
                    <a:gd name="T80" fmla="*/ 2147483646 w 123"/>
                    <a:gd name="T81" fmla="*/ 2147483646 h 166"/>
                    <a:gd name="T82" fmla="*/ 2147483646 w 123"/>
                    <a:gd name="T83" fmla="*/ 2147483646 h 166"/>
                    <a:gd name="T84" fmla="*/ 2147483646 w 123"/>
                    <a:gd name="T85" fmla="*/ 2147483646 h 166"/>
                    <a:gd name="T86" fmla="*/ 2147483646 w 123"/>
                    <a:gd name="T87" fmla="*/ 2147483646 h 166"/>
                    <a:gd name="T88" fmla="*/ 2147483646 w 123"/>
                    <a:gd name="T89" fmla="*/ 2147483646 h 166"/>
                    <a:gd name="T90" fmla="*/ 2147483646 w 123"/>
                    <a:gd name="T91" fmla="*/ 2147483646 h 166"/>
                    <a:gd name="T92" fmla="*/ 2147483646 w 123"/>
                    <a:gd name="T93" fmla="*/ 2147483646 h 166"/>
                    <a:gd name="T94" fmla="*/ 2147483646 w 123"/>
                    <a:gd name="T95" fmla="*/ 2147483646 h 166"/>
                    <a:gd name="T96" fmla="*/ 2147483646 w 123"/>
                    <a:gd name="T97" fmla="*/ 2147483646 h 166"/>
                    <a:gd name="T98" fmla="*/ 2147483646 w 123"/>
                    <a:gd name="T99" fmla="*/ 2147483646 h 166"/>
                    <a:gd name="T100" fmla="*/ 2147483646 w 123"/>
                    <a:gd name="T101" fmla="*/ 2147483646 h 166"/>
                    <a:gd name="T102" fmla="*/ 2147483646 w 123"/>
                    <a:gd name="T103" fmla="*/ 2147483646 h 166"/>
                    <a:gd name="T104" fmla="*/ 2147483646 w 123"/>
                    <a:gd name="T105" fmla="*/ 2147483646 h 166"/>
                    <a:gd name="T106" fmla="*/ 2147483646 w 123"/>
                    <a:gd name="T107" fmla="*/ 2147483646 h 166"/>
                    <a:gd name="T108" fmla="*/ 2147483646 w 123"/>
                    <a:gd name="T109" fmla="*/ 2147483646 h 166"/>
                    <a:gd name="T110" fmla="*/ 2147483646 w 123"/>
                    <a:gd name="T111" fmla="*/ 2147483646 h 166"/>
                    <a:gd name="T112" fmla="*/ 2147483646 w 123"/>
                    <a:gd name="T113" fmla="*/ 2147483646 h 166"/>
                    <a:gd name="T114" fmla="*/ 2147483646 w 123"/>
                    <a:gd name="T115" fmla="*/ 2147483646 h 166"/>
                    <a:gd name="T116" fmla="*/ 2147483646 w 123"/>
                    <a:gd name="T117" fmla="*/ 2147483646 h 166"/>
                    <a:gd name="T118" fmla="*/ 2147483646 w 123"/>
                    <a:gd name="T119" fmla="*/ 2147483646 h 166"/>
                    <a:gd name="T120" fmla="*/ 2147483646 w 123"/>
                    <a:gd name="T121" fmla="*/ 2147483646 h 16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5" name="íṥḻiďê">
                  <a:extLst>
                    <a:ext uri="{FF2B5EF4-FFF2-40B4-BE49-F238E27FC236}">
                      <a16:creationId xmlns:a16="http://schemas.microsoft.com/office/drawing/2014/main" id="{75A11A16-2DB9-4ABE-B265-321ABF1E282B}"/>
                    </a:ext>
                  </a:extLst>
                </p:cNvPr>
                <p:cNvSpPr>
                  <a:spLocks/>
                </p:cNvSpPr>
                <p:nvPr/>
              </p:nvSpPr>
              <p:spPr bwMode="auto">
                <a:xfrm>
                  <a:off x="5159376" y="3357563"/>
                  <a:ext cx="117475" cy="366713"/>
                </a:xfrm>
                <a:custGeom>
                  <a:avLst/>
                  <a:gdLst>
                    <a:gd name="T0" fmla="*/ 2147483646 w 36"/>
                    <a:gd name="T1" fmla="*/ 2147483646 h 110"/>
                    <a:gd name="T2" fmla="*/ 2147483646 w 36"/>
                    <a:gd name="T3" fmla="*/ 2147483646 h 110"/>
                    <a:gd name="T4" fmla="*/ 2147483646 w 36"/>
                    <a:gd name="T5" fmla="*/ 2147483646 h 110"/>
                    <a:gd name="T6" fmla="*/ 2147483646 w 36"/>
                    <a:gd name="T7" fmla="*/ 0 h 110"/>
                    <a:gd name="T8" fmla="*/ 2147483646 w 36"/>
                    <a:gd name="T9" fmla="*/ 2147483646 h 110"/>
                    <a:gd name="T10" fmla="*/ 2147483646 w 36"/>
                    <a:gd name="T11" fmla="*/ 2147483646 h 110"/>
                    <a:gd name="T12" fmla="*/ 2147483646 w 36"/>
                    <a:gd name="T13" fmla="*/ 2147483646 h 110"/>
                    <a:gd name="T14" fmla="*/ 2147483646 w 36"/>
                    <a:gd name="T15" fmla="*/ 2147483646 h 110"/>
                    <a:gd name="T16" fmla="*/ 2147483646 w 36"/>
                    <a:gd name="T17" fmla="*/ 2147483646 h 110"/>
                    <a:gd name="T18" fmla="*/ 0 w 36"/>
                    <a:gd name="T19" fmla="*/ 2147483646 h 110"/>
                    <a:gd name="T20" fmla="*/ 0 w 36"/>
                    <a:gd name="T21" fmla="*/ 2147483646 h 110"/>
                    <a:gd name="T22" fmla="*/ 0 w 36"/>
                    <a:gd name="T23" fmla="*/ 2147483646 h 110"/>
                    <a:gd name="T24" fmla="*/ 2147483646 w 36"/>
                    <a:gd name="T25" fmla="*/ 2147483646 h 110"/>
                    <a:gd name="T26" fmla="*/ 2147483646 w 36"/>
                    <a:gd name="T27" fmla="*/ 2147483646 h 110"/>
                    <a:gd name="T28" fmla="*/ 2147483646 w 36"/>
                    <a:gd name="T29" fmla="*/ 2147483646 h 110"/>
                    <a:gd name="T30" fmla="*/ 2147483646 w 36"/>
                    <a:gd name="T31" fmla="*/ 2147483646 h 110"/>
                    <a:gd name="T32" fmla="*/ 2147483646 w 36"/>
                    <a:gd name="T33" fmla="*/ 2147483646 h 110"/>
                    <a:gd name="T34" fmla="*/ 2147483646 w 36"/>
                    <a:gd name="T35" fmla="*/ 2147483646 h 110"/>
                    <a:gd name="T36" fmla="*/ 2147483646 w 36"/>
                    <a:gd name="T37" fmla="*/ 2147483646 h 110"/>
                    <a:gd name="T38" fmla="*/ 2147483646 w 36"/>
                    <a:gd name="T39" fmla="*/ 2147483646 h 110"/>
                    <a:gd name="T40" fmla="*/ 2147483646 w 36"/>
                    <a:gd name="T41" fmla="*/ 2147483646 h 110"/>
                    <a:gd name="T42" fmla="*/ 2147483646 w 36"/>
                    <a:gd name="T43" fmla="*/ 2147483646 h 110"/>
                    <a:gd name="T44" fmla="*/ 2147483646 w 36"/>
                    <a:gd name="T45" fmla="*/ 2147483646 h 110"/>
                    <a:gd name="T46" fmla="*/ 2147483646 w 36"/>
                    <a:gd name="T47" fmla="*/ 2147483646 h 110"/>
                    <a:gd name="T48" fmla="*/ 2147483646 w 36"/>
                    <a:gd name="T49" fmla="*/ 2147483646 h 110"/>
                    <a:gd name="T50" fmla="*/ 2147483646 w 36"/>
                    <a:gd name="T51" fmla="*/ 2147483646 h 1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9" name="ïšľîḍê">
                <a:extLst>
                  <a:ext uri="{FF2B5EF4-FFF2-40B4-BE49-F238E27FC236}">
                    <a16:creationId xmlns:a16="http://schemas.microsoft.com/office/drawing/2014/main" id="{B8643BAE-D823-428B-BF98-21AFA6A583BA}"/>
                  </a:ext>
                </a:extLst>
              </p:cNvPr>
              <p:cNvGrpSpPr>
                <a:grpSpLocks/>
              </p:cNvGrpSpPr>
              <p:nvPr/>
            </p:nvGrpSpPr>
            <p:grpSpPr bwMode="auto">
              <a:xfrm>
                <a:off x="4412452" y="3781425"/>
                <a:ext cx="2312689" cy="166461"/>
                <a:chOff x="6986588" y="3521075"/>
                <a:chExt cx="1654176" cy="119063"/>
              </a:xfrm>
            </p:grpSpPr>
            <p:sp>
              <p:nvSpPr>
                <p:cNvPr id="10" name="îṩľîḑê">
                  <a:extLst>
                    <a:ext uri="{FF2B5EF4-FFF2-40B4-BE49-F238E27FC236}">
                      <a16:creationId xmlns:a16="http://schemas.microsoft.com/office/drawing/2014/main" id="{A4ADE033-E076-4713-9361-4591B804CA27}"/>
                    </a:ext>
                  </a:extLst>
                </p:cNvPr>
                <p:cNvSpPr>
                  <a:spLocks/>
                </p:cNvSpPr>
                <p:nvPr/>
              </p:nvSpPr>
              <p:spPr bwMode="auto">
                <a:xfrm>
                  <a:off x="6986588" y="3521075"/>
                  <a:ext cx="155575" cy="119063"/>
                </a:xfrm>
                <a:custGeom>
                  <a:avLst/>
                  <a:gdLst>
                    <a:gd name="T0" fmla="*/ 2147483646 w 98"/>
                    <a:gd name="T1" fmla="*/ 0 h 75"/>
                    <a:gd name="T2" fmla="*/ 2147483646 w 98"/>
                    <a:gd name="T3" fmla="*/ 2147483646 h 75"/>
                    <a:gd name="T4" fmla="*/ 2147483646 w 98"/>
                    <a:gd name="T5" fmla="*/ 0 h 75"/>
                    <a:gd name="T6" fmla="*/ 2147483646 w 98"/>
                    <a:gd name="T7" fmla="*/ 0 h 75"/>
                    <a:gd name="T8" fmla="*/ 2147483646 w 98"/>
                    <a:gd name="T9" fmla="*/ 2147483646 h 75"/>
                    <a:gd name="T10" fmla="*/ 2147483646 w 98"/>
                    <a:gd name="T11" fmla="*/ 0 h 75"/>
                    <a:gd name="T12" fmla="*/ 0 w 98"/>
                    <a:gd name="T13" fmla="*/ 0 h 75"/>
                    <a:gd name="T14" fmla="*/ 2147483646 w 98"/>
                    <a:gd name="T15" fmla="*/ 2147483646 h 75"/>
                    <a:gd name="T16" fmla="*/ 2147483646 w 98"/>
                    <a:gd name="T17" fmla="*/ 2147483646 h 75"/>
                    <a:gd name="T18" fmla="*/ 2147483646 w 98"/>
                    <a:gd name="T19" fmla="*/ 2147483646 h 75"/>
                    <a:gd name="T20" fmla="*/ 2147483646 w 98"/>
                    <a:gd name="T21" fmla="*/ 2147483646 h 75"/>
                    <a:gd name="T22" fmla="*/ 2147483646 w 98"/>
                    <a:gd name="T23" fmla="*/ 2147483646 h 75"/>
                    <a:gd name="T24" fmla="*/ 2147483646 w 98"/>
                    <a:gd name="T25" fmla="*/ 0 h 75"/>
                    <a:gd name="T26" fmla="*/ 2147483646 w 98"/>
                    <a:gd name="T27" fmla="*/ 0 h 7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1" name="îṩḷîde">
                  <a:extLst>
                    <a:ext uri="{FF2B5EF4-FFF2-40B4-BE49-F238E27FC236}">
                      <a16:creationId xmlns:a16="http://schemas.microsoft.com/office/drawing/2014/main" id="{2DBAA7A3-A00D-4393-810E-B32EB7EE1052}"/>
                    </a:ext>
                  </a:extLst>
                </p:cNvPr>
                <p:cNvSpPr>
                  <a:spLocks/>
                </p:cNvSpPr>
                <p:nvPr/>
              </p:nvSpPr>
              <p:spPr bwMode="auto">
                <a:xfrm>
                  <a:off x="7135813" y="3521075"/>
                  <a:ext cx="112713" cy="119063"/>
                </a:xfrm>
                <a:custGeom>
                  <a:avLst/>
                  <a:gdLst>
                    <a:gd name="T0" fmla="*/ 2147483646 w 34"/>
                    <a:gd name="T1" fmla="*/ 2147483646 h 36"/>
                    <a:gd name="T2" fmla="*/ 2147483646 w 34"/>
                    <a:gd name="T3" fmla="*/ 2147483646 h 36"/>
                    <a:gd name="T4" fmla="*/ 2147483646 w 34"/>
                    <a:gd name="T5" fmla="*/ 2147483646 h 36"/>
                    <a:gd name="T6" fmla="*/ 2147483646 w 34"/>
                    <a:gd name="T7" fmla="*/ 2147483646 h 36"/>
                    <a:gd name="T8" fmla="*/ 2147483646 w 34"/>
                    <a:gd name="T9" fmla="*/ 2147483646 h 36"/>
                    <a:gd name="T10" fmla="*/ 2147483646 w 34"/>
                    <a:gd name="T11" fmla="*/ 2147483646 h 36"/>
                    <a:gd name="T12" fmla="*/ 2147483646 w 34"/>
                    <a:gd name="T13" fmla="*/ 2147483646 h 36"/>
                    <a:gd name="T14" fmla="*/ 2147483646 w 34"/>
                    <a:gd name="T15" fmla="*/ 2147483646 h 36"/>
                    <a:gd name="T16" fmla="*/ 2147483646 w 34"/>
                    <a:gd name="T17" fmla="*/ 0 h 36"/>
                    <a:gd name="T18" fmla="*/ 2147483646 w 34"/>
                    <a:gd name="T19" fmla="*/ 0 h 36"/>
                    <a:gd name="T20" fmla="*/ 2147483646 w 34"/>
                    <a:gd name="T21" fmla="*/ 2147483646 h 36"/>
                    <a:gd name="T22" fmla="*/ 0 w 34"/>
                    <a:gd name="T23" fmla="*/ 2147483646 h 36"/>
                    <a:gd name="T24" fmla="*/ 0 w 34"/>
                    <a:gd name="T25" fmla="*/ 2147483646 h 36"/>
                    <a:gd name="T26" fmla="*/ 2147483646 w 34"/>
                    <a:gd name="T27" fmla="*/ 2147483646 h 36"/>
                    <a:gd name="T28" fmla="*/ 2147483646 w 34"/>
                    <a:gd name="T29" fmla="*/ 2147483646 h 36"/>
                    <a:gd name="T30" fmla="*/ 2147483646 w 34"/>
                    <a:gd name="T31" fmla="*/ 2147483646 h 36"/>
                    <a:gd name="T32" fmla="*/ 2147483646 w 34"/>
                    <a:gd name="T33" fmla="*/ 2147483646 h 36"/>
                    <a:gd name="T34" fmla="*/ 2147483646 w 34"/>
                    <a:gd name="T35" fmla="*/ 2147483646 h 36"/>
                    <a:gd name="T36" fmla="*/ 2147483646 w 34"/>
                    <a:gd name="T37" fmla="*/ 0 h 36"/>
                    <a:gd name="T38" fmla="*/ 2147483646 w 34"/>
                    <a:gd name="T39" fmla="*/ 0 h 36"/>
                    <a:gd name="T40" fmla="*/ 2147483646 w 34"/>
                    <a:gd name="T41" fmla="*/ 2147483646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2" name="îṣḻîḑê">
                  <a:extLst>
                    <a:ext uri="{FF2B5EF4-FFF2-40B4-BE49-F238E27FC236}">
                      <a16:creationId xmlns:a16="http://schemas.microsoft.com/office/drawing/2014/main" id="{F2FF6B95-22BD-4676-ACD9-78FE7344A543}"/>
                    </a:ext>
                  </a:extLst>
                </p:cNvPr>
                <p:cNvSpPr>
                  <a:spLocks/>
                </p:cNvSpPr>
                <p:nvPr/>
              </p:nvSpPr>
              <p:spPr bwMode="auto">
                <a:xfrm>
                  <a:off x="7248526" y="3521075"/>
                  <a:ext cx="114300" cy="119063"/>
                </a:xfrm>
                <a:custGeom>
                  <a:avLst/>
                  <a:gdLst>
                    <a:gd name="T0" fmla="*/ 2147483646 w 72"/>
                    <a:gd name="T1" fmla="*/ 0 h 75"/>
                    <a:gd name="T2" fmla="*/ 2147483646 w 72"/>
                    <a:gd name="T3" fmla="*/ 2147483646 h 75"/>
                    <a:gd name="T4" fmla="*/ 2147483646 w 72"/>
                    <a:gd name="T5" fmla="*/ 2147483646 h 75"/>
                    <a:gd name="T6" fmla="*/ 2147483646 w 72"/>
                    <a:gd name="T7" fmla="*/ 0 h 75"/>
                    <a:gd name="T8" fmla="*/ 2147483646 w 72"/>
                    <a:gd name="T9" fmla="*/ 0 h 75"/>
                    <a:gd name="T10" fmla="*/ 0 w 72"/>
                    <a:gd name="T11" fmla="*/ 2147483646 h 75"/>
                    <a:gd name="T12" fmla="*/ 2147483646 w 72"/>
                    <a:gd name="T13" fmla="*/ 2147483646 h 75"/>
                    <a:gd name="T14" fmla="*/ 2147483646 w 72"/>
                    <a:gd name="T15" fmla="*/ 2147483646 h 75"/>
                    <a:gd name="T16" fmla="*/ 2147483646 w 72"/>
                    <a:gd name="T17" fmla="*/ 2147483646 h 75"/>
                    <a:gd name="T18" fmla="*/ 2147483646 w 72"/>
                    <a:gd name="T19" fmla="*/ 2147483646 h 75"/>
                    <a:gd name="T20" fmla="*/ 2147483646 w 72"/>
                    <a:gd name="T21" fmla="*/ 2147483646 h 75"/>
                    <a:gd name="T22" fmla="*/ 2147483646 w 72"/>
                    <a:gd name="T23" fmla="*/ 0 h 75"/>
                    <a:gd name="T24" fmla="*/ 2147483646 w 72"/>
                    <a:gd name="T25" fmla="*/ 0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3" name="ïṥlíḑê">
                  <a:extLst>
                    <a:ext uri="{FF2B5EF4-FFF2-40B4-BE49-F238E27FC236}">
                      <a16:creationId xmlns:a16="http://schemas.microsoft.com/office/drawing/2014/main" id="{FC03414C-C57B-450A-88C3-3DD628D22E6E}"/>
                    </a:ext>
                  </a:extLst>
                </p:cNvPr>
                <p:cNvSpPr>
                  <a:spLocks/>
                </p:cNvSpPr>
                <p:nvPr/>
              </p:nvSpPr>
              <p:spPr bwMode="auto">
                <a:xfrm>
                  <a:off x="7356476" y="3521075"/>
                  <a:ext cx="112713" cy="119063"/>
                </a:xfrm>
                <a:custGeom>
                  <a:avLst/>
                  <a:gdLst>
                    <a:gd name="T0" fmla="*/ 2147483646 w 71"/>
                    <a:gd name="T1" fmla="*/ 0 h 75"/>
                    <a:gd name="T2" fmla="*/ 0 w 71"/>
                    <a:gd name="T3" fmla="*/ 2147483646 h 75"/>
                    <a:gd name="T4" fmla="*/ 2147483646 w 71"/>
                    <a:gd name="T5" fmla="*/ 2147483646 h 75"/>
                    <a:gd name="T6" fmla="*/ 2147483646 w 71"/>
                    <a:gd name="T7" fmla="*/ 2147483646 h 75"/>
                    <a:gd name="T8" fmla="*/ 2147483646 w 71"/>
                    <a:gd name="T9" fmla="*/ 2147483646 h 75"/>
                    <a:gd name="T10" fmla="*/ 2147483646 w 71"/>
                    <a:gd name="T11" fmla="*/ 2147483646 h 75"/>
                    <a:gd name="T12" fmla="*/ 2147483646 w 71"/>
                    <a:gd name="T13" fmla="*/ 2147483646 h 75"/>
                    <a:gd name="T14" fmla="*/ 2147483646 w 71"/>
                    <a:gd name="T15" fmla="*/ 0 h 75"/>
                    <a:gd name="T16" fmla="*/ 2147483646 w 71"/>
                    <a:gd name="T17" fmla="*/ 0 h 75"/>
                    <a:gd name="T18" fmla="*/ 2147483646 w 71"/>
                    <a:gd name="T19" fmla="*/ 2147483646 h 75"/>
                    <a:gd name="T20" fmla="*/ 2147483646 w 71"/>
                    <a:gd name="T21" fmla="*/ 2147483646 h 75"/>
                    <a:gd name="T22" fmla="*/ 2147483646 w 71"/>
                    <a:gd name="T23" fmla="*/ 2147483646 h 75"/>
                    <a:gd name="T24" fmla="*/ 2147483646 w 71"/>
                    <a:gd name="T25" fmla="*/ 2147483646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4" name="îş1íḋe">
                  <a:extLst>
                    <a:ext uri="{FF2B5EF4-FFF2-40B4-BE49-F238E27FC236}">
                      <a16:creationId xmlns:a16="http://schemas.microsoft.com/office/drawing/2014/main" id="{8C695A81-035A-4F43-A388-DEC3B1486A60}"/>
                    </a:ext>
                  </a:extLst>
                </p:cNvPr>
                <p:cNvSpPr>
                  <a:spLocks/>
                </p:cNvSpPr>
                <p:nvPr/>
              </p:nvSpPr>
              <p:spPr bwMode="auto">
                <a:xfrm>
                  <a:off x="7481888" y="3521075"/>
                  <a:ext cx="119063" cy="119063"/>
                </a:xfrm>
                <a:custGeom>
                  <a:avLst/>
                  <a:gdLst>
                    <a:gd name="T0" fmla="*/ 2147483646 w 75"/>
                    <a:gd name="T1" fmla="*/ 2147483646 h 75"/>
                    <a:gd name="T2" fmla="*/ 2147483646 w 75"/>
                    <a:gd name="T3" fmla="*/ 0 h 75"/>
                    <a:gd name="T4" fmla="*/ 2147483646 w 75"/>
                    <a:gd name="T5" fmla="*/ 0 h 75"/>
                    <a:gd name="T6" fmla="*/ 0 w 75"/>
                    <a:gd name="T7" fmla="*/ 2147483646 h 75"/>
                    <a:gd name="T8" fmla="*/ 2147483646 w 75"/>
                    <a:gd name="T9" fmla="*/ 2147483646 h 75"/>
                    <a:gd name="T10" fmla="*/ 2147483646 w 75"/>
                    <a:gd name="T11" fmla="*/ 2147483646 h 75"/>
                    <a:gd name="T12" fmla="*/ 2147483646 w 75"/>
                    <a:gd name="T13" fmla="*/ 2147483646 h 75"/>
                    <a:gd name="T14" fmla="*/ 2147483646 w 75"/>
                    <a:gd name="T15" fmla="*/ 2147483646 h 75"/>
                    <a:gd name="T16" fmla="*/ 2147483646 w 75"/>
                    <a:gd name="T17" fmla="*/ 0 h 75"/>
                    <a:gd name="T18" fmla="*/ 2147483646 w 75"/>
                    <a:gd name="T19" fmla="*/ 0 h 75"/>
                    <a:gd name="T20" fmla="*/ 2147483646 w 75"/>
                    <a:gd name="T21" fmla="*/ 2147483646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5" name="îş1ïḋe">
                  <a:extLst>
                    <a:ext uri="{FF2B5EF4-FFF2-40B4-BE49-F238E27FC236}">
                      <a16:creationId xmlns:a16="http://schemas.microsoft.com/office/drawing/2014/main" id="{05FE1A4F-2E64-4952-AA1C-DDD98B7287DD}"/>
                    </a:ext>
                  </a:extLst>
                </p:cNvPr>
                <p:cNvSpPr>
                  <a:spLocks/>
                </p:cNvSpPr>
                <p:nvPr/>
              </p:nvSpPr>
              <p:spPr bwMode="auto">
                <a:xfrm>
                  <a:off x="7653338" y="3521075"/>
                  <a:ext cx="112713" cy="119063"/>
                </a:xfrm>
                <a:custGeom>
                  <a:avLst/>
                  <a:gdLst>
                    <a:gd name="T0" fmla="*/ 2147483646 w 34"/>
                    <a:gd name="T1" fmla="*/ 2147483646 h 36"/>
                    <a:gd name="T2" fmla="*/ 2147483646 w 34"/>
                    <a:gd name="T3" fmla="*/ 2147483646 h 36"/>
                    <a:gd name="T4" fmla="*/ 2147483646 w 34"/>
                    <a:gd name="T5" fmla="*/ 2147483646 h 36"/>
                    <a:gd name="T6" fmla="*/ 2147483646 w 34"/>
                    <a:gd name="T7" fmla="*/ 2147483646 h 36"/>
                    <a:gd name="T8" fmla="*/ 2147483646 w 34"/>
                    <a:gd name="T9" fmla="*/ 2147483646 h 36"/>
                    <a:gd name="T10" fmla="*/ 2147483646 w 34"/>
                    <a:gd name="T11" fmla="*/ 2147483646 h 36"/>
                    <a:gd name="T12" fmla="*/ 2147483646 w 34"/>
                    <a:gd name="T13" fmla="*/ 2147483646 h 36"/>
                    <a:gd name="T14" fmla="*/ 2147483646 w 34"/>
                    <a:gd name="T15" fmla="*/ 2147483646 h 36"/>
                    <a:gd name="T16" fmla="*/ 2147483646 w 34"/>
                    <a:gd name="T17" fmla="*/ 0 h 36"/>
                    <a:gd name="T18" fmla="*/ 2147483646 w 34"/>
                    <a:gd name="T19" fmla="*/ 0 h 36"/>
                    <a:gd name="T20" fmla="*/ 2147483646 w 34"/>
                    <a:gd name="T21" fmla="*/ 2147483646 h 36"/>
                    <a:gd name="T22" fmla="*/ 0 w 34"/>
                    <a:gd name="T23" fmla="*/ 2147483646 h 36"/>
                    <a:gd name="T24" fmla="*/ 0 w 34"/>
                    <a:gd name="T25" fmla="*/ 2147483646 h 36"/>
                    <a:gd name="T26" fmla="*/ 2147483646 w 34"/>
                    <a:gd name="T27" fmla="*/ 2147483646 h 36"/>
                    <a:gd name="T28" fmla="*/ 2147483646 w 34"/>
                    <a:gd name="T29" fmla="*/ 2147483646 h 36"/>
                    <a:gd name="T30" fmla="*/ 2147483646 w 34"/>
                    <a:gd name="T31" fmla="*/ 2147483646 h 36"/>
                    <a:gd name="T32" fmla="*/ 2147483646 w 34"/>
                    <a:gd name="T33" fmla="*/ 2147483646 h 36"/>
                    <a:gd name="T34" fmla="*/ 2147483646 w 34"/>
                    <a:gd name="T35" fmla="*/ 2147483646 h 36"/>
                    <a:gd name="T36" fmla="*/ 2147483646 w 34"/>
                    <a:gd name="T37" fmla="*/ 0 h 36"/>
                    <a:gd name="T38" fmla="*/ 2147483646 w 34"/>
                    <a:gd name="T39" fmla="*/ 0 h 36"/>
                    <a:gd name="T40" fmla="*/ 2147483646 w 34"/>
                    <a:gd name="T41" fmla="*/ 2147483646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6" name="íšlídè">
                  <a:extLst>
                    <a:ext uri="{FF2B5EF4-FFF2-40B4-BE49-F238E27FC236}">
                      <a16:creationId xmlns:a16="http://schemas.microsoft.com/office/drawing/2014/main" id="{ED68BA0B-1DFF-4C51-A775-F2F758F3E050}"/>
                    </a:ext>
                  </a:extLst>
                </p:cNvPr>
                <p:cNvSpPr>
                  <a:spLocks/>
                </p:cNvSpPr>
                <p:nvPr/>
              </p:nvSpPr>
              <p:spPr bwMode="auto">
                <a:xfrm>
                  <a:off x="7766051" y="3521075"/>
                  <a:ext cx="115888" cy="119063"/>
                </a:xfrm>
                <a:custGeom>
                  <a:avLst/>
                  <a:gdLst>
                    <a:gd name="T0" fmla="*/ 2147483646 w 73"/>
                    <a:gd name="T1" fmla="*/ 0 h 75"/>
                    <a:gd name="T2" fmla="*/ 2147483646 w 73"/>
                    <a:gd name="T3" fmla="*/ 2147483646 h 75"/>
                    <a:gd name="T4" fmla="*/ 2147483646 w 73"/>
                    <a:gd name="T5" fmla="*/ 0 h 75"/>
                    <a:gd name="T6" fmla="*/ 2147483646 w 73"/>
                    <a:gd name="T7" fmla="*/ 0 h 75"/>
                    <a:gd name="T8" fmla="*/ 0 w 73"/>
                    <a:gd name="T9" fmla="*/ 2147483646 h 75"/>
                    <a:gd name="T10" fmla="*/ 2147483646 w 73"/>
                    <a:gd name="T11" fmla="*/ 2147483646 h 75"/>
                    <a:gd name="T12" fmla="*/ 2147483646 w 73"/>
                    <a:gd name="T13" fmla="*/ 2147483646 h 75"/>
                    <a:gd name="T14" fmla="*/ 2147483646 w 73"/>
                    <a:gd name="T15" fmla="*/ 2147483646 h 75"/>
                    <a:gd name="T16" fmla="*/ 2147483646 w 73"/>
                    <a:gd name="T17" fmla="*/ 2147483646 h 75"/>
                    <a:gd name="T18" fmla="*/ 2147483646 w 73"/>
                    <a:gd name="T19" fmla="*/ 0 h 75"/>
                    <a:gd name="T20" fmla="*/ 2147483646 w 73"/>
                    <a:gd name="T21" fmla="*/ 0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7" name="îṣḻîďe">
                  <a:extLst>
                    <a:ext uri="{FF2B5EF4-FFF2-40B4-BE49-F238E27FC236}">
                      <a16:creationId xmlns:a16="http://schemas.microsoft.com/office/drawing/2014/main" id="{14F18DE0-C485-411F-8561-B84EFA6E8D90}"/>
                    </a:ext>
                  </a:extLst>
                </p:cNvPr>
                <p:cNvSpPr>
                  <a:spLocks/>
                </p:cNvSpPr>
                <p:nvPr/>
              </p:nvSpPr>
              <p:spPr bwMode="auto">
                <a:xfrm>
                  <a:off x="7881938" y="3521075"/>
                  <a:ext cx="49213" cy="119063"/>
                </a:xfrm>
                <a:custGeom>
                  <a:avLst/>
                  <a:gdLst>
                    <a:gd name="T0" fmla="*/ 0 w 31"/>
                    <a:gd name="T1" fmla="*/ 2147483646 h 75"/>
                    <a:gd name="T2" fmla="*/ 2147483646 w 31"/>
                    <a:gd name="T3" fmla="*/ 2147483646 h 75"/>
                    <a:gd name="T4" fmla="*/ 2147483646 w 31"/>
                    <a:gd name="T5" fmla="*/ 0 h 75"/>
                    <a:gd name="T6" fmla="*/ 2147483646 w 31"/>
                    <a:gd name="T7" fmla="*/ 0 h 75"/>
                    <a:gd name="T8" fmla="*/ 0 w 31"/>
                    <a:gd name="T9" fmla="*/ 2147483646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8" name="íŝḻiḋè">
                  <a:extLst>
                    <a:ext uri="{FF2B5EF4-FFF2-40B4-BE49-F238E27FC236}">
                      <a16:creationId xmlns:a16="http://schemas.microsoft.com/office/drawing/2014/main" id="{C17D7B2C-94B0-4BB4-8264-9120B8AF1D1A}"/>
                    </a:ext>
                  </a:extLst>
                </p:cNvPr>
                <p:cNvSpPr>
                  <a:spLocks/>
                </p:cNvSpPr>
                <p:nvPr/>
              </p:nvSpPr>
              <p:spPr bwMode="auto">
                <a:xfrm>
                  <a:off x="7940676" y="3521075"/>
                  <a:ext cx="109538" cy="119063"/>
                </a:xfrm>
                <a:custGeom>
                  <a:avLst/>
                  <a:gdLst>
                    <a:gd name="T0" fmla="*/ 2147483646 w 69"/>
                    <a:gd name="T1" fmla="*/ 0 h 75"/>
                    <a:gd name="T2" fmla="*/ 2147483646 w 69"/>
                    <a:gd name="T3" fmla="*/ 2147483646 h 75"/>
                    <a:gd name="T4" fmla="*/ 2147483646 w 69"/>
                    <a:gd name="T5" fmla="*/ 0 h 75"/>
                    <a:gd name="T6" fmla="*/ 0 w 69"/>
                    <a:gd name="T7" fmla="*/ 0 h 75"/>
                    <a:gd name="T8" fmla="*/ 2147483646 w 69"/>
                    <a:gd name="T9" fmla="*/ 2147483646 h 75"/>
                    <a:gd name="T10" fmla="*/ 2147483646 w 69"/>
                    <a:gd name="T11" fmla="*/ 2147483646 h 75"/>
                    <a:gd name="T12" fmla="*/ 2147483646 w 69"/>
                    <a:gd name="T13" fmla="*/ 0 h 75"/>
                    <a:gd name="T14" fmla="*/ 2147483646 w 69"/>
                    <a:gd name="T15" fmla="*/ 0 h 7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9" name="î$ḷíďé">
                  <a:extLst>
                    <a:ext uri="{FF2B5EF4-FFF2-40B4-BE49-F238E27FC236}">
                      <a16:creationId xmlns:a16="http://schemas.microsoft.com/office/drawing/2014/main" id="{3CCEEF26-652F-4B93-9D9B-BB04B48105F7}"/>
                    </a:ext>
                  </a:extLst>
                </p:cNvPr>
                <p:cNvSpPr>
                  <a:spLocks/>
                </p:cNvSpPr>
                <p:nvPr/>
              </p:nvSpPr>
              <p:spPr bwMode="auto">
                <a:xfrm>
                  <a:off x="8037513" y="3521075"/>
                  <a:ext cx="111125" cy="119063"/>
                </a:xfrm>
                <a:custGeom>
                  <a:avLst/>
                  <a:gdLst>
                    <a:gd name="T0" fmla="*/ 2147483646 w 70"/>
                    <a:gd name="T1" fmla="*/ 2147483646 h 75"/>
                    <a:gd name="T2" fmla="*/ 2147483646 w 70"/>
                    <a:gd name="T3" fmla="*/ 0 h 75"/>
                    <a:gd name="T4" fmla="*/ 2147483646 w 70"/>
                    <a:gd name="T5" fmla="*/ 0 h 75"/>
                    <a:gd name="T6" fmla="*/ 0 w 70"/>
                    <a:gd name="T7" fmla="*/ 2147483646 h 75"/>
                    <a:gd name="T8" fmla="*/ 2147483646 w 70"/>
                    <a:gd name="T9" fmla="*/ 2147483646 h 75"/>
                    <a:gd name="T10" fmla="*/ 2147483646 w 70"/>
                    <a:gd name="T11" fmla="*/ 2147483646 h 75"/>
                    <a:gd name="T12" fmla="*/ 2147483646 w 70"/>
                    <a:gd name="T13" fmla="*/ 2147483646 h 75"/>
                    <a:gd name="T14" fmla="*/ 2147483646 w 70"/>
                    <a:gd name="T15" fmla="*/ 2147483646 h 75"/>
                    <a:gd name="T16" fmla="*/ 2147483646 w 70"/>
                    <a:gd name="T17" fmla="*/ 2147483646 h 75"/>
                    <a:gd name="T18" fmla="*/ 2147483646 w 70"/>
                    <a:gd name="T19" fmla="*/ 2147483646 h 75"/>
                    <a:gd name="T20" fmla="*/ 2147483646 w 70"/>
                    <a:gd name="T21" fmla="*/ 2147483646 h 75"/>
                    <a:gd name="T22" fmla="*/ 2147483646 w 70"/>
                    <a:gd name="T23" fmla="*/ 2147483646 h 75"/>
                    <a:gd name="T24" fmla="*/ 2147483646 w 70"/>
                    <a:gd name="T25" fmla="*/ 2147483646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0" name="îṡlîďe">
                  <a:extLst>
                    <a:ext uri="{FF2B5EF4-FFF2-40B4-BE49-F238E27FC236}">
                      <a16:creationId xmlns:a16="http://schemas.microsoft.com/office/drawing/2014/main" id="{E090159F-BD08-4F0E-B1A3-D0DAE334AC0B}"/>
                    </a:ext>
                  </a:extLst>
                </p:cNvPr>
                <p:cNvSpPr>
                  <a:spLocks/>
                </p:cNvSpPr>
                <p:nvPr/>
              </p:nvSpPr>
              <p:spPr bwMode="auto">
                <a:xfrm>
                  <a:off x="8145463" y="3521075"/>
                  <a:ext cx="115888" cy="119063"/>
                </a:xfrm>
                <a:custGeom>
                  <a:avLst/>
                  <a:gdLst>
                    <a:gd name="T0" fmla="*/ 2147483646 w 35"/>
                    <a:gd name="T1" fmla="*/ 2147483646 h 36"/>
                    <a:gd name="T2" fmla="*/ 2147483646 w 35"/>
                    <a:gd name="T3" fmla="*/ 0 h 36"/>
                    <a:gd name="T4" fmla="*/ 2147483646 w 35"/>
                    <a:gd name="T5" fmla="*/ 0 h 36"/>
                    <a:gd name="T6" fmla="*/ 0 w 35"/>
                    <a:gd name="T7" fmla="*/ 2147483646 h 36"/>
                    <a:gd name="T8" fmla="*/ 2147483646 w 35"/>
                    <a:gd name="T9" fmla="*/ 2147483646 h 36"/>
                    <a:gd name="T10" fmla="*/ 2147483646 w 35"/>
                    <a:gd name="T11" fmla="*/ 2147483646 h 36"/>
                    <a:gd name="T12" fmla="*/ 2147483646 w 35"/>
                    <a:gd name="T13" fmla="*/ 2147483646 h 36"/>
                    <a:gd name="T14" fmla="*/ 2147483646 w 35"/>
                    <a:gd name="T15" fmla="*/ 2147483646 h 36"/>
                    <a:gd name="T16" fmla="*/ 2147483646 w 35"/>
                    <a:gd name="T17" fmla="*/ 2147483646 h 36"/>
                    <a:gd name="T18" fmla="*/ 2147483646 w 35"/>
                    <a:gd name="T19" fmla="*/ 2147483646 h 36"/>
                    <a:gd name="T20" fmla="*/ 2147483646 w 35"/>
                    <a:gd name="T21" fmla="*/ 2147483646 h 36"/>
                    <a:gd name="T22" fmla="*/ 2147483646 w 35"/>
                    <a:gd name="T23" fmla="*/ 2147483646 h 36"/>
                    <a:gd name="T24" fmla="*/ 2147483646 w 35"/>
                    <a:gd name="T25" fmla="*/ 2147483646 h 36"/>
                    <a:gd name="T26" fmla="*/ 2147483646 w 35"/>
                    <a:gd name="T27" fmla="*/ 2147483646 h 36"/>
                    <a:gd name="T28" fmla="*/ 2147483646 w 35"/>
                    <a:gd name="T29" fmla="*/ 2147483646 h 36"/>
                    <a:gd name="T30" fmla="*/ 2147483646 w 35"/>
                    <a:gd name="T31" fmla="*/ 2147483646 h 36"/>
                    <a:gd name="T32" fmla="*/ 2147483646 w 35"/>
                    <a:gd name="T33" fmla="*/ 2147483646 h 36"/>
                    <a:gd name="T34" fmla="*/ 2147483646 w 35"/>
                    <a:gd name="T35" fmla="*/ 2147483646 h 36"/>
                    <a:gd name="T36" fmla="*/ 2147483646 w 35"/>
                    <a:gd name="T37" fmla="*/ 2147483646 h 36"/>
                    <a:gd name="T38" fmla="*/ 2147483646 w 35"/>
                    <a:gd name="T39" fmla="*/ 2147483646 h 36"/>
                    <a:gd name="T40" fmla="*/ 2147483646 w 35"/>
                    <a:gd name="T41" fmla="*/ 2147483646 h 36"/>
                    <a:gd name="T42" fmla="*/ 2147483646 w 35"/>
                    <a:gd name="T43" fmla="*/ 2147483646 h 36"/>
                    <a:gd name="T44" fmla="*/ 2147483646 w 35"/>
                    <a:gd name="T45" fmla="*/ 2147483646 h 36"/>
                    <a:gd name="T46" fmla="*/ 2147483646 w 35"/>
                    <a:gd name="T47" fmla="*/ 2147483646 h 36"/>
                    <a:gd name="T48" fmla="*/ 2147483646 w 35"/>
                    <a:gd name="T49" fmla="*/ 2147483646 h 36"/>
                    <a:gd name="T50" fmla="*/ 2147483646 w 35"/>
                    <a:gd name="T51" fmla="*/ 2147483646 h 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1" name="ïşľîḍé">
                  <a:extLst>
                    <a:ext uri="{FF2B5EF4-FFF2-40B4-BE49-F238E27FC236}">
                      <a16:creationId xmlns:a16="http://schemas.microsoft.com/office/drawing/2014/main" id="{7F41EBD5-3F5E-4421-B331-FD3FE0B4F8D4}"/>
                    </a:ext>
                  </a:extLst>
                </p:cNvPr>
                <p:cNvSpPr>
                  <a:spLocks/>
                </p:cNvSpPr>
                <p:nvPr/>
              </p:nvSpPr>
              <p:spPr bwMode="auto">
                <a:xfrm>
                  <a:off x="8267701" y="3521075"/>
                  <a:ext cx="98425" cy="119063"/>
                </a:xfrm>
                <a:custGeom>
                  <a:avLst/>
                  <a:gdLst>
                    <a:gd name="T0" fmla="*/ 2147483646 w 30"/>
                    <a:gd name="T1" fmla="*/ 2147483646 h 36"/>
                    <a:gd name="T2" fmla="*/ 2147483646 w 30"/>
                    <a:gd name="T3" fmla="*/ 2147483646 h 36"/>
                    <a:gd name="T4" fmla="*/ 2147483646 w 30"/>
                    <a:gd name="T5" fmla="*/ 2147483646 h 36"/>
                    <a:gd name="T6" fmla="*/ 2147483646 w 30"/>
                    <a:gd name="T7" fmla="*/ 2147483646 h 36"/>
                    <a:gd name="T8" fmla="*/ 2147483646 w 30"/>
                    <a:gd name="T9" fmla="*/ 2147483646 h 36"/>
                    <a:gd name="T10" fmla="*/ 2147483646 w 30"/>
                    <a:gd name="T11" fmla="*/ 0 h 36"/>
                    <a:gd name="T12" fmla="*/ 2147483646 w 30"/>
                    <a:gd name="T13" fmla="*/ 2147483646 h 36"/>
                    <a:gd name="T14" fmla="*/ 2147483646 w 30"/>
                    <a:gd name="T15" fmla="*/ 2147483646 h 36"/>
                    <a:gd name="T16" fmla="*/ 2147483646 w 30"/>
                    <a:gd name="T17" fmla="*/ 2147483646 h 36"/>
                    <a:gd name="T18" fmla="*/ 2147483646 w 30"/>
                    <a:gd name="T19" fmla="*/ 2147483646 h 36"/>
                    <a:gd name="T20" fmla="*/ 2147483646 w 30"/>
                    <a:gd name="T21" fmla="*/ 2147483646 h 36"/>
                    <a:gd name="T22" fmla="*/ 2147483646 w 30"/>
                    <a:gd name="T23" fmla="*/ 2147483646 h 36"/>
                    <a:gd name="T24" fmla="*/ 2147483646 w 30"/>
                    <a:gd name="T25" fmla="*/ 2147483646 h 36"/>
                    <a:gd name="T26" fmla="*/ 2147483646 w 30"/>
                    <a:gd name="T27" fmla="*/ 2147483646 h 36"/>
                    <a:gd name="T28" fmla="*/ 2147483646 w 30"/>
                    <a:gd name="T29" fmla="*/ 2147483646 h 36"/>
                    <a:gd name="T30" fmla="*/ 2147483646 w 30"/>
                    <a:gd name="T31" fmla="*/ 2147483646 h 36"/>
                    <a:gd name="T32" fmla="*/ 2147483646 w 30"/>
                    <a:gd name="T33" fmla="*/ 2147483646 h 36"/>
                    <a:gd name="T34" fmla="*/ 0 w 30"/>
                    <a:gd name="T35" fmla="*/ 2147483646 h 36"/>
                    <a:gd name="T36" fmla="*/ 2147483646 w 30"/>
                    <a:gd name="T37" fmla="*/ 2147483646 h 36"/>
                    <a:gd name="T38" fmla="*/ 2147483646 w 30"/>
                    <a:gd name="T39" fmla="*/ 2147483646 h 36"/>
                    <a:gd name="T40" fmla="*/ 2147483646 w 30"/>
                    <a:gd name="T41" fmla="*/ 2147483646 h 36"/>
                    <a:gd name="T42" fmla="*/ 2147483646 w 30"/>
                    <a:gd name="T43" fmla="*/ 2147483646 h 36"/>
                    <a:gd name="T44" fmla="*/ 2147483646 w 30"/>
                    <a:gd name="T45" fmla="*/ 2147483646 h 36"/>
                    <a:gd name="T46" fmla="*/ 2147483646 w 30"/>
                    <a:gd name="T47" fmla="*/ 2147483646 h 36"/>
                    <a:gd name="T48" fmla="*/ 2147483646 w 30"/>
                    <a:gd name="T49" fmla="*/ 2147483646 h 36"/>
                    <a:gd name="T50" fmla="*/ 2147483646 w 30"/>
                    <a:gd name="T51" fmla="*/ 2147483646 h 36"/>
                    <a:gd name="T52" fmla="*/ 2147483646 w 30"/>
                    <a:gd name="T53" fmla="*/ 2147483646 h 36"/>
                    <a:gd name="T54" fmla="*/ 2147483646 w 30"/>
                    <a:gd name="T55" fmla="*/ 2147483646 h 36"/>
                    <a:gd name="T56" fmla="*/ 2147483646 w 30"/>
                    <a:gd name="T57" fmla="*/ 2147483646 h 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2" name="îṩľîďe">
                  <a:extLst>
                    <a:ext uri="{FF2B5EF4-FFF2-40B4-BE49-F238E27FC236}">
                      <a16:creationId xmlns:a16="http://schemas.microsoft.com/office/drawing/2014/main" id="{FB22FFA9-A407-4521-978C-640827D01481}"/>
                    </a:ext>
                  </a:extLst>
                </p:cNvPr>
                <p:cNvSpPr>
                  <a:spLocks/>
                </p:cNvSpPr>
                <p:nvPr/>
              </p:nvSpPr>
              <p:spPr bwMode="auto">
                <a:xfrm>
                  <a:off x="8374063" y="3521075"/>
                  <a:ext cx="46038" cy="119063"/>
                </a:xfrm>
                <a:custGeom>
                  <a:avLst/>
                  <a:gdLst>
                    <a:gd name="T0" fmla="*/ 0 w 29"/>
                    <a:gd name="T1" fmla="*/ 2147483646 h 75"/>
                    <a:gd name="T2" fmla="*/ 2147483646 w 29"/>
                    <a:gd name="T3" fmla="*/ 2147483646 h 75"/>
                    <a:gd name="T4" fmla="*/ 2147483646 w 29"/>
                    <a:gd name="T5" fmla="*/ 0 h 75"/>
                    <a:gd name="T6" fmla="*/ 2147483646 w 29"/>
                    <a:gd name="T7" fmla="*/ 0 h 75"/>
                    <a:gd name="T8" fmla="*/ 0 w 29"/>
                    <a:gd name="T9" fmla="*/ 2147483646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3" name="iS1idè">
                  <a:extLst>
                    <a:ext uri="{FF2B5EF4-FFF2-40B4-BE49-F238E27FC236}">
                      <a16:creationId xmlns:a16="http://schemas.microsoft.com/office/drawing/2014/main" id="{432556E6-122D-4140-9CB2-22F59C0C2BA6}"/>
                    </a:ext>
                  </a:extLst>
                </p:cNvPr>
                <p:cNvSpPr>
                  <a:spLocks/>
                </p:cNvSpPr>
                <p:nvPr/>
              </p:nvSpPr>
              <p:spPr bwMode="auto">
                <a:xfrm>
                  <a:off x="8432801" y="3521075"/>
                  <a:ext cx="95250" cy="119063"/>
                </a:xfrm>
                <a:custGeom>
                  <a:avLst/>
                  <a:gdLst>
                    <a:gd name="T0" fmla="*/ 0 w 60"/>
                    <a:gd name="T1" fmla="*/ 2147483646 h 75"/>
                    <a:gd name="T2" fmla="*/ 2147483646 w 60"/>
                    <a:gd name="T3" fmla="*/ 2147483646 h 75"/>
                    <a:gd name="T4" fmla="*/ 2147483646 w 60"/>
                    <a:gd name="T5" fmla="*/ 2147483646 h 75"/>
                    <a:gd name="T6" fmla="*/ 2147483646 w 60"/>
                    <a:gd name="T7" fmla="*/ 2147483646 h 75"/>
                    <a:gd name="T8" fmla="*/ 2147483646 w 60"/>
                    <a:gd name="T9" fmla="*/ 2147483646 h 75"/>
                    <a:gd name="T10" fmla="*/ 2147483646 w 60"/>
                    <a:gd name="T11" fmla="*/ 2147483646 h 75"/>
                    <a:gd name="T12" fmla="*/ 2147483646 w 60"/>
                    <a:gd name="T13" fmla="*/ 0 h 75"/>
                    <a:gd name="T14" fmla="*/ 2147483646 w 60"/>
                    <a:gd name="T15" fmla="*/ 0 h 75"/>
                    <a:gd name="T16" fmla="*/ 0 w 60"/>
                    <a:gd name="T17" fmla="*/ 2147483646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4" name="iṣḷîḋe">
                  <a:extLst>
                    <a:ext uri="{FF2B5EF4-FFF2-40B4-BE49-F238E27FC236}">
                      <a16:creationId xmlns:a16="http://schemas.microsoft.com/office/drawing/2014/main" id="{BA04B2D9-4FB8-4767-9816-53D44BC5AD15}"/>
                    </a:ext>
                  </a:extLst>
                </p:cNvPr>
                <p:cNvSpPr>
                  <a:spLocks/>
                </p:cNvSpPr>
                <p:nvPr/>
              </p:nvSpPr>
              <p:spPr bwMode="auto">
                <a:xfrm>
                  <a:off x="8531226" y="3521075"/>
                  <a:ext cx="109538" cy="119063"/>
                </a:xfrm>
                <a:custGeom>
                  <a:avLst/>
                  <a:gdLst>
                    <a:gd name="T0" fmla="*/ 2147483646 w 33"/>
                    <a:gd name="T1" fmla="*/ 0 h 36"/>
                    <a:gd name="T2" fmla="*/ 2147483646 w 33"/>
                    <a:gd name="T3" fmla="*/ 2147483646 h 36"/>
                    <a:gd name="T4" fmla="*/ 2147483646 w 33"/>
                    <a:gd name="T5" fmla="*/ 2147483646 h 36"/>
                    <a:gd name="T6" fmla="*/ 2147483646 w 33"/>
                    <a:gd name="T7" fmla="*/ 2147483646 h 36"/>
                    <a:gd name="T8" fmla="*/ 2147483646 w 33"/>
                    <a:gd name="T9" fmla="*/ 2147483646 h 36"/>
                    <a:gd name="T10" fmla="*/ 2147483646 w 33"/>
                    <a:gd name="T11" fmla="*/ 0 h 36"/>
                    <a:gd name="T12" fmla="*/ 0 w 33"/>
                    <a:gd name="T13" fmla="*/ 0 h 36"/>
                    <a:gd name="T14" fmla="*/ 2147483646 w 33"/>
                    <a:gd name="T15" fmla="*/ 2147483646 h 36"/>
                    <a:gd name="T16" fmla="*/ 2147483646 w 33"/>
                    <a:gd name="T17" fmla="*/ 2147483646 h 36"/>
                    <a:gd name="T18" fmla="*/ 2147483646 w 33"/>
                    <a:gd name="T19" fmla="*/ 2147483646 h 36"/>
                    <a:gd name="T20" fmla="*/ 2147483646 w 33"/>
                    <a:gd name="T21" fmla="*/ 2147483646 h 36"/>
                    <a:gd name="T22" fmla="*/ 2147483646 w 33"/>
                    <a:gd name="T23" fmla="*/ 0 h 36"/>
                    <a:gd name="T24" fmla="*/ 2147483646 w 33"/>
                    <a:gd name="T25" fmla="*/ 0 h 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grpSp>
      <p:cxnSp>
        <p:nvCxnSpPr>
          <p:cNvPr id="106" name="直线连接符 3">
            <a:extLst>
              <a:ext uri="{FF2B5EF4-FFF2-40B4-BE49-F238E27FC236}">
                <a16:creationId xmlns:a16="http://schemas.microsoft.com/office/drawing/2014/main" id="{207D7F53-5AA3-4969-88FD-FCB9622C20BB}"/>
              </a:ext>
            </a:extLst>
          </p:cNvPr>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7" name="图片 109" descr="图片包含 天空, 户外, 建筑物, 日落&#10;&#10;描述已自动生成">
            <a:extLst>
              <a:ext uri="{FF2B5EF4-FFF2-40B4-BE49-F238E27FC236}">
                <a16:creationId xmlns:a16="http://schemas.microsoft.com/office/drawing/2014/main" id="{8981D356-2962-493E-BBFA-8ED7A29627B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8414" r="38744"/>
          <a:stretch>
            <a:fillRect/>
          </a:stretch>
        </p:blipFill>
        <p:spPr bwMode="auto">
          <a:xfrm>
            <a:off x="0" y="60325"/>
            <a:ext cx="9588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8" name="组合 110">
            <a:extLst>
              <a:ext uri="{FF2B5EF4-FFF2-40B4-BE49-F238E27FC236}">
                <a16:creationId xmlns:a16="http://schemas.microsoft.com/office/drawing/2014/main" id="{6654EE23-70C2-419D-B061-E52C267386D8}"/>
              </a:ext>
            </a:extLst>
          </p:cNvPr>
          <p:cNvGrpSpPr>
            <a:grpSpLocks/>
          </p:cNvGrpSpPr>
          <p:nvPr userDrawn="1"/>
        </p:nvGrpSpPr>
        <p:grpSpPr bwMode="auto">
          <a:xfrm>
            <a:off x="803275" y="1403350"/>
            <a:ext cx="5295900" cy="4835525"/>
            <a:chOff x="803275" y="1402933"/>
            <a:chExt cx="5296364" cy="4835897"/>
          </a:xfrm>
        </p:grpSpPr>
        <p:sp>
          <p:nvSpPr>
            <p:cNvPr id="109" name="矩形 108">
              <a:extLst>
                <a:ext uri="{FF2B5EF4-FFF2-40B4-BE49-F238E27FC236}">
                  <a16:creationId xmlns:a16="http://schemas.microsoft.com/office/drawing/2014/main" id="{993E2604-01E3-4F1C-B742-FFAE4670748D}"/>
                </a:ext>
              </a:extLst>
            </p:cNvPr>
            <p:cNvSpPr/>
            <p:nvPr/>
          </p:nvSpPr>
          <p:spPr>
            <a:xfrm>
              <a:off x="806450" y="1402933"/>
              <a:ext cx="5293189" cy="48327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110" name="矩形 109">
              <a:extLst>
                <a:ext uri="{FF2B5EF4-FFF2-40B4-BE49-F238E27FC236}">
                  <a16:creationId xmlns:a16="http://schemas.microsoft.com/office/drawing/2014/main" id="{59F49468-E9B8-43EA-A828-F9FEB4F58984}"/>
                </a:ext>
              </a:extLst>
            </p:cNvPr>
            <p:cNvSpPr/>
            <p:nvPr/>
          </p:nvSpPr>
          <p:spPr>
            <a:xfrm>
              <a:off x="803275" y="1402933"/>
              <a:ext cx="136537" cy="10954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fontScale="25000" lnSpcReduction="20000"/>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111" name="矩形 110">
              <a:extLst>
                <a:ext uri="{FF2B5EF4-FFF2-40B4-BE49-F238E27FC236}">
                  <a16:creationId xmlns:a16="http://schemas.microsoft.com/office/drawing/2014/main" id="{B4C4EBAE-50D0-4912-8FCF-B9546F8C1ED4}"/>
                </a:ext>
              </a:extLst>
            </p:cNvPr>
            <p:cNvSpPr/>
            <p:nvPr/>
          </p:nvSpPr>
          <p:spPr>
            <a:xfrm>
              <a:off x="5959927" y="1402933"/>
              <a:ext cx="136537" cy="10954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fontScale="25000" lnSpcReduction="20000"/>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112" name="矩形 111">
              <a:extLst>
                <a:ext uri="{FF2B5EF4-FFF2-40B4-BE49-F238E27FC236}">
                  <a16:creationId xmlns:a16="http://schemas.microsoft.com/office/drawing/2014/main" id="{D22D3517-E867-4A79-BA8C-AB9809D733E2}"/>
                </a:ext>
              </a:extLst>
            </p:cNvPr>
            <p:cNvSpPr/>
            <p:nvPr/>
          </p:nvSpPr>
          <p:spPr>
            <a:xfrm>
              <a:off x="808038" y="6111820"/>
              <a:ext cx="136537" cy="12701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fontScale="25000" lnSpcReduction="20000"/>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113" name="矩形 112">
              <a:extLst>
                <a:ext uri="{FF2B5EF4-FFF2-40B4-BE49-F238E27FC236}">
                  <a16:creationId xmlns:a16="http://schemas.microsoft.com/office/drawing/2014/main" id="{07E5AE98-D9A8-47F8-876F-2058F484204B}"/>
                </a:ext>
              </a:extLst>
            </p:cNvPr>
            <p:cNvSpPr/>
            <p:nvPr/>
          </p:nvSpPr>
          <p:spPr>
            <a:xfrm>
              <a:off x="5959927" y="6111820"/>
              <a:ext cx="136537" cy="12701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fontScale="25000" lnSpcReduction="20000"/>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grpSp>
      <p:sp>
        <p:nvSpPr>
          <p:cNvPr id="2" name="标题 1"/>
          <p:cNvSpPr>
            <a:spLocks noGrp="1"/>
          </p:cNvSpPr>
          <p:nvPr>
            <p:ph type="title"/>
          </p:nvPr>
        </p:nvSpPr>
        <p:spPr>
          <a:xfrm>
            <a:off x="803275" y="393486"/>
            <a:ext cx="8970989" cy="663575"/>
          </a:xfrm>
        </p:spPr>
        <p:txBody>
          <a:bodyPr/>
          <a:lstStyle>
            <a:lvl1pPr>
              <a:defRPr b="1">
                <a:solidFill>
                  <a:schemeClr val="accent2"/>
                </a:solidFill>
              </a:defRPr>
            </a:lvl1pPr>
          </a:lstStyle>
          <a:p>
            <a:r>
              <a:rPr lang="zh-CN" altLang="en-US" dirty="0"/>
              <a:t>单击此处编辑母版标题样式</a:t>
            </a:r>
          </a:p>
        </p:txBody>
      </p:sp>
      <p:sp>
        <p:nvSpPr>
          <p:cNvPr id="5" name="图片占位符 4"/>
          <p:cNvSpPr>
            <a:spLocks noGrp="1"/>
          </p:cNvSpPr>
          <p:nvPr>
            <p:ph type="pic" sz="quarter" idx="11"/>
          </p:nvPr>
        </p:nvSpPr>
        <p:spPr>
          <a:xfrm>
            <a:off x="939278" y="1513139"/>
            <a:ext cx="5031536" cy="4598296"/>
          </a:xfrm>
        </p:spPr>
        <p:txBody>
          <a:bodyPr rtlCol="0">
            <a:normAutofit/>
          </a:bodyPr>
          <a:lstStyle/>
          <a:p>
            <a:pPr lvl="0"/>
            <a:endParaRPr lang="zh-CN" altLang="en-US" noProof="0"/>
          </a:p>
        </p:txBody>
      </p:sp>
    </p:spTree>
    <p:extLst>
      <p:ext uri="{BB962C8B-B14F-4D97-AF65-F5344CB8AC3E}">
        <p14:creationId xmlns:p14="http://schemas.microsoft.com/office/powerpoint/2010/main" val="2198303812"/>
      </p:ext>
    </p:extLst>
  </p:cSld>
  <p:clrMapOvr>
    <a:masterClrMapping/>
  </p:clrMapOvr>
  <p:transition spd="slow"/>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单张图片2">
    <p:spTree>
      <p:nvGrpSpPr>
        <p:cNvPr id="1" name=""/>
        <p:cNvGrpSpPr/>
        <p:nvPr/>
      </p:nvGrpSpPr>
      <p:grpSpPr>
        <a:xfrm>
          <a:off x="0" y="0"/>
          <a:ext cx="0" cy="0"/>
          <a:chOff x="0" y="0"/>
          <a:chExt cx="0" cy="0"/>
        </a:xfrm>
      </p:grpSpPr>
      <p:grpSp>
        <p:nvGrpSpPr>
          <p:cNvPr id="4" name="组合 4">
            <a:extLst>
              <a:ext uri="{FF2B5EF4-FFF2-40B4-BE49-F238E27FC236}">
                <a16:creationId xmlns:a16="http://schemas.microsoft.com/office/drawing/2014/main" id="{6C99BA84-EF26-4554-A2AA-F2822C1F9384}"/>
              </a:ext>
            </a:extLst>
          </p:cNvPr>
          <p:cNvGrpSpPr>
            <a:grpSpLocks/>
          </p:cNvGrpSpPr>
          <p:nvPr userDrawn="1"/>
        </p:nvGrpSpPr>
        <p:grpSpPr bwMode="auto">
          <a:xfrm>
            <a:off x="9894888" y="468313"/>
            <a:ext cx="1481137" cy="458787"/>
            <a:chOff x="2558030" y="228446"/>
            <a:chExt cx="6774643" cy="2099603"/>
          </a:xfrm>
        </p:grpSpPr>
        <p:grpSp>
          <p:nvGrpSpPr>
            <p:cNvPr id="6" name="íšḻîďê">
              <a:extLst>
                <a:ext uri="{FF2B5EF4-FFF2-40B4-BE49-F238E27FC236}">
                  <a16:creationId xmlns:a16="http://schemas.microsoft.com/office/drawing/2014/main" id="{ED74AB56-F9DE-470D-9C3E-4B3E44C7F7F8}"/>
                </a:ext>
              </a:extLst>
            </p:cNvPr>
            <p:cNvGrpSpPr>
              <a:grpSpLocks/>
            </p:cNvGrpSpPr>
            <p:nvPr userDrawn="1"/>
          </p:nvGrpSpPr>
          <p:grpSpPr bwMode="auto">
            <a:xfrm>
              <a:off x="2558030" y="228446"/>
              <a:ext cx="2085857" cy="2099603"/>
              <a:chOff x="3551238" y="3067050"/>
              <a:chExt cx="722313" cy="727075"/>
            </a:xfrm>
          </p:grpSpPr>
          <p:sp>
            <p:nvSpPr>
              <p:cNvPr id="36" name="ïş1íḍê">
                <a:extLst>
                  <a:ext uri="{FF2B5EF4-FFF2-40B4-BE49-F238E27FC236}">
                    <a16:creationId xmlns:a16="http://schemas.microsoft.com/office/drawing/2014/main" id="{7C68C4E8-56B7-41C9-95E1-A050D0B83247}"/>
                  </a:ext>
                </a:extLst>
              </p:cNvPr>
              <p:cNvSpPr>
                <a:spLocks/>
              </p:cNvSpPr>
              <p:nvPr/>
            </p:nvSpPr>
            <p:spPr bwMode="auto">
              <a:xfrm>
                <a:off x="3575051" y="3087688"/>
                <a:ext cx="673100" cy="679450"/>
              </a:xfrm>
              <a:custGeom>
                <a:avLst/>
                <a:gdLst>
                  <a:gd name="T0" fmla="*/ 2147483646 w 204"/>
                  <a:gd name="T1" fmla="*/ 0 h 204"/>
                  <a:gd name="T2" fmla="*/ 2147483646 w 204"/>
                  <a:gd name="T3" fmla="*/ 2147483646 h 204"/>
                  <a:gd name="T4" fmla="*/ 2147483646 w 204"/>
                  <a:gd name="T5" fmla="*/ 2147483646 h 204"/>
                  <a:gd name="T6" fmla="*/ 0 w 204"/>
                  <a:gd name="T7" fmla="*/ 2147483646 h 204"/>
                  <a:gd name="T8" fmla="*/ 2147483646 w 204"/>
                  <a:gd name="T9" fmla="*/ 0 h 204"/>
                  <a:gd name="T10" fmla="*/ 2147483646 w 204"/>
                  <a:gd name="T11" fmla="*/ 2147483646 h 204"/>
                  <a:gd name="T12" fmla="*/ 2147483646 w 204"/>
                  <a:gd name="T13" fmla="*/ 2147483646 h 204"/>
                  <a:gd name="T14" fmla="*/ 2147483646 w 204"/>
                  <a:gd name="T15" fmla="*/ 2147483646 h 204"/>
                  <a:gd name="T16" fmla="*/ 2147483646 w 204"/>
                  <a:gd name="T17" fmla="*/ 2147483646 h 204"/>
                  <a:gd name="T18" fmla="*/ 2147483646 w 204"/>
                  <a:gd name="T19" fmla="*/ 2147483646 h 2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7" name="íšḻïḍè">
                <a:extLst>
                  <a:ext uri="{FF2B5EF4-FFF2-40B4-BE49-F238E27FC236}">
                    <a16:creationId xmlns:a16="http://schemas.microsoft.com/office/drawing/2014/main" id="{4F446D13-AAD6-41F7-8DE1-D4F7A0323E0D}"/>
                  </a:ext>
                </a:extLst>
              </p:cNvPr>
              <p:cNvSpPr>
                <a:spLocks/>
              </p:cNvSpPr>
              <p:nvPr/>
            </p:nvSpPr>
            <p:spPr bwMode="auto">
              <a:xfrm>
                <a:off x="3621088" y="3103563"/>
                <a:ext cx="584200" cy="203200"/>
              </a:xfrm>
              <a:custGeom>
                <a:avLst/>
                <a:gdLst>
                  <a:gd name="T0" fmla="*/ 2147483646 w 177"/>
                  <a:gd name="T1" fmla="*/ 2147483646 h 61"/>
                  <a:gd name="T2" fmla="*/ 0 w 177"/>
                  <a:gd name="T3" fmla="*/ 2147483646 h 61"/>
                  <a:gd name="T4" fmla="*/ 2147483646 w 177"/>
                  <a:gd name="T5" fmla="*/ 2147483646 h 61"/>
                  <a:gd name="T6" fmla="*/ 2147483646 w 177"/>
                  <a:gd name="T7" fmla="*/ 2147483646 h 61"/>
                  <a:gd name="T8" fmla="*/ 2147483646 w 177"/>
                  <a:gd name="T9" fmla="*/ 2147483646 h 61"/>
                  <a:gd name="T10" fmla="*/ 2147483646 w 177"/>
                  <a:gd name="T11" fmla="*/ 2147483646 h 61"/>
                  <a:gd name="T12" fmla="*/ 2147483646 w 177"/>
                  <a:gd name="T13" fmla="*/ 2147483646 h 61"/>
                  <a:gd name="T14" fmla="*/ 2147483646 w 177"/>
                  <a:gd name="T15" fmla="*/ 2147483646 h 61"/>
                  <a:gd name="T16" fmla="*/ 2147483646 w 177"/>
                  <a:gd name="T17" fmla="*/ 2147483646 h 61"/>
                  <a:gd name="T18" fmla="*/ 2147483646 w 177"/>
                  <a:gd name="T19" fmla="*/ 2147483646 h 61"/>
                  <a:gd name="T20" fmla="*/ 2147483646 w 177"/>
                  <a:gd name="T21" fmla="*/ 2147483646 h 61"/>
                  <a:gd name="T22" fmla="*/ 2147483646 w 177"/>
                  <a:gd name="T23" fmla="*/ 2147483646 h 61"/>
                  <a:gd name="T24" fmla="*/ 2147483646 w 177"/>
                  <a:gd name="T25" fmla="*/ 2147483646 h 61"/>
                  <a:gd name="T26" fmla="*/ 2147483646 w 177"/>
                  <a:gd name="T27" fmla="*/ 2147483646 h 61"/>
                  <a:gd name="T28" fmla="*/ 2147483646 w 177"/>
                  <a:gd name="T29" fmla="*/ 2147483646 h 61"/>
                  <a:gd name="T30" fmla="*/ 2147483646 w 177"/>
                  <a:gd name="T31" fmla="*/ 2147483646 h 61"/>
                  <a:gd name="T32" fmla="*/ 2147483646 w 177"/>
                  <a:gd name="T33" fmla="*/ 2147483646 h 61"/>
                  <a:gd name="T34" fmla="*/ 2147483646 w 177"/>
                  <a:gd name="T35" fmla="*/ 2147483646 h 61"/>
                  <a:gd name="T36" fmla="*/ 2147483646 w 177"/>
                  <a:gd name="T37" fmla="*/ 2147483646 h 61"/>
                  <a:gd name="T38" fmla="*/ 2147483646 w 177"/>
                  <a:gd name="T39" fmla="*/ 2147483646 h 61"/>
                  <a:gd name="T40" fmla="*/ 2147483646 w 177"/>
                  <a:gd name="T41" fmla="*/ 2147483646 h 61"/>
                  <a:gd name="T42" fmla="*/ 2147483646 w 177"/>
                  <a:gd name="T43" fmla="*/ 2147483646 h 61"/>
                  <a:gd name="T44" fmla="*/ 2147483646 w 177"/>
                  <a:gd name="T45" fmla="*/ 2147483646 h 61"/>
                  <a:gd name="T46" fmla="*/ 2147483646 w 177"/>
                  <a:gd name="T47" fmla="*/ 2147483646 h 61"/>
                  <a:gd name="T48" fmla="*/ 2147483646 w 177"/>
                  <a:gd name="T49" fmla="*/ 2147483646 h 61"/>
                  <a:gd name="T50" fmla="*/ 2147483646 w 177"/>
                  <a:gd name="T51" fmla="*/ 2147483646 h 61"/>
                  <a:gd name="T52" fmla="*/ 2147483646 w 177"/>
                  <a:gd name="T53" fmla="*/ 2147483646 h 61"/>
                  <a:gd name="T54" fmla="*/ 2147483646 w 177"/>
                  <a:gd name="T55" fmla="*/ 2147483646 h 61"/>
                  <a:gd name="T56" fmla="*/ 2147483646 w 177"/>
                  <a:gd name="T57" fmla="*/ 2147483646 h 61"/>
                  <a:gd name="T58" fmla="*/ 2147483646 w 177"/>
                  <a:gd name="T59" fmla="*/ 2147483646 h 61"/>
                  <a:gd name="T60" fmla="*/ 2147483646 w 177"/>
                  <a:gd name="T61" fmla="*/ 2147483646 h 61"/>
                  <a:gd name="T62" fmla="*/ 2147483646 w 177"/>
                  <a:gd name="T63" fmla="*/ 2147483646 h 61"/>
                  <a:gd name="T64" fmla="*/ 2147483646 w 177"/>
                  <a:gd name="T65" fmla="*/ 2147483646 h 61"/>
                  <a:gd name="T66" fmla="*/ 2147483646 w 177"/>
                  <a:gd name="T67" fmla="*/ 2147483646 h 61"/>
                  <a:gd name="T68" fmla="*/ 2147483646 w 177"/>
                  <a:gd name="T69" fmla="*/ 2147483646 h 61"/>
                  <a:gd name="T70" fmla="*/ 2147483646 w 177"/>
                  <a:gd name="T71" fmla="*/ 2147483646 h 61"/>
                  <a:gd name="T72" fmla="*/ 2147483646 w 177"/>
                  <a:gd name="T73" fmla="*/ 2147483646 h 61"/>
                  <a:gd name="T74" fmla="*/ 2147483646 w 177"/>
                  <a:gd name="T75" fmla="*/ 2147483646 h 61"/>
                  <a:gd name="T76" fmla="*/ 2147483646 w 177"/>
                  <a:gd name="T77" fmla="*/ 2147483646 h 61"/>
                  <a:gd name="T78" fmla="*/ 2147483646 w 177"/>
                  <a:gd name="T79" fmla="*/ 2147483646 h 61"/>
                  <a:gd name="T80" fmla="*/ 2147483646 w 177"/>
                  <a:gd name="T81" fmla="*/ 2147483646 h 61"/>
                  <a:gd name="T82" fmla="*/ 2147483646 w 177"/>
                  <a:gd name="T83" fmla="*/ 2147483646 h 61"/>
                  <a:gd name="T84" fmla="*/ 2147483646 w 177"/>
                  <a:gd name="T85" fmla="*/ 2147483646 h 61"/>
                  <a:gd name="T86" fmla="*/ 2147483646 w 177"/>
                  <a:gd name="T87" fmla="*/ 2147483646 h 61"/>
                  <a:gd name="T88" fmla="*/ 2147483646 w 177"/>
                  <a:gd name="T89" fmla="*/ 2147483646 h 61"/>
                  <a:gd name="T90" fmla="*/ 2147483646 w 177"/>
                  <a:gd name="T91" fmla="*/ 2147483646 h 61"/>
                  <a:gd name="T92" fmla="*/ 2147483646 w 177"/>
                  <a:gd name="T93" fmla="*/ 2147483646 h 61"/>
                  <a:gd name="T94" fmla="*/ 2147483646 w 177"/>
                  <a:gd name="T95" fmla="*/ 2147483646 h 61"/>
                  <a:gd name="T96" fmla="*/ 2147483646 w 177"/>
                  <a:gd name="T97" fmla="*/ 2147483646 h 61"/>
                  <a:gd name="T98" fmla="*/ 2147483646 w 177"/>
                  <a:gd name="T99" fmla="*/ 2147483646 h 61"/>
                  <a:gd name="T100" fmla="*/ 2147483646 w 177"/>
                  <a:gd name="T101" fmla="*/ 2147483646 h 61"/>
                  <a:gd name="T102" fmla="*/ 2147483646 w 177"/>
                  <a:gd name="T103" fmla="*/ 2147483646 h 61"/>
                  <a:gd name="T104" fmla="*/ 2147483646 w 177"/>
                  <a:gd name="T105" fmla="*/ 2147483646 h 61"/>
                  <a:gd name="T106" fmla="*/ 2147483646 w 177"/>
                  <a:gd name="T107" fmla="*/ 2147483646 h 61"/>
                  <a:gd name="T108" fmla="*/ 2147483646 w 177"/>
                  <a:gd name="T109" fmla="*/ 2147483646 h 61"/>
                  <a:gd name="T110" fmla="*/ 2147483646 w 177"/>
                  <a:gd name="T111" fmla="*/ 2147483646 h 61"/>
                  <a:gd name="T112" fmla="*/ 2147483646 w 177"/>
                  <a:gd name="T113" fmla="*/ 2147483646 h 61"/>
                  <a:gd name="T114" fmla="*/ 2147483646 w 177"/>
                  <a:gd name="T115" fmla="*/ 2147483646 h 61"/>
                  <a:gd name="T116" fmla="*/ 2147483646 w 177"/>
                  <a:gd name="T117" fmla="*/ 2147483646 h 61"/>
                  <a:gd name="T118" fmla="*/ 2147483646 w 177"/>
                  <a:gd name="T119" fmla="*/ 2147483646 h 6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headEnd/>
                <a:tailEnd/>
              </a:ln>
            </p:spPr>
            <p:txBody>
              <a:bodyPr anchor="ctr"/>
              <a:lstStyle/>
              <a:p>
                <a:endParaRPr lang="zh-CN" altLang="en-US"/>
              </a:p>
            </p:txBody>
          </p:sp>
          <p:sp>
            <p:nvSpPr>
              <p:cNvPr id="38" name="ïśľíḓé">
                <a:extLst>
                  <a:ext uri="{FF2B5EF4-FFF2-40B4-BE49-F238E27FC236}">
                    <a16:creationId xmlns:a16="http://schemas.microsoft.com/office/drawing/2014/main" id="{4DF1B574-04DD-40D2-B592-99416F757531}"/>
                  </a:ext>
                </a:extLst>
              </p:cNvPr>
              <p:cNvSpPr>
                <a:spLocks/>
              </p:cNvSpPr>
              <p:nvPr/>
            </p:nvSpPr>
            <p:spPr bwMode="auto">
              <a:xfrm>
                <a:off x="3667126" y="3184525"/>
                <a:ext cx="492125" cy="496888"/>
              </a:xfrm>
              <a:custGeom>
                <a:avLst/>
                <a:gdLst>
                  <a:gd name="T0" fmla="*/ 2147483646 w 149"/>
                  <a:gd name="T1" fmla="*/ 0 h 149"/>
                  <a:gd name="T2" fmla="*/ 2147483646 w 149"/>
                  <a:gd name="T3" fmla="*/ 2147483646 h 149"/>
                  <a:gd name="T4" fmla="*/ 2147483646 w 149"/>
                  <a:gd name="T5" fmla="*/ 2147483646 h 149"/>
                  <a:gd name="T6" fmla="*/ 0 w 149"/>
                  <a:gd name="T7" fmla="*/ 2147483646 h 149"/>
                  <a:gd name="T8" fmla="*/ 2147483646 w 149"/>
                  <a:gd name="T9" fmla="*/ 0 h 149"/>
                  <a:gd name="T10" fmla="*/ 2147483646 w 149"/>
                  <a:gd name="T11" fmla="*/ 2147483646 h 149"/>
                  <a:gd name="T12" fmla="*/ 2147483646 w 149"/>
                  <a:gd name="T13" fmla="*/ 2147483646 h 149"/>
                  <a:gd name="T14" fmla="*/ 2147483646 w 149"/>
                  <a:gd name="T15" fmla="*/ 2147483646 h 149"/>
                  <a:gd name="T16" fmla="*/ 2147483646 w 149"/>
                  <a:gd name="T17" fmla="*/ 2147483646 h 149"/>
                  <a:gd name="T18" fmla="*/ 2147483646 w 149"/>
                  <a:gd name="T19" fmla="*/ 2147483646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9" name="ïslíḍê">
                <a:extLst>
                  <a:ext uri="{FF2B5EF4-FFF2-40B4-BE49-F238E27FC236}">
                    <a16:creationId xmlns:a16="http://schemas.microsoft.com/office/drawing/2014/main" id="{FDF1B083-4DF7-41D9-9AF7-3B79A6FC24B6}"/>
                  </a:ext>
                </a:extLst>
              </p:cNvPr>
              <p:cNvSpPr>
                <a:spLocks/>
              </p:cNvSpPr>
              <p:nvPr/>
            </p:nvSpPr>
            <p:spPr bwMode="auto">
              <a:xfrm>
                <a:off x="3775076" y="3248025"/>
                <a:ext cx="274638" cy="146050"/>
              </a:xfrm>
              <a:custGeom>
                <a:avLst/>
                <a:gdLst>
                  <a:gd name="T0" fmla="*/ 2147483646 w 83"/>
                  <a:gd name="T1" fmla="*/ 2147483646 h 44"/>
                  <a:gd name="T2" fmla="*/ 2147483646 w 83"/>
                  <a:gd name="T3" fmla="*/ 2147483646 h 44"/>
                  <a:gd name="T4" fmla="*/ 2147483646 w 83"/>
                  <a:gd name="T5" fmla="*/ 2147483646 h 44"/>
                  <a:gd name="T6" fmla="*/ 2147483646 w 83"/>
                  <a:gd name="T7" fmla="*/ 2147483646 h 44"/>
                  <a:gd name="T8" fmla="*/ 2147483646 w 83"/>
                  <a:gd name="T9" fmla="*/ 2147483646 h 44"/>
                  <a:gd name="T10" fmla="*/ 2147483646 w 83"/>
                  <a:gd name="T11" fmla="*/ 2147483646 h 44"/>
                  <a:gd name="T12" fmla="*/ 2147483646 w 83"/>
                  <a:gd name="T13" fmla="*/ 2147483646 h 44"/>
                  <a:gd name="T14" fmla="*/ 2147483646 w 83"/>
                  <a:gd name="T15" fmla="*/ 2147483646 h 44"/>
                  <a:gd name="T16" fmla="*/ 2147483646 w 83"/>
                  <a:gd name="T17" fmla="*/ 2147483646 h 44"/>
                  <a:gd name="T18" fmla="*/ 2147483646 w 83"/>
                  <a:gd name="T19" fmla="*/ 2147483646 h 44"/>
                  <a:gd name="T20" fmla="*/ 2147483646 w 83"/>
                  <a:gd name="T21" fmla="*/ 2147483646 h 44"/>
                  <a:gd name="T22" fmla="*/ 2147483646 w 83"/>
                  <a:gd name="T23" fmla="*/ 2147483646 h 44"/>
                  <a:gd name="T24" fmla="*/ 2147483646 w 83"/>
                  <a:gd name="T25" fmla="*/ 2147483646 h 44"/>
                  <a:gd name="T26" fmla="*/ 2147483646 w 83"/>
                  <a:gd name="T27" fmla="*/ 2147483646 h 44"/>
                  <a:gd name="T28" fmla="*/ 2147483646 w 83"/>
                  <a:gd name="T29" fmla="*/ 2147483646 h 44"/>
                  <a:gd name="T30" fmla="*/ 2147483646 w 83"/>
                  <a:gd name="T31" fmla="*/ 2147483646 h 44"/>
                  <a:gd name="T32" fmla="*/ 2147483646 w 83"/>
                  <a:gd name="T33" fmla="*/ 2147483646 h 44"/>
                  <a:gd name="T34" fmla="*/ 2147483646 w 83"/>
                  <a:gd name="T35" fmla="*/ 2147483646 h 44"/>
                  <a:gd name="T36" fmla="*/ 2147483646 w 83"/>
                  <a:gd name="T37" fmla="*/ 2147483646 h 44"/>
                  <a:gd name="T38" fmla="*/ 2147483646 w 83"/>
                  <a:gd name="T39" fmla="*/ 2147483646 h 44"/>
                  <a:gd name="T40" fmla="*/ 2147483646 w 83"/>
                  <a:gd name="T41" fmla="*/ 2147483646 h 44"/>
                  <a:gd name="T42" fmla="*/ 2147483646 w 83"/>
                  <a:gd name="T43" fmla="*/ 2147483646 h 44"/>
                  <a:gd name="T44" fmla="*/ 2147483646 w 83"/>
                  <a:gd name="T45" fmla="*/ 2147483646 h 44"/>
                  <a:gd name="T46" fmla="*/ 2147483646 w 83"/>
                  <a:gd name="T47" fmla="*/ 0 h 44"/>
                  <a:gd name="T48" fmla="*/ 2147483646 w 83"/>
                  <a:gd name="T49" fmla="*/ 0 h 44"/>
                  <a:gd name="T50" fmla="*/ 2147483646 w 83"/>
                  <a:gd name="T51" fmla="*/ 2147483646 h 44"/>
                  <a:gd name="T52" fmla="*/ 2147483646 w 83"/>
                  <a:gd name="T53" fmla="*/ 2147483646 h 44"/>
                  <a:gd name="T54" fmla="*/ 2147483646 w 83"/>
                  <a:gd name="T55" fmla="*/ 2147483646 h 44"/>
                  <a:gd name="T56" fmla="*/ 2147483646 w 83"/>
                  <a:gd name="T57" fmla="*/ 2147483646 h 44"/>
                  <a:gd name="T58" fmla="*/ 2147483646 w 83"/>
                  <a:gd name="T59" fmla="*/ 2147483646 h 44"/>
                  <a:gd name="T60" fmla="*/ 2147483646 w 83"/>
                  <a:gd name="T61" fmla="*/ 2147483646 h 44"/>
                  <a:gd name="T62" fmla="*/ 2147483646 w 83"/>
                  <a:gd name="T63" fmla="*/ 2147483646 h 44"/>
                  <a:gd name="T64" fmla="*/ 2147483646 w 83"/>
                  <a:gd name="T65" fmla="*/ 2147483646 h 44"/>
                  <a:gd name="T66" fmla="*/ 2147483646 w 83"/>
                  <a:gd name="T67" fmla="*/ 2147483646 h 44"/>
                  <a:gd name="T68" fmla="*/ 2147483646 w 83"/>
                  <a:gd name="T69" fmla="*/ 2147483646 h 44"/>
                  <a:gd name="T70" fmla="*/ 2147483646 w 83"/>
                  <a:gd name="T71" fmla="*/ 2147483646 h 44"/>
                  <a:gd name="T72" fmla="*/ 2147483646 w 83"/>
                  <a:gd name="T73" fmla="*/ 2147483646 h 44"/>
                  <a:gd name="T74" fmla="*/ 2147483646 w 83"/>
                  <a:gd name="T75" fmla="*/ 2147483646 h 44"/>
                  <a:gd name="T76" fmla="*/ 2147483646 w 83"/>
                  <a:gd name="T77" fmla="*/ 2147483646 h 44"/>
                  <a:gd name="T78" fmla="*/ 2147483646 w 83"/>
                  <a:gd name="T79" fmla="*/ 2147483646 h 44"/>
                  <a:gd name="T80" fmla="*/ 2147483646 w 83"/>
                  <a:gd name="T81" fmla="*/ 2147483646 h 44"/>
                  <a:gd name="T82" fmla="*/ 0 w 83"/>
                  <a:gd name="T83" fmla="*/ 2147483646 h 44"/>
                  <a:gd name="T84" fmla="*/ 2147483646 w 83"/>
                  <a:gd name="T85" fmla="*/ 2147483646 h 44"/>
                  <a:gd name="T86" fmla="*/ 2147483646 w 83"/>
                  <a:gd name="T87" fmla="*/ 2147483646 h 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0" name="íṡļïdê">
                <a:extLst>
                  <a:ext uri="{FF2B5EF4-FFF2-40B4-BE49-F238E27FC236}">
                    <a16:creationId xmlns:a16="http://schemas.microsoft.com/office/drawing/2014/main" id="{BBB33878-13F8-40FF-9CE3-B36EC7721F46}"/>
                  </a:ext>
                </a:extLst>
              </p:cNvPr>
              <p:cNvSpPr>
                <a:spLocks/>
              </p:cNvSpPr>
              <p:nvPr/>
            </p:nvSpPr>
            <p:spPr bwMode="auto">
              <a:xfrm>
                <a:off x="3614738" y="3370263"/>
                <a:ext cx="596900" cy="241300"/>
              </a:xfrm>
              <a:custGeom>
                <a:avLst/>
                <a:gdLst>
                  <a:gd name="T0" fmla="*/ 2147483646 w 181"/>
                  <a:gd name="T1" fmla="*/ 2147483646 h 72"/>
                  <a:gd name="T2" fmla="*/ 2147483646 w 181"/>
                  <a:gd name="T3" fmla="*/ 2147483646 h 72"/>
                  <a:gd name="T4" fmla="*/ 2147483646 w 181"/>
                  <a:gd name="T5" fmla="*/ 2147483646 h 72"/>
                  <a:gd name="T6" fmla="*/ 2147483646 w 181"/>
                  <a:gd name="T7" fmla="*/ 2147483646 h 72"/>
                  <a:gd name="T8" fmla="*/ 2147483646 w 181"/>
                  <a:gd name="T9" fmla="*/ 2147483646 h 72"/>
                  <a:gd name="T10" fmla="*/ 2147483646 w 181"/>
                  <a:gd name="T11" fmla="*/ 2147483646 h 72"/>
                  <a:gd name="T12" fmla="*/ 2147483646 w 181"/>
                  <a:gd name="T13" fmla="*/ 2147483646 h 72"/>
                  <a:gd name="T14" fmla="*/ 0 w 181"/>
                  <a:gd name="T15" fmla="*/ 2147483646 h 72"/>
                  <a:gd name="T16" fmla="*/ 2147483646 w 181"/>
                  <a:gd name="T17" fmla="*/ 0 h 72"/>
                  <a:gd name="T18" fmla="*/ 2147483646 w 181"/>
                  <a:gd name="T19" fmla="*/ 2147483646 h 72"/>
                  <a:gd name="T20" fmla="*/ 2147483646 w 181"/>
                  <a:gd name="T21" fmla="*/ 2147483646 h 72"/>
                  <a:gd name="T22" fmla="*/ 2147483646 w 181"/>
                  <a:gd name="T23" fmla="*/ 2147483646 h 72"/>
                  <a:gd name="T24" fmla="*/ 2147483646 w 181"/>
                  <a:gd name="T25" fmla="*/ 2147483646 h 72"/>
                  <a:gd name="T26" fmla="*/ 2147483646 w 181"/>
                  <a:gd name="T27" fmla="*/ 0 h 72"/>
                  <a:gd name="T28" fmla="*/ 2147483646 w 181"/>
                  <a:gd name="T29" fmla="*/ 2147483646 h 72"/>
                  <a:gd name="T30" fmla="*/ 2147483646 w 181"/>
                  <a:gd name="T31" fmla="*/ 2147483646 h 72"/>
                  <a:gd name="T32" fmla="*/ 2147483646 w 181"/>
                  <a:gd name="T33" fmla="*/ 2147483646 h 72"/>
                  <a:gd name="T34" fmla="*/ 2147483646 w 181"/>
                  <a:gd name="T35" fmla="*/ 2147483646 h 72"/>
                  <a:gd name="T36" fmla="*/ 2147483646 w 181"/>
                  <a:gd name="T37" fmla="*/ 2147483646 h 72"/>
                  <a:gd name="T38" fmla="*/ 2147483646 w 181"/>
                  <a:gd name="T39" fmla="*/ 2147483646 h 72"/>
                  <a:gd name="T40" fmla="*/ 2147483646 w 181"/>
                  <a:gd name="T41" fmla="*/ 2147483646 h 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1" name="iş1ïďe">
                <a:extLst>
                  <a:ext uri="{FF2B5EF4-FFF2-40B4-BE49-F238E27FC236}">
                    <a16:creationId xmlns:a16="http://schemas.microsoft.com/office/drawing/2014/main" id="{AFD2D6C9-C4CB-4C65-A51F-961060787CA4}"/>
                  </a:ext>
                </a:extLst>
              </p:cNvPr>
              <p:cNvSpPr>
                <a:spLocks/>
              </p:cNvSpPr>
              <p:nvPr/>
            </p:nvSpPr>
            <p:spPr bwMode="auto">
              <a:xfrm>
                <a:off x="3624263" y="3381375"/>
                <a:ext cx="577850" cy="200025"/>
              </a:xfrm>
              <a:custGeom>
                <a:avLst/>
                <a:gdLst>
                  <a:gd name="T0" fmla="*/ 2147483646 w 175"/>
                  <a:gd name="T1" fmla="*/ 2147483646 h 60"/>
                  <a:gd name="T2" fmla="*/ 2147483646 w 175"/>
                  <a:gd name="T3" fmla="*/ 2147483646 h 60"/>
                  <a:gd name="T4" fmla="*/ 2147483646 w 175"/>
                  <a:gd name="T5" fmla="*/ 2147483646 h 60"/>
                  <a:gd name="T6" fmla="*/ 2147483646 w 175"/>
                  <a:gd name="T7" fmla="*/ 2147483646 h 60"/>
                  <a:gd name="T8" fmla="*/ 2147483646 w 175"/>
                  <a:gd name="T9" fmla="*/ 2147483646 h 60"/>
                  <a:gd name="T10" fmla="*/ 2147483646 w 175"/>
                  <a:gd name="T11" fmla="*/ 2147483646 h 60"/>
                  <a:gd name="T12" fmla="*/ 2147483646 w 175"/>
                  <a:gd name="T13" fmla="*/ 2147483646 h 60"/>
                  <a:gd name="T14" fmla="*/ 2147483646 w 175"/>
                  <a:gd name="T15" fmla="*/ 2147483646 h 60"/>
                  <a:gd name="T16" fmla="*/ 2147483646 w 175"/>
                  <a:gd name="T17" fmla="*/ 2147483646 h 60"/>
                  <a:gd name="T18" fmla="*/ 2147483646 w 175"/>
                  <a:gd name="T19" fmla="*/ 2147483646 h 60"/>
                  <a:gd name="T20" fmla="*/ 0 w 175"/>
                  <a:gd name="T21" fmla="*/ 2147483646 h 60"/>
                  <a:gd name="T22" fmla="*/ 2147483646 w 175"/>
                  <a:gd name="T23" fmla="*/ 0 h 60"/>
                  <a:gd name="T24" fmla="*/ 2147483646 w 175"/>
                  <a:gd name="T25" fmla="*/ 2147483646 h 60"/>
                  <a:gd name="T26" fmla="*/ 2147483646 w 175"/>
                  <a:gd name="T27" fmla="*/ 2147483646 h 60"/>
                  <a:gd name="T28" fmla="*/ 2147483646 w 175"/>
                  <a:gd name="T29" fmla="*/ 2147483646 h 60"/>
                  <a:gd name="T30" fmla="*/ 2147483646 w 175"/>
                  <a:gd name="T31" fmla="*/ 2147483646 h 60"/>
                  <a:gd name="T32" fmla="*/ 2147483646 w 175"/>
                  <a:gd name="T33" fmla="*/ 0 h 60"/>
                  <a:gd name="T34" fmla="*/ 2147483646 w 175"/>
                  <a:gd name="T35" fmla="*/ 2147483646 h 60"/>
                  <a:gd name="T36" fmla="*/ 2147483646 w 175"/>
                  <a:gd name="T37" fmla="*/ 2147483646 h 60"/>
                  <a:gd name="T38" fmla="*/ 2147483646 w 175"/>
                  <a:gd name="T39" fmla="*/ 2147483646 h 60"/>
                  <a:gd name="T40" fmla="*/ 2147483646 w 175"/>
                  <a:gd name="T41" fmla="*/ 2147483646 h 60"/>
                  <a:gd name="T42" fmla="*/ 2147483646 w 175"/>
                  <a:gd name="T43" fmla="*/ 2147483646 h 60"/>
                  <a:gd name="T44" fmla="*/ 2147483646 w 175"/>
                  <a:gd name="T45" fmla="*/ 2147483646 h 60"/>
                  <a:gd name="T46" fmla="*/ 2147483646 w 175"/>
                  <a:gd name="T47" fmla="*/ 2147483646 h 60"/>
                  <a:gd name="T48" fmla="*/ 2147483646 w 175"/>
                  <a:gd name="T49" fmla="*/ 2147483646 h 6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2" name="ïṩḷíḍé">
                <a:extLst>
                  <a:ext uri="{FF2B5EF4-FFF2-40B4-BE49-F238E27FC236}">
                    <a16:creationId xmlns:a16="http://schemas.microsoft.com/office/drawing/2014/main" id="{72F07904-1A02-4F70-9400-28E5190BBA01}"/>
                  </a:ext>
                </a:extLst>
              </p:cNvPr>
              <p:cNvSpPr>
                <a:spLocks noChangeArrowheads="1"/>
              </p:cNvSpPr>
              <p:nvPr/>
            </p:nvSpPr>
            <p:spPr bwMode="auto">
              <a:xfrm>
                <a:off x="4064189"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3" name="ïśľíḍè">
                <a:extLst>
                  <a:ext uri="{FF2B5EF4-FFF2-40B4-BE49-F238E27FC236}">
                    <a16:creationId xmlns:a16="http://schemas.microsoft.com/office/drawing/2014/main" id="{EAF994A0-F102-4EE6-B028-5A051BC32CFF}"/>
                  </a:ext>
                </a:extLst>
              </p:cNvPr>
              <p:cNvSpPr>
                <a:spLocks noChangeArrowheads="1"/>
              </p:cNvSpPr>
              <p:nvPr/>
            </p:nvSpPr>
            <p:spPr bwMode="auto">
              <a:xfrm>
                <a:off x="3739822" y="3489710"/>
                <a:ext cx="15087"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4" name="í$ḻîḋè">
                <a:extLst>
                  <a:ext uri="{FF2B5EF4-FFF2-40B4-BE49-F238E27FC236}">
                    <a16:creationId xmlns:a16="http://schemas.microsoft.com/office/drawing/2014/main" id="{C2584632-EE2F-40F4-8DA4-013185293509}"/>
                  </a:ext>
                </a:extLst>
              </p:cNvPr>
              <p:cNvSpPr>
                <a:spLocks noChangeArrowheads="1"/>
              </p:cNvSpPr>
              <p:nvPr/>
            </p:nvSpPr>
            <p:spPr bwMode="auto">
              <a:xfrm>
                <a:off x="4124536"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5" name="iṣļíḋe">
                <a:extLst>
                  <a:ext uri="{FF2B5EF4-FFF2-40B4-BE49-F238E27FC236}">
                    <a16:creationId xmlns:a16="http://schemas.microsoft.com/office/drawing/2014/main" id="{F3AC13B7-B934-4E5B-B76A-77BB260A6B6B}"/>
                  </a:ext>
                </a:extLst>
              </p:cNvPr>
              <p:cNvSpPr>
                <a:spLocks noChangeArrowheads="1"/>
              </p:cNvSpPr>
              <p:nvPr/>
            </p:nvSpPr>
            <p:spPr bwMode="auto">
              <a:xfrm>
                <a:off x="3709649" y="3489710"/>
                <a:ext cx="15087"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6" name="iṩḷiḓé">
                <a:extLst>
                  <a:ext uri="{FF2B5EF4-FFF2-40B4-BE49-F238E27FC236}">
                    <a16:creationId xmlns:a16="http://schemas.microsoft.com/office/drawing/2014/main" id="{912B53EA-FF70-465B-84BC-0F914955CCC9}"/>
                  </a:ext>
                </a:extLst>
              </p:cNvPr>
              <p:cNvSpPr>
                <a:spLocks noChangeArrowheads="1"/>
              </p:cNvSpPr>
              <p:nvPr/>
            </p:nvSpPr>
            <p:spPr bwMode="auto">
              <a:xfrm>
                <a:off x="4094363"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7" name="iSľiḍè">
                <a:extLst>
                  <a:ext uri="{FF2B5EF4-FFF2-40B4-BE49-F238E27FC236}">
                    <a16:creationId xmlns:a16="http://schemas.microsoft.com/office/drawing/2014/main" id="{831EEABA-6393-4EF8-8CC0-C7311831AB14}"/>
                  </a:ext>
                </a:extLst>
              </p:cNvPr>
              <p:cNvSpPr>
                <a:spLocks noChangeArrowheads="1"/>
              </p:cNvSpPr>
              <p:nvPr/>
            </p:nvSpPr>
            <p:spPr bwMode="auto">
              <a:xfrm>
                <a:off x="3664388" y="3459520"/>
                <a:ext cx="495351" cy="5032"/>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8" name="ïṩḷîḍe">
                <a:extLst>
                  <a:ext uri="{FF2B5EF4-FFF2-40B4-BE49-F238E27FC236}">
                    <a16:creationId xmlns:a16="http://schemas.microsoft.com/office/drawing/2014/main" id="{50E3910E-C79C-4FE4-AC29-E622237DF9F2}"/>
                  </a:ext>
                </a:extLst>
              </p:cNvPr>
              <p:cNvSpPr>
                <a:spLocks noChangeArrowheads="1"/>
              </p:cNvSpPr>
              <p:nvPr/>
            </p:nvSpPr>
            <p:spPr bwMode="auto">
              <a:xfrm>
                <a:off x="3664388" y="3474615"/>
                <a:ext cx="115665"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9" name="íšḻiḑê">
                <a:extLst>
                  <a:ext uri="{FF2B5EF4-FFF2-40B4-BE49-F238E27FC236}">
                    <a16:creationId xmlns:a16="http://schemas.microsoft.com/office/drawing/2014/main" id="{DA0FD6F8-2796-4BBA-8D7D-F501E8E76FAC}"/>
                  </a:ext>
                </a:extLst>
              </p:cNvPr>
              <p:cNvSpPr>
                <a:spLocks noChangeArrowheads="1"/>
              </p:cNvSpPr>
              <p:nvPr/>
            </p:nvSpPr>
            <p:spPr bwMode="auto">
              <a:xfrm>
                <a:off x="3790111" y="3474615"/>
                <a:ext cx="42747"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0" name="ïṩļïďè">
                <a:extLst>
                  <a:ext uri="{FF2B5EF4-FFF2-40B4-BE49-F238E27FC236}">
                    <a16:creationId xmlns:a16="http://schemas.microsoft.com/office/drawing/2014/main" id="{3E550F1C-3666-4FC4-80E7-82A9C709913E}"/>
                  </a:ext>
                </a:extLst>
              </p:cNvPr>
              <p:cNvSpPr>
                <a:spLocks noChangeArrowheads="1"/>
              </p:cNvSpPr>
              <p:nvPr/>
            </p:nvSpPr>
            <p:spPr bwMode="auto">
              <a:xfrm>
                <a:off x="3850459" y="3474615"/>
                <a:ext cx="57834"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1" name="îṥlïḋê">
                <a:extLst>
                  <a:ext uri="{FF2B5EF4-FFF2-40B4-BE49-F238E27FC236}">
                    <a16:creationId xmlns:a16="http://schemas.microsoft.com/office/drawing/2014/main" id="{0A2148C7-A39E-4B4C-AB86-597D092B5D63}"/>
                  </a:ext>
                </a:extLst>
              </p:cNvPr>
              <p:cNvSpPr>
                <a:spLocks noChangeArrowheads="1"/>
              </p:cNvSpPr>
              <p:nvPr/>
            </p:nvSpPr>
            <p:spPr bwMode="auto">
              <a:xfrm>
                <a:off x="3918350" y="3474615"/>
                <a:ext cx="55318"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2" name="îṧľïdè">
                <a:extLst>
                  <a:ext uri="{FF2B5EF4-FFF2-40B4-BE49-F238E27FC236}">
                    <a16:creationId xmlns:a16="http://schemas.microsoft.com/office/drawing/2014/main" id="{728FB94A-CE98-4035-B4CC-02DCA2AF82A2}"/>
                  </a:ext>
                </a:extLst>
              </p:cNvPr>
              <p:cNvSpPr>
                <a:spLocks noChangeArrowheads="1"/>
              </p:cNvSpPr>
              <p:nvPr/>
            </p:nvSpPr>
            <p:spPr bwMode="auto">
              <a:xfrm>
                <a:off x="3993784" y="3474615"/>
                <a:ext cx="42745"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3" name="iSḷîḓê">
                <a:extLst>
                  <a:ext uri="{FF2B5EF4-FFF2-40B4-BE49-F238E27FC236}">
                    <a16:creationId xmlns:a16="http://schemas.microsoft.com/office/drawing/2014/main" id="{E7BF1E40-22E9-42A2-87AF-C1F5C1912CD8}"/>
                  </a:ext>
                </a:extLst>
              </p:cNvPr>
              <p:cNvSpPr>
                <a:spLocks noChangeArrowheads="1"/>
              </p:cNvSpPr>
              <p:nvPr/>
            </p:nvSpPr>
            <p:spPr bwMode="auto">
              <a:xfrm>
                <a:off x="4046587" y="3474615"/>
                <a:ext cx="113152"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4" name="îślíďè">
                <a:extLst>
                  <a:ext uri="{FF2B5EF4-FFF2-40B4-BE49-F238E27FC236}">
                    <a16:creationId xmlns:a16="http://schemas.microsoft.com/office/drawing/2014/main" id="{2CCC648D-25BD-4811-B153-13736B73CB3C}"/>
                  </a:ext>
                </a:extLst>
              </p:cNvPr>
              <p:cNvSpPr>
                <a:spLocks noChangeArrowheads="1"/>
              </p:cNvSpPr>
              <p:nvPr/>
            </p:nvSpPr>
            <p:spPr bwMode="auto">
              <a:xfrm>
                <a:off x="3978697" y="3474615"/>
                <a:ext cx="7543"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5" name="iSḻïḍè">
                <a:extLst>
                  <a:ext uri="{FF2B5EF4-FFF2-40B4-BE49-F238E27FC236}">
                    <a16:creationId xmlns:a16="http://schemas.microsoft.com/office/drawing/2014/main" id="{68E04FAC-2498-4578-A30A-0B04303E5661}"/>
                  </a:ext>
                </a:extLst>
              </p:cNvPr>
              <p:cNvSpPr>
                <a:spLocks noChangeArrowheads="1"/>
              </p:cNvSpPr>
              <p:nvPr/>
            </p:nvSpPr>
            <p:spPr bwMode="auto">
              <a:xfrm>
                <a:off x="3837887" y="3474615"/>
                <a:ext cx="7543"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6" name="ïṡliḑê">
                <a:extLst>
                  <a:ext uri="{FF2B5EF4-FFF2-40B4-BE49-F238E27FC236}">
                    <a16:creationId xmlns:a16="http://schemas.microsoft.com/office/drawing/2014/main" id="{977F3BBA-C260-4166-BCBD-EC1E23498BB0}"/>
                  </a:ext>
                </a:extLst>
              </p:cNvPr>
              <p:cNvSpPr>
                <a:spLocks/>
              </p:cNvSpPr>
              <p:nvPr/>
            </p:nvSpPr>
            <p:spPr bwMode="auto">
              <a:xfrm>
                <a:off x="3851276" y="3384550"/>
                <a:ext cx="26988"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7" name="islïďé">
                <a:extLst>
                  <a:ext uri="{FF2B5EF4-FFF2-40B4-BE49-F238E27FC236}">
                    <a16:creationId xmlns:a16="http://schemas.microsoft.com/office/drawing/2014/main" id="{B6BA4611-CE4D-468A-BE46-E157B559D953}"/>
                  </a:ext>
                </a:extLst>
              </p:cNvPr>
              <p:cNvSpPr>
                <a:spLocks/>
              </p:cNvSpPr>
              <p:nvPr/>
            </p:nvSpPr>
            <p:spPr bwMode="auto">
              <a:xfrm>
                <a:off x="3817938" y="3384550"/>
                <a:ext cx="26988" cy="15875"/>
              </a:xfrm>
              <a:custGeom>
                <a:avLst/>
                <a:gdLst>
                  <a:gd name="T0" fmla="*/ 2147483646 w 8"/>
                  <a:gd name="T1" fmla="*/ 0 h 5"/>
                  <a:gd name="T2" fmla="*/ 2147483646 w 8"/>
                  <a:gd name="T3" fmla="*/ 2147483646 h 5"/>
                  <a:gd name="T4" fmla="*/ 2147483646 w 8"/>
                  <a:gd name="T5" fmla="*/ 2147483646 h 5"/>
                  <a:gd name="T6" fmla="*/ 2147483646 w 8"/>
                  <a:gd name="T7" fmla="*/ 0 h 5"/>
                  <a:gd name="T8" fmla="*/ 2147483646 w 8"/>
                  <a:gd name="T9" fmla="*/ 0 h 5"/>
                  <a:gd name="T10" fmla="*/ 2147483646 w 8"/>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8" name="îṥḷîdé">
                <a:extLst>
                  <a:ext uri="{FF2B5EF4-FFF2-40B4-BE49-F238E27FC236}">
                    <a16:creationId xmlns:a16="http://schemas.microsoft.com/office/drawing/2014/main" id="{3DC3F5EC-7D62-47A9-9FC2-7085D3A85190}"/>
                  </a:ext>
                </a:extLst>
              </p:cNvPr>
              <p:cNvSpPr>
                <a:spLocks/>
              </p:cNvSpPr>
              <p:nvPr/>
            </p:nvSpPr>
            <p:spPr bwMode="auto">
              <a:xfrm>
                <a:off x="3983038" y="3384550"/>
                <a:ext cx="26988" cy="15875"/>
              </a:xfrm>
              <a:custGeom>
                <a:avLst/>
                <a:gdLst>
                  <a:gd name="T0" fmla="*/ 2147483646 w 8"/>
                  <a:gd name="T1" fmla="*/ 0 h 5"/>
                  <a:gd name="T2" fmla="*/ 0 w 8"/>
                  <a:gd name="T3" fmla="*/ 2147483646 h 5"/>
                  <a:gd name="T4" fmla="*/ 2147483646 w 8"/>
                  <a:gd name="T5" fmla="*/ 2147483646 h 5"/>
                  <a:gd name="T6" fmla="*/ 2147483646 w 8"/>
                  <a:gd name="T7" fmla="*/ 0 h 5"/>
                  <a:gd name="T8" fmla="*/ 2147483646 w 8"/>
                  <a:gd name="T9" fmla="*/ 0 h 5"/>
                  <a:gd name="T10" fmla="*/ 2147483646 w 8"/>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9" name="isḷîḋé">
                <a:extLst>
                  <a:ext uri="{FF2B5EF4-FFF2-40B4-BE49-F238E27FC236}">
                    <a16:creationId xmlns:a16="http://schemas.microsoft.com/office/drawing/2014/main" id="{4B8A9EA1-22C4-449D-84B2-4683B39552A2}"/>
                  </a:ext>
                </a:extLst>
              </p:cNvPr>
              <p:cNvSpPr>
                <a:spLocks/>
              </p:cNvSpPr>
              <p:nvPr/>
            </p:nvSpPr>
            <p:spPr bwMode="auto">
              <a:xfrm>
                <a:off x="3884613" y="3384550"/>
                <a:ext cx="26988"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0" name="iśḷïḑè">
                <a:extLst>
                  <a:ext uri="{FF2B5EF4-FFF2-40B4-BE49-F238E27FC236}">
                    <a16:creationId xmlns:a16="http://schemas.microsoft.com/office/drawing/2014/main" id="{C61947AB-0983-4C5E-9485-47C04844B1DB}"/>
                  </a:ext>
                </a:extLst>
              </p:cNvPr>
              <p:cNvSpPr>
                <a:spLocks/>
              </p:cNvSpPr>
              <p:nvPr/>
            </p:nvSpPr>
            <p:spPr bwMode="auto">
              <a:xfrm>
                <a:off x="3917951" y="3384550"/>
                <a:ext cx="25400"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1" name="iṧľiďé">
                <a:extLst>
                  <a:ext uri="{FF2B5EF4-FFF2-40B4-BE49-F238E27FC236}">
                    <a16:creationId xmlns:a16="http://schemas.microsoft.com/office/drawing/2014/main" id="{14D46FF2-98CE-4239-9AB8-BCF2D559BC4E}"/>
                  </a:ext>
                </a:extLst>
              </p:cNvPr>
              <p:cNvSpPr>
                <a:spLocks/>
              </p:cNvSpPr>
              <p:nvPr/>
            </p:nvSpPr>
            <p:spPr bwMode="auto">
              <a:xfrm>
                <a:off x="3951288" y="3384550"/>
                <a:ext cx="25400"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2" name="išľïḍé">
                <a:extLst>
                  <a:ext uri="{FF2B5EF4-FFF2-40B4-BE49-F238E27FC236}">
                    <a16:creationId xmlns:a16="http://schemas.microsoft.com/office/drawing/2014/main" id="{38425148-3AAB-4590-8470-115C0599EE94}"/>
                  </a:ext>
                </a:extLst>
              </p:cNvPr>
              <p:cNvSpPr>
                <a:spLocks noChangeArrowheads="1"/>
              </p:cNvSpPr>
              <p:nvPr/>
            </p:nvSpPr>
            <p:spPr bwMode="auto">
              <a:xfrm>
                <a:off x="3772511" y="3484678"/>
                <a:ext cx="7543"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3" name="îŝlîḑè">
                <a:extLst>
                  <a:ext uri="{FF2B5EF4-FFF2-40B4-BE49-F238E27FC236}">
                    <a16:creationId xmlns:a16="http://schemas.microsoft.com/office/drawing/2014/main" id="{B5441D3E-2BC6-4881-8294-5C4FE13886E5}"/>
                  </a:ext>
                </a:extLst>
              </p:cNvPr>
              <p:cNvSpPr>
                <a:spLocks/>
              </p:cNvSpPr>
              <p:nvPr/>
            </p:nvSpPr>
            <p:spPr bwMode="auto">
              <a:xfrm>
                <a:off x="3786188" y="3484563"/>
                <a:ext cx="46038" cy="60325"/>
              </a:xfrm>
              <a:custGeom>
                <a:avLst/>
                <a:gdLst>
                  <a:gd name="T0" fmla="*/ 2147483646 w 29"/>
                  <a:gd name="T1" fmla="*/ 0 h 38"/>
                  <a:gd name="T2" fmla="*/ 2147483646 w 29"/>
                  <a:gd name="T3" fmla="*/ 0 h 38"/>
                  <a:gd name="T4" fmla="*/ 2147483646 w 29"/>
                  <a:gd name="T5" fmla="*/ 2147483646 h 38"/>
                  <a:gd name="T6" fmla="*/ 2147483646 w 29"/>
                  <a:gd name="T7" fmla="*/ 2147483646 h 38"/>
                  <a:gd name="T8" fmla="*/ 0 w 29"/>
                  <a:gd name="T9" fmla="*/ 2147483646 h 38"/>
                  <a:gd name="T10" fmla="*/ 0 w 29"/>
                  <a:gd name="T11" fmla="*/ 2147483646 h 38"/>
                  <a:gd name="T12" fmla="*/ 2147483646 w 29"/>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4" name="îṩḻíḓe">
                <a:extLst>
                  <a:ext uri="{FF2B5EF4-FFF2-40B4-BE49-F238E27FC236}">
                    <a16:creationId xmlns:a16="http://schemas.microsoft.com/office/drawing/2014/main" id="{56B64DA6-DA74-4B45-95F8-29108A261DE1}"/>
                  </a:ext>
                </a:extLst>
              </p:cNvPr>
              <p:cNvSpPr>
                <a:spLocks/>
              </p:cNvSpPr>
              <p:nvPr/>
            </p:nvSpPr>
            <p:spPr bwMode="auto">
              <a:xfrm>
                <a:off x="3994151" y="3484563"/>
                <a:ext cx="46038" cy="60325"/>
              </a:xfrm>
              <a:custGeom>
                <a:avLst/>
                <a:gdLst>
                  <a:gd name="T0" fmla="*/ 2147483646 w 29"/>
                  <a:gd name="T1" fmla="*/ 0 h 38"/>
                  <a:gd name="T2" fmla="*/ 2147483646 w 29"/>
                  <a:gd name="T3" fmla="*/ 0 h 38"/>
                  <a:gd name="T4" fmla="*/ 2147483646 w 29"/>
                  <a:gd name="T5" fmla="*/ 2147483646 h 38"/>
                  <a:gd name="T6" fmla="*/ 2147483646 w 29"/>
                  <a:gd name="T7" fmla="*/ 2147483646 h 38"/>
                  <a:gd name="T8" fmla="*/ 0 w 29"/>
                  <a:gd name="T9" fmla="*/ 2147483646 h 38"/>
                  <a:gd name="T10" fmla="*/ 0 w 29"/>
                  <a:gd name="T11" fmla="*/ 2147483646 h 38"/>
                  <a:gd name="T12" fmla="*/ 2147483646 w 29"/>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5" name="î$1îdè">
                <a:extLst>
                  <a:ext uri="{FF2B5EF4-FFF2-40B4-BE49-F238E27FC236}">
                    <a16:creationId xmlns:a16="http://schemas.microsoft.com/office/drawing/2014/main" id="{F24921D2-89DA-4530-A5D0-F3B3BB2E7BAB}"/>
                  </a:ext>
                </a:extLst>
              </p:cNvPr>
              <p:cNvSpPr>
                <a:spLocks/>
              </p:cNvSpPr>
              <p:nvPr/>
            </p:nvSpPr>
            <p:spPr bwMode="auto">
              <a:xfrm>
                <a:off x="3851276" y="3484563"/>
                <a:ext cx="122238" cy="60325"/>
              </a:xfrm>
              <a:custGeom>
                <a:avLst/>
                <a:gdLst>
                  <a:gd name="T0" fmla="*/ 2147483646 w 77"/>
                  <a:gd name="T1" fmla="*/ 0 h 38"/>
                  <a:gd name="T2" fmla="*/ 2147483646 w 77"/>
                  <a:gd name="T3" fmla="*/ 0 h 38"/>
                  <a:gd name="T4" fmla="*/ 2147483646 w 77"/>
                  <a:gd name="T5" fmla="*/ 2147483646 h 38"/>
                  <a:gd name="T6" fmla="*/ 2147483646 w 77"/>
                  <a:gd name="T7" fmla="*/ 2147483646 h 38"/>
                  <a:gd name="T8" fmla="*/ 0 w 77"/>
                  <a:gd name="T9" fmla="*/ 2147483646 h 38"/>
                  <a:gd name="T10" fmla="*/ 0 w 77"/>
                  <a:gd name="T11" fmla="*/ 2147483646 h 38"/>
                  <a:gd name="T12" fmla="*/ 2147483646 w 77"/>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6" name="iśľïḓe">
                <a:extLst>
                  <a:ext uri="{FF2B5EF4-FFF2-40B4-BE49-F238E27FC236}">
                    <a16:creationId xmlns:a16="http://schemas.microsoft.com/office/drawing/2014/main" id="{A8A81133-3206-4DF4-87C3-CE8F82FA70D1}"/>
                  </a:ext>
                </a:extLst>
              </p:cNvPr>
              <p:cNvSpPr>
                <a:spLocks noChangeArrowheads="1"/>
              </p:cNvSpPr>
              <p:nvPr/>
            </p:nvSpPr>
            <p:spPr bwMode="auto">
              <a:xfrm>
                <a:off x="4046587" y="3484678"/>
                <a:ext cx="5029"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7" name="iṣļïḑè">
                <a:extLst>
                  <a:ext uri="{FF2B5EF4-FFF2-40B4-BE49-F238E27FC236}">
                    <a16:creationId xmlns:a16="http://schemas.microsoft.com/office/drawing/2014/main" id="{79BDF6F3-94C0-4D37-96B6-C7D7DDF6164F}"/>
                  </a:ext>
                </a:extLst>
              </p:cNvPr>
              <p:cNvSpPr>
                <a:spLocks noChangeArrowheads="1"/>
              </p:cNvSpPr>
              <p:nvPr/>
            </p:nvSpPr>
            <p:spPr bwMode="auto">
              <a:xfrm>
                <a:off x="3837887" y="3484678"/>
                <a:ext cx="7543"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8" name="iṡḷidé">
                <a:extLst>
                  <a:ext uri="{FF2B5EF4-FFF2-40B4-BE49-F238E27FC236}">
                    <a16:creationId xmlns:a16="http://schemas.microsoft.com/office/drawing/2014/main" id="{C92C28F8-B7EF-4B33-A671-DEC9A026729A}"/>
                  </a:ext>
                </a:extLst>
              </p:cNvPr>
              <p:cNvSpPr>
                <a:spLocks noChangeArrowheads="1"/>
              </p:cNvSpPr>
              <p:nvPr/>
            </p:nvSpPr>
            <p:spPr bwMode="auto">
              <a:xfrm>
                <a:off x="3978697" y="3484678"/>
                <a:ext cx="5029"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9" name="íṡḷíḋe">
                <a:extLst>
                  <a:ext uri="{FF2B5EF4-FFF2-40B4-BE49-F238E27FC236}">
                    <a16:creationId xmlns:a16="http://schemas.microsoft.com/office/drawing/2014/main" id="{AA8E7B37-8E9E-4C38-A249-439ACB957CF4}"/>
                  </a:ext>
                </a:extLst>
              </p:cNvPr>
              <p:cNvSpPr>
                <a:spLocks noChangeArrowheads="1"/>
              </p:cNvSpPr>
              <p:nvPr/>
            </p:nvSpPr>
            <p:spPr bwMode="auto">
              <a:xfrm>
                <a:off x="3810227" y="3550090"/>
                <a:ext cx="206186"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0" name="íŝ1iḑê">
                <a:extLst>
                  <a:ext uri="{FF2B5EF4-FFF2-40B4-BE49-F238E27FC236}">
                    <a16:creationId xmlns:a16="http://schemas.microsoft.com/office/drawing/2014/main" id="{44DC2D2E-1AEA-4CBA-AAEF-DE9FBF2100BE}"/>
                  </a:ext>
                </a:extLst>
              </p:cNvPr>
              <p:cNvSpPr>
                <a:spLocks noChangeArrowheads="1"/>
              </p:cNvSpPr>
              <p:nvPr/>
            </p:nvSpPr>
            <p:spPr bwMode="auto">
              <a:xfrm>
                <a:off x="3805198" y="3557637"/>
                <a:ext cx="213730" cy="2517"/>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1" name="îṩḷiḑe">
                <a:extLst>
                  <a:ext uri="{FF2B5EF4-FFF2-40B4-BE49-F238E27FC236}">
                    <a16:creationId xmlns:a16="http://schemas.microsoft.com/office/drawing/2014/main" id="{2BBD39D6-FFE0-42A6-A036-88445C83C28E}"/>
                  </a:ext>
                </a:extLst>
              </p:cNvPr>
              <p:cNvSpPr>
                <a:spLocks noChangeArrowheads="1"/>
              </p:cNvSpPr>
              <p:nvPr/>
            </p:nvSpPr>
            <p:spPr bwMode="auto">
              <a:xfrm>
                <a:off x="3802685" y="3567700"/>
                <a:ext cx="218758" cy="0"/>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2" name="iṧḻiḑê">
                <a:extLst>
                  <a:ext uri="{FF2B5EF4-FFF2-40B4-BE49-F238E27FC236}">
                    <a16:creationId xmlns:a16="http://schemas.microsoft.com/office/drawing/2014/main" id="{EA24DD47-6335-4955-830E-DEF075EB6A37}"/>
                  </a:ext>
                </a:extLst>
              </p:cNvPr>
              <p:cNvSpPr>
                <a:spLocks noChangeArrowheads="1"/>
              </p:cNvSpPr>
              <p:nvPr/>
            </p:nvSpPr>
            <p:spPr bwMode="auto">
              <a:xfrm>
                <a:off x="3802685" y="3570217"/>
                <a:ext cx="223787" cy="2515"/>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3" name="ïṣḻîḋè">
                <a:extLst>
                  <a:ext uri="{FF2B5EF4-FFF2-40B4-BE49-F238E27FC236}">
                    <a16:creationId xmlns:a16="http://schemas.microsoft.com/office/drawing/2014/main" id="{16C29E0C-DB0D-4352-837C-EA2F91A7104A}"/>
                  </a:ext>
                </a:extLst>
              </p:cNvPr>
              <p:cNvSpPr>
                <a:spLocks noChangeArrowheads="1"/>
              </p:cNvSpPr>
              <p:nvPr/>
            </p:nvSpPr>
            <p:spPr bwMode="auto">
              <a:xfrm>
                <a:off x="3795140" y="3580280"/>
                <a:ext cx="233846"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4" name="îṡ1îḍé">
                <a:extLst>
                  <a:ext uri="{FF2B5EF4-FFF2-40B4-BE49-F238E27FC236}">
                    <a16:creationId xmlns:a16="http://schemas.microsoft.com/office/drawing/2014/main" id="{7B37B66B-31FF-4418-88B2-84770E92F6CD}"/>
                  </a:ext>
                </a:extLst>
              </p:cNvPr>
              <p:cNvSpPr>
                <a:spLocks/>
              </p:cNvSpPr>
              <p:nvPr/>
            </p:nvSpPr>
            <p:spPr bwMode="auto">
              <a:xfrm>
                <a:off x="3633788" y="3587750"/>
                <a:ext cx="560388" cy="6350"/>
              </a:xfrm>
              <a:custGeom>
                <a:avLst/>
                <a:gdLst>
                  <a:gd name="T0" fmla="*/ 0 w 353"/>
                  <a:gd name="T1" fmla="*/ 0 h 4"/>
                  <a:gd name="T2" fmla="*/ 2147483646 w 353"/>
                  <a:gd name="T3" fmla="*/ 0 h 4"/>
                  <a:gd name="T4" fmla="*/ 2147483646 w 353"/>
                  <a:gd name="T5" fmla="*/ 2147483646 h 4"/>
                  <a:gd name="T6" fmla="*/ 2147483646 w 353"/>
                  <a:gd name="T7" fmla="*/ 2147483646 h 4"/>
                  <a:gd name="T8" fmla="*/ 0 w 353"/>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5" name="îš1íḑe">
                <a:extLst>
                  <a:ext uri="{FF2B5EF4-FFF2-40B4-BE49-F238E27FC236}">
                    <a16:creationId xmlns:a16="http://schemas.microsoft.com/office/drawing/2014/main" id="{B04AC968-D9EF-48ED-9F69-F76A624A5C31}"/>
                  </a:ext>
                </a:extLst>
              </p:cNvPr>
              <p:cNvSpPr>
                <a:spLocks/>
              </p:cNvSpPr>
              <p:nvPr/>
            </p:nvSpPr>
            <p:spPr bwMode="auto">
              <a:xfrm>
                <a:off x="3640138" y="3600450"/>
                <a:ext cx="547688" cy="6350"/>
              </a:xfrm>
              <a:custGeom>
                <a:avLst/>
                <a:gdLst>
                  <a:gd name="T0" fmla="*/ 0 w 345"/>
                  <a:gd name="T1" fmla="*/ 0 h 4"/>
                  <a:gd name="T2" fmla="*/ 2147483646 w 345"/>
                  <a:gd name="T3" fmla="*/ 0 h 4"/>
                  <a:gd name="T4" fmla="*/ 2147483646 w 345"/>
                  <a:gd name="T5" fmla="*/ 2147483646 h 4"/>
                  <a:gd name="T6" fmla="*/ 2147483646 w 345"/>
                  <a:gd name="T7" fmla="*/ 2147483646 h 4"/>
                  <a:gd name="T8" fmla="*/ 0 w 345"/>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6" name="iš1ïḍe">
                <a:extLst>
                  <a:ext uri="{FF2B5EF4-FFF2-40B4-BE49-F238E27FC236}">
                    <a16:creationId xmlns:a16="http://schemas.microsoft.com/office/drawing/2014/main" id="{22D11CA9-ACA6-441C-B097-9E7A77CF06AA}"/>
                  </a:ext>
                </a:extLst>
              </p:cNvPr>
              <p:cNvSpPr>
                <a:spLocks noChangeArrowheads="1"/>
              </p:cNvSpPr>
              <p:nvPr/>
            </p:nvSpPr>
            <p:spPr bwMode="auto">
              <a:xfrm>
                <a:off x="3737308" y="3406687"/>
                <a:ext cx="352025"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7" name="îSḻîde">
                <a:extLst>
                  <a:ext uri="{FF2B5EF4-FFF2-40B4-BE49-F238E27FC236}">
                    <a16:creationId xmlns:a16="http://schemas.microsoft.com/office/drawing/2014/main" id="{AA61C908-B91D-46C3-8413-A48C540DA61D}"/>
                  </a:ext>
                </a:extLst>
              </p:cNvPr>
              <p:cNvSpPr>
                <a:spLocks noChangeArrowheads="1"/>
              </p:cNvSpPr>
              <p:nvPr/>
            </p:nvSpPr>
            <p:spPr bwMode="auto">
              <a:xfrm>
                <a:off x="3747366" y="3416750"/>
                <a:ext cx="32687"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8" name="î$ḻîḑé">
                <a:extLst>
                  <a:ext uri="{FF2B5EF4-FFF2-40B4-BE49-F238E27FC236}">
                    <a16:creationId xmlns:a16="http://schemas.microsoft.com/office/drawing/2014/main" id="{8BC0D773-FE35-4994-8D4F-513DD4BC364D}"/>
                  </a:ext>
                </a:extLst>
              </p:cNvPr>
              <p:cNvSpPr>
                <a:spLocks noChangeArrowheads="1"/>
              </p:cNvSpPr>
              <p:nvPr/>
            </p:nvSpPr>
            <p:spPr bwMode="auto">
              <a:xfrm>
                <a:off x="3805198" y="3416750"/>
                <a:ext cx="211215" cy="2517"/>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9" name="íŝļïḓe">
                <a:extLst>
                  <a:ext uri="{FF2B5EF4-FFF2-40B4-BE49-F238E27FC236}">
                    <a16:creationId xmlns:a16="http://schemas.microsoft.com/office/drawing/2014/main" id="{195A4893-70E4-4A18-A19D-D286A78823D3}"/>
                  </a:ext>
                </a:extLst>
              </p:cNvPr>
              <p:cNvSpPr>
                <a:spLocks noChangeArrowheads="1"/>
              </p:cNvSpPr>
              <p:nvPr/>
            </p:nvSpPr>
            <p:spPr bwMode="auto">
              <a:xfrm>
                <a:off x="3810227"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0" name="îS1iḍé">
                <a:extLst>
                  <a:ext uri="{FF2B5EF4-FFF2-40B4-BE49-F238E27FC236}">
                    <a16:creationId xmlns:a16="http://schemas.microsoft.com/office/drawing/2014/main" id="{9B9E326C-2638-4763-A4F1-48A84D17C99D}"/>
                  </a:ext>
                </a:extLst>
              </p:cNvPr>
              <p:cNvSpPr>
                <a:spLocks noChangeArrowheads="1"/>
              </p:cNvSpPr>
              <p:nvPr/>
            </p:nvSpPr>
            <p:spPr bwMode="auto">
              <a:xfrm>
                <a:off x="3802685" y="3421782"/>
                <a:ext cx="251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1" name="išlïdé">
                <a:extLst>
                  <a:ext uri="{FF2B5EF4-FFF2-40B4-BE49-F238E27FC236}">
                    <a16:creationId xmlns:a16="http://schemas.microsoft.com/office/drawing/2014/main" id="{FCBBE78C-161F-45B1-86F1-0E630BCA5FD2}"/>
                  </a:ext>
                </a:extLst>
              </p:cNvPr>
              <p:cNvSpPr>
                <a:spLocks noChangeArrowheads="1"/>
              </p:cNvSpPr>
              <p:nvPr/>
            </p:nvSpPr>
            <p:spPr bwMode="auto">
              <a:xfrm>
                <a:off x="3790111"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2" name="ïSlïde">
                <a:extLst>
                  <a:ext uri="{FF2B5EF4-FFF2-40B4-BE49-F238E27FC236}">
                    <a16:creationId xmlns:a16="http://schemas.microsoft.com/office/drawing/2014/main" id="{114C2480-0112-46A9-A892-6EE0EFC5EF62}"/>
                  </a:ext>
                </a:extLst>
              </p:cNvPr>
              <p:cNvSpPr>
                <a:spLocks/>
              </p:cNvSpPr>
              <p:nvPr/>
            </p:nvSpPr>
            <p:spPr bwMode="auto">
              <a:xfrm>
                <a:off x="3822701"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3" name="îşľïďe">
                <a:extLst>
                  <a:ext uri="{FF2B5EF4-FFF2-40B4-BE49-F238E27FC236}">
                    <a16:creationId xmlns:a16="http://schemas.microsoft.com/office/drawing/2014/main" id="{1BC654A7-D841-4121-A509-2D69382C2994}"/>
                  </a:ext>
                </a:extLst>
              </p:cNvPr>
              <p:cNvSpPr>
                <a:spLocks/>
              </p:cNvSpPr>
              <p:nvPr/>
            </p:nvSpPr>
            <p:spPr bwMode="auto">
              <a:xfrm>
                <a:off x="3832226"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4" name="ïşľíďê">
                <a:extLst>
                  <a:ext uri="{FF2B5EF4-FFF2-40B4-BE49-F238E27FC236}">
                    <a16:creationId xmlns:a16="http://schemas.microsoft.com/office/drawing/2014/main" id="{72E94BF1-0BE0-4E22-B05A-81C540626FAF}"/>
                  </a:ext>
                </a:extLst>
              </p:cNvPr>
              <p:cNvSpPr>
                <a:spLocks/>
              </p:cNvSpPr>
              <p:nvPr/>
            </p:nvSpPr>
            <p:spPr bwMode="auto">
              <a:xfrm>
                <a:off x="38449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5" name="íś1ïdè">
                <a:extLst>
                  <a:ext uri="{FF2B5EF4-FFF2-40B4-BE49-F238E27FC236}">
                    <a16:creationId xmlns:a16="http://schemas.microsoft.com/office/drawing/2014/main" id="{F02E7FF2-69AE-48A1-BF27-88ED16632DBE}"/>
                  </a:ext>
                </a:extLst>
              </p:cNvPr>
              <p:cNvSpPr>
                <a:spLocks/>
              </p:cNvSpPr>
              <p:nvPr/>
            </p:nvSpPr>
            <p:spPr bwMode="auto">
              <a:xfrm>
                <a:off x="3854451"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6" name="iṩḷiḍe">
                <a:extLst>
                  <a:ext uri="{FF2B5EF4-FFF2-40B4-BE49-F238E27FC236}">
                    <a16:creationId xmlns:a16="http://schemas.microsoft.com/office/drawing/2014/main" id="{4EDB6320-98E2-408F-A5A4-714A0EF6DC04}"/>
                  </a:ext>
                </a:extLst>
              </p:cNvPr>
              <p:cNvSpPr>
                <a:spLocks/>
              </p:cNvSpPr>
              <p:nvPr/>
            </p:nvSpPr>
            <p:spPr bwMode="auto">
              <a:xfrm>
                <a:off x="3865563"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7" name="ïŝ1iďè">
                <a:extLst>
                  <a:ext uri="{FF2B5EF4-FFF2-40B4-BE49-F238E27FC236}">
                    <a16:creationId xmlns:a16="http://schemas.microsoft.com/office/drawing/2014/main" id="{D6F3781D-5EC3-4696-AA08-B418BAE756DC}"/>
                  </a:ext>
                </a:extLst>
              </p:cNvPr>
              <p:cNvSpPr>
                <a:spLocks/>
              </p:cNvSpPr>
              <p:nvPr/>
            </p:nvSpPr>
            <p:spPr bwMode="auto">
              <a:xfrm>
                <a:off x="3878263"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8" name="íṩļíḋê">
                <a:extLst>
                  <a:ext uri="{FF2B5EF4-FFF2-40B4-BE49-F238E27FC236}">
                    <a16:creationId xmlns:a16="http://schemas.microsoft.com/office/drawing/2014/main" id="{F702C814-0B6A-4B17-AD34-F1E98E5E4819}"/>
                  </a:ext>
                </a:extLst>
              </p:cNvPr>
              <p:cNvSpPr>
                <a:spLocks/>
              </p:cNvSpPr>
              <p:nvPr/>
            </p:nvSpPr>
            <p:spPr bwMode="auto">
              <a:xfrm>
                <a:off x="3887788"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9" name="ïṧ1ïdè">
                <a:extLst>
                  <a:ext uri="{FF2B5EF4-FFF2-40B4-BE49-F238E27FC236}">
                    <a16:creationId xmlns:a16="http://schemas.microsoft.com/office/drawing/2014/main" id="{FC3C88A7-1A59-425E-8D61-CA3B943FEB9C}"/>
                  </a:ext>
                </a:extLst>
              </p:cNvPr>
              <p:cNvSpPr>
                <a:spLocks/>
              </p:cNvSpPr>
              <p:nvPr/>
            </p:nvSpPr>
            <p:spPr bwMode="auto">
              <a:xfrm>
                <a:off x="3897313"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0" name="íŝḻîḍé">
                <a:extLst>
                  <a:ext uri="{FF2B5EF4-FFF2-40B4-BE49-F238E27FC236}">
                    <a16:creationId xmlns:a16="http://schemas.microsoft.com/office/drawing/2014/main" id="{51C987D5-F3F5-4AF0-A646-906FB5446F40}"/>
                  </a:ext>
                </a:extLst>
              </p:cNvPr>
              <p:cNvSpPr>
                <a:spLocks/>
              </p:cNvSpPr>
              <p:nvPr/>
            </p:nvSpPr>
            <p:spPr bwMode="auto">
              <a:xfrm>
                <a:off x="3908426"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1" name="îşḻïḓé">
                <a:extLst>
                  <a:ext uri="{FF2B5EF4-FFF2-40B4-BE49-F238E27FC236}">
                    <a16:creationId xmlns:a16="http://schemas.microsoft.com/office/drawing/2014/main" id="{2BC10D00-A75B-4417-8AD0-FA2AB301F67F}"/>
                  </a:ext>
                </a:extLst>
              </p:cNvPr>
              <p:cNvSpPr>
                <a:spLocks/>
              </p:cNvSpPr>
              <p:nvPr/>
            </p:nvSpPr>
            <p:spPr bwMode="auto">
              <a:xfrm>
                <a:off x="39211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2" name="íśļíďè">
                <a:extLst>
                  <a:ext uri="{FF2B5EF4-FFF2-40B4-BE49-F238E27FC236}">
                    <a16:creationId xmlns:a16="http://schemas.microsoft.com/office/drawing/2014/main" id="{85F1AC07-3AE1-4BE9-87A2-7603D6EC1FF9}"/>
                  </a:ext>
                </a:extLst>
              </p:cNvPr>
              <p:cNvSpPr>
                <a:spLocks/>
              </p:cNvSpPr>
              <p:nvPr/>
            </p:nvSpPr>
            <p:spPr bwMode="auto">
              <a:xfrm>
                <a:off x="3930651"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3" name="iŝ1ïdé">
                <a:extLst>
                  <a:ext uri="{FF2B5EF4-FFF2-40B4-BE49-F238E27FC236}">
                    <a16:creationId xmlns:a16="http://schemas.microsoft.com/office/drawing/2014/main" id="{2777079F-35FB-45C1-890A-C8B070A81D05}"/>
                  </a:ext>
                </a:extLst>
              </p:cNvPr>
              <p:cNvSpPr>
                <a:spLocks/>
              </p:cNvSpPr>
              <p:nvPr/>
            </p:nvSpPr>
            <p:spPr bwMode="auto">
              <a:xfrm>
                <a:off x="3940176"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4" name="is1ídè">
                <a:extLst>
                  <a:ext uri="{FF2B5EF4-FFF2-40B4-BE49-F238E27FC236}">
                    <a16:creationId xmlns:a16="http://schemas.microsoft.com/office/drawing/2014/main" id="{2D60337F-3F3F-4E55-913C-E956D56402F0}"/>
                  </a:ext>
                </a:extLst>
              </p:cNvPr>
              <p:cNvSpPr>
                <a:spLocks/>
              </p:cNvSpPr>
              <p:nvPr/>
            </p:nvSpPr>
            <p:spPr bwMode="auto">
              <a:xfrm>
                <a:off x="3951288"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5" name="islíďê">
                <a:extLst>
                  <a:ext uri="{FF2B5EF4-FFF2-40B4-BE49-F238E27FC236}">
                    <a16:creationId xmlns:a16="http://schemas.microsoft.com/office/drawing/2014/main" id="{98FDF1DC-6F66-49BB-B434-37CD19E1C903}"/>
                  </a:ext>
                </a:extLst>
              </p:cNvPr>
              <p:cNvSpPr>
                <a:spLocks/>
              </p:cNvSpPr>
              <p:nvPr/>
            </p:nvSpPr>
            <p:spPr bwMode="auto">
              <a:xfrm>
                <a:off x="3963988"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6" name="iṩlíḑê">
                <a:extLst>
                  <a:ext uri="{FF2B5EF4-FFF2-40B4-BE49-F238E27FC236}">
                    <a16:creationId xmlns:a16="http://schemas.microsoft.com/office/drawing/2014/main" id="{6A326977-91F1-428B-9532-F42CDCDD0CE6}"/>
                  </a:ext>
                </a:extLst>
              </p:cNvPr>
              <p:cNvSpPr>
                <a:spLocks/>
              </p:cNvSpPr>
              <p:nvPr/>
            </p:nvSpPr>
            <p:spPr bwMode="auto">
              <a:xfrm>
                <a:off x="3973513"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7" name="îṥḷïďê">
                <a:extLst>
                  <a:ext uri="{FF2B5EF4-FFF2-40B4-BE49-F238E27FC236}">
                    <a16:creationId xmlns:a16="http://schemas.microsoft.com/office/drawing/2014/main" id="{BFE38735-8159-454C-94EE-B22A2127EA1A}"/>
                  </a:ext>
                </a:extLst>
              </p:cNvPr>
              <p:cNvSpPr>
                <a:spLocks/>
              </p:cNvSpPr>
              <p:nvPr/>
            </p:nvSpPr>
            <p:spPr bwMode="auto">
              <a:xfrm>
                <a:off x="3983038"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8" name="íṥḻïďè">
                <a:extLst>
                  <a:ext uri="{FF2B5EF4-FFF2-40B4-BE49-F238E27FC236}">
                    <a16:creationId xmlns:a16="http://schemas.microsoft.com/office/drawing/2014/main" id="{832AF6FC-E427-46F9-8DEF-35C645E773E0}"/>
                  </a:ext>
                </a:extLst>
              </p:cNvPr>
              <p:cNvSpPr>
                <a:spLocks/>
              </p:cNvSpPr>
              <p:nvPr/>
            </p:nvSpPr>
            <p:spPr bwMode="auto">
              <a:xfrm>
                <a:off x="39973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9" name="íṡḷíḍè">
                <a:extLst>
                  <a:ext uri="{FF2B5EF4-FFF2-40B4-BE49-F238E27FC236}">
                    <a16:creationId xmlns:a16="http://schemas.microsoft.com/office/drawing/2014/main" id="{5B212C87-55E3-4E29-B851-883075F0E7BB}"/>
                  </a:ext>
                </a:extLst>
              </p:cNvPr>
              <p:cNvSpPr>
                <a:spLocks noChangeArrowheads="1"/>
              </p:cNvSpPr>
              <p:nvPr/>
            </p:nvSpPr>
            <p:spPr bwMode="auto">
              <a:xfrm>
                <a:off x="4006356" y="3421782"/>
                <a:ext cx="2515"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0" name="î$ḷîḑé">
                <a:extLst>
                  <a:ext uri="{FF2B5EF4-FFF2-40B4-BE49-F238E27FC236}">
                    <a16:creationId xmlns:a16="http://schemas.microsoft.com/office/drawing/2014/main" id="{7BBBC1C1-3256-459A-A47B-FDE4364FE2CA}"/>
                  </a:ext>
                </a:extLst>
              </p:cNvPr>
              <p:cNvSpPr>
                <a:spLocks noChangeArrowheads="1"/>
              </p:cNvSpPr>
              <p:nvPr/>
            </p:nvSpPr>
            <p:spPr bwMode="auto">
              <a:xfrm>
                <a:off x="4016413"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1" name="í$ľîdè">
                <a:extLst>
                  <a:ext uri="{FF2B5EF4-FFF2-40B4-BE49-F238E27FC236}">
                    <a16:creationId xmlns:a16="http://schemas.microsoft.com/office/drawing/2014/main" id="{CD852851-B5C0-4683-A0AE-8F57573D9350}"/>
                  </a:ext>
                </a:extLst>
              </p:cNvPr>
              <p:cNvSpPr>
                <a:spLocks noChangeArrowheads="1"/>
              </p:cNvSpPr>
              <p:nvPr/>
            </p:nvSpPr>
            <p:spPr bwMode="auto">
              <a:xfrm>
                <a:off x="4026471" y="3421782"/>
                <a:ext cx="754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2" name="iṥ1iḍè">
                <a:extLst>
                  <a:ext uri="{FF2B5EF4-FFF2-40B4-BE49-F238E27FC236}">
                    <a16:creationId xmlns:a16="http://schemas.microsoft.com/office/drawing/2014/main" id="{18C0000E-6E53-42D0-839D-BAAE832F658D}"/>
                  </a:ext>
                </a:extLst>
              </p:cNvPr>
              <p:cNvSpPr>
                <a:spLocks noChangeArrowheads="1"/>
              </p:cNvSpPr>
              <p:nvPr/>
            </p:nvSpPr>
            <p:spPr bwMode="auto">
              <a:xfrm>
                <a:off x="4039044" y="3416750"/>
                <a:ext cx="40231"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3" name="ïslidé">
                <a:extLst>
                  <a:ext uri="{FF2B5EF4-FFF2-40B4-BE49-F238E27FC236}">
                    <a16:creationId xmlns:a16="http://schemas.microsoft.com/office/drawing/2014/main" id="{6E0DB3E5-5D3B-4F1F-BC19-918C869D25F1}"/>
                  </a:ext>
                </a:extLst>
              </p:cNvPr>
              <p:cNvSpPr>
                <a:spLocks noChangeArrowheads="1"/>
              </p:cNvSpPr>
              <p:nvPr/>
            </p:nvSpPr>
            <p:spPr bwMode="auto">
              <a:xfrm>
                <a:off x="3679475" y="3489710"/>
                <a:ext cx="17602"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4" name="íṡlïďè">
                <a:extLst>
                  <a:ext uri="{FF2B5EF4-FFF2-40B4-BE49-F238E27FC236}">
                    <a16:creationId xmlns:a16="http://schemas.microsoft.com/office/drawing/2014/main" id="{467E97AE-0A3A-4752-9F39-6A8C6B1F3BDD}"/>
                  </a:ext>
                </a:extLst>
              </p:cNvPr>
              <p:cNvSpPr>
                <a:spLocks/>
              </p:cNvSpPr>
              <p:nvPr/>
            </p:nvSpPr>
            <p:spPr bwMode="auto">
              <a:xfrm>
                <a:off x="3884613" y="3490913"/>
                <a:ext cx="55563" cy="53975"/>
              </a:xfrm>
              <a:custGeom>
                <a:avLst/>
                <a:gdLst>
                  <a:gd name="T0" fmla="*/ 0 w 35"/>
                  <a:gd name="T1" fmla="*/ 0 h 34"/>
                  <a:gd name="T2" fmla="*/ 2147483646 w 35"/>
                  <a:gd name="T3" fmla="*/ 0 h 34"/>
                  <a:gd name="T4" fmla="*/ 2147483646 w 35"/>
                  <a:gd name="T5" fmla="*/ 2147483646 h 34"/>
                  <a:gd name="T6" fmla="*/ 0 w 35"/>
                  <a:gd name="T7" fmla="*/ 2147483646 h 34"/>
                  <a:gd name="T8" fmla="*/ 0 w 35"/>
                  <a:gd name="T9" fmla="*/ 0 h 34"/>
                  <a:gd name="T10" fmla="*/ 0 w 35"/>
                  <a:gd name="T11" fmla="*/ 0 h 34"/>
                  <a:gd name="T12" fmla="*/ 2147483646 w 35"/>
                  <a:gd name="T13" fmla="*/ 2147483646 h 34"/>
                  <a:gd name="T14" fmla="*/ 2147483646 w 35"/>
                  <a:gd name="T15" fmla="*/ 2147483646 h 34"/>
                  <a:gd name="T16" fmla="*/ 2147483646 w 35"/>
                  <a:gd name="T17" fmla="*/ 2147483646 h 34"/>
                  <a:gd name="T18" fmla="*/ 2147483646 w 35"/>
                  <a:gd name="T19" fmla="*/ 2147483646 h 34"/>
                  <a:gd name="T20" fmla="*/ 2147483646 w 35"/>
                  <a:gd name="T21" fmla="*/ 2147483646 h 34"/>
                  <a:gd name="T22" fmla="*/ 2147483646 w 35"/>
                  <a:gd name="T23" fmla="*/ 2147483646 h 34"/>
                  <a:gd name="T24" fmla="*/ 2147483646 w 35"/>
                  <a:gd name="T25" fmla="*/ 2147483646 h 34"/>
                  <a:gd name="T26" fmla="*/ 2147483646 w 35"/>
                  <a:gd name="T27" fmla="*/ 2147483646 h 34"/>
                  <a:gd name="T28" fmla="*/ 2147483646 w 35"/>
                  <a:gd name="T29" fmla="*/ 2147483646 h 34"/>
                  <a:gd name="T30" fmla="*/ 2147483646 w 35"/>
                  <a:gd name="T31" fmla="*/ 2147483646 h 34"/>
                  <a:gd name="T32" fmla="*/ 2147483646 w 35"/>
                  <a:gd name="T33" fmla="*/ 2147483646 h 3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5" h="34">
                    <a:moveTo>
                      <a:pt x="0" y="0"/>
                    </a:moveTo>
                    <a:lnTo>
                      <a:pt x="35" y="0"/>
                    </a:lnTo>
                    <a:lnTo>
                      <a:pt x="35" y="34"/>
                    </a:lnTo>
                    <a:lnTo>
                      <a:pt x="0" y="34"/>
                    </a:lnTo>
                    <a:lnTo>
                      <a:pt x="0" y="0"/>
                    </a:lnTo>
                    <a:close/>
                    <a:moveTo>
                      <a:pt x="4" y="8"/>
                    </a:moveTo>
                    <a:lnTo>
                      <a:pt x="4" y="27"/>
                    </a:lnTo>
                    <a:lnTo>
                      <a:pt x="8" y="27"/>
                    </a:lnTo>
                    <a:lnTo>
                      <a:pt x="8"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5" name="iṧ1ïḓè">
                <a:extLst>
                  <a:ext uri="{FF2B5EF4-FFF2-40B4-BE49-F238E27FC236}">
                    <a16:creationId xmlns:a16="http://schemas.microsoft.com/office/drawing/2014/main" id="{2D4EBC50-3DF5-40DC-AA60-436115F348BE}"/>
                  </a:ext>
                </a:extLst>
              </p:cNvPr>
              <p:cNvSpPr>
                <a:spLocks/>
              </p:cNvSpPr>
              <p:nvPr/>
            </p:nvSpPr>
            <p:spPr bwMode="auto">
              <a:xfrm>
                <a:off x="3551238" y="3067050"/>
                <a:ext cx="722313" cy="727075"/>
              </a:xfrm>
              <a:custGeom>
                <a:avLst/>
                <a:gdLst>
                  <a:gd name="T0" fmla="*/ 2147483646 w 219"/>
                  <a:gd name="T1" fmla="*/ 0 h 218"/>
                  <a:gd name="T2" fmla="*/ 2147483646 w 219"/>
                  <a:gd name="T3" fmla="*/ 2147483646 h 218"/>
                  <a:gd name="T4" fmla="*/ 2147483646 w 219"/>
                  <a:gd name="T5" fmla="*/ 2147483646 h 218"/>
                  <a:gd name="T6" fmla="*/ 0 w 219"/>
                  <a:gd name="T7" fmla="*/ 2147483646 h 218"/>
                  <a:gd name="T8" fmla="*/ 2147483646 w 219"/>
                  <a:gd name="T9" fmla="*/ 0 h 218"/>
                  <a:gd name="T10" fmla="*/ 2147483646 w 219"/>
                  <a:gd name="T11" fmla="*/ 2147483646 h 218"/>
                  <a:gd name="T12" fmla="*/ 2147483646 w 219"/>
                  <a:gd name="T13" fmla="*/ 2147483646 h 218"/>
                  <a:gd name="T14" fmla="*/ 2147483646 w 219"/>
                  <a:gd name="T15" fmla="*/ 2147483646 h 218"/>
                  <a:gd name="T16" fmla="*/ 2147483646 w 219"/>
                  <a:gd name="T17" fmla="*/ 2147483646 h 218"/>
                  <a:gd name="T18" fmla="*/ 2147483646 w 219"/>
                  <a:gd name="T19" fmla="*/ 2147483646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7" name="íşḷïḑe">
              <a:extLst>
                <a:ext uri="{FF2B5EF4-FFF2-40B4-BE49-F238E27FC236}">
                  <a16:creationId xmlns:a16="http://schemas.microsoft.com/office/drawing/2014/main" id="{3BF2C16B-7B31-44A0-992C-E4F384C90B3F}"/>
                </a:ext>
              </a:extLst>
            </p:cNvPr>
            <p:cNvGrpSpPr>
              <a:grpSpLocks/>
            </p:cNvGrpSpPr>
            <p:nvPr userDrawn="1"/>
          </p:nvGrpSpPr>
          <p:grpSpPr bwMode="auto">
            <a:xfrm>
              <a:off x="4894762" y="471192"/>
              <a:ext cx="4437911" cy="1614111"/>
              <a:chOff x="4412452" y="3106738"/>
              <a:chExt cx="2312689" cy="841148"/>
            </a:xfrm>
          </p:grpSpPr>
          <p:grpSp>
            <p:nvGrpSpPr>
              <p:cNvPr id="8" name="îṥľíḑé">
                <a:extLst>
                  <a:ext uri="{FF2B5EF4-FFF2-40B4-BE49-F238E27FC236}">
                    <a16:creationId xmlns:a16="http://schemas.microsoft.com/office/drawing/2014/main" id="{4DF7E000-6800-468B-87A0-0CEA1CECDD1D}"/>
                  </a:ext>
                </a:extLst>
              </p:cNvPr>
              <p:cNvGrpSpPr>
                <a:grpSpLocks/>
              </p:cNvGrpSpPr>
              <p:nvPr/>
            </p:nvGrpSpPr>
            <p:grpSpPr bwMode="auto">
              <a:xfrm>
                <a:off x="4422776" y="3106738"/>
                <a:ext cx="2293937" cy="617538"/>
                <a:chOff x="4422776" y="3106738"/>
                <a:chExt cx="2293937" cy="617538"/>
              </a:xfrm>
            </p:grpSpPr>
            <p:sp>
              <p:nvSpPr>
                <p:cNvPr id="25" name="išḻiḑé">
                  <a:extLst>
                    <a:ext uri="{FF2B5EF4-FFF2-40B4-BE49-F238E27FC236}">
                      <a16:creationId xmlns:a16="http://schemas.microsoft.com/office/drawing/2014/main" id="{4278EC73-4815-4F77-AB41-755C369F0146}"/>
                    </a:ext>
                  </a:extLst>
                </p:cNvPr>
                <p:cNvSpPr>
                  <a:spLocks/>
                </p:cNvSpPr>
                <p:nvPr/>
              </p:nvSpPr>
              <p:spPr bwMode="auto">
                <a:xfrm>
                  <a:off x="4811713" y="3200400"/>
                  <a:ext cx="49213" cy="100013"/>
                </a:xfrm>
                <a:custGeom>
                  <a:avLst/>
                  <a:gdLst>
                    <a:gd name="T0" fmla="*/ 0 w 15"/>
                    <a:gd name="T1" fmla="*/ 2147483646 h 30"/>
                    <a:gd name="T2" fmla="*/ 2147483646 w 15"/>
                    <a:gd name="T3" fmla="*/ 2147483646 h 30"/>
                    <a:gd name="T4" fmla="*/ 0 w 15"/>
                    <a:gd name="T5" fmla="*/ 2147483646 h 30"/>
                    <a:gd name="T6" fmla="*/ 2147483646 w 15"/>
                    <a:gd name="T7" fmla="*/ 2147483646 h 30"/>
                    <a:gd name="T8" fmla="*/ 2147483646 w 15"/>
                    <a:gd name="T9" fmla="*/ 2147483646 h 30"/>
                    <a:gd name="T10" fmla="*/ 2147483646 w 15"/>
                    <a:gd name="T11" fmla="*/ 2147483646 h 30"/>
                    <a:gd name="T12" fmla="*/ 2147483646 w 15"/>
                    <a:gd name="T13" fmla="*/ 2147483646 h 30"/>
                    <a:gd name="T14" fmla="*/ 2147483646 w 15"/>
                    <a:gd name="T15" fmla="*/ 0 h 30"/>
                    <a:gd name="T16" fmla="*/ 0 w 15"/>
                    <a:gd name="T17" fmla="*/ 2147483646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6" name="íṥľíďè">
                  <a:extLst>
                    <a:ext uri="{FF2B5EF4-FFF2-40B4-BE49-F238E27FC236}">
                      <a16:creationId xmlns:a16="http://schemas.microsoft.com/office/drawing/2014/main" id="{2FD68008-BB4B-4708-A7BF-162B8784C535}"/>
                    </a:ext>
                  </a:extLst>
                </p:cNvPr>
                <p:cNvSpPr>
                  <a:spLocks/>
                </p:cNvSpPr>
                <p:nvPr/>
              </p:nvSpPr>
              <p:spPr bwMode="auto">
                <a:xfrm>
                  <a:off x="5221288" y="3184525"/>
                  <a:ext cx="36513" cy="122238"/>
                </a:xfrm>
                <a:custGeom>
                  <a:avLst/>
                  <a:gdLst>
                    <a:gd name="T0" fmla="*/ 0 w 11"/>
                    <a:gd name="T1" fmla="*/ 2147483646 h 37"/>
                    <a:gd name="T2" fmla="*/ 2147483646 w 11"/>
                    <a:gd name="T3" fmla="*/ 2147483646 h 37"/>
                    <a:gd name="T4" fmla="*/ 0 w 11"/>
                    <a:gd name="T5" fmla="*/ 2147483646 h 37"/>
                    <a:gd name="T6" fmla="*/ 0 w 11"/>
                    <a:gd name="T7" fmla="*/ 2147483646 h 37"/>
                    <a:gd name="T8" fmla="*/ 2147483646 w 11"/>
                    <a:gd name="T9" fmla="*/ 2147483646 h 37"/>
                    <a:gd name="T10" fmla="*/ 2147483646 w 11"/>
                    <a:gd name="T11" fmla="*/ 2147483646 h 37"/>
                    <a:gd name="T12" fmla="*/ 2147483646 w 11"/>
                    <a:gd name="T13" fmla="*/ 2147483646 h 37"/>
                    <a:gd name="T14" fmla="*/ 2147483646 w 11"/>
                    <a:gd name="T15" fmla="*/ 2147483646 h 37"/>
                    <a:gd name="T16" fmla="*/ 2147483646 w 11"/>
                    <a:gd name="T17" fmla="*/ 2147483646 h 37"/>
                    <a:gd name="T18" fmla="*/ 2147483646 w 11"/>
                    <a:gd name="T19" fmla="*/ 0 h 37"/>
                    <a:gd name="T20" fmla="*/ 0 w 11"/>
                    <a:gd name="T21" fmla="*/ 2147483646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7" name="íś1iḑe">
                  <a:extLst>
                    <a:ext uri="{FF2B5EF4-FFF2-40B4-BE49-F238E27FC236}">
                      <a16:creationId xmlns:a16="http://schemas.microsoft.com/office/drawing/2014/main" id="{56D1D644-6EC2-41CE-A387-5D6EDC2F86A4}"/>
                    </a:ext>
                  </a:extLst>
                </p:cNvPr>
                <p:cNvSpPr>
                  <a:spLocks/>
                </p:cNvSpPr>
                <p:nvPr/>
              </p:nvSpPr>
              <p:spPr bwMode="auto">
                <a:xfrm>
                  <a:off x="4554538" y="3251200"/>
                  <a:ext cx="119063" cy="58738"/>
                </a:xfrm>
                <a:custGeom>
                  <a:avLst/>
                  <a:gdLst>
                    <a:gd name="T0" fmla="*/ 0 w 36"/>
                    <a:gd name="T1" fmla="*/ 2147483646 h 18"/>
                    <a:gd name="T2" fmla="*/ 2147483646 w 36"/>
                    <a:gd name="T3" fmla="*/ 2147483646 h 18"/>
                    <a:gd name="T4" fmla="*/ 2147483646 w 36"/>
                    <a:gd name="T5" fmla="*/ 2147483646 h 18"/>
                    <a:gd name="T6" fmla="*/ 2147483646 w 36"/>
                    <a:gd name="T7" fmla="*/ 2147483646 h 18"/>
                    <a:gd name="T8" fmla="*/ 2147483646 w 36"/>
                    <a:gd name="T9" fmla="*/ 2147483646 h 18"/>
                    <a:gd name="T10" fmla="*/ 2147483646 w 36"/>
                    <a:gd name="T11" fmla="*/ 2147483646 h 18"/>
                    <a:gd name="T12" fmla="*/ 2147483646 w 36"/>
                    <a:gd name="T13" fmla="*/ 2147483646 h 18"/>
                    <a:gd name="T14" fmla="*/ 2147483646 w 36"/>
                    <a:gd name="T15" fmla="*/ 2147483646 h 18"/>
                    <a:gd name="T16" fmla="*/ 2147483646 w 36"/>
                    <a:gd name="T17" fmla="*/ 2147483646 h 18"/>
                    <a:gd name="T18" fmla="*/ 2147483646 w 36"/>
                    <a:gd name="T19" fmla="*/ 2147483646 h 18"/>
                    <a:gd name="T20" fmla="*/ 2147483646 w 36"/>
                    <a:gd name="T21" fmla="*/ 0 h 18"/>
                    <a:gd name="T22" fmla="*/ 2147483646 w 36"/>
                    <a:gd name="T23" fmla="*/ 2147483646 h 18"/>
                    <a:gd name="T24" fmla="*/ 2147483646 w 36"/>
                    <a:gd name="T25" fmla="*/ 2147483646 h 18"/>
                    <a:gd name="T26" fmla="*/ 0 w 36"/>
                    <a:gd name="T27" fmla="*/ 2147483646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8" name="iṩ1iḋè">
                  <a:extLst>
                    <a:ext uri="{FF2B5EF4-FFF2-40B4-BE49-F238E27FC236}">
                      <a16:creationId xmlns:a16="http://schemas.microsoft.com/office/drawing/2014/main" id="{4C53D48E-0442-45C4-BDE3-729B2DF7D3FE}"/>
                    </a:ext>
                  </a:extLst>
                </p:cNvPr>
                <p:cNvSpPr>
                  <a:spLocks/>
                </p:cNvSpPr>
                <p:nvPr/>
              </p:nvSpPr>
              <p:spPr bwMode="auto">
                <a:xfrm>
                  <a:off x="6359526" y="3263900"/>
                  <a:ext cx="93663" cy="139700"/>
                </a:xfrm>
                <a:custGeom>
                  <a:avLst/>
                  <a:gdLst>
                    <a:gd name="T0" fmla="*/ 2147483646 w 28"/>
                    <a:gd name="T1" fmla="*/ 2147483646 h 42"/>
                    <a:gd name="T2" fmla="*/ 2147483646 w 28"/>
                    <a:gd name="T3" fmla="*/ 2147483646 h 42"/>
                    <a:gd name="T4" fmla="*/ 2147483646 w 28"/>
                    <a:gd name="T5" fmla="*/ 2147483646 h 42"/>
                    <a:gd name="T6" fmla="*/ 2147483646 w 28"/>
                    <a:gd name="T7" fmla="*/ 2147483646 h 42"/>
                    <a:gd name="T8" fmla="*/ 2147483646 w 28"/>
                    <a:gd name="T9" fmla="*/ 2147483646 h 42"/>
                    <a:gd name="T10" fmla="*/ 2147483646 w 28"/>
                    <a:gd name="T11" fmla="*/ 2147483646 h 42"/>
                    <a:gd name="T12" fmla="*/ 0 w 28"/>
                    <a:gd name="T13" fmla="*/ 2147483646 h 42"/>
                    <a:gd name="T14" fmla="*/ 0 w 28"/>
                    <a:gd name="T15" fmla="*/ 2147483646 h 42"/>
                    <a:gd name="T16" fmla="*/ 2147483646 w 28"/>
                    <a:gd name="T17" fmla="*/ 2147483646 h 42"/>
                    <a:gd name="T18" fmla="*/ 2147483646 w 28"/>
                    <a:gd name="T19" fmla="*/ 2147483646 h 42"/>
                    <a:gd name="T20" fmla="*/ 2147483646 w 28"/>
                    <a:gd name="T21" fmla="*/ 2147483646 h 42"/>
                    <a:gd name="T22" fmla="*/ 2147483646 w 28"/>
                    <a:gd name="T23" fmla="*/ 2147483646 h 42"/>
                    <a:gd name="T24" fmla="*/ 2147483646 w 28"/>
                    <a:gd name="T25" fmla="*/ 2147483646 h 42"/>
                    <a:gd name="T26" fmla="*/ 2147483646 w 28"/>
                    <a:gd name="T27" fmla="*/ 2147483646 h 42"/>
                    <a:gd name="T28" fmla="*/ 2147483646 w 28"/>
                    <a:gd name="T29" fmla="*/ 2147483646 h 42"/>
                    <a:gd name="T30" fmla="*/ 2147483646 w 28"/>
                    <a:gd name="T31" fmla="*/ 2147483646 h 42"/>
                    <a:gd name="T32" fmla="*/ 2147483646 w 28"/>
                    <a:gd name="T33" fmla="*/ 2147483646 h 42"/>
                    <a:gd name="T34" fmla="*/ 2147483646 w 28"/>
                    <a:gd name="T35" fmla="*/ 2147483646 h 42"/>
                    <a:gd name="T36" fmla="*/ 2147483646 w 28"/>
                    <a:gd name="T37" fmla="*/ 2147483646 h 42"/>
                    <a:gd name="T38" fmla="*/ 2147483646 w 28"/>
                    <a:gd name="T39" fmla="*/ 2147483646 h 42"/>
                    <a:gd name="T40" fmla="*/ 2147483646 w 28"/>
                    <a:gd name="T41" fmla="*/ 0 h 42"/>
                    <a:gd name="T42" fmla="*/ 2147483646 w 28"/>
                    <a:gd name="T43" fmla="*/ 2147483646 h 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9" name="íṩlïḓè">
                  <a:extLst>
                    <a:ext uri="{FF2B5EF4-FFF2-40B4-BE49-F238E27FC236}">
                      <a16:creationId xmlns:a16="http://schemas.microsoft.com/office/drawing/2014/main" id="{725C230A-3577-48CA-83F1-6A62F841431C}"/>
                    </a:ext>
                  </a:extLst>
                </p:cNvPr>
                <p:cNvSpPr>
                  <a:spLocks/>
                </p:cNvSpPr>
                <p:nvPr/>
              </p:nvSpPr>
              <p:spPr bwMode="auto">
                <a:xfrm>
                  <a:off x="5826126" y="3273425"/>
                  <a:ext cx="223838" cy="293688"/>
                </a:xfrm>
                <a:custGeom>
                  <a:avLst/>
                  <a:gdLst>
                    <a:gd name="T0" fmla="*/ 2147483646 w 68"/>
                    <a:gd name="T1" fmla="*/ 2147483646 h 88"/>
                    <a:gd name="T2" fmla="*/ 2147483646 w 68"/>
                    <a:gd name="T3" fmla="*/ 2147483646 h 88"/>
                    <a:gd name="T4" fmla="*/ 2147483646 w 68"/>
                    <a:gd name="T5" fmla="*/ 2147483646 h 88"/>
                    <a:gd name="T6" fmla="*/ 2147483646 w 68"/>
                    <a:gd name="T7" fmla="*/ 2147483646 h 88"/>
                    <a:gd name="T8" fmla="*/ 2147483646 w 68"/>
                    <a:gd name="T9" fmla="*/ 0 h 88"/>
                    <a:gd name="T10" fmla="*/ 2147483646 w 68"/>
                    <a:gd name="T11" fmla="*/ 2147483646 h 88"/>
                    <a:gd name="T12" fmla="*/ 2147483646 w 68"/>
                    <a:gd name="T13" fmla="*/ 2147483646 h 88"/>
                    <a:gd name="T14" fmla="*/ 2147483646 w 68"/>
                    <a:gd name="T15" fmla="*/ 2147483646 h 88"/>
                    <a:gd name="T16" fmla="*/ 2147483646 w 68"/>
                    <a:gd name="T17" fmla="*/ 2147483646 h 88"/>
                    <a:gd name="T18" fmla="*/ 2147483646 w 68"/>
                    <a:gd name="T19" fmla="*/ 2147483646 h 88"/>
                    <a:gd name="T20" fmla="*/ 2147483646 w 68"/>
                    <a:gd name="T21" fmla="*/ 2147483646 h 88"/>
                    <a:gd name="T22" fmla="*/ 2147483646 w 68"/>
                    <a:gd name="T23" fmla="*/ 2147483646 h 88"/>
                    <a:gd name="T24" fmla="*/ 2147483646 w 68"/>
                    <a:gd name="T25" fmla="*/ 2147483646 h 88"/>
                    <a:gd name="T26" fmla="*/ 2147483646 w 68"/>
                    <a:gd name="T27" fmla="*/ 2147483646 h 88"/>
                    <a:gd name="T28" fmla="*/ 0 w 68"/>
                    <a:gd name="T29" fmla="*/ 2147483646 h 88"/>
                    <a:gd name="T30" fmla="*/ 2147483646 w 68"/>
                    <a:gd name="T31" fmla="*/ 2147483646 h 88"/>
                    <a:gd name="T32" fmla="*/ 2147483646 w 68"/>
                    <a:gd name="T33" fmla="*/ 2147483646 h 88"/>
                    <a:gd name="T34" fmla="*/ 2147483646 w 68"/>
                    <a:gd name="T35" fmla="*/ 2147483646 h 88"/>
                    <a:gd name="T36" fmla="*/ 2147483646 w 68"/>
                    <a:gd name="T37" fmla="*/ 2147483646 h 88"/>
                    <a:gd name="T38" fmla="*/ 2147483646 w 68"/>
                    <a:gd name="T39" fmla="*/ 2147483646 h 88"/>
                    <a:gd name="T40" fmla="*/ 2147483646 w 68"/>
                    <a:gd name="T41" fmla="*/ 2147483646 h 88"/>
                    <a:gd name="T42" fmla="*/ 2147483646 w 68"/>
                    <a:gd name="T43" fmla="*/ 2147483646 h 88"/>
                    <a:gd name="T44" fmla="*/ 2147483646 w 68"/>
                    <a:gd name="T45" fmla="*/ 2147483646 h 88"/>
                    <a:gd name="T46" fmla="*/ 2147483646 w 68"/>
                    <a:gd name="T47" fmla="*/ 2147483646 h 88"/>
                    <a:gd name="T48" fmla="*/ 2147483646 w 68"/>
                    <a:gd name="T49" fmla="*/ 2147483646 h 88"/>
                    <a:gd name="T50" fmla="*/ 2147483646 w 68"/>
                    <a:gd name="T51" fmla="*/ 2147483646 h 88"/>
                    <a:gd name="T52" fmla="*/ 2147483646 w 68"/>
                    <a:gd name="T53" fmla="*/ 2147483646 h 88"/>
                    <a:gd name="T54" fmla="*/ 2147483646 w 68"/>
                    <a:gd name="T55" fmla="*/ 2147483646 h 88"/>
                    <a:gd name="T56" fmla="*/ 2147483646 w 68"/>
                    <a:gd name="T57" fmla="*/ 2147483646 h 88"/>
                    <a:gd name="T58" fmla="*/ 2147483646 w 68"/>
                    <a:gd name="T59" fmla="*/ 2147483646 h 88"/>
                    <a:gd name="T60" fmla="*/ 2147483646 w 68"/>
                    <a:gd name="T61" fmla="*/ 2147483646 h 88"/>
                    <a:gd name="T62" fmla="*/ 2147483646 w 68"/>
                    <a:gd name="T63" fmla="*/ 2147483646 h 88"/>
                    <a:gd name="T64" fmla="*/ 2147483646 w 68"/>
                    <a:gd name="T65" fmla="*/ 2147483646 h 88"/>
                    <a:gd name="T66" fmla="*/ 2147483646 w 68"/>
                    <a:gd name="T67" fmla="*/ 2147483646 h 88"/>
                    <a:gd name="T68" fmla="*/ 2147483646 w 68"/>
                    <a:gd name="T69" fmla="*/ 2147483646 h 88"/>
                    <a:gd name="T70" fmla="*/ 2147483646 w 68"/>
                    <a:gd name="T71" fmla="*/ 2147483646 h 88"/>
                    <a:gd name="T72" fmla="*/ 2147483646 w 68"/>
                    <a:gd name="T73" fmla="*/ 2147483646 h 88"/>
                    <a:gd name="T74" fmla="*/ 2147483646 w 68"/>
                    <a:gd name="T75" fmla="*/ 2147483646 h 88"/>
                    <a:gd name="T76" fmla="*/ 2147483646 w 68"/>
                    <a:gd name="T77" fmla="*/ 2147483646 h 88"/>
                    <a:gd name="T78" fmla="*/ 2147483646 w 68"/>
                    <a:gd name="T79" fmla="*/ 2147483646 h 88"/>
                    <a:gd name="T80" fmla="*/ 2147483646 w 68"/>
                    <a:gd name="T81" fmla="*/ 2147483646 h 88"/>
                    <a:gd name="T82" fmla="*/ 2147483646 w 68"/>
                    <a:gd name="T83" fmla="*/ 2147483646 h 88"/>
                    <a:gd name="T84" fmla="*/ 2147483646 w 68"/>
                    <a:gd name="T85" fmla="*/ 2147483646 h 88"/>
                    <a:gd name="T86" fmla="*/ 2147483646 w 68"/>
                    <a:gd name="T87" fmla="*/ 2147483646 h 88"/>
                    <a:gd name="T88" fmla="*/ 2147483646 w 68"/>
                    <a:gd name="T89" fmla="*/ 2147483646 h 88"/>
                    <a:gd name="T90" fmla="*/ 2147483646 w 68"/>
                    <a:gd name="T91" fmla="*/ 2147483646 h 88"/>
                    <a:gd name="T92" fmla="*/ 2147483646 w 68"/>
                    <a:gd name="T93" fmla="*/ 2147483646 h 8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0" name="ísḷïďè">
                  <a:extLst>
                    <a:ext uri="{FF2B5EF4-FFF2-40B4-BE49-F238E27FC236}">
                      <a16:creationId xmlns:a16="http://schemas.microsoft.com/office/drawing/2014/main" id="{42429123-C466-4FFC-895C-44526F70A9C9}"/>
                    </a:ext>
                  </a:extLst>
                </p:cNvPr>
                <p:cNvSpPr>
                  <a:spLocks/>
                </p:cNvSpPr>
                <p:nvPr/>
              </p:nvSpPr>
              <p:spPr bwMode="auto">
                <a:xfrm>
                  <a:off x="4518026" y="3506788"/>
                  <a:ext cx="53975" cy="71438"/>
                </a:xfrm>
                <a:custGeom>
                  <a:avLst/>
                  <a:gdLst>
                    <a:gd name="T0" fmla="*/ 2147483646 w 16"/>
                    <a:gd name="T1" fmla="*/ 2147483646 h 21"/>
                    <a:gd name="T2" fmla="*/ 2147483646 w 16"/>
                    <a:gd name="T3" fmla="*/ 2147483646 h 21"/>
                    <a:gd name="T4" fmla="*/ 2147483646 w 16"/>
                    <a:gd name="T5" fmla="*/ 2147483646 h 21"/>
                    <a:gd name="T6" fmla="*/ 2147483646 w 16"/>
                    <a:gd name="T7" fmla="*/ 0 h 21"/>
                    <a:gd name="T8" fmla="*/ 2147483646 w 16"/>
                    <a:gd name="T9" fmla="*/ 2147483646 h 21"/>
                    <a:gd name="T10" fmla="*/ 2147483646 w 16"/>
                    <a:gd name="T11" fmla="*/ 2147483646 h 21"/>
                    <a:gd name="T12" fmla="*/ 2147483646 w 16"/>
                    <a:gd name="T13" fmla="*/ 2147483646 h 21"/>
                    <a:gd name="T14" fmla="*/ 2147483646 w 16"/>
                    <a:gd name="T15" fmla="*/ 2147483646 h 21"/>
                    <a:gd name="T16" fmla="*/ 0 w 16"/>
                    <a:gd name="T17" fmla="*/ 2147483646 h 21"/>
                    <a:gd name="T18" fmla="*/ 2147483646 w 16"/>
                    <a:gd name="T19" fmla="*/ 2147483646 h 21"/>
                    <a:gd name="T20" fmla="*/ 2147483646 w 16"/>
                    <a:gd name="T21" fmla="*/ 2147483646 h 21"/>
                    <a:gd name="T22" fmla="*/ 2147483646 w 16"/>
                    <a:gd name="T23" fmla="*/ 2147483646 h 21"/>
                    <a:gd name="T24" fmla="*/ 2147483646 w 16"/>
                    <a:gd name="T25" fmla="*/ 2147483646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1" name="îṧļîḓé">
                  <a:extLst>
                    <a:ext uri="{FF2B5EF4-FFF2-40B4-BE49-F238E27FC236}">
                      <a16:creationId xmlns:a16="http://schemas.microsoft.com/office/drawing/2014/main" id="{1C2A763E-A8EB-49CE-BDD3-3E7D5A2E4A6D}"/>
                    </a:ext>
                  </a:extLst>
                </p:cNvPr>
                <p:cNvSpPr>
                  <a:spLocks/>
                </p:cNvSpPr>
                <p:nvPr/>
              </p:nvSpPr>
              <p:spPr bwMode="auto">
                <a:xfrm>
                  <a:off x="5319713" y="3133725"/>
                  <a:ext cx="222250" cy="500063"/>
                </a:xfrm>
                <a:custGeom>
                  <a:avLst/>
                  <a:gdLst>
                    <a:gd name="T0" fmla="*/ 2147483646 w 67"/>
                    <a:gd name="T1" fmla="*/ 2147483646 h 150"/>
                    <a:gd name="T2" fmla="*/ 2147483646 w 67"/>
                    <a:gd name="T3" fmla="*/ 2147483646 h 150"/>
                    <a:gd name="T4" fmla="*/ 2147483646 w 67"/>
                    <a:gd name="T5" fmla="*/ 2147483646 h 150"/>
                    <a:gd name="T6" fmla="*/ 2147483646 w 67"/>
                    <a:gd name="T7" fmla="*/ 2147483646 h 150"/>
                    <a:gd name="T8" fmla="*/ 2147483646 w 67"/>
                    <a:gd name="T9" fmla="*/ 2147483646 h 150"/>
                    <a:gd name="T10" fmla="*/ 2147483646 w 67"/>
                    <a:gd name="T11" fmla="*/ 2147483646 h 150"/>
                    <a:gd name="T12" fmla="*/ 2147483646 w 67"/>
                    <a:gd name="T13" fmla="*/ 2147483646 h 150"/>
                    <a:gd name="T14" fmla="*/ 2147483646 w 67"/>
                    <a:gd name="T15" fmla="*/ 2147483646 h 150"/>
                    <a:gd name="T16" fmla="*/ 2147483646 w 67"/>
                    <a:gd name="T17" fmla="*/ 2147483646 h 150"/>
                    <a:gd name="T18" fmla="*/ 2147483646 w 67"/>
                    <a:gd name="T19" fmla="*/ 2147483646 h 150"/>
                    <a:gd name="T20" fmla="*/ 2147483646 w 67"/>
                    <a:gd name="T21" fmla="*/ 2147483646 h 150"/>
                    <a:gd name="T22" fmla="*/ 2147483646 w 67"/>
                    <a:gd name="T23" fmla="*/ 2147483646 h 150"/>
                    <a:gd name="T24" fmla="*/ 2147483646 w 67"/>
                    <a:gd name="T25" fmla="*/ 2147483646 h 150"/>
                    <a:gd name="T26" fmla="*/ 2147483646 w 67"/>
                    <a:gd name="T27" fmla="*/ 2147483646 h 150"/>
                    <a:gd name="T28" fmla="*/ 2147483646 w 67"/>
                    <a:gd name="T29" fmla="*/ 2147483646 h 150"/>
                    <a:gd name="T30" fmla="*/ 2147483646 w 67"/>
                    <a:gd name="T31" fmla="*/ 2147483646 h 150"/>
                    <a:gd name="T32" fmla="*/ 2147483646 w 67"/>
                    <a:gd name="T33" fmla="*/ 2147483646 h 150"/>
                    <a:gd name="T34" fmla="*/ 2147483646 w 67"/>
                    <a:gd name="T35" fmla="*/ 2147483646 h 150"/>
                    <a:gd name="T36" fmla="*/ 2147483646 w 67"/>
                    <a:gd name="T37" fmla="*/ 2147483646 h 150"/>
                    <a:gd name="T38" fmla="*/ 2147483646 w 67"/>
                    <a:gd name="T39" fmla="*/ 2147483646 h 150"/>
                    <a:gd name="T40" fmla="*/ 2147483646 w 67"/>
                    <a:gd name="T41" fmla="*/ 2147483646 h 150"/>
                    <a:gd name="T42" fmla="*/ 2147483646 w 67"/>
                    <a:gd name="T43" fmla="*/ 2147483646 h 150"/>
                    <a:gd name="T44" fmla="*/ 2147483646 w 67"/>
                    <a:gd name="T45" fmla="*/ 2147483646 h 150"/>
                    <a:gd name="T46" fmla="*/ 2147483646 w 67"/>
                    <a:gd name="T47" fmla="*/ 2147483646 h 150"/>
                    <a:gd name="T48" fmla="*/ 2147483646 w 67"/>
                    <a:gd name="T49" fmla="*/ 2147483646 h 150"/>
                    <a:gd name="T50" fmla="*/ 2147483646 w 67"/>
                    <a:gd name="T51" fmla="*/ 2147483646 h 150"/>
                    <a:gd name="T52" fmla="*/ 2147483646 w 67"/>
                    <a:gd name="T53" fmla="*/ 2147483646 h 150"/>
                    <a:gd name="T54" fmla="*/ 2147483646 w 67"/>
                    <a:gd name="T55" fmla="*/ 2147483646 h 150"/>
                    <a:gd name="T56" fmla="*/ 2147483646 w 67"/>
                    <a:gd name="T57" fmla="*/ 2147483646 h 150"/>
                    <a:gd name="T58" fmla="*/ 2147483646 w 67"/>
                    <a:gd name="T59" fmla="*/ 2147483646 h 150"/>
                    <a:gd name="T60" fmla="*/ 2147483646 w 67"/>
                    <a:gd name="T61" fmla="*/ 2147483646 h 150"/>
                    <a:gd name="T62" fmla="*/ 2147483646 w 67"/>
                    <a:gd name="T63" fmla="*/ 2147483646 h 150"/>
                    <a:gd name="T64" fmla="*/ 2147483646 w 67"/>
                    <a:gd name="T65" fmla="*/ 2147483646 h 150"/>
                    <a:gd name="T66" fmla="*/ 2147483646 w 67"/>
                    <a:gd name="T67" fmla="*/ 2147483646 h 150"/>
                    <a:gd name="T68" fmla="*/ 2147483646 w 67"/>
                    <a:gd name="T69" fmla="*/ 2147483646 h 150"/>
                    <a:gd name="T70" fmla="*/ 2147483646 w 67"/>
                    <a:gd name="T71" fmla="*/ 2147483646 h 150"/>
                    <a:gd name="T72" fmla="*/ 2147483646 w 67"/>
                    <a:gd name="T73" fmla="*/ 2147483646 h 150"/>
                    <a:gd name="T74" fmla="*/ 2147483646 w 67"/>
                    <a:gd name="T75" fmla="*/ 2147483646 h 150"/>
                    <a:gd name="T76" fmla="*/ 2147483646 w 67"/>
                    <a:gd name="T77" fmla="*/ 2147483646 h 150"/>
                    <a:gd name="T78" fmla="*/ 2147483646 w 67"/>
                    <a:gd name="T79" fmla="*/ 2147483646 h 150"/>
                    <a:gd name="T80" fmla="*/ 2147483646 w 67"/>
                    <a:gd name="T81" fmla="*/ 2147483646 h 150"/>
                    <a:gd name="T82" fmla="*/ 2147483646 w 67"/>
                    <a:gd name="T83" fmla="*/ 2147483646 h 150"/>
                    <a:gd name="T84" fmla="*/ 2147483646 w 67"/>
                    <a:gd name="T85" fmla="*/ 2147483646 h 150"/>
                    <a:gd name="T86" fmla="*/ 2147483646 w 67"/>
                    <a:gd name="T87" fmla="*/ 2147483646 h 150"/>
                    <a:gd name="T88" fmla="*/ 2147483646 w 67"/>
                    <a:gd name="T89" fmla="*/ 2147483646 h 150"/>
                    <a:gd name="T90" fmla="*/ 2147483646 w 67"/>
                    <a:gd name="T91" fmla="*/ 2147483646 h 150"/>
                    <a:gd name="T92" fmla="*/ 2147483646 w 67"/>
                    <a:gd name="T93" fmla="*/ 2147483646 h 150"/>
                    <a:gd name="T94" fmla="*/ 2147483646 w 67"/>
                    <a:gd name="T95" fmla="*/ 2147483646 h 150"/>
                    <a:gd name="T96" fmla="*/ 2147483646 w 67"/>
                    <a:gd name="T97" fmla="*/ 2147483646 h 150"/>
                    <a:gd name="T98" fmla="*/ 2147483646 w 67"/>
                    <a:gd name="T99" fmla="*/ 2147483646 h 150"/>
                    <a:gd name="T100" fmla="*/ 2147483646 w 67"/>
                    <a:gd name="T101" fmla="*/ 2147483646 h 150"/>
                    <a:gd name="T102" fmla="*/ 2147483646 w 67"/>
                    <a:gd name="T103" fmla="*/ 2147483646 h 1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2" name="iSļïḑé">
                  <a:extLst>
                    <a:ext uri="{FF2B5EF4-FFF2-40B4-BE49-F238E27FC236}">
                      <a16:creationId xmlns:a16="http://schemas.microsoft.com/office/drawing/2014/main" id="{04C878C1-7581-4FA4-B41A-71E29212D89A}"/>
                    </a:ext>
                  </a:extLst>
                </p:cNvPr>
                <p:cNvSpPr>
                  <a:spLocks/>
                </p:cNvSpPr>
                <p:nvPr/>
              </p:nvSpPr>
              <p:spPr bwMode="auto">
                <a:xfrm>
                  <a:off x="4422776" y="3106738"/>
                  <a:ext cx="412750" cy="596900"/>
                </a:xfrm>
                <a:custGeom>
                  <a:avLst/>
                  <a:gdLst>
                    <a:gd name="T0" fmla="*/ 2147483646 w 125"/>
                    <a:gd name="T1" fmla="*/ 2147483646 h 179"/>
                    <a:gd name="T2" fmla="*/ 2147483646 w 125"/>
                    <a:gd name="T3" fmla="*/ 2147483646 h 179"/>
                    <a:gd name="T4" fmla="*/ 2147483646 w 125"/>
                    <a:gd name="T5" fmla="*/ 2147483646 h 179"/>
                    <a:gd name="T6" fmla="*/ 2147483646 w 125"/>
                    <a:gd name="T7" fmla="*/ 2147483646 h 179"/>
                    <a:gd name="T8" fmla="*/ 2147483646 w 125"/>
                    <a:gd name="T9" fmla="*/ 2147483646 h 179"/>
                    <a:gd name="T10" fmla="*/ 2147483646 w 125"/>
                    <a:gd name="T11" fmla="*/ 2147483646 h 179"/>
                    <a:gd name="T12" fmla="*/ 2147483646 w 125"/>
                    <a:gd name="T13" fmla="*/ 2147483646 h 179"/>
                    <a:gd name="T14" fmla="*/ 2147483646 w 125"/>
                    <a:gd name="T15" fmla="*/ 2147483646 h 179"/>
                    <a:gd name="T16" fmla="*/ 2147483646 w 125"/>
                    <a:gd name="T17" fmla="*/ 2147483646 h 179"/>
                    <a:gd name="T18" fmla="*/ 2147483646 w 125"/>
                    <a:gd name="T19" fmla="*/ 2147483646 h 179"/>
                    <a:gd name="T20" fmla="*/ 2147483646 w 125"/>
                    <a:gd name="T21" fmla="*/ 2147483646 h 179"/>
                    <a:gd name="T22" fmla="*/ 2147483646 w 125"/>
                    <a:gd name="T23" fmla="*/ 0 h 179"/>
                    <a:gd name="T24" fmla="*/ 2147483646 w 125"/>
                    <a:gd name="T25" fmla="*/ 0 h 179"/>
                    <a:gd name="T26" fmla="*/ 2147483646 w 125"/>
                    <a:gd name="T27" fmla="*/ 2147483646 h 179"/>
                    <a:gd name="T28" fmla="*/ 2147483646 w 125"/>
                    <a:gd name="T29" fmla="*/ 2147483646 h 179"/>
                    <a:gd name="T30" fmla="*/ 2147483646 w 125"/>
                    <a:gd name="T31" fmla="*/ 2147483646 h 179"/>
                    <a:gd name="T32" fmla="*/ 2147483646 w 125"/>
                    <a:gd name="T33" fmla="*/ 2147483646 h 179"/>
                    <a:gd name="T34" fmla="*/ 0 w 125"/>
                    <a:gd name="T35" fmla="*/ 2147483646 h 179"/>
                    <a:gd name="T36" fmla="*/ 2147483646 w 125"/>
                    <a:gd name="T37" fmla="*/ 2147483646 h 179"/>
                    <a:gd name="T38" fmla="*/ 2147483646 w 125"/>
                    <a:gd name="T39" fmla="*/ 2147483646 h 179"/>
                    <a:gd name="T40" fmla="*/ 2147483646 w 125"/>
                    <a:gd name="T41" fmla="*/ 2147483646 h 179"/>
                    <a:gd name="T42" fmla="*/ 2147483646 w 125"/>
                    <a:gd name="T43" fmla="*/ 2147483646 h 179"/>
                    <a:gd name="T44" fmla="*/ 2147483646 w 125"/>
                    <a:gd name="T45" fmla="*/ 2147483646 h 179"/>
                    <a:gd name="T46" fmla="*/ 2147483646 w 125"/>
                    <a:gd name="T47" fmla="*/ 2147483646 h 179"/>
                    <a:gd name="T48" fmla="*/ 2147483646 w 125"/>
                    <a:gd name="T49" fmla="*/ 2147483646 h 179"/>
                    <a:gd name="T50" fmla="*/ 2147483646 w 125"/>
                    <a:gd name="T51" fmla="*/ 2147483646 h 179"/>
                    <a:gd name="T52" fmla="*/ 2147483646 w 125"/>
                    <a:gd name="T53" fmla="*/ 2147483646 h 179"/>
                    <a:gd name="T54" fmla="*/ 2147483646 w 125"/>
                    <a:gd name="T55" fmla="*/ 2147483646 h 179"/>
                    <a:gd name="T56" fmla="*/ 2147483646 w 125"/>
                    <a:gd name="T57" fmla="*/ 2147483646 h 179"/>
                    <a:gd name="T58" fmla="*/ 2147483646 w 125"/>
                    <a:gd name="T59" fmla="*/ 2147483646 h 179"/>
                    <a:gd name="T60" fmla="*/ 2147483646 w 125"/>
                    <a:gd name="T61" fmla="*/ 2147483646 h 179"/>
                    <a:gd name="T62" fmla="*/ 2147483646 w 125"/>
                    <a:gd name="T63" fmla="*/ 2147483646 h 179"/>
                    <a:gd name="T64" fmla="*/ 2147483646 w 125"/>
                    <a:gd name="T65" fmla="*/ 2147483646 h 179"/>
                    <a:gd name="T66" fmla="*/ 2147483646 w 125"/>
                    <a:gd name="T67" fmla="*/ 2147483646 h 179"/>
                    <a:gd name="T68" fmla="*/ 2147483646 w 125"/>
                    <a:gd name="T69" fmla="*/ 2147483646 h 179"/>
                    <a:gd name="T70" fmla="*/ 2147483646 w 125"/>
                    <a:gd name="T71" fmla="*/ 2147483646 h 179"/>
                    <a:gd name="T72" fmla="*/ 2147483646 w 125"/>
                    <a:gd name="T73" fmla="*/ 2147483646 h 179"/>
                    <a:gd name="T74" fmla="*/ 2147483646 w 125"/>
                    <a:gd name="T75" fmla="*/ 2147483646 h 179"/>
                    <a:gd name="T76" fmla="*/ 2147483646 w 125"/>
                    <a:gd name="T77" fmla="*/ 2147483646 h 179"/>
                    <a:gd name="T78" fmla="*/ 2147483646 w 125"/>
                    <a:gd name="T79" fmla="*/ 2147483646 h 179"/>
                    <a:gd name="T80" fmla="*/ 2147483646 w 125"/>
                    <a:gd name="T81" fmla="*/ 2147483646 h 179"/>
                    <a:gd name="T82" fmla="*/ 2147483646 w 125"/>
                    <a:gd name="T83" fmla="*/ 2147483646 h 179"/>
                    <a:gd name="T84" fmla="*/ 2147483646 w 125"/>
                    <a:gd name="T85" fmla="*/ 2147483646 h 179"/>
                    <a:gd name="T86" fmla="*/ 2147483646 w 125"/>
                    <a:gd name="T87" fmla="*/ 2147483646 h 179"/>
                    <a:gd name="T88" fmla="*/ 2147483646 w 125"/>
                    <a:gd name="T89" fmla="*/ 2147483646 h 179"/>
                    <a:gd name="T90" fmla="*/ 2147483646 w 125"/>
                    <a:gd name="T91" fmla="*/ 2147483646 h 179"/>
                    <a:gd name="T92" fmla="*/ 2147483646 w 125"/>
                    <a:gd name="T93" fmla="*/ 2147483646 h 179"/>
                    <a:gd name="T94" fmla="*/ 2147483646 w 125"/>
                    <a:gd name="T95" fmla="*/ 2147483646 h 179"/>
                    <a:gd name="T96" fmla="*/ 2147483646 w 125"/>
                    <a:gd name="T97" fmla="*/ 2147483646 h 179"/>
                    <a:gd name="T98" fmla="*/ 2147483646 w 125"/>
                    <a:gd name="T99" fmla="*/ 2147483646 h 179"/>
                    <a:gd name="T100" fmla="*/ 2147483646 w 125"/>
                    <a:gd name="T101" fmla="*/ 2147483646 h 17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3" name="íšlïďè">
                  <a:extLst>
                    <a:ext uri="{FF2B5EF4-FFF2-40B4-BE49-F238E27FC236}">
                      <a16:creationId xmlns:a16="http://schemas.microsoft.com/office/drawing/2014/main" id="{0E740BD7-94D0-4BD4-BA36-61BF9B06C3DE}"/>
                    </a:ext>
                  </a:extLst>
                </p:cNvPr>
                <p:cNvSpPr>
                  <a:spLocks/>
                </p:cNvSpPr>
                <p:nvPr/>
              </p:nvSpPr>
              <p:spPr bwMode="auto">
                <a:xfrm>
                  <a:off x="5478463" y="3581400"/>
                  <a:ext cx="46038" cy="76200"/>
                </a:xfrm>
                <a:custGeom>
                  <a:avLst/>
                  <a:gdLst>
                    <a:gd name="T0" fmla="*/ 2147483646 w 14"/>
                    <a:gd name="T1" fmla="*/ 2147483646 h 23"/>
                    <a:gd name="T2" fmla="*/ 2147483646 w 14"/>
                    <a:gd name="T3" fmla="*/ 2147483646 h 23"/>
                    <a:gd name="T4" fmla="*/ 2147483646 w 14"/>
                    <a:gd name="T5" fmla="*/ 0 h 23"/>
                    <a:gd name="T6" fmla="*/ 0 w 14"/>
                    <a:gd name="T7" fmla="*/ 2147483646 h 23"/>
                    <a:gd name="T8" fmla="*/ 2147483646 w 14"/>
                    <a:gd name="T9" fmla="*/ 2147483646 h 23"/>
                    <a:gd name="T10" fmla="*/ 2147483646 w 14"/>
                    <a:gd name="T11" fmla="*/ 2147483646 h 23"/>
                    <a:gd name="T12" fmla="*/ 2147483646 w 14"/>
                    <a:gd name="T13" fmla="*/ 2147483646 h 23"/>
                    <a:gd name="T14" fmla="*/ 2147483646 w 14"/>
                    <a:gd name="T15" fmla="*/ 2147483646 h 23"/>
                    <a:gd name="T16" fmla="*/ 2147483646 w 14"/>
                    <a:gd name="T17" fmla="*/ 2147483646 h 23"/>
                    <a:gd name="T18" fmla="*/ 2147483646 w 14"/>
                    <a:gd name="T19" fmla="*/ 2147483646 h 23"/>
                    <a:gd name="T20" fmla="*/ 2147483646 w 14"/>
                    <a:gd name="T21" fmla="*/ 2147483646 h 23"/>
                    <a:gd name="T22" fmla="*/ 2147483646 w 14"/>
                    <a:gd name="T23" fmla="*/ 2147483646 h 23"/>
                    <a:gd name="T24" fmla="*/ 2147483646 w 14"/>
                    <a:gd name="T25" fmla="*/ 2147483646 h 23"/>
                    <a:gd name="T26" fmla="*/ 2147483646 w 14"/>
                    <a:gd name="T27" fmla="*/ 2147483646 h 2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4" name="işḷîḑe">
                  <a:extLst>
                    <a:ext uri="{FF2B5EF4-FFF2-40B4-BE49-F238E27FC236}">
                      <a16:creationId xmlns:a16="http://schemas.microsoft.com/office/drawing/2014/main" id="{69DBFE56-817E-417B-88C1-E03480A44C00}"/>
                    </a:ext>
                  </a:extLst>
                </p:cNvPr>
                <p:cNvSpPr>
                  <a:spLocks/>
                </p:cNvSpPr>
                <p:nvPr/>
              </p:nvSpPr>
              <p:spPr bwMode="auto">
                <a:xfrm>
                  <a:off x="6310313" y="3136900"/>
                  <a:ext cx="406400" cy="554038"/>
                </a:xfrm>
                <a:custGeom>
                  <a:avLst/>
                  <a:gdLst>
                    <a:gd name="T0" fmla="*/ 2147483646 w 123"/>
                    <a:gd name="T1" fmla="*/ 2147483646 h 166"/>
                    <a:gd name="T2" fmla="*/ 2147483646 w 123"/>
                    <a:gd name="T3" fmla="*/ 0 h 166"/>
                    <a:gd name="T4" fmla="*/ 2147483646 w 123"/>
                    <a:gd name="T5" fmla="*/ 2147483646 h 166"/>
                    <a:gd name="T6" fmla="*/ 2147483646 w 123"/>
                    <a:gd name="T7" fmla="*/ 2147483646 h 166"/>
                    <a:gd name="T8" fmla="*/ 2147483646 w 123"/>
                    <a:gd name="T9" fmla="*/ 2147483646 h 166"/>
                    <a:gd name="T10" fmla="*/ 2147483646 w 123"/>
                    <a:gd name="T11" fmla="*/ 2147483646 h 166"/>
                    <a:gd name="T12" fmla="*/ 2147483646 w 123"/>
                    <a:gd name="T13" fmla="*/ 2147483646 h 166"/>
                    <a:gd name="T14" fmla="*/ 2147483646 w 123"/>
                    <a:gd name="T15" fmla="*/ 2147483646 h 166"/>
                    <a:gd name="T16" fmla="*/ 2147483646 w 123"/>
                    <a:gd name="T17" fmla="*/ 2147483646 h 166"/>
                    <a:gd name="T18" fmla="*/ 2147483646 w 123"/>
                    <a:gd name="T19" fmla="*/ 2147483646 h 166"/>
                    <a:gd name="T20" fmla="*/ 2147483646 w 123"/>
                    <a:gd name="T21" fmla="*/ 2147483646 h 166"/>
                    <a:gd name="T22" fmla="*/ 2147483646 w 123"/>
                    <a:gd name="T23" fmla="*/ 2147483646 h 166"/>
                    <a:gd name="T24" fmla="*/ 2147483646 w 123"/>
                    <a:gd name="T25" fmla="*/ 2147483646 h 166"/>
                    <a:gd name="T26" fmla="*/ 2147483646 w 123"/>
                    <a:gd name="T27" fmla="*/ 2147483646 h 166"/>
                    <a:gd name="T28" fmla="*/ 2147483646 w 123"/>
                    <a:gd name="T29" fmla="*/ 2147483646 h 166"/>
                    <a:gd name="T30" fmla="*/ 2147483646 w 123"/>
                    <a:gd name="T31" fmla="*/ 2147483646 h 166"/>
                    <a:gd name="T32" fmla="*/ 2147483646 w 123"/>
                    <a:gd name="T33" fmla="*/ 2147483646 h 166"/>
                    <a:gd name="T34" fmla="*/ 2147483646 w 123"/>
                    <a:gd name="T35" fmla="*/ 2147483646 h 166"/>
                    <a:gd name="T36" fmla="*/ 2147483646 w 123"/>
                    <a:gd name="T37" fmla="*/ 2147483646 h 166"/>
                    <a:gd name="T38" fmla="*/ 2147483646 w 123"/>
                    <a:gd name="T39" fmla="*/ 2147483646 h 166"/>
                    <a:gd name="T40" fmla="*/ 2147483646 w 123"/>
                    <a:gd name="T41" fmla="*/ 2147483646 h 166"/>
                    <a:gd name="T42" fmla="*/ 2147483646 w 123"/>
                    <a:gd name="T43" fmla="*/ 2147483646 h 166"/>
                    <a:gd name="T44" fmla="*/ 2147483646 w 123"/>
                    <a:gd name="T45" fmla="*/ 2147483646 h 166"/>
                    <a:gd name="T46" fmla="*/ 2147483646 w 123"/>
                    <a:gd name="T47" fmla="*/ 2147483646 h 166"/>
                    <a:gd name="T48" fmla="*/ 2147483646 w 123"/>
                    <a:gd name="T49" fmla="*/ 2147483646 h 166"/>
                    <a:gd name="T50" fmla="*/ 2147483646 w 123"/>
                    <a:gd name="T51" fmla="*/ 2147483646 h 166"/>
                    <a:gd name="T52" fmla="*/ 2147483646 w 123"/>
                    <a:gd name="T53" fmla="*/ 2147483646 h 166"/>
                    <a:gd name="T54" fmla="*/ 2147483646 w 123"/>
                    <a:gd name="T55" fmla="*/ 2147483646 h 166"/>
                    <a:gd name="T56" fmla="*/ 2147483646 w 123"/>
                    <a:gd name="T57" fmla="*/ 2147483646 h 166"/>
                    <a:gd name="T58" fmla="*/ 2147483646 w 123"/>
                    <a:gd name="T59" fmla="*/ 2147483646 h 166"/>
                    <a:gd name="T60" fmla="*/ 2147483646 w 123"/>
                    <a:gd name="T61" fmla="*/ 2147483646 h 166"/>
                    <a:gd name="T62" fmla="*/ 2147483646 w 123"/>
                    <a:gd name="T63" fmla="*/ 2147483646 h 166"/>
                    <a:gd name="T64" fmla="*/ 2147483646 w 123"/>
                    <a:gd name="T65" fmla="*/ 2147483646 h 166"/>
                    <a:gd name="T66" fmla="*/ 2147483646 w 123"/>
                    <a:gd name="T67" fmla="*/ 2147483646 h 166"/>
                    <a:gd name="T68" fmla="*/ 2147483646 w 123"/>
                    <a:gd name="T69" fmla="*/ 2147483646 h 166"/>
                    <a:gd name="T70" fmla="*/ 2147483646 w 123"/>
                    <a:gd name="T71" fmla="*/ 2147483646 h 166"/>
                    <a:gd name="T72" fmla="*/ 2147483646 w 123"/>
                    <a:gd name="T73" fmla="*/ 2147483646 h 166"/>
                    <a:gd name="T74" fmla="*/ 2147483646 w 123"/>
                    <a:gd name="T75" fmla="*/ 2147483646 h 166"/>
                    <a:gd name="T76" fmla="*/ 2147483646 w 123"/>
                    <a:gd name="T77" fmla="*/ 2147483646 h 166"/>
                    <a:gd name="T78" fmla="*/ 2147483646 w 123"/>
                    <a:gd name="T79" fmla="*/ 2147483646 h 166"/>
                    <a:gd name="T80" fmla="*/ 2147483646 w 123"/>
                    <a:gd name="T81" fmla="*/ 2147483646 h 166"/>
                    <a:gd name="T82" fmla="*/ 2147483646 w 123"/>
                    <a:gd name="T83" fmla="*/ 2147483646 h 166"/>
                    <a:gd name="T84" fmla="*/ 2147483646 w 123"/>
                    <a:gd name="T85" fmla="*/ 2147483646 h 166"/>
                    <a:gd name="T86" fmla="*/ 2147483646 w 123"/>
                    <a:gd name="T87" fmla="*/ 2147483646 h 166"/>
                    <a:gd name="T88" fmla="*/ 2147483646 w 123"/>
                    <a:gd name="T89" fmla="*/ 2147483646 h 166"/>
                    <a:gd name="T90" fmla="*/ 2147483646 w 123"/>
                    <a:gd name="T91" fmla="*/ 2147483646 h 166"/>
                    <a:gd name="T92" fmla="*/ 2147483646 w 123"/>
                    <a:gd name="T93" fmla="*/ 2147483646 h 166"/>
                    <a:gd name="T94" fmla="*/ 2147483646 w 123"/>
                    <a:gd name="T95" fmla="*/ 2147483646 h 166"/>
                    <a:gd name="T96" fmla="*/ 2147483646 w 123"/>
                    <a:gd name="T97" fmla="*/ 2147483646 h 166"/>
                    <a:gd name="T98" fmla="*/ 2147483646 w 123"/>
                    <a:gd name="T99" fmla="*/ 2147483646 h 166"/>
                    <a:gd name="T100" fmla="*/ 2147483646 w 123"/>
                    <a:gd name="T101" fmla="*/ 2147483646 h 166"/>
                    <a:gd name="T102" fmla="*/ 2147483646 w 123"/>
                    <a:gd name="T103" fmla="*/ 2147483646 h 166"/>
                    <a:gd name="T104" fmla="*/ 2147483646 w 123"/>
                    <a:gd name="T105" fmla="*/ 2147483646 h 166"/>
                    <a:gd name="T106" fmla="*/ 2147483646 w 123"/>
                    <a:gd name="T107" fmla="*/ 2147483646 h 166"/>
                    <a:gd name="T108" fmla="*/ 2147483646 w 123"/>
                    <a:gd name="T109" fmla="*/ 2147483646 h 166"/>
                    <a:gd name="T110" fmla="*/ 2147483646 w 123"/>
                    <a:gd name="T111" fmla="*/ 2147483646 h 166"/>
                    <a:gd name="T112" fmla="*/ 2147483646 w 123"/>
                    <a:gd name="T113" fmla="*/ 2147483646 h 166"/>
                    <a:gd name="T114" fmla="*/ 2147483646 w 123"/>
                    <a:gd name="T115" fmla="*/ 2147483646 h 166"/>
                    <a:gd name="T116" fmla="*/ 2147483646 w 123"/>
                    <a:gd name="T117" fmla="*/ 2147483646 h 166"/>
                    <a:gd name="T118" fmla="*/ 2147483646 w 123"/>
                    <a:gd name="T119" fmla="*/ 2147483646 h 166"/>
                    <a:gd name="T120" fmla="*/ 2147483646 w 123"/>
                    <a:gd name="T121" fmla="*/ 2147483646 h 16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5" name="íṥḻiďê">
                  <a:extLst>
                    <a:ext uri="{FF2B5EF4-FFF2-40B4-BE49-F238E27FC236}">
                      <a16:creationId xmlns:a16="http://schemas.microsoft.com/office/drawing/2014/main" id="{57664C47-ABA5-4A48-A617-5D45DF0656A4}"/>
                    </a:ext>
                  </a:extLst>
                </p:cNvPr>
                <p:cNvSpPr>
                  <a:spLocks/>
                </p:cNvSpPr>
                <p:nvPr/>
              </p:nvSpPr>
              <p:spPr bwMode="auto">
                <a:xfrm>
                  <a:off x="5159376" y="3357563"/>
                  <a:ext cx="117475" cy="366713"/>
                </a:xfrm>
                <a:custGeom>
                  <a:avLst/>
                  <a:gdLst>
                    <a:gd name="T0" fmla="*/ 2147483646 w 36"/>
                    <a:gd name="T1" fmla="*/ 2147483646 h 110"/>
                    <a:gd name="T2" fmla="*/ 2147483646 w 36"/>
                    <a:gd name="T3" fmla="*/ 2147483646 h 110"/>
                    <a:gd name="T4" fmla="*/ 2147483646 w 36"/>
                    <a:gd name="T5" fmla="*/ 2147483646 h 110"/>
                    <a:gd name="T6" fmla="*/ 2147483646 w 36"/>
                    <a:gd name="T7" fmla="*/ 0 h 110"/>
                    <a:gd name="T8" fmla="*/ 2147483646 w 36"/>
                    <a:gd name="T9" fmla="*/ 2147483646 h 110"/>
                    <a:gd name="T10" fmla="*/ 2147483646 w 36"/>
                    <a:gd name="T11" fmla="*/ 2147483646 h 110"/>
                    <a:gd name="T12" fmla="*/ 2147483646 w 36"/>
                    <a:gd name="T13" fmla="*/ 2147483646 h 110"/>
                    <a:gd name="T14" fmla="*/ 2147483646 w 36"/>
                    <a:gd name="T15" fmla="*/ 2147483646 h 110"/>
                    <a:gd name="T16" fmla="*/ 2147483646 w 36"/>
                    <a:gd name="T17" fmla="*/ 2147483646 h 110"/>
                    <a:gd name="T18" fmla="*/ 0 w 36"/>
                    <a:gd name="T19" fmla="*/ 2147483646 h 110"/>
                    <a:gd name="T20" fmla="*/ 0 w 36"/>
                    <a:gd name="T21" fmla="*/ 2147483646 h 110"/>
                    <a:gd name="T22" fmla="*/ 0 w 36"/>
                    <a:gd name="T23" fmla="*/ 2147483646 h 110"/>
                    <a:gd name="T24" fmla="*/ 2147483646 w 36"/>
                    <a:gd name="T25" fmla="*/ 2147483646 h 110"/>
                    <a:gd name="T26" fmla="*/ 2147483646 w 36"/>
                    <a:gd name="T27" fmla="*/ 2147483646 h 110"/>
                    <a:gd name="T28" fmla="*/ 2147483646 w 36"/>
                    <a:gd name="T29" fmla="*/ 2147483646 h 110"/>
                    <a:gd name="T30" fmla="*/ 2147483646 w 36"/>
                    <a:gd name="T31" fmla="*/ 2147483646 h 110"/>
                    <a:gd name="T32" fmla="*/ 2147483646 w 36"/>
                    <a:gd name="T33" fmla="*/ 2147483646 h 110"/>
                    <a:gd name="T34" fmla="*/ 2147483646 w 36"/>
                    <a:gd name="T35" fmla="*/ 2147483646 h 110"/>
                    <a:gd name="T36" fmla="*/ 2147483646 w 36"/>
                    <a:gd name="T37" fmla="*/ 2147483646 h 110"/>
                    <a:gd name="T38" fmla="*/ 2147483646 w 36"/>
                    <a:gd name="T39" fmla="*/ 2147483646 h 110"/>
                    <a:gd name="T40" fmla="*/ 2147483646 w 36"/>
                    <a:gd name="T41" fmla="*/ 2147483646 h 110"/>
                    <a:gd name="T42" fmla="*/ 2147483646 w 36"/>
                    <a:gd name="T43" fmla="*/ 2147483646 h 110"/>
                    <a:gd name="T44" fmla="*/ 2147483646 w 36"/>
                    <a:gd name="T45" fmla="*/ 2147483646 h 110"/>
                    <a:gd name="T46" fmla="*/ 2147483646 w 36"/>
                    <a:gd name="T47" fmla="*/ 2147483646 h 110"/>
                    <a:gd name="T48" fmla="*/ 2147483646 w 36"/>
                    <a:gd name="T49" fmla="*/ 2147483646 h 110"/>
                    <a:gd name="T50" fmla="*/ 2147483646 w 36"/>
                    <a:gd name="T51" fmla="*/ 2147483646 h 1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9" name="ïšľîḍê">
                <a:extLst>
                  <a:ext uri="{FF2B5EF4-FFF2-40B4-BE49-F238E27FC236}">
                    <a16:creationId xmlns:a16="http://schemas.microsoft.com/office/drawing/2014/main" id="{488F4407-C59E-4728-BA4D-A23701A9C6AF}"/>
                  </a:ext>
                </a:extLst>
              </p:cNvPr>
              <p:cNvGrpSpPr>
                <a:grpSpLocks/>
              </p:cNvGrpSpPr>
              <p:nvPr/>
            </p:nvGrpSpPr>
            <p:grpSpPr bwMode="auto">
              <a:xfrm>
                <a:off x="4412452" y="3781425"/>
                <a:ext cx="2312689" cy="166461"/>
                <a:chOff x="6986588" y="3521075"/>
                <a:chExt cx="1654176" cy="119063"/>
              </a:xfrm>
            </p:grpSpPr>
            <p:sp>
              <p:nvSpPr>
                <p:cNvPr id="10" name="îṩľîḑê">
                  <a:extLst>
                    <a:ext uri="{FF2B5EF4-FFF2-40B4-BE49-F238E27FC236}">
                      <a16:creationId xmlns:a16="http://schemas.microsoft.com/office/drawing/2014/main" id="{E432E2D5-77ED-402F-A881-13003C2DBA96}"/>
                    </a:ext>
                  </a:extLst>
                </p:cNvPr>
                <p:cNvSpPr>
                  <a:spLocks/>
                </p:cNvSpPr>
                <p:nvPr/>
              </p:nvSpPr>
              <p:spPr bwMode="auto">
                <a:xfrm>
                  <a:off x="6986588" y="3521075"/>
                  <a:ext cx="155575" cy="119063"/>
                </a:xfrm>
                <a:custGeom>
                  <a:avLst/>
                  <a:gdLst>
                    <a:gd name="T0" fmla="*/ 2147483646 w 98"/>
                    <a:gd name="T1" fmla="*/ 0 h 75"/>
                    <a:gd name="T2" fmla="*/ 2147483646 w 98"/>
                    <a:gd name="T3" fmla="*/ 2147483646 h 75"/>
                    <a:gd name="T4" fmla="*/ 2147483646 w 98"/>
                    <a:gd name="T5" fmla="*/ 0 h 75"/>
                    <a:gd name="T6" fmla="*/ 2147483646 w 98"/>
                    <a:gd name="T7" fmla="*/ 0 h 75"/>
                    <a:gd name="T8" fmla="*/ 2147483646 w 98"/>
                    <a:gd name="T9" fmla="*/ 2147483646 h 75"/>
                    <a:gd name="T10" fmla="*/ 2147483646 w 98"/>
                    <a:gd name="T11" fmla="*/ 0 h 75"/>
                    <a:gd name="T12" fmla="*/ 0 w 98"/>
                    <a:gd name="T13" fmla="*/ 0 h 75"/>
                    <a:gd name="T14" fmla="*/ 2147483646 w 98"/>
                    <a:gd name="T15" fmla="*/ 2147483646 h 75"/>
                    <a:gd name="T16" fmla="*/ 2147483646 w 98"/>
                    <a:gd name="T17" fmla="*/ 2147483646 h 75"/>
                    <a:gd name="T18" fmla="*/ 2147483646 w 98"/>
                    <a:gd name="T19" fmla="*/ 2147483646 h 75"/>
                    <a:gd name="T20" fmla="*/ 2147483646 w 98"/>
                    <a:gd name="T21" fmla="*/ 2147483646 h 75"/>
                    <a:gd name="T22" fmla="*/ 2147483646 w 98"/>
                    <a:gd name="T23" fmla="*/ 2147483646 h 75"/>
                    <a:gd name="T24" fmla="*/ 2147483646 w 98"/>
                    <a:gd name="T25" fmla="*/ 0 h 75"/>
                    <a:gd name="T26" fmla="*/ 2147483646 w 98"/>
                    <a:gd name="T27" fmla="*/ 0 h 7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1" name="îṩḷîde">
                  <a:extLst>
                    <a:ext uri="{FF2B5EF4-FFF2-40B4-BE49-F238E27FC236}">
                      <a16:creationId xmlns:a16="http://schemas.microsoft.com/office/drawing/2014/main" id="{F077723B-D6F2-45F6-8659-D22A170B31CF}"/>
                    </a:ext>
                  </a:extLst>
                </p:cNvPr>
                <p:cNvSpPr>
                  <a:spLocks/>
                </p:cNvSpPr>
                <p:nvPr/>
              </p:nvSpPr>
              <p:spPr bwMode="auto">
                <a:xfrm>
                  <a:off x="7135813" y="3521075"/>
                  <a:ext cx="112713" cy="119063"/>
                </a:xfrm>
                <a:custGeom>
                  <a:avLst/>
                  <a:gdLst>
                    <a:gd name="T0" fmla="*/ 2147483646 w 34"/>
                    <a:gd name="T1" fmla="*/ 2147483646 h 36"/>
                    <a:gd name="T2" fmla="*/ 2147483646 w 34"/>
                    <a:gd name="T3" fmla="*/ 2147483646 h 36"/>
                    <a:gd name="T4" fmla="*/ 2147483646 w 34"/>
                    <a:gd name="T5" fmla="*/ 2147483646 h 36"/>
                    <a:gd name="T6" fmla="*/ 2147483646 w 34"/>
                    <a:gd name="T7" fmla="*/ 2147483646 h 36"/>
                    <a:gd name="T8" fmla="*/ 2147483646 w 34"/>
                    <a:gd name="T9" fmla="*/ 2147483646 h 36"/>
                    <a:gd name="T10" fmla="*/ 2147483646 w 34"/>
                    <a:gd name="T11" fmla="*/ 2147483646 h 36"/>
                    <a:gd name="T12" fmla="*/ 2147483646 w 34"/>
                    <a:gd name="T13" fmla="*/ 2147483646 h 36"/>
                    <a:gd name="T14" fmla="*/ 2147483646 w 34"/>
                    <a:gd name="T15" fmla="*/ 2147483646 h 36"/>
                    <a:gd name="T16" fmla="*/ 2147483646 w 34"/>
                    <a:gd name="T17" fmla="*/ 0 h 36"/>
                    <a:gd name="T18" fmla="*/ 2147483646 w 34"/>
                    <a:gd name="T19" fmla="*/ 0 h 36"/>
                    <a:gd name="T20" fmla="*/ 2147483646 w 34"/>
                    <a:gd name="T21" fmla="*/ 2147483646 h 36"/>
                    <a:gd name="T22" fmla="*/ 0 w 34"/>
                    <a:gd name="T23" fmla="*/ 2147483646 h 36"/>
                    <a:gd name="T24" fmla="*/ 0 w 34"/>
                    <a:gd name="T25" fmla="*/ 2147483646 h 36"/>
                    <a:gd name="T26" fmla="*/ 2147483646 w 34"/>
                    <a:gd name="T27" fmla="*/ 2147483646 h 36"/>
                    <a:gd name="T28" fmla="*/ 2147483646 w 34"/>
                    <a:gd name="T29" fmla="*/ 2147483646 h 36"/>
                    <a:gd name="T30" fmla="*/ 2147483646 w 34"/>
                    <a:gd name="T31" fmla="*/ 2147483646 h 36"/>
                    <a:gd name="T32" fmla="*/ 2147483646 w 34"/>
                    <a:gd name="T33" fmla="*/ 2147483646 h 36"/>
                    <a:gd name="T34" fmla="*/ 2147483646 w 34"/>
                    <a:gd name="T35" fmla="*/ 2147483646 h 36"/>
                    <a:gd name="T36" fmla="*/ 2147483646 w 34"/>
                    <a:gd name="T37" fmla="*/ 0 h 36"/>
                    <a:gd name="T38" fmla="*/ 2147483646 w 34"/>
                    <a:gd name="T39" fmla="*/ 0 h 36"/>
                    <a:gd name="T40" fmla="*/ 2147483646 w 34"/>
                    <a:gd name="T41" fmla="*/ 2147483646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2" name="îṣḻîḑê">
                  <a:extLst>
                    <a:ext uri="{FF2B5EF4-FFF2-40B4-BE49-F238E27FC236}">
                      <a16:creationId xmlns:a16="http://schemas.microsoft.com/office/drawing/2014/main" id="{3E8517FC-587A-4730-A45F-28BCB1215095}"/>
                    </a:ext>
                  </a:extLst>
                </p:cNvPr>
                <p:cNvSpPr>
                  <a:spLocks/>
                </p:cNvSpPr>
                <p:nvPr/>
              </p:nvSpPr>
              <p:spPr bwMode="auto">
                <a:xfrm>
                  <a:off x="7248526" y="3521075"/>
                  <a:ext cx="114300" cy="119063"/>
                </a:xfrm>
                <a:custGeom>
                  <a:avLst/>
                  <a:gdLst>
                    <a:gd name="T0" fmla="*/ 2147483646 w 72"/>
                    <a:gd name="T1" fmla="*/ 0 h 75"/>
                    <a:gd name="T2" fmla="*/ 2147483646 w 72"/>
                    <a:gd name="T3" fmla="*/ 2147483646 h 75"/>
                    <a:gd name="T4" fmla="*/ 2147483646 w 72"/>
                    <a:gd name="T5" fmla="*/ 2147483646 h 75"/>
                    <a:gd name="T6" fmla="*/ 2147483646 w 72"/>
                    <a:gd name="T7" fmla="*/ 0 h 75"/>
                    <a:gd name="T8" fmla="*/ 2147483646 w 72"/>
                    <a:gd name="T9" fmla="*/ 0 h 75"/>
                    <a:gd name="T10" fmla="*/ 0 w 72"/>
                    <a:gd name="T11" fmla="*/ 2147483646 h 75"/>
                    <a:gd name="T12" fmla="*/ 2147483646 w 72"/>
                    <a:gd name="T13" fmla="*/ 2147483646 h 75"/>
                    <a:gd name="T14" fmla="*/ 2147483646 w 72"/>
                    <a:gd name="T15" fmla="*/ 2147483646 h 75"/>
                    <a:gd name="T16" fmla="*/ 2147483646 w 72"/>
                    <a:gd name="T17" fmla="*/ 2147483646 h 75"/>
                    <a:gd name="T18" fmla="*/ 2147483646 w 72"/>
                    <a:gd name="T19" fmla="*/ 2147483646 h 75"/>
                    <a:gd name="T20" fmla="*/ 2147483646 w 72"/>
                    <a:gd name="T21" fmla="*/ 2147483646 h 75"/>
                    <a:gd name="T22" fmla="*/ 2147483646 w 72"/>
                    <a:gd name="T23" fmla="*/ 0 h 75"/>
                    <a:gd name="T24" fmla="*/ 2147483646 w 72"/>
                    <a:gd name="T25" fmla="*/ 0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3" name="ïṥlíḑê">
                  <a:extLst>
                    <a:ext uri="{FF2B5EF4-FFF2-40B4-BE49-F238E27FC236}">
                      <a16:creationId xmlns:a16="http://schemas.microsoft.com/office/drawing/2014/main" id="{0A309F7C-73E0-4F3D-B498-9EAE08365529}"/>
                    </a:ext>
                  </a:extLst>
                </p:cNvPr>
                <p:cNvSpPr>
                  <a:spLocks/>
                </p:cNvSpPr>
                <p:nvPr/>
              </p:nvSpPr>
              <p:spPr bwMode="auto">
                <a:xfrm>
                  <a:off x="7356476" y="3521075"/>
                  <a:ext cx="112713" cy="119063"/>
                </a:xfrm>
                <a:custGeom>
                  <a:avLst/>
                  <a:gdLst>
                    <a:gd name="T0" fmla="*/ 2147483646 w 71"/>
                    <a:gd name="T1" fmla="*/ 0 h 75"/>
                    <a:gd name="T2" fmla="*/ 0 w 71"/>
                    <a:gd name="T3" fmla="*/ 2147483646 h 75"/>
                    <a:gd name="T4" fmla="*/ 2147483646 w 71"/>
                    <a:gd name="T5" fmla="*/ 2147483646 h 75"/>
                    <a:gd name="T6" fmla="*/ 2147483646 w 71"/>
                    <a:gd name="T7" fmla="*/ 2147483646 h 75"/>
                    <a:gd name="T8" fmla="*/ 2147483646 w 71"/>
                    <a:gd name="T9" fmla="*/ 2147483646 h 75"/>
                    <a:gd name="T10" fmla="*/ 2147483646 w 71"/>
                    <a:gd name="T11" fmla="*/ 2147483646 h 75"/>
                    <a:gd name="T12" fmla="*/ 2147483646 w 71"/>
                    <a:gd name="T13" fmla="*/ 2147483646 h 75"/>
                    <a:gd name="T14" fmla="*/ 2147483646 w 71"/>
                    <a:gd name="T15" fmla="*/ 0 h 75"/>
                    <a:gd name="T16" fmla="*/ 2147483646 w 71"/>
                    <a:gd name="T17" fmla="*/ 0 h 75"/>
                    <a:gd name="T18" fmla="*/ 2147483646 w 71"/>
                    <a:gd name="T19" fmla="*/ 2147483646 h 75"/>
                    <a:gd name="T20" fmla="*/ 2147483646 w 71"/>
                    <a:gd name="T21" fmla="*/ 2147483646 h 75"/>
                    <a:gd name="T22" fmla="*/ 2147483646 w 71"/>
                    <a:gd name="T23" fmla="*/ 2147483646 h 75"/>
                    <a:gd name="T24" fmla="*/ 2147483646 w 71"/>
                    <a:gd name="T25" fmla="*/ 2147483646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4" name="îş1íḋe">
                  <a:extLst>
                    <a:ext uri="{FF2B5EF4-FFF2-40B4-BE49-F238E27FC236}">
                      <a16:creationId xmlns:a16="http://schemas.microsoft.com/office/drawing/2014/main" id="{F3F553F3-F62B-438D-A0BC-17CB51BABA67}"/>
                    </a:ext>
                  </a:extLst>
                </p:cNvPr>
                <p:cNvSpPr>
                  <a:spLocks/>
                </p:cNvSpPr>
                <p:nvPr/>
              </p:nvSpPr>
              <p:spPr bwMode="auto">
                <a:xfrm>
                  <a:off x="7481888" y="3521075"/>
                  <a:ext cx="119063" cy="119063"/>
                </a:xfrm>
                <a:custGeom>
                  <a:avLst/>
                  <a:gdLst>
                    <a:gd name="T0" fmla="*/ 2147483646 w 75"/>
                    <a:gd name="T1" fmla="*/ 2147483646 h 75"/>
                    <a:gd name="T2" fmla="*/ 2147483646 w 75"/>
                    <a:gd name="T3" fmla="*/ 0 h 75"/>
                    <a:gd name="T4" fmla="*/ 2147483646 w 75"/>
                    <a:gd name="T5" fmla="*/ 0 h 75"/>
                    <a:gd name="T6" fmla="*/ 0 w 75"/>
                    <a:gd name="T7" fmla="*/ 2147483646 h 75"/>
                    <a:gd name="T8" fmla="*/ 2147483646 w 75"/>
                    <a:gd name="T9" fmla="*/ 2147483646 h 75"/>
                    <a:gd name="T10" fmla="*/ 2147483646 w 75"/>
                    <a:gd name="T11" fmla="*/ 2147483646 h 75"/>
                    <a:gd name="T12" fmla="*/ 2147483646 w 75"/>
                    <a:gd name="T13" fmla="*/ 2147483646 h 75"/>
                    <a:gd name="T14" fmla="*/ 2147483646 w 75"/>
                    <a:gd name="T15" fmla="*/ 2147483646 h 75"/>
                    <a:gd name="T16" fmla="*/ 2147483646 w 75"/>
                    <a:gd name="T17" fmla="*/ 0 h 75"/>
                    <a:gd name="T18" fmla="*/ 2147483646 w 75"/>
                    <a:gd name="T19" fmla="*/ 0 h 75"/>
                    <a:gd name="T20" fmla="*/ 2147483646 w 75"/>
                    <a:gd name="T21" fmla="*/ 2147483646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5" name="îş1ïḋe">
                  <a:extLst>
                    <a:ext uri="{FF2B5EF4-FFF2-40B4-BE49-F238E27FC236}">
                      <a16:creationId xmlns:a16="http://schemas.microsoft.com/office/drawing/2014/main" id="{DF898A21-67F2-4AE6-9422-481F1ECD4AFE}"/>
                    </a:ext>
                  </a:extLst>
                </p:cNvPr>
                <p:cNvSpPr>
                  <a:spLocks/>
                </p:cNvSpPr>
                <p:nvPr/>
              </p:nvSpPr>
              <p:spPr bwMode="auto">
                <a:xfrm>
                  <a:off x="7653338" y="3521075"/>
                  <a:ext cx="112713" cy="119063"/>
                </a:xfrm>
                <a:custGeom>
                  <a:avLst/>
                  <a:gdLst>
                    <a:gd name="T0" fmla="*/ 2147483646 w 34"/>
                    <a:gd name="T1" fmla="*/ 2147483646 h 36"/>
                    <a:gd name="T2" fmla="*/ 2147483646 w 34"/>
                    <a:gd name="T3" fmla="*/ 2147483646 h 36"/>
                    <a:gd name="T4" fmla="*/ 2147483646 w 34"/>
                    <a:gd name="T5" fmla="*/ 2147483646 h 36"/>
                    <a:gd name="T6" fmla="*/ 2147483646 w 34"/>
                    <a:gd name="T7" fmla="*/ 2147483646 h 36"/>
                    <a:gd name="T8" fmla="*/ 2147483646 w 34"/>
                    <a:gd name="T9" fmla="*/ 2147483646 h 36"/>
                    <a:gd name="T10" fmla="*/ 2147483646 w 34"/>
                    <a:gd name="T11" fmla="*/ 2147483646 h 36"/>
                    <a:gd name="T12" fmla="*/ 2147483646 w 34"/>
                    <a:gd name="T13" fmla="*/ 2147483646 h 36"/>
                    <a:gd name="T14" fmla="*/ 2147483646 w 34"/>
                    <a:gd name="T15" fmla="*/ 2147483646 h 36"/>
                    <a:gd name="T16" fmla="*/ 2147483646 w 34"/>
                    <a:gd name="T17" fmla="*/ 0 h 36"/>
                    <a:gd name="T18" fmla="*/ 2147483646 w 34"/>
                    <a:gd name="T19" fmla="*/ 0 h 36"/>
                    <a:gd name="T20" fmla="*/ 2147483646 w 34"/>
                    <a:gd name="T21" fmla="*/ 2147483646 h 36"/>
                    <a:gd name="T22" fmla="*/ 0 w 34"/>
                    <a:gd name="T23" fmla="*/ 2147483646 h 36"/>
                    <a:gd name="T24" fmla="*/ 0 w 34"/>
                    <a:gd name="T25" fmla="*/ 2147483646 h 36"/>
                    <a:gd name="T26" fmla="*/ 2147483646 w 34"/>
                    <a:gd name="T27" fmla="*/ 2147483646 h 36"/>
                    <a:gd name="T28" fmla="*/ 2147483646 w 34"/>
                    <a:gd name="T29" fmla="*/ 2147483646 h 36"/>
                    <a:gd name="T30" fmla="*/ 2147483646 w 34"/>
                    <a:gd name="T31" fmla="*/ 2147483646 h 36"/>
                    <a:gd name="T32" fmla="*/ 2147483646 w 34"/>
                    <a:gd name="T33" fmla="*/ 2147483646 h 36"/>
                    <a:gd name="T34" fmla="*/ 2147483646 w 34"/>
                    <a:gd name="T35" fmla="*/ 2147483646 h 36"/>
                    <a:gd name="T36" fmla="*/ 2147483646 w 34"/>
                    <a:gd name="T37" fmla="*/ 0 h 36"/>
                    <a:gd name="T38" fmla="*/ 2147483646 w 34"/>
                    <a:gd name="T39" fmla="*/ 0 h 36"/>
                    <a:gd name="T40" fmla="*/ 2147483646 w 34"/>
                    <a:gd name="T41" fmla="*/ 2147483646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6" name="íšlídè">
                  <a:extLst>
                    <a:ext uri="{FF2B5EF4-FFF2-40B4-BE49-F238E27FC236}">
                      <a16:creationId xmlns:a16="http://schemas.microsoft.com/office/drawing/2014/main" id="{26B88CCE-B0A9-401B-8BD8-E253C8D5B4D2}"/>
                    </a:ext>
                  </a:extLst>
                </p:cNvPr>
                <p:cNvSpPr>
                  <a:spLocks/>
                </p:cNvSpPr>
                <p:nvPr/>
              </p:nvSpPr>
              <p:spPr bwMode="auto">
                <a:xfrm>
                  <a:off x="7766051" y="3521075"/>
                  <a:ext cx="115888" cy="119063"/>
                </a:xfrm>
                <a:custGeom>
                  <a:avLst/>
                  <a:gdLst>
                    <a:gd name="T0" fmla="*/ 2147483646 w 73"/>
                    <a:gd name="T1" fmla="*/ 0 h 75"/>
                    <a:gd name="T2" fmla="*/ 2147483646 w 73"/>
                    <a:gd name="T3" fmla="*/ 2147483646 h 75"/>
                    <a:gd name="T4" fmla="*/ 2147483646 w 73"/>
                    <a:gd name="T5" fmla="*/ 0 h 75"/>
                    <a:gd name="T6" fmla="*/ 2147483646 w 73"/>
                    <a:gd name="T7" fmla="*/ 0 h 75"/>
                    <a:gd name="T8" fmla="*/ 0 w 73"/>
                    <a:gd name="T9" fmla="*/ 2147483646 h 75"/>
                    <a:gd name="T10" fmla="*/ 2147483646 w 73"/>
                    <a:gd name="T11" fmla="*/ 2147483646 h 75"/>
                    <a:gd name="T12" fmla="*/ 2147483646 w 73"/>
                    <a:gd name="T13" fmla="*/ 2147483646 h 75"/>
                    <a:gd name="T14" fmla="*/ 2147483646 w 73"/>
                    <a:gd name="T15" fmla="*/ 2147483646 h 75"/>
                    <a:gd name="T16" fmla="*/ 2147483646 w 73"/>
                    <a:gd name="T17" fmla="*/ 2147483646 h 75"/>
                    <a:gd name="T18" fmla="*/ 2147483646 w 73"/>
                    <a:gd name="T19" fmla="*/ 0 h 75"/>
                    <a:gd name="T20" fmla="*/ 2147483646 w 73"/>
                    <a:gd name="T21" fmla="*/ 0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7" name="îṣḻîďe">
                  <a:extLst>
                    <a:ext uri="{FF2B5EF4-FFF2-40B4-BE49-F238E27FC236}">
                      <a16:creationId xmlns:a16="http://schemas.microsoft.com/office/drawing/2014/main" id="{468D1F11-9D6F-4C94-872C-75F7EBFDA6C2}"/>
                    </a:ext>
                  </a:extLst>
                </p:cNvPr>
                <p:cNvSpPr>
                  <a:spLocks/>
                </p:cNvSpPr>
                <p:nvPr/>
              </p:nvSpPr>
              <p:spPr bwMode="auto">
                <a:xfrm>
                  <a:off x="7881938" y="3521075"/>
                  <a:ext cx="49213" cy="119063"/>
                </a:xfrm>
                <a:custGeom>
                  <a:avLst/>
                  <a:gdLst>
                    <a:gd name="T0" fmla="*/ 0 w 31"/>
                    <a:gd name="T1" fmla="*/ 2147483646 h 75"/>
                    <a:gd name="T2" fmla="*/ 2147483646 w 31"/>
                    <a:gd name="T3" fmla="*/ 2147483646 h 75"/>
                    <a:gd name="T4" fmla="*/ 2147483646 w 31"/>
                    <a:gd name="T5" fmla="*/ 0 h 75"/>
                    <a:gd name="T6" fmla="*/ 2147483646 w 31"/>
                    <a:gd name="T7" fmla="*/ 0 h 75"/>
                    <a:gd name="T8" fmla="*/ 0 w 31"/>
                    <a:gd name="T9" fmla="*/ 2147483646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8" name="íŝḻiḋè">
                  <a:extLst>
                    <a:ext uri="{FF2B5EF4-FFF2-40B4-BE49-F238E27FC236}">
                      <a16:creationId xmlns:a16="http://schemas.microsoft.com/office/drawing/2014/main" id="{4E83825D-3989-480E-8A26-69B9AE7D1821}"/>
                    </a:ext>
                  </a:extLst>
                </p:cNvPr>
                <p:cNvSpPr>
                  <a:spLocks/>
                </p:cNvSpPr>
                <p:nvPr/>
              </p:nvSpPr>
              <p:spPr bwMode="auto">
                <a:xfrm>
                  <a:off x="7940676" y="3521075"/>
                  <a:ext cx="109538" cy="119063"/>
                </a:xfrm>
                <a:custGeom>
                  <a:avLst/>
                  <a:gdLst>
                    <a:gd name="T0" fmla="*/ 2147483646 w 69"/>
                    <a:gd name="T1" fmla="*/ 0 h 75"/>
                    <a:gd name="T2" fmla="*/ 2147483646 w 69"/>
                    <a:gd name="T3" fmla="*/ 2147483646 h 75"/>
                    <a:gd name="T4" fmla="*/ 2147483646 w 69"/>
                    <a:gd name="T5" fmla="*/ 0 h 75"/>
                    <a:gd name="T6" fmla="*/ 0 w 69"/>
                    <a:gd name="T7" fmla="*/ 0 h 75"/>
                    <a:gd name="T8" fmla="*/ 2147483646 w 69"/>
                    <a:gd name="T9" fmla="*/ 2147483646 h 75"/>
                    <a:gd name="T10" fmla="*/ 2147483646 w 69"/>
                    <a:gd name="T11" fmla="*/ 2147483646 h 75"/>
                    <a:gd name="T12" fmla="*/ 2147483646 w 69"/>
                    <a:gd name="T13" fmla="*/ 0 h 75"/>
                    <a:gd name="T14" fmla="*/ 2147483646 w 69"/>
                    <a:gd name="T15" fmla="*/ 0 h 7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9" name="î$ḷíďé">
                  <a:extLst>
                    <a:ext uri="{FF2B5EF4-FFF2-40B4-BE49-F238E27FC236}">
                      <a16:creationId xmlns:a16="http://schemas.microsoft.com/office/drawing/2014/main" id="{D350089A-5E0A-4F74-8DFA-DBC0FC529E25}"/>
                    </a:ext>
                  </a:extLst>
                </p:cNvPr>
                <p:cNvSpPr>
                  <a:spLocks/>
                </p:cNvSpPr>
                <p:nvPr/>
              </p:nvSpPr>
              <p:spPr bwMode="auto">
                <a:xfrm>
                  <a:off x="8037513" y="3521075"/>
                  <a:ext cx="111125" cy="119063"/>
                </a:xfrm>
                <a:custGeom>
                  <a:avLst/>
                  <a:gdLst>
                    <a:gd name="T0" fmla="*/ 2147483646 w 70"/>
                    <a:gd name="T1" fmla="*/ 2147483646 h 75"/>
                    <a:gd name="T2" fmla="*/ 2147483646 w 70"/>
                    <a:gd name="T3" fmla="*/ 0 h 75"/>
                    <a:gd name="T4" fmla="*/ 2147483646 w 70"/>
                    <a:gd name="T5" fmla="*/ 0 h 75"/>
                    <a:gd name="T6" fmla="*/ 0 w 70"/>
                    <a:gd name="T7" fmla="*/ 2147483646 h 75"/>
                    <a:gd name="T8" fmla="*/ 2147483646 w 70"/>
                    <a:gd name="T9" fmla="*/ 2147483646 h 75"/>
                    <a:gd name="T10" fmla="*/ 2147483646 w 70"/>
                    <a:gd name="T11" fmla="*/ 2147483646 h 75"/>
                    <a:gd name="T12" fmla="*/ 2147483646 w 70"/>
                    <a:gd name="T13" fmla="*/ 2147483646 h 75"/>
                    <a:gd name="T14" fmla="*/ 2147483646 w 70"/>
                    <a:gd name="T15" fmla="*/ 2147483646 h 75"/>
                    <a:gd name="T16" fmla="*/ 2147483646 w 70"/>
                    <a:gd name="T17" fmla="*/ 2147483646 h 75"/>
                    <a:gd name="T18" fmla="*/ 2147483646 w 70"/>
                    <a:gd name="T19" fmla="*/ 2147483646 h 75"/>
                    <a:gd name="T20" fmla="*/ 2147483646 w 70"/>
                    <a:gd name="T21" fmla="*/ 2147483646 h 75"/>
                    <a:gd name="T22" fmla="*/ 2147483646 w 70"/>
                    <a:gd name="T23" fmla="*/ 2147483646 h 75"/>
                    <a:gd name="T24" fmla="*/ 2147483646 w 70"/>
                    <a:gd name="T25" fmla="*/ 2147483646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0" name="îṡlîďe">
                  <a:extLst>
                    <a:ext uri="{FF2B5EF4-FFF2-40B4-BE49-F238E27FC236}">
                      <a16:creationId xmlns:a16="http://schemas.microsoft.com/office/drawing/2014/main" id="{D099462B-BDF8-4693-B1AE-3D95DA542A5F}"/>
                    </a:ext>
                  </a:extLst>
                </p:cNvPr>
                <p:cNvSpPr>
                  <a:spLocks/>
                </p:cNvSpPr>
                <p:nvPr/>
              </p:nvSpPr>
              <p:spPr bwMode="auto">
                <a:xfrm>
                  <a:off x="8145463" y="3521075"/>
                  <a:ext cx="115888" cy="119063"/>
                </a:xfrm>
                <a:custGeom>
                  <a:avLst/>
                  <a:gdLst>
                    <a:gd name="T0" fmla="*/ 2147483646 w 35"/>
                    <a:gd name="T1" fmla="*/ 2147483646 h 36"/>
                    <a:gd name="T2" fmla="*/ 2147483646 w 35"/>
                    <a:gd name="T3" fmla="*/ 0 h 36"/>
                    <a:gd name="T4" fmla="*/ 2147483646 w 35"/>
                    <a:gd name="T5" fmla="*/ 0 h 36"/>
                    <a:gd name="T6" fmla="*/ 0 w 35"/>
                    <a:gd name="T7" fmla="*/ 2147483646 h 36"/>
                    <a:gd name="T8" fmla="*/ 2147483646 w 35"/>
                    <a:gd name="T9" fmla="*/ 2147483646 h 36"/>
                    <a:gd name="T10" fmla="*/ 2147483646 w 35"/>
                    <a:gd name="T11" fmla="*/ 2147483646 h 36"/>
                    <a:gd name="T12" fmla="*/ 2147483646 w 35"/>
                    <a:gd name="T13" fmla="*/ 2147483646 h 36"/>
                    <a:gd name="T14" fmla="*/ 2147483646 w 35"/>
                    <a:gd name="T15" fmla="*/ 2147483646 h 36"/>
                    <a:gd name="T16" fmla="*/ 2147483646 w 35"/>
                    <a:gd name="T17" fmla="*/ 2147483646 h 36"/>
                    <a:gd name="T18" fmla="*/ 2147483646 w 35"/>
                    <a:gd name="T19" fmla="*/ 2147483646 h 36"/>
                    <a:gd name="T20" fmla="*/ 2147483646 w 35"/>
                    <a:gd name="T21" fmla="*/ 2147483646 h 36"/>
                    <a:gd name="T22" fmla="*/ 2147483646 w 35"/>
                    <a:gd name="T23" fmla="*/ 2147483646 h 36"/>
                    <a:gd name="T24" fmla="*/ 2147483646 w 35"/>
                    <a:gd name="T25" fmla="*/ 2147483646 h 36"/>
                    <a:gd name="T26" fmla="*/ 2147483646 w 35"/>
                    <a:gd name="T27" fmla="*/ 2147483646 h 36"/>
                    <a:gd name="T28" fmla="*/ 2147483646 w 35"/>
                    <a:gd name="T29" fmla="*/ 2147483646 h 36"/>
                    <a:gd name="T30" fmla="*/ 2147483646 w 35"/>
                    <a:gd name="T31" fmla="*/ 2147483646 h 36"/>
                    <a:gd name="T32" fmla="*/ 2147483646 w 35"/>
                    <a:gd name="T33" fmla="*/ 2147483646 h 36"/>
                    <a:gd name="T34" fmla="*/ 2147483646 w 35"/>
                    <a:gd name="T35" fmla="*/ 2147483646 h 36"/>
                    <a:gd name="T36" fmla="*/ 2147483646 w 35"/>
                    <a:gd name="T37" fmla="*/ 2147483646 h 36"/>
                    <a:gd name="T38" fmla="*/ 2147483646 w 35"/>
                    <a:gd name="T39" fmla="*/ 2147483646 h 36"/>
                    <a:gd name="T40" fmla="*/ 2147483646 w 35"/>
                    <a:gd name="T41" fmla="*/ 2147483646 h 36"/>
                    <a:gd name="T42" fmla="*/ 2147483646 w 35"/>
                    <a:gd name="T43" fmla="*/ 2147483646 h 36"/>
                    <a:gd name="T44" fmla="*/ 2147483646 w 35"/>
                    <a:gd name="T45" fmla="*/ 2147483646 h 36"/>
                    <a:gd name="T46" fmla="*/ 2147483646 w 35"/>
                    <a:gd name="T47" fmla="*/ 2147483646 h 36"/>
                    <a:gd name="T48" fmla="*/ 2147483646 w 35"/>
                    <a:gd name="T49" fmla="*/ 2147483646 h 36"/>
                    <a:gd name="T50" fmla="*/ 2147483646 w 35"/>
                    <a:gd name="T51" fmla="*/ 2147483646 h 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1" name="ïşľîḍé">
                  <a:extLst>
                    <a:ext uri="{FF2B5EF4-FFF2-40B4-BE49-F238E27FC236}">
                      <a16:creationId xmlns:a16="http://schemas.microsoft.com/office/drawing/2014/main" id="{AC3A6453-7C27-4717-84C1-C7377D836307}"/>
                    </a:ext>
                  </a:extLst>
                </p:cNvPr>
                <p:cNvSpPr>
                  <a:spLocks/>
                </p:cNvSpPr>
                <p:nvPr/>
              </p:nvSpPr>
              <p:spPr bwMode="auto">
                <a:xfrm>
                  <a:off x="8267701" y="3521075"/>
                  <a:ext cx="98425" cy="119063"/>
                </a:xfrm>
                <a:custGeom>
                  <a:avLst/>
                  <a:gdLst>
                    <a:gd name="T0" fmla="*/ 2147483646 w 30"/>
                    <a:gd name="T1" fmla="*/ 2147483646 h 36"/>
                    <a:gd name="T2" fmla="*/ 2147483646 w 30"/>
                    <a:gd name="T3" fmla="*/ 2147483646 h 36"/>
                    <a:gd name="T4" fmla="*/ 2147483646 w 30"/>
                    <a:gd name="T5" fmla="*/ 2147483646 h 36"/>
                    <a:gd name="T6" fmla="*/ 2147483646 w 30"/>
                    <a:gd name="T7" fmla="*/ 2147483646 h 36"/>
                    <a:gd name="T8" fmla="*/ 2147483646 w 30"/>
                    <a:gd name="T9" fmla="*/ 2147483646 h 36"/>
                    <a:gd name="T10" fmla="*/ 2147483646 w 30"/>
                    <a:gd name="T11" fmla="*/ 0 h 36"/>
                    <a:gd name="T12" fmla="*/ 2147483646 w 30"/>
                    <a:gd name="T13" fmla="*/ 2147483646 h 36"/>
                    <a:gd name="T14" fmla="*/ 2147483646 w 30"/>
                    <a:gd name="T15" fmla="*/ 2147483646 h 36"/>
                    <a:gd name="T16" fmla="*/ 2147483646 w 30"/>
                    <a:gd name="T17" fmla="*/ 2147483646 h 36"/>
                    <a:gd name="T18" fmla="*/ 2147483646 w 30"/>
                    <a:gd name="T19" fmla="*/ 2147483646 h 36"/>
                    <a:gd name="T20" fmla="*/ 2147483646 w 30"/>
                    <a:gd name="T21" fmla="*/ 2147483646 h 36"/>
                    <a:gd name="T22" fmla="*/ 2147483646 w 30"/>
                    <a:gd name="T23" fmla="*/ 2147483646 h 36"/>
                    <a:gd name="T24" fmla="*/ 2147483646 w 30"/>
                    <a:gd name="T25" fmla="*/ 2147483646 h 36"/>
                    <a:gd name="T26" fmla="*/ 2147483646 w 30"/>
                    <a:gd name="T27" fmla="*/ 2147483646 h 36"/>
                    <a:gd name="T28" fmla="*/ 2147483646 w 30"/>
                    <a:gd name="T29" fmla="*/ 2147483646 h 36"/>
                    <a:gd name="T30" fmla="*/ 2147483646 w 30"/>
                    <a:gd name="T31" fmla="*/ 2147483646 h 36"/>
                    <a:gd name="T32" fmla="*/ 2147483646 w 30"/>
                    <a:gd name="T33" fmla="*/ 2147483646 h 36"/>
                    <a:gd name="T34" fmla="*/ 0 w 30"/>
                    <a:gd name="T35" fmla="*/ 2147483646 h 36"/>
                    <a:gd name="T36" fmla="*/ 2147483646 w 30"/>
                    <a:gd name="T37" fmla="*/ 2147483646 h 36"/>
                    <a:gd name="T38" fmla="*/ 2147483646 w 30"/>
                    <a:gd name="T39" fmla="*/ 2147483646 h 36"/>
                    <a:gd name="T40" fmla="*/ 2147483646 w 30"/>
                    <a:gd name="T41" fmla="*/ 2147483646 h 36"/>
                    <a:gd name="T42" fmla="*/ 2147483646 w 30"/>
                    <a:gd name="T43" fmla="*/ 2147483646 h 36"/>
                    <a:gd name="T44" fmla="*/ 2147483646 w 30"/>
                    <a:gd name="T45" fmla="*/ 2147483646 h 36"/>
                    <a:gd name="T46" fmla="*/ 2147483646 w 30"/>
                    <a:gd name="T47" fmla="*/ 2147483646 h 36"/>
                    <a:gd name="T48" fmla="*/ 2147483646 w 30"/>
                    <a:gd name="T49" fmla="*/ 2147483646 h 36"/>
                    <a:gd name="T50" fmla="*/ 2147483646 w 30"/>
                    <a:gd name="T51" fmla="*/ 2147483646 h 36"/>
                    <a:gd name="T52" fmla="*/ 2147483646 w 30"/>
                    <a:gd name="T53" fmla="*/ 2147483646 h 36"/>
                    <a:gd name="T54" fmla="*/ 2147483646 w 30"/>
                    <a:gd name="T55" fmla="*/ 2147483646 h 36"/>
                    <a:gd name="T56" fmla="*/ 2147483646 w 30"/>
                    <a:gd name="T57" fmla="*/ 2147483646 h 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2" name="îṩľîďe">
                  <a:extLst>
                    <a:ext uri="{FF2B5EF4-FFF2-40B4-BE49-F238E27FC236}">
                      <a16:creationId xmlns:a16="http://schemas.microsoft.com/office/drawing/2014/main" id="{8DD48F31-C5D7-44B6-ACE2-622920C55F9F}"/>
                    </a:ext>
                  </a:extLst>
                </p:cNvPr>
                <p:cNvSpPr>
                  <a:spLocks/>
                </p:cNvSpPr>
                <p:nvPr/>
              </p:nvSpPr>
              <p:spPr bwMode="auto">
                <a:xfrm>
                  <a:off x="8374063" y="3521075"/>
                  <a:ext cx="46038" cy="119063"/>
                </a:xfrm>
                <a:custGeom>
                  <a:avLst/>
                  <a:gdLst>
                    <a:gd name="T0" fmla="*/ 0 w 29"/>
                    <a:gd name="T1" fmla="*/ 2147483646 h 75"/>
                    <a:gd name="T2" fmla="*/ 2147483646 w 29"/>
                    <a:gd name="T3" fmla="*/ 2147483646 h 75"/>
                    <a:gd name="T4" fmla="*/ 2147483646 w 29"/>
                    <a:gd name="T5" fmla="*/ 0 h 75"/>
                    <a:gd name="T6" fmla="*/ 2147483646 w 29"/>
                    <a:gd name="T7" fmla="*/ 0 h 75"/>
                    <a:gd name="T8" fmla="*/ 0 w 29"/>
                    <a:gd name="T9" fmla="*/ 2147483646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3" name="iS1idè">
                  <a:extLst>
                    <a:ext uri="{FF2B5EF4-FFF2-40B4-BE49-F238E27FC236}">
                      <a16:creationId xmlns:a16="http://schemas.microsoft.com/office/drawing/2014/main" id="{B6FAF87D-C003-432B-80E7-B0C228ADA1FB}"/>
                    </a:ext>
                  </a:extLst>
                </p:cNvPr>
                <p:cNvSpPr>
                  <a:spLocks/>
                </p:cNvSpPr>
                <p:nvPr/>
              </p:nvSpPr>
              <p:spPr bwMode="auto">
                <a:xfrm>
                  <a:off x="8432801" y="3521075"/>
                  <a:ext cx="95250" cy="119063"/>
                </a:xfrm>
                <a:custGeom>
                  <a:avLst/>
                  <a:gdLst>
                    <a:gd name="T0" fmla="*/ 0 w 60"/>
                    <a:gd name="T1" fmla="*/ 2147483646 h 75"/>
                    <a:gd name="T2" fmla="*/ 2147483646 w 60"/>
                    <a:gd name="T3" fmla="*/ 2147483646 h 75"/>
                    <a:gd name="T4" fmla="*/ 2147483646 w 60"/>
                    <a:gd name="T5" fmla="*/ 2147483646 h 75"/>
                    <a:gd name="T6" fmla="*/ 2147483646 w 60"/>
                    <a:gd name="T7" fmla="*/ 2147483646 h 75"/>
                    <a:gd name="T8" fmla="*/ 2147483646 w 60"/>
                    <a:gd name="T9" fmla="*/ 2147483646 h 75"/>
                    <a:gd name="T10" fmla="*/ 2147483646 w 60"/>
                    <a:gd name="T11" fmla="*/ 2147483646 h 75"/>
                    <a:gd name="T12" fmla="*/ 2147483646 w 60"/>
                    <a:gd name="T13" fmla="*/ 0 h 75"/>
                    <a:gd name="T14" fmla="*/ 2147483646 w 60"/>
                    <a:gd name="T15" fmla="*/ 0 h 75"/>
                    <a:gd name="T16" fmla="*/ 0 w 60"/>
                    <a:gd name="T17" fmla="*/ 2147483646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4" name="iṣḷîḋe">
                  <a:extLst>
                    <a:ext uri="{FF2B5EF4-FFF2-40B4-BE49-F238E27FC236}">
                      <a16:creationId xmlns:a16="http://schemas.microsoft.com/office/drawing/2014/main" id="{941494C8-E1F5-4EBE-B7DA-BABB12589D3B}"/>
                    </a:ext>
                  </a:extLst>
                </p:cNvPr>
                <p:cNvSpPr>
                  <a:spLocks/>
                </p:cNvSpPr>
                <p:nvPr/>
              </p:nvSpPr>
              <p:spPr bwMode="auto">
                <a:xfrm>
                  <a:off x="8531226" y="3521075"/>
                  <a:ext cx="109538" cy="119063"/>
                </a:xfrm>
                <a:custGeom>
                  <a:avLst/>
                  <a:gdLst>
                    <a:gd name="T0" fmla="*/ 2147483646 w 33"/>
                    <a:gd name="T1" fmla="*/ 0 h 36"/>
                    <a:gd name="T2" fmla="*/ 2147483646 w 33"/>
                    <a:gd name="T3" fmla="*/ 2147483646 h 36"/>
                    <a:gd name="T4" fmla="*/ 2147483646 w 33"/>
                    <a:gd name="T5" fmla="*/ 2147483646 h 36"/>
                    <a:gd name="T6" fmla="*/ 2147483646 w 33"/>
                    <a:gd name="T7" fmla="*/ 2147483646 h 36"/>
                    <a:gd name="T8" fmla="*/ 2147483646 w 33"/>
                    <a:gd name="T9" fmla="*/ 2147483646 h 36"/>
                    <a:gd name="T10" fmla="*/ 2147483646 w 33"/>
                    <a:gd name="T11" fmla="*/ 0 h 36"/>
                    <a:gd name="T12" fmla="*/ 0 w 33"/>
                    <a:gd name="T13" fmla="*/ 0 h 36"/>
                    <a:gd name="T14" fmla="*/ 2147483646 w 33"/>
                    <a:gd name="T15" fmla="*/ 2147483646 h 36"/>
                    <a:gd name="T16" fmla="*/ 2147483646 w 33"/>
                    <a:gd name="T17" fmla="*/ 2147483646 h 36"/>
                    <a:gd name="T18" fmla="*/ 2147483646 w 33"/>
                    <a:gd name="T19" fmla="*/ 2147483646 h 36"/>
                    <a:gd name="T20" fmla="*/ 2147483646 w 33"/>
                    <a:gd name="T21" fmla="*/ 2147483646 h 36"/>
                    <a:gd name="T22" fmla="*/ 2147483646 w 33"/>
                    <a:gd name="T23" fmla="*/ 0 h 36"/>
                    <a:gd name="T24" fmla="*/ 2147483646 w 33"/>
                    <a:gd name="T25" fmla="*/ 0 h 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grpSp>
      <p:cxnSp>
        <p:nvCxnSpPr>
          <p:cNvPr id="106" name="直线连接符 3">
            <a:extLst>
              <a:ext uri="{FF2B5EF4-FFF2-40B4-BE49-F238E27FC236}">
                <a16:creationId xmlns:a16="http://schemas.microsoft.com/office/drawing/2014/main" id="{99D148ED-2891-48DC-AF1F-AE968D19F113}"/>
              </a:ext>
            </a:extLst>
          </p:cNvPr>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7" name="图片 109" descr="图片包含 天空, 户外, 建筑物, 日落&#10;&#10;描述已自动生成">
            <a:extLst>
              <a:ext uri="{FF2B5EF4-FFF2-40B4-BE49-F238E27FC236}">
                <a16:creationId xmlns:a16="http://schemas.microsoft.com/office/drawing/2014/main" id="{3FA9BF6B-665B-4019-9F73-50CA37243CC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8414" r="38744"/>
          <a:stretch>
            <a:fillRect/>
          </a:stretch>
        </p:blipFill>
        <p:spPr bwMode="auto">
          <a:xfrm>
            <a:off x="0" y="60325"/>
            <a:ext cx="9588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803275" y="393486"/>
            <a:ext cx="8970989" cy="663575"/>
          </a:xfrm>
        </p:spPr>
        <p:txBody>
          <a:bodyPr/>
          <a:lstStyle>
            <a:lvl1pPr>
              <a:defRPr b="1">
                <a:solidFill>
                  <a:schemeClr val="accent2"/>
                </a:solidFill>
              </a:defRPr>
            </a:lvl1pPr>
          </a:lstStyle>
          <a:p>
            <a:r>
              <a:rPr lang="zh-CN" altLang="en-US" dirty="0"/>
              <a:t>单击此处编辑母版标题样式</a:t>
            </a:r>
          </a:p>
        </p:txBody>
      </p:sp>
      <p:sp>
        <p:nvSpPr>
          <p:cNvPr id="5" name="图片占位符 4"/>
          <p:cNvSpPr>
            <a:spLocks noGrp="1"/>
          </p:cNvSpPr>
          <p:nvPr>
            <p:ph type="pic" sz="quarter" idx="11"/>
          </p:nvPr>
        </p:nvSpPr>
        <p:spPr>
          <a:xfrm>
            <a:off x="803275" y="1160464"/>
            <a:ext cx="10585450" cy="2344526"/>
          </a:xfrm>
        </p:spPr>
        <p:txBody>
          <a:bodyPr rtlCol="0">
            <a:normAutofit/>
          </a:bodyPr>
          <a:lstStyle/>
          <a:p>
            <a:pPr lvl="0"/>
            <a:endParaRPr lang="zh-CN" altLang="en-US" noProof="0"/>
          </a:p>
        </p:txBody>
      </p:sp>
    </p:spTree>
    <p:extLst>
      <p:ext uri="{BB962C8B-B14F-4D97-AF65-F5344CB8AC3E}">
        <p14:creationId xmlns:p14="http://schemas.microsoft.com/office/powerpoint/2010/main" val="3606497700"/>
      </p:ext>
    </p:extLst>
  </p:cSld>
  <p:clrMapOvr>
    <a:masterClrMapping/>
  </p:clrMapOvr>
  <p:transition spd="slow"/>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两张图片">
    <p:spTree>
      <p:nvGrpSpPr>
        <p:cNvPr id="1" name=""/>
        <p:cNvGrpSpPr/>
        <p:nvPr/>
      </p:nvGrpSpPr>
      <p:grpSpPr>
        <a:xfrm>
          <a:off x="0" y="0"/>
          <a:ext cx="0" cy="0"/>
          <a:chOff x="0" y="0"/>
          <a:chExt cx="0" cy="0"/>
        </a:xfrm>
      </p:grpSpPr>
      <p:grpSp>
        <p:nvGrpSpPr>
          <p:cNvPr id="6" name="组合 4">
            <a:extLst>
              <a:ext uri="{FF2B5EF4-FFF2-40B4-BE49-F238E27FC236}">
                <a16:creationId xmlns:a16="http://schemas.microsoft.com/office/drawing/2014/main" id="{12F8F709-BFDD-40D3-9ABF-0F00631F0807}"/>
              </a:ext>
            </a:extLst>
          </p:cNvPr>
          <p:cNvGrpSpPr>
            <a:grpSpLocks/>
          </p:cNvGrpSpPr>
          <p:nvPr userDrawn="1"/>
        </p:nvGrpSpPr>
        <p:grpSpPr bwMode="auto">
          <a:xfrm>
            <a:off x="6096000" y="1316038"/>
            <a:ext cx="5292725" cy="2471737"/>
            <a:chOff x="6095853" y="1170205"/>
            <a:chExt cx="5292872" cy="2471738"/>
          </a:xfrm>
        </p:grpSpPr>
        <p:sp>
          <p:nvSpPr>
            <p:cNvPr id="7" name="矩形 6">
              <a:extLst>
                <a:ext uri="{FF2B5EF4-FFF2-40B4-BE49-F238E27FC236}">
                  <a16:creationId xmlns:a16="http://schemas.microsoft.com/office/drawing/2014/main" id="{02392BEC-B0EC-4B5B-868D-F260098402B9}"/>
                </a:ext>
              </a:extLst>
            </p:cNvPr>
            <p:cNvSpPr/>
            <p:nvPr/>
          </p:nvSpPr>
          <p:spPr>
            <a:xfrm>
              <a:off x="6095853" y="1170205"/>
              <a:ext cx="5292872" cy="247173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8" name="矩形 7">
              <a:extLst>
                <a:ext uri="{FF2B5EF4-FFF2-40B4-BE49-F238E27FC236}">
                  <a16:creationId xmlns:a16="http://schemas.microsoft.com/office/drawing/2014/main" id="{523E5CDB-26C0-42F4-97D3-FD35CBB3023A}"/>
                </a:ext>
              </a:extLst>
            </p:cNvPr>
            <p:cNvSpPr/>
            <p:nvPr/>
          </p:nvSpPr>
          <p:spPr>
            <a:xfrm>
              <a:off x="11272835" y="1170205"/>
              <a:ext cx="115890" cy="10953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fontScale="25000" lnSpcReduction="20000"/>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9" name="矩形 8">
              <a:extLst>
                <a:ext uri="{FF2B5EF4-FFF2-40B4-BE49-F238E27FC236}">
                  <a16:creationId xmlns:a16="http://schemas.microsoft.com/office/drawing/2014/main" id="{32D95A3A-367B-4DB5-9412-6965EAFB93C3}"/>
                </a:ext>
              </a:extLst>
            </p:cNvPr>
            <p:cNvSpPr/>
            <p:nvPr/>
          </p:nvSpPr>
          <p:spPr>
            <a:xfrm>
              <a:off x="11272835" y="3532406"/>
              <a:ext cx="115890" cy="10953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fontScale="25000" lnSpcReduction="20000"/>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10" name="矩形 9">
              <a:extLst>
                <a:ext uri="{FF2B5EF4-FFF2-40B4-BE49-F238E27FC236}">
                  <a16:creationId xmlns:a16="http://schemas.microsoft.com/office/drawing/2014/main" id="{181C81E7-67CD-47EA-83C9-3C252E28A97B}"/>
                </a:ext>
              </a:extLst>
            </p:cNvPr>
            <p:cNvSpPr/>
            <p:nvPr/>
          </p:nvSpPr>
          <p:spPr>
            <a:xfrm>
              <a:off x="6095853" y="1170205"/>
              <a:ext cx="127004" cy="10953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fontScale="25000" lnSpcReduction="20000"/>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11" name="矩形 10">
              <a:extLst>
                <a:ext uri="{FF2B5EF4-FFF2-40B4-BE49-F238E27FC236}">
                  <a16:creationId xmlns:a16="http://schemas.microsoft.com/office/drawing/2014/main" id="{3FA5CDC0-5756-4F26-9CE6-AD7830A561B1}"/>
                </a:ext>
              </a:extLst>
            </p:cNvPr>
            <p:cNvSpPr/>
            <p:nvPr/>
          </p:nvSpPr>
          <p:spPr>
            <a:xfrm>
              <a:off x="6095853" y="3532406"/>
              <a:ext cx="130179" cy="10953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fontScale="25000" lnSpcReduction="20000"/>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grpSp>
      <p:grpSp>
        <p:nvGrpSpPr>
          <p:cNvPr id="12" name="组合 10">
            <a:extLst>
              <a:ext uri="{FF2B5EF4-FFF2-40B4-BE49-F238E27FC236}">
                <a16:creationId xmlns:a16="http://schemas.microsoft.com/office/drawing/2014/main" id="{B94A1979-76A0-40C3-8911-3A423BE19655}"/>
              </a:ext>
            </a:extLst>
          </p:cNvPr>
          <p:cNvGrpSpPr>
            <a:grpSpLocks/>
          </p:cNvGrpSpPr>
          <p:nvPr userDrawn="1"/>
        </p:nvGrpSpPr>
        <p:grpSpPr bwMode="auto">
          <a:xfrm>
            <a:off x="803275" y="3786188"/>
            <a:ext cx="5292725" cy="2473325"/>
            <a:chOff x="803128" y="3640248"/>
            <a:chExt cx="5292872" cy="2473432"/>
          </a:xfrm>
        </p:grpSpPr>
        <p:sp>
          <p:nvSpPr>
            <p:cNvPr id="13" name="矩形 12">
              <a:extLst>
                <a:ext uri="{FF2B5EF4-FFF2-40B4-BE49-F238E27FC236}">
                  <a16:creationId xmlns:a16="http://schemas.microsoft.com/office/drawing/2014/main" id="{724F7B62-08DC-49EE-B5E8-26812C3A9D71}"/>
                </a:ext>
              </a:extLst>
            </p:cNvPr>
            <p:cNvSpPr/>
            <p:nvPr/>
          </p:nvSpPr>
          <p:spPr>
            <a:xfrm>
              <a:off x="803128" y="3640248"/>
              <a:ext cx="5292872" cy="247184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14" name="矩形 13">
              <a:extLst>
                <a:ext uri="{FF2B5EF4-FFF2-40B4-BE49-F238E27FC236}">
                  <a16:creationId xmlns:a16="http://schemas.microsoft.com/office/drawing/2014/main" id="{2A8EC390-5F7B-4834-84B4-36D8D58FFEAE}"/>
                </a:ext>
              </a:extLst>
            </p:cNvPr>
            <p:cNvSpPr/>
            <p:nvPr/>
          </p:nvSpPr>
          <p:spPr>
            <a:xfrm>
              <a:off x="5980110" y="3641835"/>
              <a:ext cx="115890" cy="10954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fontScale="25000" lnSpcReduction="20000"/>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15" name="矩形 14">
              <a:extLst>
                <a:ext uri="{FF2B5EF4-FFF2-40B4-BE49-F238E27FC236}">
                  <a16:creationId xmlns:a16="http://schemas.microsoft.com/office/drawing/2014/main" id="{C9831B4D-70AC-48C4-9838-2A3C38DB9650}"/>
                </a:ext>
              </a:extLst>
            </p:cNvPr>
            <p:cNvSpPr/>
            <p:nvPr/>
          </p:nvSpPr>
          <p:spPr>
            <a:xfrm>
              <a:off x="5980110" y="6004137"/>
              <a:ext cx="115890" cy="10954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fontScale="25000" lnSpcReduction="20000"/>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16" name="矩形 15">
              <a:extLst>
                <a:ext uri="{FF2B5EF4-FFF2-40B4-BE49-F238E27FC236}">
                  <a16:creationId xmlns:a16="http://schemas.microsoft.com/office/drawing/2014/main" id="{9199FBA8-B111-426D-BAE1-BADFDB97CB21}"/>
                </a:ext>
              </a:extLst>
            </p:cNvPr>
            <p:cNvSpPr/>
            <p:nvPr/>
          </p:nvSpPr>
          <p:spPr>
            <a:xfrm>
              <a:off x="803128" y="3641835"/>
              <a:ext cx="127004" cy="10954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fontScale="25000" lnSpcReduction="20000"/>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17" name="矩形 16">
              <a:extLst>
                <a:ext uri="{FF2B5EF4-FFF2-40B4-BE49-F238E27FC236}">
                  <a16:creationId xmlns:a16="http://schemas.microsoft.com/office/drawing/2014/main" id="{ABF5E9D8-33B8-4714-BCA2-E7D2520189A3}"/>
                </a:ext>
              </a:extLst>
            </p:cNvPr>
            <p:cNvSpPr/>
            <p:nvPr/>
          </p:nvSpPr>
          <p:spPr>
            <a:xfrm>
              <a:off x="803128" y="6004137"/>
              <a:ext cx="130179" cy="10954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fontScale="25000" lnSpcReduction="20000"/>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grpSp>
      <p:grpSp>
        <p:nvGrpSpPr>
          <p:cNvPr id="18" name="组合 16">
            <a:extLst>
              <a:ext uri="{FF2B5EF4-FFF2-40B4-BE49-F238E27FC236}">
                <a16:creationId xmlns:a16="http://schemas.microsoft.com/office/drawing/2014/main" id="{7E16EABD-6656-45F6-8B02-C79907C77741}"/>
              </a:ext>
            </a:extLst>
          </p:cNvPr>
          <p:cNvGrpSpPr>
            <a:grpSpLocks/>
          </p:cNvGrpSpPr>
          <p:nvPr userDrawn="1"/>
        </p:nvGrpSpPr>
        <p:grpSpPr bwMode="auto">
          <a:xfrm>
            <a:off x="9894888" y="468313"/>
            <a:ext cx="1481137" cy="458787"/>
            <a:chOff x="2558030" y="228446"/>
            <a:chExt cx="6774643" cy="2099603"/>
          </a:xfrm>
        </p:grpSpPr>
        <p:grpSp>
          <p:nvGrpSpPr>
            <p:cNvPr id="19" name="íšḻîďê">
              <a:extLst>
                <a:ext uri="{FF2B5EF4-FFF2-40B4-BE49-F238E27FC236}">
                  <a16:creationId xmlns:a16="http://schemas.microsoft.com/office/drawing/2014/main" id="{ED133299-7714-4D92-9D79-22FCA3AE9470}"/>
                </a:ext>
              </a:extLst>
            </p:cNvPr>
            <p:cNvGrpSpPr>
              <a:grpSpLocks/>
            </p:cNvGrpSpPr>
            <p:nvPr userDrawn="1"/>
          </p:nvGrpSpPr>
          <p:grpSpPr bwMode="auto">
            <a:xfrm>
              <a:off x="2558030" y="228446"/>
              <a:ext cx="2085857" cy="2099603"/>
              <a:chOff x="3551238" y="3067050"/>
              <a:chExt cx="722313" cy="727075"/>
            </a:xfrm>
          </p:grpSpPr>
          <p:sp>
            <p:nvSpPr>
              <p:cNvPr id="49" name="ïş1íḍê">
                <a:extLst>
                  <a:ext uri="{FF2B5EF4-FFF2-40B4-BE49-F238E27FC236}">
                    <a16:creationId xmlns:a16="http://schemas.microsoft.com/office/drawing/2014/main" id="{CA36E8D4-648B-4858-AFEE-6340E8568653}"/>
                  </a:ext>
                </a:extLst>
              </p:cNvPr>
              <p:cNvSpPr>
                <a:spLocks/>
              </p:cNvSpPr>
              <p:nvPr/>
            </p:nvSpPr>
            <p:spPr bwMode="auto">
              <a:xfrm>
                <a:off x="3575051" y="3087688"/>
                <a:ext cx="673100" cy="679450"/>
              </a:xfrm>
              <a:custGeom>
                <a:avLst/>
                <a:gdLst>
                  <a:gd name="T0" fmla="*/ 2147483646 w 204"/>
                  <a:gd name="T1" fmla="*/ 0 h 204"/>
                  <a:gd name="T2" fmla="*/ 2147483646 w 204"/>
                  <a:gd name="T3" fmla="*/ 2147483646 h 204"/>
                  <a:gd name="T4" fmla="*/ 2147483646 w 204"/>
                  <a:gd name="T5" fmla="*/ 2147483646 h 204"/>
                  <a:gd name="T6" fmla="*/ 0 w 204"/>
                  <a:gd name="T7" fmla="*/ 2147483646 h 204"/>
                  <a:gd name="T8" fmla="*/ 2147483646 w 204"/>
                  <a:gd name="T9" fmla="*/ 0 h 204"/>
                  <a:gd name="T10" fmla="*/ 2147483646 w 204"/>
                  <a:gd name="T11" fmla="*/ 2147483646 h 204"/>
                  <a:gd name="T12" fmla="*/ 2147483646 w 204"/>
                  <a:gd name="T13" fmla="*/ 2147483646 h 204"/>
                  <a:gd name="T14" fmla="*/ 2147483646 w 204"/>
                  <a:gd name="T15" fmla="*/ 2147483646 h 204"/>
                  <a:gd name="T16" fmla="*/ 2147483646 w 204"/>
                  <a:gd name="T17" fmla="*/ 2147483646 h 204"/>
                  <a:gd name="T18" fmla="*/ 2147483646 w 204"/>
                  <a:gd name="T19" fmla="*/ 2147483646 h 2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0" name="íšḻïḍè">
                <a:extLst>
                  <a:ext uri="{FF2B5EF4-FFF2-40B4-BE49-F238E27FC236}">
                    <a16:creationId xmlns:a16="http://schemas.microsoft.com/office/drawing/2014/main" id="{867BF969-1546-4CAE-A506-33494F101A6A}"/>
                  </a:ext>
                </a:extLst>
              </p:cNvPr>
              <p:cNvSpPr>
                <a:spLocks/>
              </p:cNvSpPr>
              <p:nvPr/>
            </p:nvSpPr>
            <p:spPr bwMode="auto">
              <a:xfrm>
                <a:off x="3621088" y="3103563"/>
                <a:ext cx="584200" cy="203200"/>
              </a:xfrm>
              <a:custGeom>
                <a:avLst/>
                <a:gdLst>
                  <a:gd name="T0" fmla="*/ 2147483646 w 177"/>
                  <a:gd name="T1" fmla="*/ 2147483646 h 61"/>
                  <a:gd name="T2" fmla="*/ 0 w 177"/>
                  <a:gd name="T3" fmla="*/ 2147483646 h 61"/>
                  <a:gd name="T4" fmla="*/ 2147483646 w 177"/>
                  <a:gd name="T5" fmla="*/ 2147483646 h 61"/>
                  <a:gd name="T6" fmla="*/ 2147483646 w 177"/>
                  <a:gd name="T7" fmla="*/ 2147483646 h 61"/>
                  <a:gd name="T8" fmla="*/ 2147483646 w 177"/>
                  <a:gd name="T9" fmla="*/ 2147483646 h 61"/>
                  <a:gd name="T10" fmla="*/ 2147483646 w 177"/>
                  <a:gd name="T11" fmla="*/ 2147483646 h 61"/>
                  <a:gd name="T12" fmla="*/ 2147483646 w 177"/>
                  <a:gd name="T13" fmla="*/ 2147483646 h 61"/>
                  <a:gd name="T14" fmla="*/ 2147483646 w 177"/>
                  <a:gd name="T15" fmla="*/ 2147483646 h 61"/>
                  <a:gd name="T16" fmla="*/ 2147483646 w 177"/>
                  <a:gd name="T17" fmla="*/ 2147483646 h 61"/>
                  <a:gd name="T18" fmla="*/ 2147483646 w 177"/>
                  <a:gd name="T19" fmla="*/ 2147483646 h 61"/>
                  <a:gd name="T20" fmla="*/ 2147483646 w 177"/>
                  <a:gd name="T21" fmla="*/ 2147483646 h 61"/>
                  <a:gd name="T22" fmla="*/ 2147483646 w 177"/>
                  <a:gd name="T23" fmla="*/ 2147483646 h 61"/>
                  <a:gd name="T24" fmla="*/ 2147483646 w 177"/>
                  <a:gd name="T25" fmla="*/ 2147483646 h 61"/>
                  <a:gd name="T26" fmla="*/ 2147483646 w 177"/>
                  <a:gd name="T27" fmla="*/ 2147483646 h 61"/>
                  <a:gd name="T28" fmla="*/ 2147483646 w 177"/>
                  <a:gd name="T29" fmla="*/ 2147483646 h 61"/>
                  <a:gd name="T30" fmla="*/ 2147483646 w 177"/>
                  <a:gd name="T31" fmla="*/ 2147483646 h 61"/>
                  <a:gd name="T32" fmla="*/ 2147483646 w 177"/>
                  <a:gd name="T33" fmla="*/ 2147483646 h 61"/>
                  <a:gd name="T34" fmla="*/ 2147483646 w 177"/>
                  <a:gd name="T35" fmla="*/ 2147483646 h 61"/>
                  <a:gd name="T36" fmla="*/ 2147483646 w 177"/>
                  <a:gd name="T37" fmla="*/ 2147483646 h 61"/>
                  <a:gd name="T38" fmla="*/ 2147483646 w 177"/>
                  <a:gd name="T39" fmla="*/ 2147483646 h 61"/>
                  <a:gd name="T40" fmla="*/ 2147483646 w 177"/>
                  <a:gd name="T41" fmla="*/ 2147483646 h 61"/>
                  <a:gd name="T42" fmla="*/ 2147483646 w 177"/>
                  <a:gd name="T43" fmla="*/ 2147483646 h 61"/>
                  <a:gd name="T44" fmla="*/ 2147483646 w 177"/>
                  <a:gd name="T45" fmla="*/ 2147483646 h 61"/>
                  <a:gd name="T46" fmla="*/ 2147483646 w 177"/>
                  <a:gd name="T47" fmla="*/ 2147483646 h 61"/>
                  <a:gd name="T48" fmla="*/ 2147483646 w 177"/>
                  <a:gd name="T49" fmla="*/ 2147483646 h 61"/>
                  <a:gd name="T50" fmla="*/ 2147483646 w 177"/>
                  <a:gd name="T51" fmla="*/ 2147483646 h 61"/>
                  <a:gd name="T52" fmla="*/ 2147483646 w 177"/>
                  <a:gd name="T53" fmla="*/ 2147483646 h 61"/>
                  <a:gd name="T54" fmla="*/ 2147483646 w 177"/>
                  <a:gd name="T55" fmla="*/ 2147483646 h 61"/>
                  <a:gd name="T56" fmla="*/ 2147483646 w 177"/>
                  <a:gd name="T57" fmla="*/ 2147483646 h 61"/>
                  <a:gd name="T58" fmla="*/ 2147483646 w 177"/>
                  <a:gd name="T59" fmla="*/ 2147483646 h 61"/>
                  <a:gd name="T60" fmla="*/ 2147483646 w 177"/>
                  <a:gd name="T61" fmla="*/ 2147483646 h 61"/>
                  <a:gd name="T62" fmla="*/ 2147483646 w 177"/>
                  <a:gd name="T63" fmla="*/ 2147483646 h 61"/>
                  <a:gd name="T64" fmla="*/ 2147483646 w 177"/>
                  <a:gd name="T65" fmla="*/ 2147483646 h 61"/>
                  <a:gd name="T66" fmla="*/ 2147483646 w 177"/>
                  <a:gd name="T67" fmla="*/ 2147483646 h 61"/>
                  <a:gd name="T68" fmla="*/ 2147483646 w 177"/>
                  <a:gd name="T69" fmla="*/ 2147483646 h 61"/>
                  <a:gd name="T70" fmla="*/ 2147483646 w 177"/>
                  <a:gd name="T71" fmla="*/ 2147483646 h 61"/>
                  <a:gd name="T72" fmla="*/ 2147483646 w 177"/>
                  <a:gd name="T73" fmla="*/ 2147483646 h 61"/>
                  <a:gd name="T74" fmla="*/ 2147483646 w 177"/>
                  <a:gd name="T75" fmla="*/ 2147483646 h 61"/>
                  <a:gd name="T76" fmla="*/ 2147483646 w 177"/>
                  <a:gd name="T77" fmla="*/ 2147483646 h 61"/>
                  <a:gd name="T78" fmla="*/ 2147483646 w 177"/>
                  <a:gd name="T79" fmla="*/ 2147483646 h 61"/>
                  <a:gd name="T80" fmla="*/ 2147483646 w 177"/>
                  <a:gd name="T81" fmla="*/ 2147483646 h 61"/>
                  <a:gd name="T82" fmla="*/ 2147483646 w 177"/>
                  <a:gd name="T83" fmla="*/ 2147483646 h 61"/>
                  <a:gd name="T84" fmla="*/ 2147483646 w 177"/>
                  <a:gd name="T85" fmla="*/ 2147483646 h 61"/>
                  <a:gd name="T86" fmla="*/ 2147483646 w 177"/>
                  <a:gd name="T87" fmla="*/ 2147483646 h 61"/>
                  <a:gd name="T88" fmla="*/ 2147483646 w 177"/>
                  <a:gd name="T89" fmla="*/ 2147483646 h 61"/>
                  <a:gd name="T90" fmla="*/ 2147483646 w 177"/>
                  <a:gd name="T91" fmla="*/ 2147483646 h 61"/>
                  <a:gd name="T92" fmla="*/ 2147483646 w 177"/>
                  <a:gd name="T93" fmla="*/ 2147483646 h 61"/>
                  <a:gd name="T94" fmla="*/ 2147483646 w 177"/>
                  <a:gd name="T95" fmla="*/ 2147483646 h 61"/>
                  <a:gd name="T96" fmla="*/ 2147483646 w 177"/>
                  <a:gd name="T97" fmla="*/ 2147483646 h 61"/>
                  <a:gd name="T98" fmla="*/ 2147483646 w 177"/>
                  <a:gd name="T99" fmla="*/ 2147483646 h 61"/>
                  <a:gd name="T100" fmla="*/ 2147483646 w 177"/>
                  <a:gd name="T101" fmla="*/ 2147483646 h 61"/>
                  <a:gd name="T102" fmla="*/ 2147483646 w 177"/>
                  <a:gd name="T103" fmla="*/ 2147483646 h 61"/>
                  <a:gd name="T104" fmla="*/ 2147483646 w 177"/>
                  <a:gd name="T105" fmla="*/ 2147483646 h 61"/>
                  <a:gd name="T106" fmla="*/ 2147483646 w 177"/>
                  <a:gd name="T107" fmla="*/ 2147483646 h 61"/>
                  <a:gd name="T108" fmla="*/ 2147483646 w 177"/>
                  <a:gd name="T109" fmla="*/ 2147483646 h 61"/>
                  <a:gd name="T110" fmla="*/ 2147483646 w 177"/>
                  <a:gd name="T111" fmla="*/ 2147483646 h 61"/>
                  <a:gd name="T112" fmla="*/ 2147483646 w 177"/>
                  <a:gd name="T113" fmla="*/ 2147483646 h 61"/>
                  <a:gd name="T114" fmla="*/ 2147483646 w 177"/>
                  <a:gd name="T115" fmla="*/ 2147483646 h 61"/>
                  <a:gd name="T116" fmla="*/ 2147483646 w 177"/>
                  <a:gd name="T117" fmla="*/ 2147483646 h 61"/>
                  <a:gd name="T118" fmla="*/ 2147483646 w 177"/>
                  <a:gd name="T119" fmla="*/ 2147483646 h 6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headEnd/>
                <a:tailEnd/>
              </a:ln>
            </p:spPr>
            <p:txBody>
              <a:bodyPr anchor="ctr"/>
              <a:lstStyle/>
              <a:p>
                <a:endParaRPr lang="zh-CN" altLang="en-US"/>
              </a:p>
            </p:txBody>
          </p:sp>
          <p:sp>
            <p:nvSpPr>
              <p:cNvPr id="51" name="ïśľíḓé">
                <a:extLst>
                  <a:ext uri="{FF2B5EF4-FFF2-40B4-BE49-F238E27FC236}">
                    <a16:creationId xmlns:a16="http://schemas.microsoft.com/office/drawing/2014/main" id="{E95BF310-FA9E-423D-BBBD-6E297A50F47C}"/>
                  </a:ext>
                </a:extLst>
              </p:cNvPr>
              <p:cNvSpPr>
                <a:spLocks/>
              </p:cNvSpPr>
              <p:nvPr/>
            </p:nvSpPr>
            <p:spPr bwMode="auto">
              <a:xfrm>
                <a:off x="3667126" y="3184525"/>
                <a:ext cx="492125" cy="496888"/>
              </a:xfrm>
              <a:custGeom>
                <a:avLst/>
                <a:gdLst>
                  <a:gd name="T0" fmla="*/ 2147483646 w 149"/>
                  <a:gd name="T1" fmla="*/ 0 h 149"/>
                  <a:gd name="T2" fmla="*/ 2147483646 w 149"/>
                  <a:gd name="T3" fmla="*/ 2147483646 h 149"/>
                  <a:gd name="T4" fmla="*/ 2147483646 w 149"/>
                  <a:gd name="T5" fmla="*/ 2147483646 h 149"/>
                  <a:gd name="T6" fmla="*/ 0 w 149"/>
                  <a:gd name="T7" fmla="*/ 2147483646 h 149"/>
                  <a:gd name="T8" fmla="*/ 2147483646 w 149"/>
                  <a:gd name="T9" fmla="*/ 0 h 149"/>
                  <a:gd name="T10" fmla="*/ 2147483646 w 149"/>
                  <a:gd name="T11" fmla="*/ 2147483646 h 149"/>
                  <a:gd name="T12" fmla="*/ 2147483646 w 149"/>
                  <a:gd name="T13" fmla="*/ 2147483646 h 149"/>
                  <a:gd name="T14" fmla="*/ 2147483646 w 149"/>
                  <a:gd name="T15" fmla="*/ 2147483646 h 149"/>
                  <a:gd name="T16" fmla="*/ 2147483646 w 149"/>
                  <a:gd name="T17" fmla="*/ 2147483646 h 149"/>
                  <a:gd name="T18" fmla="*/ 2147483646 w 149"/>
                  <a:gd name="T19" fmla="*/ 2147483646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2" name="ïslíḍê">
                <a:extLst>
                  <a:ext uri="{FF2B5EF4-FFF2-40B4-BE49-F238E27FC236}">
                    <a16:creationId xmlns:a16="http://schemas.microsoft.com/office/drawing/2014/main" id="{DD02FFBB-104C-4F1B-A201-D8F4B3D690BA}"/>
                  </a:ext>
                </a:extLst>
              </p:cNvPr>
              <p:cNvSpPr>
                <a:spLocks/>
              </p:cNvSpPr>
              <p:nvPr/>
            </p:nvSpPr>
            <p:spPr bwMode="auto">
              <a:xfrm>
                <a:off x="3775076" y="3248025"/>
                <a:ext cx="274638" cy="146050"/>
              </a:xfrm>
              <a:custGeom>
                <a:avLst/>
                <a:gdLst>
                  <a:gd name="T0" fmla="*/ 2147483646 w 83"/>
                  <a:gd name="T1" fmla="*/ 2147483646 h 44"/>
                  <a:gd name="T2" fmla="*/ 2147483646 w 83"/>
                  <a:gd name="T3" fmla="*/ 2147483646 h 44"/>
                  <a:gd name="T4" fmla="*/ 2147483646 w 83"/>
                  <a:gd name="T5" fmla="*/ 2147483646 h 44"/>
                  <a:gd name="T6" fmla="*/ 2147483646 w 83"/>
                  <a:gd name="T7" fmla="*/ 2147483646 h 44"/>
                  <a:gd name="T8" fmla="*/ 2147483646 w 83"/>
                  <a:gd name="T9" fmla="*/ 2147483646 h 44"/>
                  <a:gd name="T10" fmla="*/ 2147483646 w 83"/>
                  <a:gd name="T11" fmla="*/ 2147483646 h 44"/>
                  <a:gd name="T12" fmla="*/ 2147483646 w 83"/>
                  <a:gd name="T13" fmla="*/ 2147483646 h 44"/>
                  <a:gd name="T14" fmla="*/ 2147483646 w 83"/>
                  <a:gd name="T15" fmla="*/ 2147483646 h 44"/>
                  <a:gd name="T16" fmla="*/ 2147483646 w 83"/>
                  <a:gd name="T17" fmla="*/ 2147483646 h 44"/>
                  <a:gd name="T18" fmla="*/ 2147483646 w 83"/>
                  <a:gd name="T19" fmla="*/ 2147483646 h 44"/>
                  <a:gd name="T20" fmla="*/ 2147483646 w 83"/>
                  <a:gd name="T21" fmla="*/ 2147483646 h 44"/>
                  <a:gd name="T22" fmla="*/ 2147483646 w 83"/>
                  <a:gd name="T23" fmla="*/ 2147483646 h 44"/>
                  <a:gd name="T24" fmla="*/ 2147483646 w 83"/>
                  <a:gd name="T25" fmla="*/ 2147483646 h 44"/>
                  <a:gd name="T26" fmla="*/ 2147483646 w 83"/>
                  <a:gd name="T27" fmla="*/ 2147483646 h 44"/>
                  <a:gd name="T28" fmla="*/ 2147483646 w 83"/>
                  <a:gd name="T29" fmla="*/ 2147483646 h 44"/>
                  <a:gd name="T30" fmla="*/ 2147483646 w 83"/>
                  <a:gd name="T31" fmla="*/ 2147483646 h 44"/>
                  <a:gd name="T32" fmla="*/ 2147483646 w 83"/>
                  <a:gd name="T33" fmla="*/ 2147483646 h 44"/>
                  <a:gd name="T34" fmla="*/ 2147483646 w 83"/>
                  <a:gd name="T35" fmla="*/ 2147483646 h 44"/>
                  <a:gd name="T36" fmla="*/ 2147483646 w 83"/>
                  <a:gd name="T37" fmla="*/ 2147483646 h 44"/>
                  <a:gd name="T38" fmla="*/ 2147483646 w 83"/>
                  <a:gd name="T39" fmla="*/ 2147483646 h 44"/>
                  <a:gd name="T40" fmla="*/ 2147483646 w 83"/>
                  <a:gd name="T41" fmla="*/ 2147483646 h 44"/>
                  <a:gd name="T42" fmla="*/ 2147483646 w 83"/>
                  <a:gd name="T43" fmla="*/ 2147483646 h 44"/>
                  <a:gd name="T44" fmla="*/ 2147483646 w 83"/>
                  <a:gd name="T45" fmla="*/ 2147483646 h 44"/>
                  <a:gd name="T46" fmla="*/ 2147483646 w 83"/>
                  <a:gd name="T47" fmla="*/ 0 h 44"/>
                  <a:gd name="T48" fmla="*/ 2147483646 w 83"/>
                  <a:gd name="T49" fmla="*/ 0 h 44"/>
                  <a:gd name="T50" fmla="*/ 2147483646 w 83"/>
                  <a:gd name="T51" fmla="*/ 2147483646 h 44"/>
                  <a:gd name="T52" fmla="*/ 2147483646 w 83"/>
                  <a:gd name="T53" fmla="*/ 2147483646 h 44"/>
                  <a:gd name="T54" fmla="*/ 2147483646 w 83"/>
                  <a:gd name="T55" fmla="*/ 2147483646 h 44"/>
                  <a:gd name="T56" fmla="*/ 2147483646 w 83"/>
                  <a:gd name="T57" fmla="*/ 2147483646 h 44"/>
                  <a:gd name="T58" fmla="*/ 2147483646 w 83"/>
                  <a:gd name="T59" fmla="*/ 2147483646 h 44"/>
                  <a:gd name="T60" fmla="*/ 2147483646 w 83"/>
                  <a:gd name="T61" fmla="*/ 2147483646 h 44"/>
                  <a:gd name="T62" fmla="*/ 2147483646 w 83"/>
                  <a:gd name="T63" fmla="*/ 2147483646 h 44"/>
                  <a:gd name="T64" fmla="*/ 2147483646 w 83"/>
                  <a:gd name="T65" fmla="*/ 2147483646 h 44"/>
                  <a:gd name="T66" fmla="*/ 2147483646 w 83"/>
                  <a:gd name="T67" fmla="*/ 2147483646 h 44"/>
                  <a:gd name="T68" fmla="*/ 2147483646 w 83"/>
                  <a:gd name="T69" fmla="*/ 2147483646 h 44"/>
                  <a:gd name="T70" fmla="*/ 2147483646 w 83"/>
                  <a:gd name="T71" fmla="*/ 2147483646 h 44"/>
                  <a:gd name="T72" fmla="*/ 2147483646 w 83"/>
                  <a:gd name="T73" fmla="*/ 2147483646 h 44"/>
                  <a:gd name="T74" fmla="*/ 2147483646 w 83"/>
                  <a:gd name="T75" fmla="*/ 2147483646 h 44"/>
                  <a:gd name="T76" fmla="*/ 2147483646 w 83"/>
                  <a:gd name="T77" fmla="*/ 2147483646 h 44"/>
                  <a:gd name="T78" fmla="*/ 2147483646 w 83"/>
                  <a:gd name="T79" fmla="*/ 2147483646 h 44"/>
                  <a:gd name="T80" fmla="*/ 2147483646 w 83"/>
                  <a:gd name="T81" fmla="*/ 2147483646 h 44"/>
                  <a:gd name="T82" fmla="*/ 0 w 83"/>
                  <a:gd name="T83" fmla="*/ 2147483646 h 44"/>
                  <a:gd name="T84" fmla="*/ 2147483646 w 83"/>
                  <a:gd name="T85" fmla="*/ 2147483646 h 44"/>
                  <a:gd name="T86" fmla="*/ 2147483646 w 83"/>
                  <a:gd name="T87" fmla="*/ 2147483646 h 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3" name="íṡļïdê">
                <a:extLst>
                  <a:ext uri="{FF2B5EF4-FFF2-40B4-BE49-F238E27FC236}">
                    <a16:creationId xmlns:a16="http://schemas.microsoft.com/office/drawing/2014/main" id="{DD8E9DE8-3EC7-4EF0-85EA-B6F70852F789}"/>
                  </a:ext>
                </a:extLst>
              </p:cNvPr>
              <p:cNvSpPr>
                <a:spLocks/>
              </p:cNvSpPr>
              <p:nvPr/>
            </p:nvSpPr>
            <p:spPr bwMode="auto">
              <a:xfrm>
                <a:off x="3614738" y="3370263"/>
                <a:ext cx="596900" cy="241300"/>
              </a:xfrm>
              <a:custGeom>
                <a:avLst/>
                <a:gdLst>
                  <a:gd name="T0" fmla="*/ 2147483646 w 181"/>
                  <a:gd name="T1" fmla="*/ 2147483646 h 72"/>
                  <a:gd name="T2" fmla="*/ 2147483646 w 181"/>
                  <a:gd name="T3" fmla="*/ 2147483646 h 72"/>
                  <a:gd name="T4" fmla="*/ 2147483646 w 181"/>
                  <a:gd name="T5" fmla="*/ 2147483646 h 72"/>
                  <a:gd name="T6" fmla="*/ 2147483646 w 181"/>
                  <a:gd name="T7" fmla="*/ 2147483646 h 72"/>
                  <a:gd name="T8" fmla="*/ 2147483646 w 181"/>
                  <a:gd name="T9" fmla="*/ 2147483646 h 72"/>
                  <a:gd name="T10" fmla="*/ 2147483646 w 181"/>
                  <a:gd name="T11" fmla="*/ 2147483646 h 72"/>
                  <a:gd name="T12" fmla="*/ 2147483646 w 181"/>
                  <a:gd name="T13" fmla="*/ 2147483646 h 72"/>
                  <a:gd name="T14" fmla="*/ 0 w 181"/>
                  <a:gd name="T15" fmla="*/ 2147483646 h 72"/>
                  <a:gd name="T16" fmla="*/ 2147483646 w 181"/>
                  <a:gd name="T17" fmla="*/ 0 h 72"/>
                  <a:gd name="T18" fmla="*/ 2147483646 w 181"/>
                  <a:gd name="T19" fmla="*/ 2147483646 h 72"/>
                  <a:gd name="T20" fmla="*/ 2147483646 w 181"/>
                  <a:gd name="T21" fmla="*/ 2147483646 h 72"/>
                  <a:gd name="T22" fmla="*/ 2147483646 w 181"/>
                  <a:gd name="T23" fmla="*/ 2147483646 h 72"/>
                  <a:gd name="T24" fmla="*/ 2147483646 w 181"/>
                  <a:gd name="T25" fmla="*/ 2147483646 h 72"/>
                  <a:gd name="T26" fmla="*/ 2147483646 w 181"/>
                  <a:gd name="T27" fmla="*/ 0 h 72"/>
                  <a:gd name="T28" fmla="*/ 2147483646 w 181"/>
                  <a:gd name="T29" fmla="*/ 2147483646 h 72"/>
                  <a:gd name="T30" fmla="*/ 2147483646 w 181"/>
                  <a:gd name="T31" fmla="*/ 2147483646 h 72"/>
                  <a:gd name="T32" fmla="*/ 2147483646 w 181"/>
                  <a:gd name="T33" fmla="*/ 2147483646 h 72"/>
                  <a:gd name="T34" fmla="*/ 2147483646 w 181"/>
                  <a:gd name="T35" fmla="*/ 2147483646 h 72"/>
                  <a:gd name="T36" fmla="*/ 2147483646 w 181"/>
                  <a:gd name="T37" fmla="*/ 2147483646 h 72"/>
                  <a:gd name="T38" fmla="*/ 2147483646 w 181"/>
                  <a:gd name="T39" fmla="*/ 2147483646 h 72"/>
                  <a:gd name="T40" fmla="*/ 2147483646 w 181"/>
                  <a:gd name="T41" fmla="*/ 2147483646 h 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4" name="iş1ïďe">
                <a:extLst>
                  <a:ext uri="{FF2B5EF4-FFF2-40B4-BE49-F238E27FC236}">
                    <a16:creationId xmlns:a16="http://schemas.microsoft.com/office/drawing/2014/main" id="{EBA99471-A7E2-4B29-853C-112411CE93B1}"/>
                  </a:ext>
                </a:extLst>
              </p:cNvPr>
              <p:cNvSpPr>
                <a:spLocks/>
              </p:cNvSpPr>
              <p:nvPr/>
            </p:nvSpPr>
            <p:spPr bwMode="auto">
              <a:xfrm>
                <a:off x="3624263" y="3381375"/>
                <a:ext cx="577850" cy="200025"/>
              </a:xfrm>
              <a:custGeom>
                <a:avLst/>
                <a:gdLst>
                  <a:gd name="T0" fmla="*/ 2147483646 w 175"/>
                  <a:gd name="T1" fmla="*/ 2147483646 h 60"/>
                  <a:gd name="T2" fmla="*/ 2147483646 w 175"/>
                  <a:gd name="T3" fmla="*/ 2147483646 h 60"/>
                  <a:gd name="T4" fmla="*/ 2147483646 w 175"/>
                  <a:gd name="T5" fmla="*/ 2147483646 h 60"/>
                  <a:gd name="T6" fmla="*/ 2147483646 w 175"/>
                  <a:gd name="T7" fmla="*/ 2147483646 h 60"/>
                  <a:gd name="T8" fmla="*/ 2147483646 w 175"/>
                  <a:gd name="T9" fmla="*/ 2147483646 h 60"/>
                  <a:gd name="T10" fmla="*/ 2147483646 w 175"/>
                  <a:gd name="T11" fmla="*/ 2147483646 h 60"/>
                  <a:gd name="T12" fmla="*/ 2147483646 w 175"/>
                  <a:gd name="T13" fmla="*/ 2147483646 h 60"/>
                  <a:gd name="T14" fmla="*/ 2147483646 w 175"/>
                  <a:gd name="T15" fmla="*/ 2147483646 h 60"/>
                  <a:gd name="T16" fmla="*/ 2147483646 w 175"/>
                  <a:gd name="T17" fmla="*/ 2147483646 h 60"/>
                  <a:gd name="T18" fmla="*/ 2147483646 w 175"/>
                  <a:gd name="T19" fmla="*/ 2147483646 h 60"/>
                  <a:gd name="T20" fmla="*/ 0 w 175"/>
                  <a:gd name="T21" fmla="*/ 2147483646 h 60"/>
                  <a:gd name="T22" fmla="*/ 2147483646 w 175"/>
                  <a:gd name="T23" fmla="*/ 0 h 60"/>
                  <a:gd name="T24" fmla="*/ 2147483646 w 175"/>
                  <a:gd name="T25" fmla="*/ 2147483646 h 60"/>
                  <a:gd name="T26" fmla="*/ 2147483646 w 175"/>
                  <a:gd name="T27" fmla="*/ 2147483646 h 60"/>
                  <a:gd name="T28" fmla="*/ 2147483646 w 175"/>
                  <a:gd name="T29" fmla="*/ 2147483646 h 60"/>
                  <a:gd name="T30" fmla="*/ 2147483646 w 175"/>
                  <a:gd name="T31" fmla="*/ 2147483646 h 60"/>
                  <a:gd name="T32" fmla="*/ 2147483646 w 175"/>
                  <a:gd name="T33" fmla="*/ 0 h 60"/>
                  <a:gd name="T34" fmla="*/ 2147483646 w 175"/>
                  <a:gd name="T35" fmla="*/ 2147483646 h 60"/>
                  <a:gd name="T36" fmla="*/ 2147483646 w 175"/>
                  <a:gd name="T37" fmla="*/ 2147483646 h 60"/>
                  <a:gd name="T38" fmla="*/ 2147483646 w 175"/>
                  <a:gd name="T39" fmla="*/ 2147483646 h 60"/>
                  <a:gd name="T40" fmla="*/ 2147483646 w 175"/>
                  <a:gd name="T41" fmla="*/ 2147483646 h 60"/>
                  <a:gd name="T42" fmla="*/ 2147483646 w 175"/>
                  <a:gd name="T43" fmla="*/ 2147483646 h 60"/>
                  <a:gd name="T44" fmla="*/ 2147483646 w 175"/>
                  <a:gd name="T45" fmla="*/ 2147483646 h 60"/>
                  <a:gd name="T46" fmla="*/ 2147483646 w 175"/>
                  <a:gd name="T47" fmla="*/ 2147483646 h 60"/>
                  <a:gd name="T48" fmla="*/ 2147483646 w 175"/>
                  <a:gd name="T49" fmla="*/ 2147483646 h 6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5" name="ïṩḷíḍé">
                <a:extLst>
                  <a:ext uri="{FF2B5EF4-FFF2-40B4-BE49-F238E27FC236}">
                    <a16:creationId xmlns:a16="http://schemas.microsoft.com/office/drawing/2014/main" id="{5CD2B963-C0B5-4028-A2BD-E5400135D70E}"/>
                  </a:ext>
                </a:extLst>
              </p:cNvPr>
              <p:cNvSpPr>
                <a:spLocks noChangeArrowheads="1"/>
              </p:cNvSpPr>
              <p:nvPr/>
            </p:nvSpPr>
            <p:spPr bwMode="auto">
              <a:xfrm>
                <a:off x="4064189"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6" name="ïśľíḍè">
                <a:extLst>
                  <a:ext uri="{FF2B5EF4-FFF2-40B4-BE49-F238E27FC236}">
                    <a16:creationId xmlns:a16="http://schemas.microsoft.com/office/drawing/2014/main" id="{9EA689C6-EE4C-45FC-9CD6-481838F76A50}"/>
                  </a:ext>
                </a:extLst>
              </p:cNvPr>
              <p:cNvSpPr>
                <a:spLocks noChangeArrowheads="1"/>
              </p:cNvSpPr>
              <p:nvPr/>
            </p:nvSpPr>
            <p:spPr bwMode="auto">
              <a:xfrm>
                <a:off x="3739822" y="3489710"/>
                <a:ext cx="15087"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7" name="í$ḻîḋè">
                <a:extLst>
                  <a:ext uri="{FF2B5EF4-FFF2-40B4-BE49-F238E27FC236}">
                    <a16:creationId xmlns:a16="http://schemas.microsoft.com/office/drawing/2014/main" id="{9BA14673-65DB-40E6-A237-7F706E9EC5A3}"/>
                  </a:ext>
                </a:extLst>
              </p:cNvPr>
              <p:cNvSpPr>
                <a:spLocks noChangeArrowheads="1"/>
              </p:cNvSpPr>
              <p:nvPr/>
            </p:nvSpPr>
            <p:spPr bwMode="auto">
              <a:xfrm>
                <a:off x="4124536"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8" name="iṣļíḋe">
                <a:extLst>
                  <a:ext uri="{FF2B5EF4-FFF2-40B4-BE49-F238E27FC236}">
                    <a16:creationId xmlns:a16="http://schemas.microsoft.com/office/drawing/2014/main" id="{BF1D7F25-F9E7-401D-8838-2FC4A6D80EBE}"/>
                  </a:ext>
                </a:extLst>
              </p:cNvPr>
              <p:cNvSpPr>
                <a:spLocks noChangeArrowheads="1"/>
              </p:cNvSpPr>
              <p:nvPr/>
            </p:nvSpPr>
            <p:spPr bwMode="auto">
              <a:xfrm>
                <a:off x="3709649" y="3489710"/>
                <a:ext cx="15087"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9" name="iṩḷiḓé">
                <a:extLst>
                  <a:ext uri="{FF2B5EF4-FFF2-40B4-BE49-F238E27FC236}">
                    <a16:creationId xmlns:a16="http://schemas.microsoft.com/office/drawing/2014/main" id="{59A5EDBA-4891-4F89-8F14-92F379CAC9CF}"/>
                  </a:ext>
                </a:extLst>
              </p:cNvPr>
              <p:cNvSpPr>
                <a:spLocks noChangeArrowheads="1"/>
              </p:cNvSpPr>
              <p:nvPr/>
            </p:nvSpPr>
            <p:spPr bwMode="auto">
              <a:xfrm>
                <a:off x="4094363"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0" name="iSľiḍè">
                <a:extLst>
                  <a:ext uri="{FF2B5EF4-FFF2-40B4-BE49-F238E27FC236}">
                    <a16:creationId xmlns:a16="http://schemas.microsoft.com/office/drawing/2014/main" id="{C68E6A99-CA60-4592-86BA-42755B4EFD2D}"/>
                  </a:ext>
                </a:extLst>
              </p:cNvPr>
              <p:cNvSpPr>
                <a:spLocks noChangeArrowheads="1"/>
              </p:cNvSpPr>
              <p:nvPr/>
            </p:nvSpPr>
            <p:spPr bwMode="auto">
              <a:xfrm>
                <a:off x="3664388" y="3459520"/>
                <a:ext cx="495351" cy="5032"/>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1" name="ïṩḷîḍe">
                <a:extLst>
                  <a:ext uri="{FF2B5EF4-FFF2-40B4-BE49-F238E27FC236}">
                    <a16:creationId xmlns:a16="http://schemas.microsoft.com/office/drawing/2014/main" id="{27B237DA-63D9-45A5-82B2-5F11D6E88C59}"/>
                  </a:ext>
                </a:extLst>
              </p:cNvPr>
              <p:cNvSpPr>
                <a:spLocks noChangeArrowheads="1"/>
              </p:cNvSpPr>
              <p:nvPr/>
            </p:nvSpPr>
            <p:spPr bwMode="auto">
              <a:xfrm>
                <a:off x="3664388" y="3474615"/>
                <a:ext cx="115665"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2" name="íšḻiḑê">
                <a:extLst>
                  <a:ext uri="{FF2B5EF4-FFF2-40B4-BE49-F238E27FC236}">
                    <a16:creationId xmlns:a16="http://schemas.microsoft.com/office/drawing/2014/main" id="{65CDBD15-6BDC-4FA1-A871-AC9487891B18}"/>
                  </a:ext>
                </a:extLst>
              </p:cNvPr>
              <p:cNvSpPr>
                <a:spLocks noChangeArrowheads="1"/>
              </p:cNvSpPr>
              <p:nvPr/>
            </p:nvSpPr>
            <p:spPr bwMode="auto">
              <a:xfrm>
                <a:off x="3790111" y="3474615"/>
                <a:ext cx="42747"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3" name="ïṩļïďè">
                <a:extLst>
                  <a:ext uri="{FF2B5EF4-FFF2-40B4-BE49-F238E27FC236}">
                    <a16:creationId xmlns:a16="http://schemas.microsoft.com/office/drawing/2014/main" id="{178D5B47-994F-4D6C-8493-894E9C6A38E0}"/>
                  </a:ext>
                </a:extLst>
              </p:cNvPr>
              <p:cNvSpPr>
                <a:spLocks noChangeArrowheads="1"/>
              </p:cNvSpPr>
              <p:nvPr/>
            </p:nvSpPr>
            <p:spPr bwMode="auto">
              <a:xfrm>
                <a:off x="3850459" y="3474615"/>
                <a:ext cx="57834"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4" name="îṥlïḋê">
                <a:extLst>
                  <a:ext uri="{FF2B5EF4-FFF2-40B4-BE49-F238E27FC236}">
                    <a16:creationId xmlns:a16="http://schemas.microsoft.com/office/drawing/2014/main" id="{B4106372-F9A6-456D-B715-0F050EB940B2}"/>
                  </a:ext>
                </a:extLst>
              </p:cNvPr>
              <p:cNvSpPr>
                <a:spLocks noChangeArrowheads="1"/>
              </p:cNvSpPr>
              <p:nvPr/>
            </p:nvSpPr>
            <p:spPr bwMode="auto">
              <a:xfrm>
                <a:off x="3918350" y="3474615"/>
                <a:ext cx="55318"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5" name="îṧľïdè">
                <a:extLst>
                  <a:ext uri="{FF2B5EF4-FFF2-40B4-BE49-F238E27FC236}">
                    <a16:creationId xmlns:a16="http://schemas.microsoft.com/office/drawing/2014/main" id="{09CF710C-6063-4156-AB3A-90626F9C4792}"/>
                  </a:ext>
                </a:extLst>
              </p:cNvPr>
              <p:cNvSpPr>
                <a:spLocks noChangeArrowheads="1"/>
              </p:cNvSpPr>
              <p:nvPr/>
            </p:nvSpPr>
            <p:spPr bwMode="auto">
              <a:xfrm>
                <a:off x="3993784" y="3474615"/>
                <a:ext cx="42745"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6" name="iSḷîḓê">
                <a:extLst>
                  <a:ext uri="{FF2B5EF4-FFF2-40B4-BE49-F238E27FC236}">
                    <a16:creationId xmlns:a16="http://schemas.microsoft.com/office/drawing/2014/main" id="{E7B78D29-3681-4138-A1FB-A376E0EDD04F}"/>
                  </a:ext>
                </a:extLst>
              </p:cNvPr>
              <p:cNvSpPr>
                <a:spLocks noChangeArrowheads="1"/>
              </p:cNvSpPr>
              <p:nvPr/>
            </p:nvSpPr>
            <p:spPr bwMode="auto">
              <a:xfrm>
                <a:off x="4046587" y="3474615"/>
                <a:ext cx="113152"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7" name="îślíďè">
                <a:extLst>
                  <a:ext uri="{FF2B5EF4-FFF2-40B4-BE49-F238E27FC236}">
                    <a16:creationId xmlns:a16="http://schemas.microsoft.com/office/drawing/2014/main" id="{6CEF18A8-F060-45FE-9084-403BF3EA46F9}"/>
                  </a:ext>
                </a:extLst>
              </p:cNvPr>
              <p:cNvSpPr>
                <a:spLocks noChangeArrowheads="1"/>
              </p:cNvSpPr>
              <p:nvPr/>
            </p:nvSpPr>
            <p:spPr bwMode="auto">
              <a:xfrm>
                <a:off x="3978697" y="3474615"/>
                <a:ext cx="7543"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8" name="iSḻïḍè">
                <a:extLst>
                  <a:ext uri="{FF2B5EF4-FFF2-40B4-BE49-F238E27FC236}">
                    <a16:creationId xmlns:a16="http://schemas.microsoft.com/office/drawing/2014/main" id="{8D0B8970-F22C-4685-92DA-CBAC8C9168BB}"/>
                  </a:ext>
                </a:extLst>
              </p:cNvPr>
              <p:cNvSpPr>
                <a:spLocks noChangeArrowheads="1"/>
              </p:cNvSpPr>
              <p:nvPr/>
            </p:nvSpPr>
            <p:spPr bwMode="auto">
              <a:xfrm>
                <a:off x="3837887" y="3474615"/>
                <a:ext cx="7543"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9" name="ïṡliḑê">
                <a:extLst>
                  <a:ext uri="{FF2B5EF4-FFF2-40B4-BE49-F238E27FC236}">
                    <a16:creationId xmlns:a16="http://schemas.microsoft.com/office/drawing/2014/main" id="{9540035D-199D-4232-BB0C-DEAFEA4BA648}"/>
                  </a:ext>
                </a:extLst>
              </p:cNvPr>
              <p:cNvSpPr>
                <a:spLocks/>
              </p:cNvSpPr>
              <p:nvPr/>
            </p:nvSpPr>
            <p:spPr bwMode="auto">
              <a:xfrm>
                <a:off x="3851276" y="3384550"/>
                <a:ext cx="26988"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0" name="islïďé">
                <a:extLst>
                  <a:ext uri="{FF2B5EF4-FFF2-40B4-BE49-F238E27FC236}">
                    <a16:creationId xmlns:a16="http://schemas.microsoft.com/office/drawing/2014/main" id="{C2CBEA61-C75C-43CF-B539-0792FBD96C3E}"/>
                  </a:ext>
                </a:extLst>
              </p:cNvPr>
              <p:cNvSpPr>
                <a:spLocks/>
              </p:cNvSpPr>
              <p:nvPr/>
            </p:nvSpPr>
            <p:spPr bwMode="auto">
              <a:xfrm>
                <a:off x="3817938" y="3384550"/>
                <a:ext cx="26988" cy="15875"/>
              </a:xfrm>
              <a:custGeom>
                <a:avLst/>
                <a:gdLst>
                  <a:gd name="T0" fmla="*/ 2147483646 w 8"/>
                  <a:gd name="T1" fmla="*/ 0 h 5"/>
                  <a:gd name="T2" fmla="*/ 2147483646 w 8"/>
                  <a:gd name="T3" fmla="*/ 2147483646 h 5"/>
                  <a:gd name="T4" fmla="*/ 2147483646 w 8"/>
                  <a:gd name="T5" fmla="*/ 2147483646 h 5"/>
                  <a:gd name="T6" fmla="*/ 2147483646 w 8"/>
                  <a:gd name="T7" fmla="*/ 0 h 5"/>
                  <a:gd name="T8" fmla="*/ 2147483646 w 8"/>
                  <a:gd name="T9" fmla="*/ 0 h 5"/>
                  <a:gd name="T10" fmla="*/ 2147483646 w 8"/>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1" name="îṥḷîdé">
                <a:extLst>
                  <a:ext uri="{FF2B5EF4-FFF2-40B4-BE49-F238E27FC236}">
                    <a16:creationId xmlns:a16="http://schemas.microsoft.com/office/drawing/2014/main" id="{BFBADD34-1DD7-4EFA-B82B-7704014C2FCE}"/>
                  </a:ext>
                </a:extLst>
              </p:cNvPr>
              <p:cNvSpPr>
                <a:spLocks/>
              </p:cNvSpPr>
              <p:nvPr/>
            </p:nvSpPr>
            <p:spPr bwMode="auto">
              <a:xfrm>
                <a:off x="3983038" y="3384550"/>
                <a:ext cx="26988" cy="15875"/>
              </a:xfrm>
              <a:custGeom>
                <a:avLst/>
                <a:gdLst>
                  <a:gd name="T0" fmla="*/ 2147483646 w 8"/>
                  <a:gd name="T1" fmla="*/ 0 h 5"/>
                  <a:gd name="T2" fmla="*/ 0 w 8"/>
                  <a:gd name="T3" fmla="*/ 2147483646 h 5"/>
                  <a:gd name="T4" fmla="*/ 2147483646 w 8"/>
                  <a:gd name="T5" fmla="*/ 2147483646 h 5"/>
                  <a:gd name="T6" fmla="*/ 2147483646 w 8"/>
                  <a:gd name="T7" fmla="*/ 0 h 5"/>
                  <a:gd name="T8" fmla="*/ 2147483646 w 8"/>
                  <a:gd name="T9" fmla="*/ 0 h 5"/>
                  <a:gd name="T10" fmla="*/ 2147483646 w 8"/>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2" name="isḷîḋé">
                <a:extLst>
                  <a:ext uri="{FF2B5EF4-FFF2-40B4-BE49-F238E27FC236}">
                    <a16:creationId xmlns:a16="http://schemas.microsoft.com/office/drawing/2014/main" id="{8121EF85-FE24-45D2-BBAB-1CC4F9BA415E}"/>
                  </a:ext>
                </a:extLst>
              </p:cNvPr>
              <p:cNvSpPr>
                <a:spLocks/>
              </p:cNvSpPr>
              <p:nvPr/>
            </p:nvSpPr>
            <p:spPr bwMode="auto">
              <a:xfrm>
                <a:off x="3884613" y="3384550"/>
                <a:ext cx="26988"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3" name="iśḷïḑè">
                <a:extLst>
                  <a:ext uri="{FF2B5EF4-FFF2-40B4-BE49-F238E27FC236}">
                    <a16:creationId xmlns:a16="http://schemas.microsoft.com/office/drawing/2014/main" id="{1DDDFE93-807B-4533-86EA-2739EEE89570}"/>
                  </a:ext>
                </a:extLst>
              </p:cNvPr>
              <p:cNvSpPr>
                <a:spLocks/>
              </p:cNvSpPr>
              <p:nvPr/>
            </p:nvSpPr>
            <p:spPr bwMode="auto">
              <a:xfrm>
                <a:off x="3917951" y="3384550"/>
                <a:ext cx="25400"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4" name="iṧľiďé">
                <a:extLst>
                  <a:ext uri="{FF2B5EF4-FFF2-40B4-BE49-F238E27FC236}">
                    <a16:creationId xmlns:a16="http://schemas.microsoft.com/office/drawing/2014/main" id="{8EEF666F-C3D8-4412-9759-381AFF30C5C3}"/>
                  </a:ext>
                </a:extLst>
              </p:cNvPr>
              <p:cNvSpPr>
                <a:spLocks/>
              </p:cNvSpPr>
              <p:nvPr/>
            </p:nvSpPr>
            <p:spPr bwMode="auto">
              <a:xfrm>
                <a:off x="3951288" y="3384550"/>
                <a:ext cx="25400"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5" name="išľïḍé">
                <a:extLst>
                  <a:ext uri="{FF2B5EF4-FFF2-40B4-BE49-F238E27FC236}">
                    <a16:creationId xmlns:a16="http://schemas.microsoft.com/office/drawing/2014/main" id="{863C9732-A0A8-4F7A-B700-26DC9F6227C7}"/>
                  </a:ext>
                </a:extLst>
              </p:cNvPr>
              <p:cNvSpPr>
                <a:spLocks noChangeArrowheads="1"/>
              </p:cNvSpPr>
              <p:nvPr/>
            </p:nvSpPr>
            <p:spPr bwMode="auto">
              <a:xfrm>
                <a:off x="3772511" y="3484678"/>
                <a:ext cx="7543"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6" name="îŝlîḑè">
                <a:extLst>
                  <a:ext uri="{FF2B5EF4-FFF2-40B4-BE49-F238E27FC236}">
                    <a16:creationId xmlns:a16="http://schemas.microsoft.com/office/drawing/2014/main" id="{B41D081E-B046-45D8-81ED-5693AE7FBD0B}"/>
                  </a:ext>
                </a:extLst>
              </p:cNvPr>
              <p:cNvSpPr>
                <a:spLocks/>
              </p:cNvSpPr>
              <p:nvPr/>
            </p:nvSpPr>
            <p:spPr bwMode="auto">
              <a:xfrm>
                <a:off x="3786188" y="3484563"/>
                <a:ext cx="46038" cy="60325"/>
              </a:xfrm>
              <a:custGeom>
                <a:avLst/>
                <a:gdLst>
                  <a:gd name="T0" fmla="*/ 2147483646 w 29"/>
                  <a:gd name="T1" fmla="*/ 0 h 38"/>
                  <a:gd name="T2" fmla="*/ 2147483646 w 29"/>
                  <a:gd name="T3" fmla="*/ 0 h 38"/>
                  <a:gd name="T4" fmla="*/ 2147483646 w 29"/>
                  <a:gd name="T5" fmla="*/ 2147483646 h 38"/>
                  <a:gd name="T6" fmla="*/ 2147483646 w 29"/>
                  <a:gd name="T7" fmla="*/ 2147483646 h 38"/>
                  <a:gd name="T8" fmla="*/ 0 w 29"/>
                  <a:gd name="T9" fmla="*/ 2147483646 h 38"/>
                  <a:gd name="T10" fmla="*/ 0 w 29"/>
                  <a:gd name="T11" fmla="*/ 2147483646 h 38"/>
                  <a:gd name="T12" fmla="*/ 2147483646 w 29"/>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7" name="îṩḻíḓe">
                <a:extLst>
                  <a:ext uri="{FF2B5EF4-FFF2-40B4-BE49-F238E27FC236}">
                    <a16:creationId xmlns:a16="http://schemas.microsoft.com/office/drawing/2014/main" id="{628250E2-2105-4709-9C44-2DDCE802467E}"/>
                  </a:ext>
                </a:extLst>
              </p:cNvPr>
              <p:cNvSpPr>
                <a:spLocks/>
              </p:cNvSpPr>
              <p:nvPr/>
            </p:nvSpPr>
            <p:spPr bwMode="auto">
              <a:xfrm>
                <a:off x="3994151" y="3484563"/>
                <a:ext cx="46038" cy="60325"/>
              </a:xfrm>
              <a:custGeom>
                <a:avLst/>
                <a:gdLst>
                  <a:gd name="T0" fmla="*/ 2147483646 w 29"/>
                  <a:gd name="T1" fmla="*/ 0 h 38"/>
                  <a:gd name="T2" fmla="*/ 2147483646 w 29"/>
                  <a:gd name="T3" fmla="*/ 0 h 38"/>
                  <a:gd name="T4" fmla="*/ 2147483646 w 29"/>
                  <a:gd name="T5" fmla="*/ 2147483646 h 38"/>
                  <a:gd name="T6" fmla="*/ 2147483646 w 29"/>
                  <a:gd name="T7" fmla="*/ 2147483646 h 38"/>
                  <a:gd name="T8" fmla="*/ 0 w 29"/>
                  <a:gd name="T9" fmla="*/ 2147483646 h 38"/>
                  <a:gd name="T10" fmla="*/ 0 w 29"/>
                  <a:gd name="T11" fmla="*/ 2147483646 h 38"/>
                  <a:gd name="T12" fmla="*/ 2147483646 w 29"/>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8" name="î$1îdè">
                <a:extLst>
                  <a:ext uri="{FF2B5EF4-FFF2-40B4-BE49-F238E27FC236}">
                    <a16:creationId xmlns:a16="http://schemas.microsoft.com/office/drawing/2014/main" id="{4E37DEBD-24FC-4B5D-B762-E1FD41F16A34}"/>
                  </a:ext>
                </a:extLst>
              </p:cNvPr>
              <p:cNvSpPr>
                <a:spLocks/>
              </p:cNvSpPr>
              <p:nvPr/>
            </p:nvSpPr>
            <p:spPr bwMode="auto">
              <a:xfrm>
                <a:off x="3851276" y="3484563"/>
                <a:ext cx="122238" cy="60325"/>
              </a:xfrm>
              <a:custGeom>
                <a:avLst/>
                <a:gdLst>
                  <a:gd name="T0" fmla="*/ 2147483646 w 77"/>
                  <a:gd name="T1" fmla="*/ 0 h 38"/>
                  <a:gd name="T2" fmla="*/ 2147483646 w 77"/>
                  <a:gd name="T3" fmla="*/ 0 h 38"/>
                  <a:gd name="T4" fmla="*/ 2147483646 w 77"/>
                  <a:gd name="T5" fmla="*/ 2147483646 h 38"/>
                  <a:gd name="T6" fmla="*/ 2147483646 w 77"/>
                  <a:gd name="T7" fmla="*/ 2147483646 h 38"/>
                  <a:gd name="T8" fmla="*/ 0 w 77"/>
                  <a:gd name="T9" fmla="*/ 2147483646 h 38"/>
                  <a:gd name="T10" fmla="*/ 0 w 77"/>
                  <a:gd name="T11" fmla="*/ 2147483646 h 38"/>
                  <a:gd name="T12" fmla="*/ 2147483646 w 77"/>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9" name="iśľïḓe">
                <a:extLst>
                  <a:ext uri="{FF2B5EF4-FFF2-40B4-BE49-F238E27FC236}">
                    <a16:creationId xmlns:a16="http://schemas.microsoft.com/office/drawing/2014/main" id="{548CA689-24F0-4468-87F3-5794187F69A6}"/>
                  </a:ext>
                </a:extLst>
              </p:cNvPr>
              <p:cNvSpPr>
                <a:spLocks noChangeArrowheads="1"/>
              </p:cNvSpPr>
              <p:nvPr/>
            </p:nvSpPr>
            <p:spPr bwMode="auto">
              <a:xfrm>
                <a:off x="4046587" y="3484678"/>
                <a:ext cx="5029"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0" name="iṣļïḑè">
                <a:extLst>
                  <a:ext uri="{FF2B5EF4-FFF2-40B4-BE49-F238E27FC236}">
                    <a16:creationId xmlns:a16="http://schemas.microsoft.com/office/drawing/2014/main" id="{661C9703-1AA7-404B-9F22-45DA6BDED444}"/>
                  </a:ext>
                </a:extLst>
              </p:cNvPr>
              <p:cNvSpPr>
                <a:spLocks noChangeArrowheads="1"/>
              </p:cNvSpPr>
              <p:nvPr/>
            </p:nvSpPr>
            <p:spPr bwMode="auto">
              <a:xfrm>
                <a:off x="3837887" y="3484678"/>
                <a:ext cx="7543"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1" name="iṡḷidé">
                <a:extLst>
                  <a:ext uri="{FF2B5EF4-FFF2-40B4-BE49-F238E27FC236}">
                    <a16:creationId xmlns:a16="http://schemas.microsoft.com/office/drawing/2014/main" id="{AF281545-671D-4055-96C5-C797B4D8F441}"/>
                  </a:ext>
                </a:extLst>
              </p:cNvPr>
              <p:cNvSpPr>
                <a:spLocks noChangeArrowheads="1"/>
              </p:cNvSpPr>
              <p:nvPr/>
            </p:nvSpPr>
            <p:spPr bwMode="auto">
              <a:xfrm>
                <a:off x="3978697" y="3484678"/>
                <a:ext cx="5029"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2" name="íṡḷíḋe">
                <a:extLst>
                  <a:ext uri="{FF2B5EF4-FFF2-40B4-BE49-F238E27FC236}">
                    <a16:creationId xmlns:a16="http://schemas.microsoft.com/office/drawing/2014/main" id="{9C9BD36F-1195-4FBF-8B4A-285421B196B3}"/>
                  </a:ext>
                </a:extLst>
              </p:cNvPr>
              <p:cNvSpPr>
                <a:spLocks noChangeArrowheads="1"/>
              </p:cNvSpPr>
              <p:nvPr/>
            </p:nvSpPr>
            <p:spPr bwMode="auto">
              <a:xfrm>
                <a:off x="3810227" y="3550090"/>
                <a:ext cx="206186"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3" name="íŝ1iḑê">
                <a:extLst>
                  <a:ext uri="{FF2B5EF4-FFF2-40B4-BE49-F238E27FC236}">
                    <a16:creationId xmlns:a16="http://schemas.microsoft.com/office/drawing/2014/main" id="{89026494-AD64-44BB-9317-84AF31FF1D53}"/>
                  </a:ext>
                </a:extLst>
              </p:cNvPr>
              <p:cNvSpPr>
                <a:spLocks noChangeArrowheads="1"/>
              </p:cNvSpPr>
              <p:nvPr/>
            </p:nvSpPr>
            <p:spPr bwMode="auto">
              <a:xfrm>
                <a:off x="3805198" y="3557637"/>
                <a:ext cx="213730" cy="2517"/>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4" name="îṩḷiḑe">
                <a:extLst>
                  <a:ext uri="{FF2B5EF4-FFF2-40B4-BE49-F238E27FC236}">
                    <a16:creationId xmlns:a16="http://schemas.microsoft.com/office/drawing/2014/main" id="{25E4C68D-F98F-478F-857D-F2E872BE96B2}"/>
                  </a:ext>
                </a:extLst>
              </p:cNvPr>
              <p:cNvSpPr>
                <a:spLocks noChangeArrowheads="1"/>
              </p:cNvSpPr>
              <p:nvPr/>
            </p:nvSpPr>
            <p:spPr bwMode="auto">
              <a:xfrm>
                <a:off x="3802685" y="3567700"/>
                <a:ext cx="218758" cy="0"/>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5" name="iṧḻiḑê">
                <a:extLst>
                  <a:ext uri="{FF2B5EF4-FFF2-40B4-BE49-F238E27FC236}">
                    <a16:creationId xmlns:a16="http://schemas.microsoft.com/office/drawing/2014/main" id="{175749C2-30DA-418E-A4A4-6B9652BB4C0C}"/>
                  </a:ext>
                </a:extLst>
              </p:cNvPr>
              <p:cNvSpPr>
                <a:spLocks noChangeArrowheads="1"/>
              </p:cNvSpPr>
              <p:nvPr/>
            </p:nvSpPr>
            <p:spPr bwMode="auto">
              <a:xfrm>
                <a:off x="3802685" y="3570217"/>
                <a:ext cx="223787" cy="2515"/>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6" name="ïṣḻîḋè">
                <a:extLst>
                  <a:ext uri="{FF2B5EF4-FFF2-40B4-BE49-F238E27FC236}">
                    <a16:creationId xmlns:a16="http://schemas.microsoft.com/office/drawing/2014/main" id="{46C2048E-964D-4754-8CBC-B8C14AEA3FD4}"/>
                  </a:ext>
                </a:extLst>
              </p:cNvPr>
              <p:cNvSpPr>
                <a:spLocks noChangeArrowheads="1"/>
              </p:cNvSpPr>
              <p:nvPr/>
            </p:nvSpPr>
            <p:spPr bwMode="auto">
              <a:xfrm>
                <a:off x="3795140" y="3580280"/>
                <a:ext cx="233846"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7" name="îṡ1îḍé">
                <a:extLst>
                  <a:ext uri="{FF2B5EF4-FFF2-40B4-BE49-F238E27FC236}">
                    <a16:creationId xmlns:a16="http://schemas.microsoft.com/office/drawing/2014/main" id="{ADFE2308-9DA0-4D58-8ACA-D8C7B9F84F36}"/>
                  </a:ext>
                </a:extLst>
              </p:cNvPr>
              <p:cNvSpPr>
                <a:spLocks/>
              </p:cNvSpPr>
              <p:nvPr/>
            </p:nvSpPr>
            <p:spPr bwMode="auto">
              <a:xfrm>
                <a:off x="3633788" y="3587750"/>
                <a:ext cx="560388" cy="6350"/>
              </a:xfrm>
              <a:custGeom>
                <a:avLst/>
                <a:gdLst>
                  <a:gd name="T0" fmla="*/ 0 w 353"/>
                  <a:gd name="T1" fmla="*/ 0 h 4"/>
                  <a:gd name="T2" fmla="*/ 2147483646 w 353"/>
                  <a:gd name="T3" fmla="*/ 0 h 4"/>
                  <a:gd name="T4" fmla="*/ 2147483646 w 353"/>
                  <a:gd name="T5" fmla="*/ 2147483646 h 4"/>
                  <a:gd name="T6" fmla="*/ 2147483646 w 353"/>
                  <a:gd name="T7" fmla="*/ 2147483646 h 4"/>
                  <a:gd name="T8" fmla="*/ 0 w 353"/>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8" name="îš1íḑe">
                <a:extLst>
                  <a:ext uri="{FF2B5EF4-FFF2-40B4-BE49-F238E27FC236}">
                    <a16:creationId xmlns:a16="http://schemas.microsoft.com/office/drawing/2014/main" id="{2ED3F2D4-86BF-4D67-9F6F-AF460AACA733}"/>
                  </a:ext>
                </a:extLst>
              </p:cNvPr>
              <p:cNvSpPr>
                <a:spLocks/>
              </p:cNvSpPr>
              <p:nvPr/>
            </p:nvSpPr>
            <p:spPr bwMode="auto">
              <a:xfrm>
                <a:off x="3640138" y="3600450"/>
                <a:ext cx="547688" cy="6350"/>
              </a:xfrm>
              <a:custGeom>
                <a:avLst/>
                <a:gdLst>
                  <a:gd name="T0" fmla="*/ 0 w 345"/>
                  <a:gd name="T1" fmla="*/ 0 h 4"/>
                  <a:gd name="T2" fmla="*/ 2147483646 w 345"/>
                  <a:gd name="T3" fmla="*/ 0 h 4"/>
                  <a:gd name="T4" fmla="*/ 2147483646 w 345"/>
                  <a:gd name="T5" fmla="*/ 2147483646 h 4"/>
                  <a:gd name="T6" fmla="*/ 2147483646 w 345"/>
                  <a:gd name="T7" fmla="*/ 2147483646 h 4"/>
                  <a:gd name="T8" fmla="*/ 0 w 345"/>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9" name="iš1ïḍe">
                <a:extLst>
                  <a:ext uri="{FF2B5EF4-FFF2-40B4-BE49-F238E27FC236}">
                    <a16:creationId xmlns:a16="http://schemas.microsoft.com/office/drawing/2014/main" id="{361B9B70-D792-486D-9672-20D9AC07623D}"/>
                  </a:ext>
                </a:extLst>
              </p:cNvPr>
              <p:cNvSpPr>
                <a:spLocks noChangeArrowheads="1"/>
              </p:cNvSpPr>
              <p:nvPr/>
            </p:nvSpPr>
            <p:spPr bwMode="auto">
              <a:xfrm>
                <a:off x="3737308" y="3406687"/>
                <a:ext cx="352025"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90" name="îSḻîde">
                <a:extLst>
                  <a:ext uri="{FF2B5EF4-FFF2-40B4-BE49-F238E27FC236}">
                    <a16:creationId xmlns:a16="http://schemas.microsoft.com/office/drawing/2014/main" id="{8EC3A5ED-454F-4BBE-B5FA-BDD6DB5270FA}"/>
                  </a:ext>
                </a:extLst>
              </p:cNvPr>
              <p:cNvSpPr>
                <a:spLocks noChangeArrowheads="1"/>
              </p:cNvSpPr>
              <p:nvPr/>
            </p:nvSpPr>
            <p:spPr bwMode="auto">
              <a:xfrm>
                <a:off x="3747366" y="3416750"/>
                <a:ext cx="32687"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91" name="î$ḻîḑé">
                <a:extLst>
                  <a:ext uri="{FF2B5EF4-FFF2-40B4-BE49-F238E27FC236}">
                    <a16:creationId xmlns:a16="http://schemas.microsoft.com/office/drawing/2014/main" id="{DA61AD51-4B9B-4795-A8B2-B7EA8FF0EE21}"/>
                  </a:ext>
                </a:extLst>
              </p:cNvPr>
              <p:cNvSpPr>
                <a:spLocks noChangeArrowheads="1"/>
              </p:cNvSpPr>
              <p:nvPr/>
            </p:nvSpPr>
            <p:spPr bwMode="auto">
              <a:xfrm>
                <a:off x="3805198" y="3416750"/>
                <a:ext cx="211215" cy="2517"/>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92" name="íŝļïḓe">
                <a:extLst>
                  <a:ext uri="{FF2B5EF4-FFF2-40B4-BE49-F238E27FC236}">
                    <a16:creationId xmlns:a16="http://schemas.microsoft.com/office/drawing/2014/main" id="{68707A83-7365-44FE-BA6C-7FC575EEE460}"/>
                  </a:ext>
                </a:extLst>
              </p:cNvPr>
              <p:cNvSpPr>
                <a:spLocks noChangeArrowheads="1"/>
              </p:cNvSpPr>
              <p:nvPr/>
            </p:nvSpPr>
            <p:spPr bwMode="auto">
              <a:xfrm>
                <a:off x="3810227"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93" name="îS1iḍé">
                <a:extLst>
                  <a:ext uri="{FF2B5EF4-FFF2-40B4-BE49-F238E27FC236}">
                    <a16:creationId xmlns:a16="http://schemas.microsoft.com/office/drawing/2014/main" id="{7477E6E9-87BB-4762-971E-EA8ABD337363}"/>
                  </a:ext>
                </a:extLst>
              </p:cNvPr>
              <p:cNvSpPr>
                <a:spLocks noChangeArrowheads="1"/>
              </p:cNvSpPr>
              <p:nvPr/>
            </p:nvSpPr>
            <p:spPr bwMode="auto">
              <a:xfrm>
                <a:off x="3802685" y="3421782"/>
                <a:ext cx="251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94" name="išlïdé">
                <a:extLst>
                  <a:ext uri="{FF2B5EF4-FFF2-40B4-BE49-F238E27FC236}">
                    <a16:creationId xmlns:a16="http://schemas.microsoft.com/office/drawing/2014/main" id="{5210BA7A-78BC-46B4-AA5F-057C5D93EABD}"/>
                  </a:ext>
                </a:extLst>
              </p:cNvPr>
              <p:cNvSpPr>
                <a:spLocks noChangeArrowheads="1"/>
              </p:cNvSpPr>
              <p:nvPr/>
            </p:nvSpPr>
            <p:spPr bwMode="auto">
              <a:xfrm>
                <a:off x="3790111"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95" name="ïSlïde">
                <a:extLst>
                  <a:ext uri="{FF2B5EF4-FFF2-40B4-BE49-F238E27FC236}">
                    <a16:creationId xmlns:a16="http://schemas.microsoft.com/office/drawing/2014/main" id="{DD00D414-BB28-4488-930D-76C83DE85BC9}"/>
                  </a:ext>
                </a:extLst>
              </p:cNvPr>
              <p:cNvSpPr>
                <a:spLocks/>
              </p:cNvSpPr>
              <p:nvPr/>
            </p:nvSpPr>
            <p:spPr bwMode="auto">
              <a:xfrm>
                <a:off x="3822701"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6" name="îşľïďe">
                <a:extLst>
                  <a:ext uri="{FF2B5EF4-FFF2-40B4-BE49-F238E27FC236}">
                    <a16:creationId xmlns:a16="http://schemas.microsoft.com/office/drawing/2014/main" id="{F8CFB88E-9F26-40E2-BA0D-195C5418DEAD}"/>
                  </a:ext>
                </a:extLst>
              </p:cNvPr>
              <p:cNvSpPr>
                <a:spLocks/>
              </p:cNvSpPr>
              <p:nvPr/>
            </p:nvSpPr>
            <p:spPr bwMode="auto">
              <a:xfrm>
                <a:off x="3832226"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7" name="ïşľíďê">
                <a:extLst>
                  <a:ext uri="{FF2B5EF4-FFF2-40B4-BE49-F238E27FC236}">
                    <a16:creationId xmlns:a16="http://schemas.microsoft.com/office/drawing/2014/main" id="{347E12B8-BC4E-4E4E-B08C-9CE61839762F}"/>
                  </a:ext>
                </a:extLst>
              </p:cNvPr>
              <p:cNvSpPr>
                <a:spLocks/>
              </p:cNvSpPr>
              <p:nvPr/>
            </p:nvSpPr>
            <p:spPr bwMode="auto">
              <a:xfrm>
                <a:off x="38449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8" name="íś1ïdè">
                <a:extLst>
                  <a:ext uri="{FF2B5EF4-FFF2-40B4-BE49-F238E27FC236}">
                    <a16:creationId xmlns:a16="http://schemas.microsoft.com/office/drawing/2014/main" id="{87CBD453-1407-4512-A1D7-17FD61E56B76}"/>
                  </a:ext>
                </a:extLst>
              </p:cNvPr>
              <p:cNvSpPr>
                <a:spLocks/>
              </p:cNvSpPr>
              <p:nvPr/>
            </p:nvSpPr>
            <p:spPr bwMode="auto">
              <a:xfrm>
                <a:off x="3854451"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9" name="iṩḷiḍe">
                <a:extLst>
                  <a:ext uri="{FF2B5EF4-FFF2-40B4-BE49-F238E27FC236}">
                    <a16:creationId xmlns:a16="http://schemas.microsoft.com/office/drawing/2014/main" id="{A4767927-B790-44E8-9E1F-0A942043F973}"/>
                  </a:ext>
                </a:extLst>
              </p:cNvPr>
              <p:cNvSpPr>
                <a:spLocks/>
              </p:cNvSpPr>
              <p:nvPr/>
            </p:nvSpPr>
            <p:spPr bwMode="auto">
              <a:xfrm>
                <a:off x="3865563"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0" name="ïŝ1iďè">
                <a:extLst>
                  <a:ext uri="{FF2B5EF4-FFF2-40B4-BE49-F238E27FC236}">
                    <a16:creationId xmlns:a16="http://schemas.microsoft.com/office/drawing/2014/main" id="{87231EAA-751F-4783-942D-43C82CF9870D}"/>
                  </a:ext>
                </a:extLst>
              </p:cNvPr>
              <p:cNvSpPr>
                <a:spLocks/>
              </p:cNvSpPr>
              <p:nvPr/>
            </p:nvSpPr>
            <p:spPr bwMode="auto">
              <a:xfrm>
                <a:off x="3878263"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1" name="íṩļíḋê">
                <a:extLst>
                  <a:ext uri="{FF2B5EF4-FFF2-40B4-BE49-F238E27FC236}">
                    <a16:creationId xmlns:a16="http://schemas.microsoft.com/office/drawing/2014/main" id="{A5F1BD98-C60B-47E9-A1D9-837DCE670673}"/>
                  </a:ext>
                </a:extLst>
              </p:cNvPr>
              <p:cNvSpPr>
                <a:spLocks/>
              </p:cNvSpPr>
              <p:nvPr/>
            </p:nvSpPr>
            <p:spPr bwMode="auto">
              <a:xfrm>
                <a:off x="3887788"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2" name="ïṧ1ïdè">
                <a:extLst>
                  <a:ext uri="{FF2B5EF4-FFF2-40B4-BE49-F238E27FC236}">
                    <a16:creationId xmlns:a16="http://schemas.microsoft.com/office/drawing/2014/main" id="{37CEB8C3-ADB8-485F-9B84-427FBC3F1104}"/>
                  </a:ext>
                </a:extLst>
              </p:cNvPr>
              <p:cNvSpPr>
                <a:spLocks/>
              </p:cNvSpPr>
              <p:nvPr/>
            </p:nvSpPr>
            <p:spPr bwMode="auto">
              <a:xfrm>
                <a:off x="3897313"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3" name="íŝḻîḍé">
                <a:extLst>
                  <a:ext uri="{FF2B5EF4-FFF2-40B4-BE49-F238E27FC236}">
                    <a16:creationId xmlns:a16="http://schemas.microsoft.com/office/drawing/2014/main" id="{4FBE489E-426E-49D4-88B4-B316C5141B6E}"/>
                  </a:ext>
                </a:extLst>
              </p:cNvPr>
              <p:cNvSpPr>
                <a:spLocks/>
              </p:cNvSpPr>
              <p:nvPr/>
            </p:nvSpPr>
            <p:spPr bwMode="auto">
              <a:xfrm>
                <a:off x="3908426"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4" name="îşḻïḓé">
                <a:extLst>
                  <a:ext uri="{FF2B5EF4-FFF2-40B4-BE49-F238E27FC236}">
                    <a16:creationId xmlns:a16="http://schemas.microsoft.com/office/drawing/2014/main" id="{56D0C696-6E53-4CE9-AF77-FB3EE259750C}"/>
                  </a:ext>
                </a:extLst>
              </p:cNvPr>
              <p:cNvSpPr>
                <a:spLocks/>
              </p:cNvSpPr>
              <p:nvPr/>
            </p:nvSpPr>
            <p:spPr bwMode="auto">
              <a:xfrm>
                <a:off x="39211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5" name="íśļíďè">
                <a:extLst>
                  <a:ext uri="{FF2B5EF4-FFF2-40B4-BE49-F238E27FC236}">
                    <a16:creationId xmlns:a16="http://schemas.microsoft.com/office/drawing/2014/main" id="{558A8347-3E55-4D5A-B480-EFAFDABA09D4}"/>
                  </a:ext>
                </a:extLst>
              </p:cNvPr>
              <p:cNvSpPr>
                <a:spLocks/>
              </p:cNvSpPr>
              <p:nvPr/>
            </p:nvSpPr>
            <p:spPr bwMode="auto">
              <a:xfrm>
                <a:off x="3930651"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6" name="iŝ1ïdé">
                <a:extLst>
                  <a:ext uri="{FF2B5EF4-FFF2-40B4-BE49-F238E27FC236}">
                    <a16:creationId xmlns:a16="http://schemas.microsoft.com/office/drawing/2014/main" id="{321C85EE-F305-4BDF-83D0-2F0B381B4E89}"/>
                  </a:ext>
                </a:extLst>
              </p:cNvPr>
              <p:cNvSpPr>
                <a:spLocks/>
              </p:cNvSpPr>
              <p:nvPr/>
            </p:nvSpPr>
            <p:spPr bwMode="auto">
              <a:xfrm>
                <a:off x="3940176"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7" name="is1ídè">
                <a:extLst>
                  <a:ext uri="{FF2B5EF4-FFF2-40B4-BE49-F238E27FC236}">
                    <a16:creationId xmlns:a16="http://schemas.microsoft.com/office/drawing/2014/main" id="{63B6E727-DCCB-44FE-BF90-F6983F5C5DA1}"/>
                  </a:ext>
                </a:extLst>
              </p:cNvPr>
              <p:cNvSpPr>
                <a:spLocks/>
              </p:cNvSpPr>
              <p:nvPr/>
            </p:nvSpPr>
            <p:spPr bwMode="auto">
              <a:xfrm>
                <a:off x="3951288"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8" name="islíďê">
                <a:extLst>
                  <a:ext uri="{FF2B5EF4-FFF2-40B4-BE49-F238E27FC236}">
                    <a16:creationId xmlns:a16="http://schemas.microsoft.com/office/drawing/2014/main" id="{E029C43D-EF36-419B-9B19-5DA7B9AFD1C6}"/>
                  </a:ext>
                </a:extLst>
              </p:cNvPr>
              <p:cNvSpPr>
                <a:spLocks/>
              </p:cNvSpPr>
              <p:nvPr/>
            </p:nvSpPr>
            <p:spPr bwMode="auto">
              <a:xfrm>
                <a:off x="3963988"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10" name="iṩlíḑê">
                <a:extLst>
                  <a:ext uri="{FF2B5EF4-FFF2-40B4-BE49-F238E27FC236}">
                    <a16:creationId xmlns:a16="http://schemas.microsoft.com/office/drawing/2014/main" id="{9AFC49CB-3B9A-4E2B-8B8D-2FC0867E4953}"/>
                  </a:ext>
                </a:extLst>
              </p:cNvPr>
              <p:cNvSpPr>
                <a:spLocks/>
              </p:cNvSpPr>
              <p:nvPr/>
            </p:nvSpPr>
            <p:spPr bwMode="auto">
              <a:xfrm>
                <a:off x="3973513"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11" name="îṥḷïďê">
                <a:extLst>
                  <a:ext uri="{FF2B5EF4-FFF2-40B4-BE49-F238E27FC236}">
                    <a16:creationId xmlns:a16="http://schemas.microsoft.com/office/drawing/2014/main" id="{25CA5898-921D-4A12-9E9F-17D7439068E7}"/>
                  </a:ext>
                </a:extLst>
              </p:cNvPr>
              <p:cNvSpPr>
                <a:spLocks/>
              </p:cNvSpPr>
              <p:nvPr/>
            </p:nvSpPr>
            <p:spPr bwMode="auto">
              <a:xfrm>
                <a:off x="3983038"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12" name="íṥḻïďè">
                <a:extLst>
                  <a:ext uri="{FF2B5EF4-FFF2-40B4-BE49-F238E27FC236}">
                    <a16:creationId xmlns:a16="http://schemas.microsoft.com/office/drawing/2014/main" id="{A13248AF-BBF0-4A47-8A0B-41525E50761F}"/>
                  </a:ext>
                </a:extLst>
              </p:cNvPr>
              <p:cNvSpPr>
                <a:spLocks/>
              </p:cNvSpPr>
              <p:nvPr/>
            </p:nvSpPr>
            <p:spPr bwMode="auto">
              <a:xfrm>
                <a:off x="39973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13" name="íṡḷíḍè">
                <a:extLst>
                  <a:ext uri="{FF2B5EF4-FFF2-40B4-BE49-F238E27FC236}">
                    <a16:creationId xmlns:a16="http://schemas.microsoft.com/office/drawing/2014/main" id="{965F0667-7436-487B-B156-712370311859}"/>
                  </a:ext>
                </a:extLst>
              </p:cNvPr>
              <p:cNvSpPr>
                <a:spLocks noChangeArrowheads="1"/>
              </p:cNvSpPr>
              <p:nvPr/>
            </p:nvSpPr>
            <p:spPr bwMode="auto">
              <a:xfrm>
                <a:off x="4006356" y="3421782"/>
                <a:ext cx="2515"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14" name="î$ḷîḑé">
                <a:extLst>
                  <a:ext uri="{FF2B5EF4-FFF2-40B4-BE49-F238E27FC236}">
                    <a16:creationId xmlns:a16="http://schemas.microsoft.com/office/drawing/2014/main" id="{A1FD2679-C654-4E99-8158-C9E9DEE9657E}"/>
                  </a:ext>
                </a:extLst>
              </p:cNvPr>
              <p:cNvSpPr>
                <a:spLocks noChangeArrowheads="1"/>
              </p:cNvSpPr>
              <p:nvPr/>
            </p:nvSpPr>
            <p:spPr bwMode="auto">
              <a:xfrm>
                <a:off x="4016413"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15" name="í$ľîdè">
                <a:extLst>
                  <a:ext uri="{FF2B5EF4-FFF2-40B4-BE49-F238E27FC236}">
                    <a16:creationId xmlns:a16="http://schemas.microsoft.com/office/drawing/2014/main" id="{2AEBB9FD-F448-4854-B731-B6E75B922FAD}"/>
                  </a:ext>
                </a:extLst>
              </p:cNvPr>
              <p:cNvSpPr>
                <a:spLocks noChangeArrowheads="1"/>
              </p:cNvSpPr>
              <p:nvPr/>
            </p:nvSpPr>
            <p:spPr bwMode="auto">
              <a:xfrm>
                <a:off x="4026471" y="3421782"/>
                <a:ext cx="754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16" name="iṥ1iḍè">
                <a:extLst>
                  <a:ext uri="{FF2B5EF4-FFF2-40B4-BE49-F238E27FC236}">
                    <a16:creationId xmlns:a16="http://schemas.microsoft.com/office/drawing/2014/main" id="{EBD71D99-C6A1-49B5-9629-A74361E2B19E}"/>
                  </a:ext>
                </a:extLst>
              </p:cNvPr>
              <p:cNvSpPr>
                <a:spLocks noChangeArrowheads="1"/>
              </p:cNvSpPr>
              <p:nvPr/>
            </p:nvSpPr>
            <p:spPr bwMode="auto">
              <a:xfrm>
                <a:off x="4039044" y="3416750"/>
                <a:ext cx="40231"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17" name="ïslidé">
                <a:extLst>
                  <a:ext uri="{FF2B5EF4-FFF2-40B4-BE49-F238E27FC236}">
                    <a16:creationId xmlns:a16="http://schemas.microsoft.com/office/drawing/2014/main" id="{285664D7-261E-468A-BA5C-456F0FF4F896}"/>
                  </a:ext>
                </a:extLst>
              </p:cNvPr>
              <p:cNvSpPr>
                <a:spLocks noChangeArrowheads="1"/>
              </p:cNvSpPr>
              <p:nvPr/>
            </p:nvSpPr>
            <p:spPr bwMode="auto">
              <a:xfrm>
                <a:off x="3679475" y="3489710"/>
                <a:ext cx="17602"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18" name="íṡlïďè">
                <a:extLst>
                  <a:ext uri="{FF2B5EF4-FFF2-40B4-BE49-F238E27FC236}">
                    <a16:creationId xmlns:a16="http://schemas.microsoft.com/office/drawing/2014/main" id="{C8A85DEB-CF72-461A-9C90-7637F9C863A3}"/>
                  </a:ext>
                </a:extLst>
              </p:cNvPr>
              <p:cNvSpPr>
                <a:spLocks/>
              </p:cNvSpPr>
              <p:nvPr/>
            </p:nvSpPr>
            <p:spPr bwMode="auto">
              <a:xfrm>
                <a:off x="3884613" y="3490913"/>
                <a:ext cx="55563" cy="53975"/>
              </a:xfrm>
              <a:custGeom>
                <a:avLst/>
                <a:gdLst>
                  <a:gd name="T0" fmla="*/ 0 w 35"/>
                  <a:gd name="T1" fmla="*/ 0 h 34"/>
                  <a:gd name="T2" fmla="*/ 2147483646 w 35"/>
                  <a:gd name="T3" fmla="*/ 0 h 34"/>
                  <a:gd name="T4" fmla="*/ 2147483646 w 35"/>
                  <a:gd name="T5" fmla="*/ 2147483646 h 34"/>
                  <a:gd name="T6" fmla="*/ 0 w 35"/>
                  <a:gd name="T7" fmla="*/ 2147483646 h 34"/>
                  <a:gd name="T8" fmla="*/ 0 w 35"/>
                  <a:gd name="T9" fmla="*/ 0 h 34"/>
                  <a:gd name="T10" fmla="*/ 0 w 35"/>
                  <a:gd name="T11" fmla="*/ 0 h 34"/>
                  <a:gd name="T12" fmla="*/ 2147483646 w 35"/>
                  <a:gd name="T13" fmla="*/ 2147483646 h 34"/>
                  <a:gd name="T14" fmla="*/ 2147483646 w 35"/>
                  <a:gd name="T15" fmla="*/ 2147483646 h 34"/>
                  <a:gd name="T16" fmla="*/ 2147483646 w 35"/>
                  <a:gd name="T17" fmla="*/ 2147483646 h 34"/>
                  <a:gd name="T18" fmla="*/ 2147483646 w 35"/>
                  <a:gd name="T19" fmla="*/ 2147483646 h 34"/>
                  <a:gd name="T20" fmla="*/ 2147483646 w 35"/>
                  <a:gd name="T21" fmla="*/ 2147483646 h 34"/>
                  <a:gd name="T22" fmla="*/ 2147483646 w 35"/>
                  <a:gd name="T23" fmla="*/ 2147483646 h 34"/>
                  <a:gd name="T24" fmla="*/ 2147483646 w 35"/>
                  <a:gd name="T25" fmla="*/ 2147483646 h 34"/>
                  <a:gd name="T26" fmla="*/ 2147483646 w 35"/>
                  <a:gd name="T27" fmla="*/ 2147483646 h 34"/>
                  <a:gd name="T28" fmla="*/ 2147483646 w 35"/>
                  <a:gd name="T29" fmla="*/ 2147483646 h 34"/>
                  <a:gd name="T30" fmla="*/ 2147483646 w 35"/>
                  <a:gd name="T31" fmla="*/ 2147483646 h 34"/>
                  <a:gd name="T32" fmla="*/ 2147483646 w 35"/>
                  <a:gd name="T33" fmla="*/ 2147483646 h 3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5" h="34">
                    <a:moveTo>
                      <a:pt x="0" y="0"/>
                    </a:moveTo>
                    <a:lnTo>
                      <a:pt x="35" y="0"/>
                    </a:lnTo>
                    <a:lnTo>
                      <a:pt x="35" y="34"/>
                    </a:lnTo>
                    <a:lnTo>
                      <a:pt x="0" y="34"/>
                    </a:lnTo>
                    <a:lnTo>
                      <a:pt x="0" y="0"/>
                    </a:lnTo>
                    <a:close/>
                    <a:moveTo>
                      <a:pt x="4" y="8"/>
                    </a:moveTo>
                    <a:lnTo>
                      <a:pt x="4" y="27"/>
                    </a:lnTo>
                    <a:lnTo>
                      <a:pt x="8" y="27"/>
                    </a:lnTo>
                    <a:lnTo>
                      <a:pt x="8"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19" name="iṧ1ïḓè">
                <a:extLst>
                  <a:ext uri="{FF2B5EF4-FFF2-40B4-BE49-F238E27FC236}">
                    <a16:creationId xmlns:a16="http://schemas.microsoft.com/office/drawing/2014/main" id="{C90DA96C-C9DA-494C-8899-46849ACCA6D8}"/>
                  </a:ext>
                </a:extLst>
              </p:cNvPr>
              <p:cNvSpPr>
                <a:spLocks/>
              </p:cNvSpPr>
              <p:nvPr/>
            </p:nvSpPr>
            <p:spPr bwMode="auto">
              <a:xfrm>
                <a:off x="3551238" y="3067050"/>
                <a:ext cx="722313" cy="727075"/>
              </a:xfrm>
              <a:custGeom>
                <a:avLst/>
                <a:gdLst>
                  <a:gd name="T0" fmla="*/ 2147483646 w 219"/>
                  <a:gd name="T1" fmla="*/ 0 h 218"/>
                  <a:gd name="T2" fmla="*/ 2147483646 w 219"/>
                  <a:gd name="T3" fmla="*/ 2147483646 h 218"/>
                  <a:gd name="T4" fmla="*/ 2147483646 w 219"/>
                  <a:gd name="T5" fmla="*/ 2147483646 h 218"/>
                  <a:gd name="T6" fmla="*/ 0 w 219"/>
                  <a:gd name="T7" fmla="*/ 2147483646 h 218"/>
                  <a:gd name="T8" fmla="*/ 2147483646 w 219"/>
                  <a:gd name="T9" fmla="*/ 0 h 218"/>
                  <a:gd name="T10" fmla="*/ 2147483646 w 219"/>
                  <a:gd name="T11" fmla="*/ 2147483646 h 218"/>
                  <a:gd name="T12" fmla="*/ 2147483646 w 219"/>
                  <a:gd name="T13" fmla="*/ 2147483646 h 218"/>
                  <a:gd name="T14" fmla="*/ 2147483646 w 219"/>
                  <a:gd name="T15" fmla="*/ 2147483646 h 218"/>
                  <a:gd name="T16" fmla="*/ 2147483646 w 219"/>
                  <a:gd name="T17" fmla="*/ 2147483646 h 218"/>
                  <a:gd name="T18" fmla="*/ 2147483646 w 219"/>
                  <a:gd name="T19" fmla="*/ 2147483646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20" name="íşḷïḑe">
              <a:extLst>
                <a:ext uri="{FF2B5EF4-FFF2-40B4-BE49-F238E27FC236}">
                  <a16:creationId xmlns:a16="http://schemas.microsoft.com/office/drawing/2014/main" id="{FE875791-B76E-4E0C-83C0-180B5F7F2238}"/>
                </a:ext>
              </a:extLst>
            </p:cNvPr>
            <p:cNvGrpSpPr>
              <a:grpSpLocks/>
            </p:cNvGrpSpPr>
            <p:nvPr userDrawn="1"/>
          </p:nvGrpSpPr>
          <p:grpSpPr bwMode="auto">
            <a:xfrm>
              <a:off x="4894762" y="471192"/>
              <a:ext cx="4437911" cy="1614111"/>
              <a:chOff x="4412452" y="3106738"/>
              <a:chExt cx="2312689" cy="841148"/>
            </a:xfrm>
          </p:grpSpPr>
          <p:grpSp>
            <p:nvGrpSpPr>
              <p:cNvPr id="21" name="îṥľíḑé">
                <a:extLst>
                  <a:ext uri="{FF2B5EF4-FFF2-40B4-BE49-F238E27FC236}">
                    <a16:creationId xmlns:a16="http://schemas.microsoft.com/office/drawing/2014/main" id="{032C7FD1-EF5C-41D7-95AD-6AB011AAC399}"/>
                  </a:ext>
                </a:extLst>
              </p:cNvPr>
              <p:cNvGrpSpPr>
                <a:grpSpLocks/>
              </p:cNvGrpSpPr>
              <p:nvPr/>
            </p:nvGrpSpPr>
            <p:grpSpPr bwMode="auto">
              <a:xfrm>
                <a:off x="4422776" y="3106738"/>
                <a:ext cx="2293937" cy="617538"/>
                <a:chOff x="4422776" y="3106738"/>
                <a:chExt cx="2293937" cy="617538"/>
              </a:xfrm>
            </p:grpSpPr>
            <p:sp>
              <p:nvSpPr>
                <p:cNvPr id="38" name="išḻiḑé">
                  <a:extLst>
                    <a:ext uri="{FF2B5EF4-FFF2-40B4-BE49-F238E27FC236}">
                      <a16:creationId xmlns:a16="http://schemas.microsoft.com/office/drawing/2014/main" id="{1B4894CA-1A44-458C-96AE-C791E30A087D}"/>
                    </a:ext>
                  </a:extLst>
                </p:cNvPr>
                <p:cNvSpPr>
                  <a:spLocks/>
                </p:cNvSpPr>
                <p:nvPr/>
              </p:nvSpPr>
              <p:spPr bwMode="auto">
                <a:xfrm>
                  <a:off x="4811713" y="3200400"/>
                  <a:ext cx="49213" cy="100013"/>
                </a:xfrm>
                <a:custGeom>
                  <a:avLst/>
                  <a:gdLst>
                    <a:gd name="T0" fmla="*/ 0 w 15"/>
                    <a:gd name="T1" fmla="*/ 2147483646 h 30"/>
                    <a:gd name="T2" fmla="*/ 2147483646 w 15"/>
                    <a:gd name="T3" fmla="*/ 2147483646 h 30"/>
                    <a:gd name="T4" fmla="*/ 0 w 15"/>
                    <a:gd name="T5" fmla="*/ 2147483646 h 30"/>
                    <a:gd name="T6" fmla="*/ 2147483646 w 15"/>
                    <a:gd name="T7" fmla="*/ 2147483646 h 30"/>
                    <a:gd name="T8" fmla="*/ 2147483646 w 15"/>
                    <a:gd name="T9" fmla="*/ 2147483646 h 30"/>
                    <a:gd name="T10" fmla="*/ 2147483646 w 15"/>
                    <a:gd name="T11" fmla="*/ 2147483646 h 30"/>
                    <a:gd name="T12" fmla="*/ 2147483646 w 15"/>
                    <a:gd name="T13" fmla="*/ 2147483646 h 30"/>
                    <a:gd name="T14" fmla="*/ 2147483646 w 15"/>
                    <a:gd name="T15" fmla="*/ 0 h 30"/>
                    <a:gd name="T16" fmla="*/ 0 w 15"/>
                    <a:gd name="T17" fmla="*/ 2147483646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9" name="íṥľíďè">
                  <a:extLst>
                    <a:ext uri="{FF2B5EF4-FFF2-40B4-BE49-F238E27FC236}">
                      <a16:creationId xmlns:a16="http://schemas.microsoft.com/office/drawing/2014/main" id="{18FB2733-08CC-4283-9819-C6091F90D91A}"/>
                    </a:ext>
                  </a:extLst>
                </p:cNvPr>
                <p:cNvSpPr>
                  <a:spLocks/>
                </p:cNvSpPr>
                <p:nvPr/>
              </p:nvSpPr>
              <p:spPr bwMode="auto">
                <a:xfrm>
                  <a:off x="5221288" y="3184525"/>
                  <a:ext cx="36513" cy="122238"/>
                </a:xfrm>
                <a:custGeom>
                  <a:avLst/>
                  <a:gdLst>
                    <a:gd name="T0" fmla="*/ 0 w 11"/>
                    <a:gd name="T1" fmla="*/ 2147483646 h 37"/>
                    <a:gd name="T2" fmla="*/ 2147483646 w 11"/>
                    <a:gd name="T3" fmla="*/ 2147483646 h 37"/>
                    <a:gd name="T4" fmla="*/ 0 w 11"/>
                    <a:gd name="T5" fmla="*/ 2147483646 h 37"/>
                    <a:gd name="T6" fmla="*/ 0 w 11"/>
                    <a:gd name="T7" fmla="*/ 2147483646 h 37"/>
                    <a:gd name="T8" fmla="*/ 2147483646 w 11"/>
                    <a:gd name="T9" fmla="*/ 2147483646 h 37"/>
                    <a:gd name="T10" fmla="*/ 2147483646 w 11"/>
                    <a:gd name="T11" fmla="*/ 2147483646 h 37"/>
                    <a:gd name="T12" fmla="*/ 2147483646 w 11"/>
                    <a:gd name="T13" fmla="*/ 2147483646 h 37"/>
                    <a:gd name="T14" fmla="*/ 2147483646 w 11"/>
                    <a:gd name="T15" fmla="*/ 2147483646 h 37"/>
                    <a:gd name="T16" fmla="*/ 2147483646 w 11"/>
                    <a:gd name="T17" fmla="*/ 2147483646 h 37"/>
                    <a:gd name="T18" fmla="*/ 2147483646 w 11"/>
                    <a:gd name="T19" fmla="*/ 0 h 37"/>
                    <a:gd name="T20" fmla="*/ 0 w 11"/>
                    <a:gd name="T21" fmla="*/ 2147483646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0" name="íś1iḑe">
                  <a:extLst>
                    <a:ext uri="{FF2B5EF4-FFF2-40B4-BE49-F238E27FC236}">
                      <a16:creationId xmlns:a16="http://schemas.microsoft.com/office/drawing/2014/main" id="{2997EC00-445F-4DBE-A73C-F1AC29311F5F}"/>
                    </a:ext>
                  </a:extLst>
                </p:cNvPr>
                <p:cNvSpPr>
                  <a:spLocks/>
                </p:cNvSpPr>
                <p:nvPr/>
              </p:nvSpPr>
              <p:spPr bwMode="auto">
                <a:xfrm>
                  <a:off x="4554538" y="3251200"/>
                  <a:ext cx="119063" cy="58738"/>
                </a:xfrm>
                <a:custGeom>
                  <a:avLst/>
                  <a:gdLst>
                    <a:gd name="T0" fmla="*/ 0 w 36"/>
                    <a:gd name="T1" fmla="*/ 2147483646 h 18"/>
                    <a:gd name="T2" fmla="*/ 2147483646 w 36"/>
                    <a:gd name="T3" fmla="*/ 2147483646 h 18"/>
                    <a:gd name="T4" fmla="*/ 2147483646 w 36"/>
                    <a:gd name="T5" fmla="*/ 2147483646 h 18"/>
                    <a:gd name="T6" fmla="*/ 2147483646 w 36"/>
                    <a:gd name="T7" fmla="*/ 2147483646 h 18"/>
                    <a:gd name="T8" fmla="*/ 2147483646 w 36"/>
                    <a:gd name="T9" fmla="*/ 2147483646 h 18"/>
                    <a:gd name="T10" fmla="*/ 2147483646 w 36"/>
                    <a:gd name="T11" fmla="*/ 2147483646 h 18"/>
                    <a:gd name="T12" fmla="*/ 2147483646 w 36"/>
                    <a:gd name="T13" fmla="*/ 2147483646 h 18"/>
                    <a:gd name="T14" fmla="*/ 2147483646 w 36"/>
                    <a:gd name="T15" fmla="*/ 2147483646 h 18"/>
                    <a:gd name="T16" fmla="*/ 2147483646 w 36"/>
                    <a:gd name="T17" fmla="*/ 2147483646 h 18"/>
                    <a:gd name="T18" fmla="*/ 2147483646 w 36"/>
                    <a:gd name="T19" fmla="*/ 2147483646 h 18"/>
                    <a:gd name="T20" fmla="*/ 2147483646 w 36"/>
                    <a:gd name="T21" fmla="*/ 0 h 18"/>
                    <a:gd name="T22" fmla="*/ 2147483646 w 36"/>
                    <a:gd name="T23" fmla="*/ 2147483646 h 18"/>
                    <a:gd name="T24" fmla="*/ 2147483646 w 36"/>
                    <a:gd name="T25" fmla="*/ 2147483646 h 18"/>
                    <a:gd name="T26" fmla="*/ 0 w 36"/>
                    <a:gd name="T27" fmla="*/ 2147483646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1" name="iṩ1iḋè">
                  <a:extLst>
                    <a:ext uri="{FF2B5EF4-FFF2-40B4-BE49-F238E27FC236}">
                      <a16:creationId xmlns:a16="http://schemas.microsoft.com/office/drawing/2014/main" id="{33B440B9-9861-4511-B7B5-D90EE07A95AB}"/>
                    </a:ext>
                  </a:extLst>
                </p:cNvPr>
                <p:cNvSpPr>
                  <a:spLocks/>
                </p:cNvSpPr>
                <p:nvPr/>
              </p:nvSpPr>
              <p:spPr bwMode="auto">
                <a:xfrm>
                  <a:off x="6359526" y="3263900"/>
                  <a:ext cx="93663" cy="139700"/>
                </a:xfrm>
                <a:custGeom>
                  <a:avLst/>
                  <a:gdLst>
                    <a:gd name="T0" fmla="*/ 2147483646 w 28"/>
                    <a:gd name="T1" fmla="*/ 2147483646 h 42"/>
                    <a:gd name="T2" fmla="*/ 2147483646 w 28"/>
                    <a:gd name="T3" fmla="*/ 2147483646 h 42"/>
                    <a:gd name="T4" fmla="*/ 2147483646 w 28"/>
                    <a:gd name="T5" fmla="*/ 2147483646 h 42"/>
                    <a:gd name="T6" fmla="*/ 2147483646 w 28"/>
                    <a:gd name="T7" fmla="*/ 2147483646 h 42"/>
                    <a:gd name="T8" fmla="*/ 2147483646 w 28"/>
                    <a:gd name="T9" fmla="*/ 2147483646 h 42"/>
                    <a:gd name="T10" fmla="*/ 2147483646 w 28"/>
                    <a:gd name="T11" fmla="*/ 2147483646 h 42"/>
                    <a:gd name="T12" fmla="*/ 0 w 28"/>
                    <a:gd name="T13" fmla="*/ 2147483646 h 42"/>
                    <a:gd name="T14" fmla="*/ 0 w 28"/>
                    <a:gd name="T15" fmla="*/ 2147483646 h 42"/>
                    <a:gd name="T16" fmla="*/ 2147483646 w 28"/>
                    <a:gd name="T17" fmla="*/ 2147483646 h 42"/>
                    <a:gd name="T18" fmla="*/ 2147483646 w 28"/>
                    <a:gd name="T19" fmla="*/ 2147483646 h 42"/>
                    <a:gd name="T20" fmla="*/ 2147483646 w 28"/>
                    <a:gd name="T21" fmla="*/ 2147483646 h 42"/>
                    <a:gd name="T22" fmla="*/ 2147483646 w 28"/>
                    <a:gd name="T23" fmla="*/ 2147483646 h 42"/>
                    <a:gd name="T24" fmla="*/ 2147483646 w 28"/>
                    <a:gd name="T25" fmla="*/ 2147483646 h 42"/>
                    <a:gd name="T26" fmla="*/ 2147483646 w 28"/>
                    <a:gd name="T27" fmla="*/ 2147483646 h 42"/>
                    <a:gd name="T28" fmla="*/ 2147483646 w 28"/>
                    <a:gd name="T29" fmla="*/ 2147483646 h 42"/>
                    <a:gd name="T30" fmla="*/ 2147483646 w 28"/>
                    <a:gd name="T31" fmla="*/ 2147483646 h 42"/>
                    <a:gd name="T32" fmla="*/ 2147483646 w 28"/>
                    <a:gd name="T33" fmla="*/ 2147483646 h 42"/>
                    <a:gd name="T34" fmla="*/ 2147483646 w 28"/>
                    <a:gd name="T35" fmla="*/ 2147483646 h 42"/>
                    <a:gd name="T36" fmla="*/ 2147483646 w 28"/>
                    <a:gd name="T37" fmla="*/ 2147483646 h 42"/>
                    <a:gd name="T38" fmla="*/ 2147483646 w 28"/>
                    <a:gd name="T39" fmla="*/ 2147483646 h 42"/>
                    <a:gd name="T40" fmla="*/ 2147483646 w 28"/>
                    <a:gd name="T41" fmla="*/ 0 h 42"/>
                    <a:gd name="T42" fmla="*/ 2147483646 w 28"/>
                    <a:gd name="T43" fmla="*/ 2147483646 h 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2" name="íṩlïḓè">
                  <a:extLst>
                    <a:ext uri="{FF2B5EF4-FFF2-40B4-BE49-F238E27FC236}">
                      <a16:creationId xmlns:a16="http://schemas.microsoft.com/office/drawing/2014/main" id="{B16F5ACE-B2D1-4AB8-8565-1372A82F4441}"/>
                    </a:ext>
                  </a:extLst>
                </p:cNvPr>
                <p:cNvSpPr>
                  <a:spLocks/>
                </p:cNvSpPr>
                <p:nvPr/>
              </p:nvSpPr>
              <p:spPr bwMode="auto">
                <a:xfrm>
                  <a:off x="5826126" y="3273425"/>
                  <a:ext cx="223838" cy="293688"/>
                </a:xfrm>
                <a:custGeom>
                  <a:avLst/>
                  <a:gdLst>
                    <a:gd name="T0" fmla="*/ 2147483646 w 68"/>
                    <a:gd name="T1" fmla="*/ 2147483646 h 88"/>
                    <a:gd name="T2" fmla="*/ 2147483646 w 68"/>
                    <a:gd name="T3" fmla="*/ 2147483646 h 88"/>
                    <a:gd name="T4" fmla="*/ 2147483646 w 68"/>
                    <a:gd name="T5" fmla="*/ 2147483646 h 88"/>
                    <a:gd name="T6" fmla="*/ 2147483646 w 68"/>
                    <a:gd name="T7" fmla="*/ 2147483646 h 88"/>
                    <a:gd name="T8" fmla="*/ 2147483646 w 68"/>
                    <a:gd name="T9" fmla="*/ 0 h 88"/>
                    <a:gd name="T10" fmla="*/ 2147483646 w 68"/>
                    <a:gd name="T11" fmla="*/ 2147483646 h 88"/>
                    <a:gd name="T12" fmla="*/ 2147483646 w 68"/>
                    <a:gd name="T13" fmla="*/ 2147483646 h 88"/>
                    <a:gd name="T14" fmla="*/ 2147483646 w 68"/>
                    <a:gd name="T15" fmla="*/ 2147483646 h 88"/>
                    <a:gd name="T16" fmla="*/ 2147483646 w 68"/>
                    <a:gd name="T17" fmla="*/ 2147483646 h 88"/>
                    <a:gd name="T18" fmla="*/ 2147483646 w 68"/>
                    <a:gd name="T19" fmla="*/ 2147483646 h 88"/>
                    <a:gd name="T20" fmla="*/ 2147483646 w 68"/>
                    <a:gd name="T21" fmla="*/ 2147483646 h 88"/>
                    <a:gd name="T22" fmla="*/ 2147483646 w 68"/>
                    <a:gd name="T23" fmla="*/ 2147483646 h 88"/>
                    <a:gd name="T24" fmla="*/ 2147483646 w 68"/>
                    <a:gd name="T25" fmla="*/ 2147483646 h 88"/>
                    <a:gd name="T26" fmla="*/ 2147483646 w 68"/>
                    <a:gd name="T27" fmla="*/ 2147483646 h 88"/>
                    <a:gd name="T28" fmla="*/ 0 w 68"/>
                    <a:gd name="T29" fmla="*/ 2147483646 h 88"/>
                    <a:gd name="T30" fmla="*/ 2147483646 w 68"/>
                    <a:gd name="T31" fmla="*/ 2147483646 h 88"/>
                    <a:gd name="T32" fmla="*/ 2147483646 w 68"/>
                    <a:gd name="T33" fmla="*/ 2147483646 h 88"/>
                    <a:gd name="T34" fmla="*/ 2147483646 w 68"/>
                    <a:gd name="T35" fmla="*/ 2147483646 h 88"/>
                    <a:gd name="T36" fmla="*/ 2147483646 w 68"/>
                    <a:gd name="T37" fmla="*/ 2147483646 h 88"/>
                    <a:gd name="T38" fmla="*/ 2147483646 w 68"/>
                    <a:gd name="T39" fmla="*/ 2147483646 h 88"/>
                    <a:gd name="T40" fmla="*/ 2147483646 w 68"/>
                    <a:gd name="T41" fmla="*/ 2147483646 h 88"/>
                    <a:gd name="T42" fmla="*/ 2147483646 w 68"/>
                    <a:gd name="T43" fmla="*/ 2147483646 h 88"/>
                    <a:gd name="T44" fmla="*/ 2147483646 w 68"/>
                    <a:gd name="T45" fmla="*/ 2147483646 h 88"/>
                    <a:gd name="T46" fmla="*/ 2147483646 w 68"/>
                    <a:gd name="T47" fmla="*/ 2147483646 h 88"/>
                    <a:gd name="T48" fmla="*/ 2147483646 w 68"/>
                    <a:gd name="T49" fmla="*/ 2147483646 h 88"/>
                    <a:gd name="T50" fmla="*/ 2147483646 w 68"/>
                    <a:gd name="T51" fmla="*/ 2147483646 h 88"/>
                    <a:gd name="T52" fmla="*/ 2147483646 w 68"/>
                    <a:gd name="T53" fmla="*/ 2147483646 h 88"/>
                    <a:gd name="T54" fmla="*/ 2147483646 w 68"/>
                    <a:gd name="T55" fmla="*/ 2147483646 h 88"/>
                    <a:gd name="T56" fmla="*/ 2147483646 w 68"/>
                    <a:gd name="T57" fmla="*/ 2147483646 h 88"/>
                    <a:gd name="T58" fmla="*/ 2147483646 w 68"/>
                    <a:gd name="T59" fmla="*/ 2147483646 h 88"/>
                    <a:gd name="T60" fmla="*/ 2147483646 w 68"/>
                    <a:gd name="T61" fmla="*/ 2147483646 h 88"/>
                    <a:gd name="T62" fmla="*/ 2147483646 w 68"/>
                    <a:gd name="T63" fmla="*/ 2147483646 h 88"/>
                    <a:gd name="T64" fmla="*/ 2147483646 w 68"/>
                    <a:gd name="T65" fmla="*/ 2147483646 h 88"/>
                    <a:gd name="T66" fmla="*/ 2147483646 w 68"/>
                    <a:gd name="T67" fmla="*/ 2147483646 h 88"/>
                    <a:gd name="T68" fmla="*/ 2147483646 w 68"/>
                    <a:gd name="T69" fmla="*/ 2147483646 h 88"/>
                    <a:gd name="T70" fmla="*/ 2147483646 w 68"/>
                    <a:gd name="T71" fmla="*/ 2147483646 h 88"/>
                    <a:gd name="T72" fmla="*/ 2147483646 w 68"/>
                    <a:gd name="T73" fmla="*/ 2147483646 h 88"/>
                    <a:gd name="T74" fmla="*/ 2147483646 w 68"/>
                    <a:gd name="T75" fmla="*/ 2147483646 h 88"/>
                    <a:gd name="T76" fmla="*/ 2147483646 w 68"/>
                    <a:gd name="T77" fmla="*/ 2147483646 h 88"/>
                    <a:gd name="T78" fmla="*/ 2147483646 w 68"/>
                    <a:gd name="T79" fmla="*/ 2147483646 h 88"/>
                    <a:gd name="T80" fmla="*/ 2147483646 w 68"/>
                    <a:gd name="T81" fmla="*/ 2147483646 h 88"/>
                    <a:gd name="T82" fmla="*/ 2147483646 w 68"/>
                    <a:gd name="T83" fmla="*/ 2147483646 h 88"/>
                    <a:gd name="T84" fmla="*/ 2147483646 w 68"/>
                    <a:gd name="T85" fmla="*/ 2147483646 h 88"/>
                    <a:gd name="T86" fmla="*/ 2147483646 w 68"/>
                    <a:gd name="T87" fmla="*/ 2147483646 h 88"/>
                    <a:gd name="T88" fmla="*/ 2147483646 w 68"/>
                    <a:gd name="T89" fmla="*/ 2147483646 h 88"/>
                    <a:gd name="T90" fmla="*/ 2147483646 w 68"/>
                    <a:gd name="T91" fmla="*/ 2147483646 h 88"/>
                    <a:gd name="T92" fmla="*/ 2147483646 w 68"/>
                    <a:gd name="T93" fmla="*/ 2147483646 h 8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3" name="ísḷïďè">
                  <a:extLst>
                    <a:ext uri="{FF2B5EF4-FFF2-40B4-BE49-F238E27FC236}">
                      <a16:creationId xmlns:a16="http://schemas.microsoft.com/office/drawing/2014/main" id="{42C22DF4-0C7C-4F2B-BE0E-EEC51216B199}"/>
                    </a:ext>
                  </a:extLst>
                </p:cNvPr>
                <p:cNvSpPr>
                  <a:spLocks/>
                </p:cNvSpPr>
                <p:nvPr/>
              </p:nvSpPr>
              <p:spPr bwMode="auto">
                <a:xfrm>
                  <a:off x="4518026" y="3506788"/>
                  <a:ext cx="53975" cy="71438"/>
                </a:xfrm>
                <a:custGeom>
                  <a:avLst/>
                  <a:gdLst>
                    <a:gd name="T0" fmla="*/ 2147483646 w 16"/>
                    <a:gd name="T1" fmla="*/ 2147483646 h 21"/>
                    <a:gd name="T2" fmla="*/ 2147483646 w 16"/>
                    <a:gd name="T3" fmla="*/ 2147483646 h 21"/>
                    <a:gd name="T4" fmla="*/ 2147483646 w 16"/>
                    <a:gd name="T5" fmla="*/ 2147483646 h 21"/>
                    <a:gd name="T6" fmla="*/ 2147483646 w 16"/>
                    <a:gd name="T7" fmla="*/ 0 h 21"/>
                    <a:gd name="T8" fmla="*/ 2147483646 w 16"/>
                    <a:gd name="T9" fmla="*/ 2147483646 h 21"/>
                    <a:gd name="T10" fmla="*/ 2147483646 w 16"/>
                    <a:gd name="T11" fmla="*/ 2147483646 h 21"/>
                    <a:gd name="T12" fmla="*/ 2147483646 w 16"/>
                    <a:gd name="T13" fmla="*/ 2147483646 h 21"/>
                    <a:gd name="T14" fmla="*/ 2147483646 w 16"/>
                    <a:gd name="T15" fmla="*/ 2147483646 h 21"/>
                    <a:gd name="T16" fmla="*/ 0 w 16"/>
                    <a:gd name="T17" fmla="*/ 2147483646 h 21"/>
                    <a:gd name="T18" fmla="*/ 2147483646 w 16"/>
                    <a:gd name="T19" fmla="*/ 2147483646 h 21"/>
                    <a:gd name="T20" fmla="*/ 2147483646 w 16"/>
                    <a:gd name="T21" fmla="*/ 2147483646 h 21"/>
                    <a:gd name="T22" fmla="*/ 2147483646 w 16"/>
                    <a:gd name="T23" fmla="*/ 2147483646 h 21"/>
                    <a:gd name="T24" fmla="*/ 2147483646 w 16"/>
                    <a:gd name="T25" fmla="*/ 2147483646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4" name="îṧļîḓé">
                  <a:extLst>
                    <a:ext uri="{FF2B5EF4-FFF2-40B4-BE49-F238E27FC236}">
                      <a16:creationId xmlns:a16="http://schemas.microsoft.com/office/drawing/2014/main" id="{2C65EFC8-135C-40E4-B68E-60DD79C944AF}"/>
                    </a:ext>
                  </a:extLst>
                </p:cNvPr>
                <p:cNvSpPr>
                  <a:spLocks/>
                </p:cNvSpPr>
                <p:nvPr/>
              </p:nvSpPr>
              <p:spPr bwMode="auto">
                <a:xfrm>
                  <a:off x="5319713" y="3133725"/>
                  <a:ext cx="222250" cy="500063"/>
                </a:xfrm>
                <a:custGeom>
                  <a:avLst/>
                  <a:gdLst>
                    <a:gd name="T0" fmla="*/ 2147483646 w 67"/>
                    <a:gd name="T1" fmla="*/ 2147483646 h 150"/>
                    <a:gd name="T2" fmla="*/ 2147483646 w 67"/>
                    <a:gd name="T3" fmla="*/ 2147483646 h 150"/>
                    <a:gd name="T4" fmla="*/ 2147483646 w 67"/>
                    <a:gd name="T5" fmla="*/ 2147483646 h 150"/>
                    <a:gd name="T6" fmla="*/ 2147483646 w 67"/>
                    <a:gd name="T7" fmla="*/ 2147483646 h 150"/>
                    <a:gd name="T8" fmla="*/ 2147483646 w 67"/>
                    <a:gd name="T9" fmla="*/ 2147483646 h 150"/>
                    <a:gd name="T10" fmla="*/ 2147483646 w 67"/>
                    <a:gd name="T11" fmla="*/ 2147483646 h 150"/>
                    <a:gd name="T12" fmla="*/ 2147483646 w 67"/>
                    <a:gd name="T13" fmla="*/ 2147483646 h 150"/>
                    <a:gd name="T14" fmla="*/ 2147483646 w 67"/>
                    <a:gd name="T15" fmla="*/ 2147483646 h 150"/>
                    <a:gd name="T16" fmla="*/ 2147483646 w 67"/>
                    <a:gd name="T17" fmla="*/ 2147483646 h 150"/>
                    <a:gd name="T18" fmla="*/ 2147483646 w 67"/>
                    <a:gd name="T19" fmla="*/ 2147483646 h 150"/>
                    <a:gd name="T20" fmla="*/ 2147483646 w 67"/>
                    <a:gd name="T21" fmla="*/ 2147483646 h 150"/>
                    <a:gd name="T22" fmla="*/ 2147483646 w 67"/>
                    <a:gd name="T23" fmla="*/ 2147483646 h 150"/>
                    <a:gd name="T24" fmla="*/ 2147483646 w 67"/>
                    <a:gd name="T25" fmla="*/ 2147483646 h 150"/>
                    <a:gd name="T26" fmla="*/ 2147483646 w 67"/>
                    <a:gd name="T27" fmla="*/ 2147483646 h 150"/>
                    <a:gd name="T28" fmla="*/ 2147483646 w 67"/>
                    <a:gd name="T29" fmla="*/ 2147483646 h 150"/>
                    <a:gd name="T30" fmla="*/ 2147483646 w 67"/>
                    <a:gd name="T31" fmla="*/ 2147483646 h 150"/>
                    <a:gd name="T32" fmla="*/ 2147483646 w 67"/>
                    <a:gd name="T33" fmla="*/ 2147483646 h 150"/>
                    <a:gd name="T34" fmla="*/ 2147483646 w 67"/>
                    <a:gd name="T35" fmla="*/ 2147483646 h 150"/>
                    <a:gd name="T36" fmla="*/ 2147483646 w 67"/>
                    <a:gd name="T37" fmla="*/ 2147483646 h 150"/>
                    <a:gd name="T38" fmla="*/ 2147483646 w 67"/>
                    <a:gd name="T39" fmla="*/ 2147483646 h 150"/>
                    <a:gd name="T40" fmla="*/ 2147483646 w 67"/>
                    <a:gd name="T41" fmla="*/ 2147483646 h 150"/>
                    <a:gd name="T42" fmla="*/ 2147483646 w 67"/>
                    <a:gd name="T43" fmla="*/ 2147483646 h 150"/>
                    <a:gd name="T44" fmla="*/ 2147483646 w 67"/>
                    <a:gd name="T45" fmla="*/ 2147483646 h 150"/>
                    <a:gd name="T46" fmla="*/ 2147483646 w 67"/>
                    <a:gd name="T47" fmla="*/ 2147483646 h 150"/>
                    <a:gd name="T48" fmla="*/ 2147483646 w 67"/>
                    <a:gd name="T49" fmla="*/ 2147483646 h 150"/>
                    <a:gd name="T50" fmla="*/ 2147483646 w 67"/>
                    <a:gd name="T51" fmla="*/ 2147483646 h 150"/>
                    <a:gd name="T52" fmla="*/ 2147483646 w 67"/>
                    <a:gd name="T53" fmla="*/ 2147483646 h 150"/>
                    <a:gd name="T54" fmla="*/ 2147483646 w 67"/>
                    <a:gd name="T55" fmla="*/ 2147483646 h 150"/>
                    <a:gd name="T56" fmla="*/ 2147483646 w 67"/>
                    <a:gd name="T57" fmla="*/ 2147483646 h 150"/>
                    <a:gd name="T58" fmla="*/ 2147483646 w 67"/>
                    <a:gd name="T59" fmla="*/ 2147483646 h 150"/>
                    <a:gd name="T60" fmla="*/ 2147483646 w 67"/>
                    <a:gd name="T61" fmla="*/ 2147483646 h 150"/>
                    <a:gd name="T62" fmla="*/ 2147483646 w 67"/>
                    <a:gd name="T63" fmla="*/ 2147483646 h 150"/>
                    <a:gd name="T64" fmla="*/ 2147483646 w 67"/>
                    <a:gd name="T65" fmla="*/ 2147483646 h 150"/>
                    <a:gd name="T66" fmla="*/ 2147483646 w 67"/>
                    <a:gd name="T67" fmla="*/ 2147483646 h 150"/>
                    <a:gd name="T68" fmla="*/ 2147483646 w 67"/>
                    <a:gd name="T69" fmla="*/ 2147483646 h 150"/>
                    <a:gd name="T70" fmla="*/ 2147483646 w 67"/>
                    <a:gd name="T71" fmla="*/ 2147483646 h 150"/>
                    <a:gd name="T72" fmla="*/ 2147483646 w 67"/>
                    <a:gd name="T73" fmla="*/ 2147483646 h 150"/>
                    <a:gd name="T74" fmla="*/ 2147483646 w 67"/>
                    <a:gd name="T75" fmla="*/ 2147483646 h 150"/>
                    <a:gd name="T76" fmla="*/ 2147483646 w 67"/>
                    <a:gd name="T77" fmla="*/ 2147483646 h 150"/>
                    <a:gd name="T78" fmla="*/ 2147483646 w 67"/>
                    <a:gd name="T79" fmla="*/ 2147483646 h 150"/>
                    <a:gd name="T80" fmla="*/ 2147483646 w 67"/>
                    <a:gd name="T81" fmla="*/ 2147483646 h 150"/>
                    <a:gd name="T82" fmla="*/ 2147483646 w 67"/>
                    <a:gd name="T83" fmla="*/ 2147483646 h 150"/>
                    <a:gd name="T84" fmla="*/ 2147483646 w 67"/>
                    <a:gd name="T85" fmla="*/ 2147483646 h 150"/>
                    <a:gd name="T86" fmla="*/ 2147483646 w 67"/>
                    <a:gd name="T87" fmla="*/ 2147483646 h 150"/>
                    <a:gd name="T88" fmla="*/ 2147483646 w 67"/>
                    <a:gd name="T89" fmla="*/ 2147483646 h 150"/>
                    <a:gd name="T90" fmla="*/ 2147483646 w 67"/>
                    <a:gd name="T91" fmla="*/ 2147483646 h 150"/>
                    <a:gd name="T92" fmla="*/ 2147483646 w 67"/>
                    <a:gd name="T93" fmla="*/ 2147483646 h 150"/>
                    <a:gd name="T94" fmla="*/ 2147483646 w 67"/>
                    <a:gd name="T95" fmla="*/ 2147483646 h 150"/>
                    <a:gd name="T96" fmla="*/ 2147483646 w 67"/>
                    <a:gd name="T97" fmla="*/ 2147483646 h 150"/>
                    <a:gd name="T98" fmla="*/ 2147483646 w 67"/>
                    <a:gd name="T99" fmla="*/ 2147483646 h 150"/>
                    <a:gd name="T100" fmla="*/ 2147483646 w 67"/>
                    <a:gd name="T101" fmla="*/ 2147483646 h 150"/>
                    <a:gd name="T102" fmla="*/ 2147483646 w 67"/>
                    <a:gd name="T103" fmla="*/ 2147483646 h 1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5" name="iSļïḑé">
                  <a:extLst>
                    <a:ext uri="{FF2B5EF4-FFF2-40B4-BE49-F238E27FC236}">
                      <a16:creationId xmlns:a16="http://schemas.microsoft.com/office/drawing/2014/main" id="{9ECF0316-5847-4C91-8928-734CC78BC1E2}"/>
                    </a:ext>
                  </a:extLst>
                </p:cNvPr>
                <p:cNvSpPr>
                  <a:spLocks/>
                </p:cNvSpPr>
                <p:nvPr/>
              </p:nvSpPr>
              <p:spPr bwMode="auto">
                <a:xfrm>
                  <a:off x="4422776" y="3106738"/>
                  <a:ext cx="412750" cy="596900"/>
                </a:xfrm>
                <a:custGeom>
                  <a:avLst/>
                  <a:gdLst>
                    <a:gd name="T0" fmla="*/ 2147483646 w 125"/>
                    <a:gd name="T1" fmla="*/ 2147483646 h 179"/>
                    <a:gd name="T2" fmla="*/ 2147483646 w 125"/>
                    <a:gd name="T3" fmla="*/ 2147483646 h 179"/>
                    <a:gd name="T4" fmla="*/ 2147483646 w 125"/>
                    <a:gd name="T5" fmla="*/ 2147483646 h 179"/>
                    <a:gd name="T6" fmla="*/ 2147483646 w 125"/>
                    <a:gd name="T7" fmla="*/ 2147483646 h 179"/>
                    <a:gd name="T8" fmla="*/ 2147483646 w 125"/>
                    <a:gd name="T9" fmla="*/ 2147483646 h 179"/>
                    <a:gd name="T10" fmla="*/ 2147483646 w 125"/>
                    <a:gd name="T11" fmla="*/ 2147483646 h 179"/>
                    <a:gd name="T12" fmla="*/ 2147483646 w 125"/>
                    <a:gd name="T13" fmla="*/ 2147483646 h 179"/>
                    <a:gd name="T14" fmla="*/ 2147483646 w 125"/>
                    <a:gd name="T15" fmla="*/ 2147483646 h 179"/>
                    <a:gd name="T16" fmla="*/ 2147483646 w 125"/>
                    <a:gd name="T17" fmla="*/ 2147483646 h 179"/>
                    <a:gd name="T18" fmla="*/ 2147483646 w 125"/>
                    <a:gd name="T19" fmla="*/ 2147483646 h 179"/>
                    <a:gd name="T20" fmla="*/ 2147483646 w 125"/>
                    <a:gd name="T21" fmla="*/ 2147483646 h 179"/>
                    <a:gd name="T22" fmla="*/ 2147483646 w 125"/>
                    <a:gd name="T23" fmla="*/ 0 h 179"/>
                    <a:gd name="T24" fmla="*/ 2147483646 w 125"/>
                    <a:gd name="T25" fmla="*/ 0 h 179"/>
                    <a:gd name="T26" fmla="*/ 2147483646 w 125"/>
                    <a:gd name="T27" fmla="*/ 2147483646 h 179"/>
                    <a:gd name="T28" fmla="*/ 2147483646 w 125"/>
                    <a:gd name="T29" fmla="*/ 2147483646 h 179"/>
                    <a:gd name="T30" fmla="*/ 2147483646 w 125"/>
                    <a:gd name="T31" fmla="*/ 2147483646 h 179"/>
                    <a:gd name="T32" fmla="*/ 2147483646 w 125"/>
                    <a:gd name="T33" fmla="*/ 2147483646 h 179"/>
                    <a:gd name="T34" fmla="*/ 0 w 125"/>
                    <a:gd name="T35" fmla="*/ 2147483646 h 179"/>
                    <a:gd name="T36" fmla="*/ 2147483646 w 125"/>
                    <a:gd name="T37" fmla="*/ 2147483646 h 179"/>
                    <a:gd name="T38" fmla="*/ 2147483646 w 125"/>
                    <a:gd name="T39" fmla="*/ 2147483646 h 179"/>
                    <a:gd name="T40" fmla="*/ 2147483646 w 125"/>
                    <a:gd name="T41" fmla="*/ 2147483646 h 179"/>
                    <a:gd name="T42" fmla="*/ 2147483646 w 125"/>
                    <a:gd name="T43" fmla="*/ 2147483646 h 179"/>
                    <a:gd name="T44" fmla="*/ 2147483646 w 125"/>
                    <a:gd name="T45" fmla="*/ 2147483646 h 179"/>
                    <a:gd name="T46" fmla="*/ 2147483646 w 125"/>
                    <a:gd name="T47" fmla="*/ 2147483646 h 179"/>
                    <a:gd name="T48" fmla="*/ 2147483646 w 125"/>
                    <a:gd name="T49" fmla="*/ 2147483646 h 179"/>
                    <a:gd name="T50" fmla="*/ 2147483646 w 125"/>
                    <a:gd name="T51" fmla="*/ 2147483646 h 179"/>
                    <a:gd name="T52" fmla="*/ 2147483646 w 125"/>
                    <a:gd name="T53" fmla="*/ 2147483646 h 179"/>
                    <a:gd name="T54" fmla="*/ 2147483646 w 125"/>
                    <a:gd name="T55" fmla="*/ 2147483646 h 179"/>
                    <a:gd name="T56" fmla="*/ 2147483646 w 125"/>
                    <a:gd name="T57" fmla="*/ 2147483646 h 179"/>
                    <a:gd name="T58" fmla="*/ 2147483646 w 125"/>
                    <a:gd name="T59" fmla="*/ 2147483646 h 179"/>
                    <a:gd name="T60" fmla="*/ 2147483646 w 125"/>
                    <a:gd name="T61" fmla="*/ 2147483646 h 179"/>
                    <a:gd name="T62" fmla="*/ 2147483646 w 125"/>
                    <a:gd name="T63" fmla="*/ 2147483646 h 179"/>
                    <a:gd name="T64" fmla="*/ 2147483646 w 125"/>
                    <a:gd name="T65" fmla="*/ 2147483646 h 179"/>
                    <a:gd name="T66" fmla="*/ 2147483646 w 125"/>
                    <a:gd name="T67" fmla="*/ 2147483646 h 179"/>
                    <a:gd name="T68" fmla="*/ 2147483646 w 125"/>
                    <a:gd name="T69" fmla="*/ 2147483646 h 179"/>
                    <a:gd name="T70" fmla="*/ 2147483646 w 125"/>
                    <a:gd name="T71" fmla="*/ 2147483646 h 179"/>
                    <a:gd name="T72" fmla="*/ 2147483646 w 125"/>
                    <a:gd name="T73" fmla="*/ 2147483646 h 179"/>
                    <a:gd name="T74" fmla="*/ 2147483646 w 125"/>
                    <a:gd name="T75" fmla="*/ 2147483646 h 179"/>
                    <a:gd name="T76" fmla="*/ 2147483646 w 125"/>
                    <a:gd name="T77" fmla="*/ 2147483646 h 179"/>
                    <a:gd name="T78" fmla="*/ 2147483646 w 125"/>
                    <a:gd name="T79" fmla="*/ 2147483646 h 179"/>
                    <a:gd name="T80" fmla="*/ 2147483646 w 125"/>
                    <a:gd name="T81" fmla="*/ 2147483646 h 179"/>
                    <a:gd name="T82" fmla="*/ 2147483646 w 125"/>
                    <a:gd name="T83" fmla="*/ 2147483646 h 179"/>
                    <a:gd name="T84" fmla="*/ 2147483646 w 125"/>
                    <a:gd name="T85" fmla="*/ 2147483646 h 179"/>
                    <a:gd name="T86" fmla="*/ 2147483646 w 125"/>
                    <a:gd name="T87" fmla="*/ 2147483646 h 179"/>
                    <a:gd name="T88" fmla="*/ 2147483646 w 125"/>
                    <a:gd name="T89" fmla="*/ 2147483646 h 179"/>
                    <a:gd name="T90" fmla="*/ 2147483646 w 125"/>
                    <a:gd name="T91" fmla="*/ 2147483646 h 179"/>
                    <a:gd name="T92" fmla="*/ 2147483646 w 125"/>
                    <a:gd name="T93" fmla="*/ 2147483646 h 179"/>
                    <a:gd name="T94" fmla="*/ 2147483646 w 125"/>
                    <a:gd name="T95" fmla="*/ 2147483646 h 179"/>
                    <a:gd name="T96" fmla="*/ 2147483646 w 125"/>
                    <a:gd name="T97" fmla="*/ 2147483646 h 179"/>
                    <a:gd name="T98" fmla="*/ 2147483646 w 125"/>
                    <a:gd name="T99" fmla="*/ 2147483646 h 179"/>
                    <a:gd name="T100" fmla="*/ 2147483646 w 125"/>
                    <a:gd name="T101" fmla="*/ 2147483646 h 17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6" name="íšlïďè">
                  <a:extLst>
                    <a:ext uri="{FF2B5EF4-FFF2-40B4-BE49-F238E27FC236}">
                      <a16:creationId xmlns:a16="http://schemas.microsoft.com/office/drawing/2014/main" id="{BAF5FF4A-CD2B-49DF-96A3-42EF44FC11E0}"/>
                    </a:ext>
                  </a:extLst>
                </p:cNvPr>
                <p:cNvSpPr>
                  <a:spLocks/>
                </p:cNvSpPr>
                <p:nvPr/>
              </p:nvSpPr>
              <p:spPr bwMode="auto">
                <a:xfrm>
                  <a:off x="5478463" y="3581400"/>
                  <a:ext cx="46038" cy="76200"/>
                </a:xfrm>
                <a:custGeom>
                  <a:avLst/>
                  <a:gdLst>
                    <a:gd name="T0" fmla="*/ 2147483646 w 14"/>
                    <a:gd name="T1" fmla="*/ 2147483646 h 23"/>
                    <a:gd name="T2" fmla="*/ 2147483646 w 14"/>
                    <a:gd name="T3" fmla="*/ 2147483646 h 23"/>
                    <a:gd name="T4" fmla="*/ 2147483646 w 14"/>
                    <a:gd name="T5" fmla="*/ 0 h 23"/>
                    <a:gd name="T6" fmla="*/ 0 w 14"/>
                    <a:gd name="T7" fmla="*/ 2147483646 h 23"/>
                    <a:gd name="T8" fmla="*/ 2147483646 w 14"/>
                    <a:gd name="T9" fmla="*/ 2147483646 h 23"/>
                    <a:gd name="T10" fmla="*/ 2147483646 w 14"/>
                    <a:gd name="T11" fmla="*/ 2147483646 h 23"/>
                    <a:gd name="T12" fmla="*/ 2147483646 w 14"/>
                    <a:gd name="T13" fmla="*/ 2147483646 h 23"/>
                    <a:gd name="T14" fmla="*/ 2147483646 w 14"/>
                    <a:gd name="T15" fmla="*/ 2147483646 h 23"/>
                    <a:gd name="T16" fmla="*/ 2147483646 w 14"/>
                    <a:gd name="T17" fmla="*/ 2147483646 h 23"/>
                    <a:gd name="T18" fmla="*/ 2147483646 w 14"/>
                    <a:gd name="T19" fmla="*/ 2147483646 h 23"/>
                    <a:gd name="T20" fmla="*/ 2147483646 w 14"/>
                    <a:gd name="T21" fmla="*/ 2147483646 h 23"/>
                    <a:gd name="T22" fmla="*/ 2147483646 w 14"/>
                    <a:gd name="T23" fmla="*/ 2147483646 h 23"/>
                    <a:gd name="T24" fmla="*/ 2147483646 w 14"/>
                    <a:gd name="T25" fmla="*/ 2147483646 h 23"/>
                    <a:gd name="T26" fmla="*/ 2147483646 w 14"/>
                    <a:gd name="T27" fmla="*/ 2147483646 h 2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7" name="işḷîḑe">
                  <a:extLst>
                    <a:ext uri="{FF2B5EF4-FFF2-40B4-BE49-F238E27FC236}">
                      <a16:creationId xmlns:a16="http://schemas.microsoft.com/office/drawing/2014/main" id="{52EBF91A-B027-485C-955A-504A1BBC5BFF}"/>
                    </a:ext>
                  </a:extLst>
                </p:cNvPr>
                <p:cNvSpPr>
                  <a:spLocks/>
                </p:cNvSpPr>
                <p:nvPr/>
              </p:nvSpPr>
              <p:spPr bwMode="auto">
                <a:xfrm>
                  <a:off x="6310313" y="3136900"/>
                  <a:ext cx="406400" cy="554038"/>
                </a:xfrm>
                <a:custGeom>
                  <a:avLst/>
                  <a:gdLst>
                    <a:gd name="T0" fmla="*/ 2147483646 w 123"/>
                    <a:gd name="T1" fmla="*/ 2147483646 h 166"/>
                    <a:gd name="T2" fmla="*/ 2147483646 w 123"/>
                    <a:gd name="T3" fmla="*/ 0 h 166"/>
                    <a:gd name="T4" fmla="*/ 2147483646 w 123"/>
                    <a:gd name="T5" fmla="*/ 2147483646 h 166"/>
                    <a:gd name="T6" fmla="*/ 2147483646 w 123"/>
                    <a:gd name="T7" fmla="*/ 2147483646 h 166"/>
                    <a:gd name="T8" fmla="*/ 2147483646 w 123"/>
                    <a:gd name="T9" fmla="*/ 2147483646 h 166"/>
                    <a:gd name="T10" fmla="*/ 2147483646 w 123"/>
                    <a:gd name="T11" fmla="*/ 2147483646 h 166"/>
                    <a:gd name="T12" fmla="*/ 2147483646 w 123"/>
                    <a:gd name="T13" fmla="*/ 2147483646 h 166"/>
                    <a:gd name="T14" fmla="*/ 2147483646 w 123"/>
                    <a:gd name="T15" fmla="*/ 2147483646 h 166"/>
                    <a:gd name="T16" fmla="*/ 2147483646 w 123"/>
                    <a:gd name="T17" fmla="*/ 2147483646 h 166"/>
                    <a:gd name="T18" fmla="*/ 2147483646 w 123"/>
                    <a:gd name="T19" fmla="*/ 2147483646 h 166"/>
                    <a:gd name="T20" fmla="*/ 2147483646 w 123"/>
                    <a:gd name="T21" fmla="*/ 2147483646 h 166"/>
                    <a:gd name="T22" fmla="*/ 2147483646 w 123"/>
                    <a:gd name="T23" fmla="*/ 2147483646 h 166"/>
                    <a:gd name="T24" fmla="*/ 2147483646 w 123"/>
                    <a:gd name="T25" fmla="*/ 2147483646 h 166"/>
                    <a:gd name="T26" fmla="*/ 2147483646 w 123"/>
                    <a:gd name="T27" fmla="*/ 2147483646 h 166"/>
                    <a:gd name="T28" fmla="*/ 2147483646 w 123"/>
                    <a:gd name="T29" fmla="*/ 2147483646 h 166"/>
                    <a:gd name="T30" fmla="*/ 2147483646 w 123"/>
                    <a:gd name="T31" fmla="*/ 2147483646 h 166"/>
                    <a:gd name="T32" fmla="*/ 2147483646 w 123"/>
                    <a:gd name="T33" fmla="*/ 2147483646 h 166"/>
                    <a:gd name="T34" fmla="*/ 2147483646 w 123"/>
                    <a:gd name="T35" fmla="*/ 2147483646 h 166"/>
                    <a:gd name="T36" fmla="*/ 2147483646 w 123"/>
                    <a:gd name="T37" fmla="*/ 2147483646 h 166"/>
                    <a:gd name="T38" fmla="*/ 2147483646 w 123"/>
                    <a:gd name="T39" fmla="*/ 2147483646 h 166"/>
                    <a:gd name="T40" fmla="*/ 2147483646 w 123"/>
                    <a:gd name="T41" fmla="*/ 2147483646 h 166"/>
                    <a:gd name="T42" fmla="*/ 2147483646 w 123"/>
                    <a:gd name="T43" fmla="*/ 2147483646 h 166"/>
                    <a:gd name="T44" fmla="*/ 2147483646 w 123"/>
                    <a:gd name="T45" fmla="*/ 2147483646 h 166"/>
                    <a:gd name="T46" fmla="*/ 2147483646 w 123"/>
                    <a:gd name="T47" fmla="*/ 2147483646 h 166"/>
                    <a:gd name="T48" fmla="*/ 2147483646 w 123"/>
                    <a:gd name="T49" fmla="*/ 2147483646 h 166"/>
                    <a:gd name="T50" fmla="*/ 2147483646 w 123"/>
                    <a:gd name="T51" fmla="*/ 2147483646 h 166"/>
                    <a:gd name="T52" fmla="*/ 2147483646 w 123"/>
                    <a:gd name="T53" fmla="*/ 2147483646 h 166"/>
                    <a:gd name="T54" fmla="*/ 2147483646 w 123"/>
                    <a:gd name="T55" fmla="*/ 2147483646 h 166"/>
                    <a:gd name="T56" fmla="*/ 2147483646 w 123"/>
                    <a:gd name="T57" fmla="*/ 2147483646 h 166"/>
                    <a:gd name="T58" fmla="*/ 2147483646 w 123"/>
                    <a:gd name="T59" fmla="*/ 2147483646 h 166"/>
                    <a:gd name="T60" fmla="*/ 2147483646 w 123"/>
                    <a:gd name="T61" fmla="*/ 2147483646 h 166"/>
                    <a:gd name="T62" fmla="*/ 2147483646 w 123"/>
                    <a:gd name="T63" fmla="*/ 2147483646 h 166"/>
                    <a:gd name="T64" fmla="*/ 2147483646 w 123"/>
                    <a:gd name="T65" fmla="*/ 2147483646 h 166"/>
                    <a:gd name="T66" fmla="*/ 2147483646 w 123"/>
                    <a:gd name="T67" fmla="*/ 2147483646 h 166"/>
                    <a:gd name="T68" fmla="*/ 2147483646 w 123"/>
                    <a:gd name="T69" fmla="*/ 2147483646 h 166"/>
                    <a:gd name="T70" fmla="*/ 2147483646 w 123"/>
                    <a:gd name="T71" fmla="*/ 2147483646 h 166"/>
                    <a:gd name="T72" fmla="*/ 2147483646 w 123"/>
                    <a:gd name="T73" fmla="*/ 2147483646 h 166"/>
                    <a:gd name="T74" fmla="*/ 2147483646 w 123"/>
                    <a:gd name="T75" fmla="*/ 2147483646 h 166"/>
                    <a:gd name="T76" fmla="*/ 2147483646 w 123"/>
                    <a:gd name="T77" fmla="*/ 2147483646 h 166"/>
                    <a:gd name="T78" fmla="*/ 2147483646 w 123"/>
                    <a:gd name="T79" fmla="*/ 2147483646 h 166"/>
                    <a:gd name="T80" fmla="*/ 2147483646 w 123"/>
                    <a:gd name="T81" fmla="*/ 2147483646 h 166"/>
                    <a:gd name="T82" fmla="*/ 2147483646 w 123"/>
                    <a:gd name="T83" fmla="*/ 2147483646 h 166"/>
                    <a:gd name="T84" fmla="*/ 2147483646 w 123"/>
                    <a:gd name="T85" fmla="*/ 2147483646 h 166"/>
                    <a:gd name="T86" fmla="*/ 2147483646 w 123"/>
                    <a:gd name="T87" fmla="*/ 2147483646 h 166"/>
                    <a:gd name="T88" fmla="*/ 2147483646 w 123"/>
                    <a:gd name="T89" fmla="*/ 2147483646 h 166"/>
                    <a:gd name="T90" fmla="*/ 2147483646 w 123"/>
                    <a:gd name="T91" fmla="*/ 2147483646 h 166"/>
                    <a:gd name="T92" fmla="*/ 2147483646 w 123"/>
                    <a:gd name="T93" fmla="*/ 2147483646 h 166"/>
                    <a:gd name="T94" fmla="*/ 2147483646 w 123"/>
                    <a:gd name="T95" fmla="*/ 2147483646 h 166"/>
                    <a:gd name="T96" fmla="*/ 2147483646 w 123"/>
                    <a:gd name="T97" fmla="*/ 2147483646 h 166"/>
                    <a:gd name="T98" fmla="*/ 2147483646 w 123"/>
                    <a:gd name="T99" fmla="*/ 2147483646 h 166"/>
                    <a:gd name="T100" fmla="*/ 2147483646 w 123"/>
                    <a:gd name="T101" fmla="*/ 2147483646 h 166"/>
                    <a:gd name="T102" fmla="*/ 2147483646 w 123"/>
                    <a:gd name="T103" fmla="*/ 2147483646 h 166"/>
                    <a:gd name="T104" fmla="*/ 2147483646 w 123"/>
                    <a:gd name="T105" fmla="*/ 2147483646 h 166"/>
                    <a:gd name="T106" fmla="*/ 2147483646 w 123"/>
                    <a:gd name="T107" fmla="*/ 2147483646 h 166"/>
                    <a:gd name="T108" fmla="*/ 2147483646 w 123"/>
                    <a:gd name="T109" fmla="*/ 2147483646 h 166"/>
                    <a:gd name="T110" fmla="*/ 2147483646 w 123"/>
                    <a:gd name="T111" fmla="*/ 2147483646 h 166"/>
                    <a:gd name="T112" fmla="*/ 2147483646 w 123"/>
                    <a:gd name="T113" fmla="*/ 2147483646 h 166"/>
                    <a:gd name="T114" fmla="*/ 2147483646 w 123"/>
                    <a:gd name="T115" fmla="*/ 2147483646 h 166"/>
                    <a:gd name="T116" fmla="*/ 2147483646 w 123"/>
                    <a:gd name="T117" fmla="*/ 2147483646 h 166"/>
                    <a:gd name="T118" fmla="*/ 2147483646 w 123"/>
                    <a:gd name="T119" fmla="*/ 2147483646 h 166"/>
                    <a:gd name="T120" fmla="*/ 2147483646 w 123"/>
                    <a:gd name="T121" fmla="*/ 2147483646 h 16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8" name="íṥḻiďê">
                  <a:extLst>
                    <a:ext uri="{FF2B5EF4-FFF2-40B4-BE49-F238E27FC236}">
                      <a16:creationId xmlns:a16="http://schemas.microsoft.com/office/drawing/2014/main" id="{20F04295-41B7-4205-9FB5-553CCF75CDA2}"/>
                    </a:ext>
                  </a:extLst>
                </p:cNvPr>
                <p:cNvSpPr>
                  <a:spLocks/>
                </p:cNvSpPr>
                <p:nvPr/>
              </p:nvSpPr>
              <p:spPr bwMode="auto">
                <a:xfrm>
                  <a:off x="5159376" y="3357563"/>
                  <a:ext cx="117475" cy="366713"/>
                </a:xfrm>
                <a:custGeom>
                  <a:avLst/>
                  <a:gdLst>
                    <a:gd name="T0" fmla="*/ 2147483646 w 36"/>
                    <a:gd name="T1" fmla="*/ 2147483646 h 110"/>
                    <a:gd name="T2" fmla="*/ 2147483646 w 36"/>
                    <a:gd name="T3" fmla="*/ 2147483646 h 110"/>
                    <a:gd name="T4" fmla="*/ 2147483646 w 36"/>
                    <a:gd name="T5" fmla="*/ 2147483646 h 110"/>
                    <a:gd name="T6" fmla="*/ 2147483646 w 36"/>
                    <a:gd name="T7" fmla="*/ 0 h 110"/>
                    <a:gd name="T8" fmla="*/ 2147483646 w 36"/>
                    <a:gd name="T9" fmla="*/ 2147483646 h 110"/>
                    <a:gd name="T10" fmla="*/ 2147483646 w 36"/>
                    <a:gd name="T11" fmla="*/ 2147483646 h 110"/>
                    <a:gd name="T12" fmla="*/ 2147483646 w 36"/>
                    <a:gd name="T13" fmla="*/ 2147483646 h 110"/>
                    <a:gd name="T14" fmla="*/ 2147483646 w 36"/>
                    <a:gd name="T15" fmla="*/ 2147483646 h 110"/>
                    <a:gd name="T16" fmla="*/ 2147483646 w 36"/>
                    <a:gd name="T17" fmla="*/ 2147483646 h 110"/>
                    <a:gd name="T18" fmla="*/ 0 w 36"/>
                    <a:gd name="T19" fmla="*/ 2147483646 h 110"/>
                    <a:gd name="T20" fmla="*/ 0 w 36"/>
                    <a:gd name="T21" fmla="*/ 2147483646 h 110"/>
                    <a:gd name="T22" fmla="*/ 0 w 36"/>
                    <a:gd name="T23" fmla="*/ 2147483646 h 110"/>
                    <a:gd name="T24" fmla="*/ 2147483646 w 36"/>
                    <a:gd name="T25" fmla="*/ 2147483646 h 110"/>
                    <a:gd name="T26" fmla="*/ 2147483646 w 36"/>
                    <a:gd name="T27" fmla="*/ 2147483646 h 110"/>
                    <a:gd name="T28" fmla="*/ 2147483646 w 36"/>
                    <a:gd name="T29" fmla="*/ 2147483646 h 110"/>
                    <a:gd name="T30" fmla="*/ 2147483646 w 36"/>
                    <a:gd name="T31" fmla="*/ 2147483646 h 110"/>
                    <a:gd name="T32" fmla="*/ 2147483646 w 36"/>
                    <a:gd name="T33" fmla="*/ 2147483646 h 110"/>
                    <a:gd name="T34" fmla="*/ 2147483646 w 36"/>
                    <a:gd name="T35" fmla="*/ 2147483646 h 110"/>
                    <a:gd name="T36" fmla="*/ 2147483646 w 36"/>
                    <a:gd name="T37" fmla="*/ 2147483646 h 110"/>
                    <a:gd name="T38" fmla="*/ 2147483646 w 36"/>
                    <a:gd name="T39" fmla="*/ 2147483646 h 110"/>
                    <a:gd name="T40" fmla="*/ 2147483646 w 36"/>
                    <a:gd name="T41" fmla="*/ 2147483646 h 110"/>
                    <a:gd name="T42" fmla="*/ 2147483646 w 36"/>
                    <a:gd name="T43" fmla="*/ 2147483646 h 110"/>
                    <a:gd name="T44" fmla="*/ 2147483646 w 36"/>
                    <a:gd name="T45" fmla="*/ 2147483646 h 110"/>
                    <a:gd name="T46" fmla="*/ 2147483646 w 36"/>
                    <a:gd name="T47" fmla="*/ 2147483646 h 110"/>
                    <a:gd name="T48" fmla="*/ 2147483646 w 36"/>
                    <a:gd name="T49" fmla="*/ 2147483646 h 110"/>
                    <a:gd name="T50" fmla="*/ 2147483646 w 36"/>
                    <a:gd name="T51" fmla="*/ 2147483646 h 1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22" name="ïšľîḍê">
                <a:extLst>
                  <a:ext uri="{FF2B5EF4-FFF2-40B4-BE49-F238E27FC236}">
                    <a16:creationId xmlns:a16="http://schemas.microsoft.com/office/drawing/2014/main" id="{6C2CA66D-7374-4BCD-8FFE-A3187D1FEF11}"/>
                  </a:ext>
                </a:extLst>
              </p:cNvPr>
              <p:cNvGrpSpPr>
                <a:grpSpLocks/>
              </p:cNvGrpSpPr>
              <p:nvPr/>
            </p:nvGrpSpPr>
            <p:grpSpPr bwMode="auto">
              <a:xfrm>
                <a:off x="4412452" y="3781425"/>
                <a:ext cx="2312689" cy="166461"/>
                <a:chOff x="6986588" y="3521075"/>
                <a:chExt cx="1654176" cy="119063"/>
              </a:xfrm>
            </p:grpSpPr>
            <p:sp>
              <p:nvSpPr>
                <p:cNvPr id="23" name="îṩľîḑê">
                  <a:extLst>
                    <a:ext uri="{FF2B5EF4-FFF2-40B4-BE49-F238E27FC236}">
                      <a16:creationId xmlns:a16="http://schemas.microsoft.com/office/drawing/2014/main" id="{75A3AD9D-422A-4DDA-895D-7FCA7FE9838C}"/>
                    </a:ext>
                  </a:extLst>
                </p:cNvPr>
                <p:cNvSpPr>
                  <a:spLocks/>
                </p:cNvSpPr>
                <p:nvPr/>
              </p:nvSpPr>
              <p:spPr bwMode="auto">
                <a:xfrm>
                  <a:off x="6986588" y="3521075"/>
                  <a:ext cx="155575" cy="119063"/>
                </a:xfrm>
                <a:custGeom>
                  <a:avLst/>
                  <a:gdLst>
                    <a:gd name="T0" fmla="*/ 2147483646 w 98"/>
                    <a:gd name="T1" fmla="*/ 0 h 75"/>
                    <a:gd name="T2" fmla="*/ 2147483646 w 98"/>
                    <a:gd name="T3" fmla="*/ 2147483646 h 75"/>
                    <a:gd name="T4" fmla="*/ 2147483646 w 98"/>
                    <a:gd name="T5" fmla="*/ 0 h 75"/>
                    <a:gd name="T6" fmla="*/ 2147483646 w 98"/>
                    <a:gd name="T7" fmla="*/ 0 h 75"/>
                    <a:gd name="T8" fmla="*/ 2147483646 w 98"/>
                    <a:gd name="T9" fmla="*/ 2147483646 h 75"/>
                    <a:gd name="T10" fmla="*/ 2147483646 w 98"/>
                    <a:gd name="T11" fmla="*/ 0 h 75"/>
                    <a:gd name="T12" fmla="*/ 0 w 98"/>
                    <a:gd name="T13" fmla="*/ 0 h 75"/>
                    <a:gd name="T14" fmla="*/ 2147483646 w 98"/>
                    <a:gd name="T15" fmla="*/ 2147483646 h 75"/>
                    <a:gd name="T16" fmla="*/ 2147483646 w 98"/>
                    <a:gd name="T17" fmla="*/ 2147483646 h 75"/>
                    <a:gd name="T18" fmla="*/ 2147483646 w 98"/>
                    <a:gd name="T19" fmla="*/ 2147483646 h 75"/>
                    <a:gd name="T20" fmla="*/ 2147483646 w 98"/>
                    <a:gd name="T21" fmla="*/ 2147483646 h 75"/>
                    <a:gd name="T22" fmla="*/ 2147483646 w 98"/>
                    <a:gd name="T23" fmla="*/ 2147483646 h 75"/>
                    <a:gd name="T24" fmla="*/ 2147483646 w 98"/>
                    <a:gd name="T25" fmla="*/ 0 h 75"/>
                    <a:gd name="T26" fmla="*/ 2147483646 w 98"/>
                    <a:gd name="T27" fmla="*/ 0 h 7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4" name="îṩḷîde">
                  <a:extLst>
                    <a:ext uri="{FF2B5EF4-FFF2-40B4-BE49-F238E27FC236}">
                      <a16:creationId xmlns:a16="http://schemas.microsoft.com/office/drawing/2014/main" id="{6522FFBD-A27F-41E1-BF58-A57269C89B67}"/>
                    </a:ext>
                  </a:extLst>
                </p:cNvPr>
                <p:cNvSpPr>
                  <a:spLocks/>
                </p:cNvSpPr>
                <p:nvPr/>
              </p:nvSpPr>
              <p:spPr bwMode="auto">
                <a:xfrm>
                  <a:off x="7135813" y="3521075"/>
                  <a:ext cx="112713" cy="119063"/>
                </a:xfrm>
                <a:custGeom>
                  <a:avLst/>
                  <a:gdLst>
                    <a:gd name="T0" fmla="*/ 2147483646 w 34"/>
                    <a:gd name="T1" fmla="*/ 2147483646 h 36"/>
                    <a:gd name="T2" fmla="*/ 2147483646 w 34"/>
                    <a:gd name="T3" fmla="*/ 2147483646 h 36"/>
                    <a:gd name="T4" fmla="*/ 2147483646 w 34"/>
                    <a:gd name="T5" fmla="*/ 2147483646 h 36"/>
                    <a:gd name="T6" fmla="*/ 2147483646 w 34"/>
                    <a:gd name="T7" fmla="*/ 2147483646 h 36"/>
                    <a:gd name="T8" fmla="*/ 2147483646 w 34"/>
                    <a:gd name="T9" fmla="*/ 2147483646 h 36"/>
                    <a:gd name="T10" fmla="*/ 2147483646 w 34"/>
                    <a:gd name="T11" fmla="*/ 2147483646 h 36"/>
                    <a:gd name="T12" fmla="*/ 2147483646 w 34"/>
                    <a:gd name="T13" fmla="*/ 2147483646 h 36"/>
                    <a:gd name="T14" fmla="*/ 2147483646 w 34"/>
                    <a:gd name="T15" fmla="*/ 2147483646 h 36"/>
                    <a:gd name="T16" fmla="*/ 2147483646 w 34"/>
                    <a:gd name="T17" fmla="*/ 0 h 36"/>
                    <a:gd name="T18" fmla="*/ 2147483646 w 34"/>
                    <a:gd name="T19" fmla="*/ 0 h 36"/>
                    <a:gd name="T20" fmla="*/ 2147483646 w 34"/>
                    <a:gd name="T21" fmla="*/ 2147483646 h 36"/>
                    <a:gd name="T22" fmla="*/ 0 w 34"/>
                    <a:gd name="T23" fmla="*/ 2147483646 h 36"/>
                    <a:gd name="T24" fmla="*/ 0 w 34"/>
                    <a:gd name="T25" fmla="*/ 2147483646 h 36"/>
                    <a:gd name="T26" fmla="*/ 2147483646 w 34"/>
                    <a:gd name="T27" fmla="*/ 2147483646 h 36"/>
                    <a:gd name="T28" fmla="*/ 2147483646 w 34"/>
                    <a:gd name="T29" fmla="*/ 2147483646 h 36"/>
                    <a:gd name="T30" fmla="*/ 2147483646 w 34"/>
                    <a:gd name="T31" fmla="*/ 2147483646 h 36"/>
                    <a:gd name="T32" fmla="*/ 2147483646 w 34"/>
                    <a:gd name="T33" fmla="*/ 2147483646 h 36"/>
                    <a:gd name="T34" fmla="*/ 2147483646 w 34"/>
                    <a:gd name="T35" fmla="*/ 2147483646 h 36"/>
                    <a:gd name="T36" fmla="*/ 2147483646 w 34"/>
                    <a:gd name="T37" fmla="*/ 0 h 36"/>
                    <a:gd name="T38" fmla="*/ 2147483646 w 34"/>
                    <a:gd name="T39" fmla="*/ 0 h 36"/>
                    <a:gd name="T40" fmla="*/ 2147483646 w 34"/>
                    <a:gd name="T41" fmla="*/ 2147483646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5" name="îṣḻîḑê">
                  <a:extLst>
                    <a:ext uri="{FF2B5EF4-FFF2-40B4-BE49-F238E27FC236}">
                      <a16:creationId xmlns:a16="http://schemas.microsoft.com/office/drawing/2014/main" id="{B569A9F3-D409-4DA5-BAA3-A9247250BB43}"/>
                    </a:ext>
                  </a:extLst>
                </p:cNvPr>
                <p:cNvSpPr>
                  <a:spLocks/>
                </p:cNvSpPr>
                <p:nvPr/>
              </p:nvSpPr>
              <p:spPr bwMode="auto">
                <a:xfrm>
                  <a:off x="7248526" y="3521075"/>
                  <a:ext cx="114300" cy="119063"/>
                </a:xfrm>
                <a:custGeom>
                  <a:avLst/>
                  <a:gdLst>
                    <a:gd name="T0" fmla="*/ 2147483646 w 72"/>
                    <a:gd name="T1" fmla="*/ 0 h 75"/>
                    <a:gd name="T2" fmla="*/ 2147483646 w 72"/>
                    <a:gd name="T3" fmla="*/ 2147483646 h 75"/>
                    <a:gd name="T4" fmla="*/ 2147483646 w 72"/>
                    <a:gd name="T5" fmla="*/ 2147483646 h 75"/>
                    <a:gd name="T6" fmla="*/ 2147483646 w 72"/>
                    <a:gd name="T7" fmla="*/ 0 h 75"/>
                    <a:gd name="T8" fmla="*/ 2147483646 w 72"/>
                    <a:gd name="T9" fmla="*/ 0 h 75"/>
                    <a:gd name="T10" fmla="*/ 0 w 72"/>
                    <a:gd name="T11" fmla="*/ 2147483646 h 75"/>
                    <a:gd name="T12" fmla="*/ 2147483646 w 72"/>
                    <a:gd name="T13" fmla="*/ 2147483646 h 75"/>
                    <a:gd name="T14" fmla="*/ 2147483646 w 72"/>
                    <a:gd name="T15" fmla="*/ 2147483646 h 75"/>
                    <a:gd name="T16" fmla="*/ 2147483646 w 72"/>
                    <a:gd name="T17" fmla="*/ 2147483646 h 75"/>
                    <a:gd name="T18" fmla="*/ 2147483646 w 72"/>
                    <a:gd name="T19" fmla="*/ 2147483646 h 75"/>
                    <a:gd name="T20" fmla="*/ 2147483646 w 72"/>
                    <a:gd name="T21" fmla="*/ 2147483646 h 75"/>
                    <a:gd name="T22" fmla="*/ 2147483646 w 72"/>
                    <a:gd name="T23" fmla="*/ 0 h 75"/>
                    <a:gd name="T24" fmla="*/ 2147483646 w 72"/>
                    <a:gd name="T25" fmla="*/ 0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6" name="ïṥlíḑê">
                  <a:extLst>
                    <a:ext uri="{FF2B5EF4-FFF2-40B4-BE49-F238E27FC236}">
                      <a16:creationId xmlns:a16="http://schemas.microsoft.com/office/drawing/2014/main" id="{BE33DDDA-44D8-4EB9-AB8C-207C45F980E6}"/>
                    </a:ext>
                  </a:extLst>
                </p:cNvPr>
                <p:cNvSpPr>
                  <a:spLocks/>
                </p:cNvSpPr>
                <p:nvPr/>
              </p:nvSpPr>
              <p:spPr bwMode="auto">
                <a:xfrm>
                  <a:off x="7356476" y="3521075"/>
                  <a:ext cx="112713" cy="119063"/>
                </a:xfrm>
                <a:custGeom>
                  <a:avLst/>
                  <a:gdLst>
                    <a:gd name="T0" fmla="*/ 2147483646 w 71"/>
                    <a:gd name="T1" fmla="*/ 0 h 75"/>
                    <a:gd name="T2" fmla="*/ 0 w 71"/>
                    <a:gd name="T3" fmla="*/ 2147483646 h 75"/>
                    <a:gd name="T4" fmla="*/ 2147483646 w 71"/>
                    <a:gd name="T5" fmla="*/ 2147483646 h 75"/>
                    <a:gd name="T6" fmla="*/ 2147483646 w 71"/>
                    <a:gd name="T7" fmla="*/ 2147483646 h 75"/>
                    <a:gd name="T8" fmla="*/ 2147483646 w 71"/>
                    <a:gd name="T9" fmla="*/ 2147483646 h 75"/>
                    <a:gd name="T10" fmla="*/ 2147483646 w 71"/>
                    <a:gd name="T11" fmla="*/ 2147483646 h 75"/>
                    <a:gd name="T12" fmla="*/ 2147483646 w 71"/>
                    <a:gd name="T13" fmla="*/ 2147483646 h 75"/>
                    <a:gd name="T14" fmla="*/ 2147483646 w 71"/>
                    <a:gd name="T15" fmla="*/ 0 h 75"/>
                    <a:gd name="T16" fmla="*/ 2147483646 w 71"/>
                    <a:gd name="T17" fmla="*/ 0 h 75"/>
                    <a:gd name="T18" fmla="*/ 2147483646 w 71"/>
                    <a:gd name="T19" fmla="*/ 2147483646 h 75"/>
                    <a:gd name="T20" fmla="*/ 2147483646 w 71"/>
                    <a:gd name="T21" fmla="*/ 2147483646 h 75"/>
                    <a:gd name="T22" fmla="*/ 2147483646 w 71"/>
                    <a:gd name="T23" fmla="*/ 2147483646 h 75"/>
                    <a:gd name="T24" fmla="*/ 2147483646 w 71"/>
                    <a:gd name="T25" fmla="*/ 2147483646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7" name="îş1íḋe">
                  <a:extLst>
                    <a:ext uri="{FF2B5EF4-FFF2-40B4-BE49-F238E27FC236}">
                      <a16:creationId xmlns:a16="http://schemas.microsoft.com/office/drawing/2014/main" id="{D11354B3-FC4A-4482-AD41-F9ECCBA889DF}"/>
                    </a:ext>
                  </a:extLst>
                </p:cNvPr>
                <p:cNvSpPr>
                  <a:spLocks/>
                </p:cNvSpPr>
                <p:nvPr/>
              </p:nvSpPr>
              <p:spPr bwMode="auto">
                <a:xfrm>
                  <a:off x="7481888" y="3521075"/>
                  <a:ext cx="119063" cy="119063"/>
                </a:xfrm>
                <a:custGeom>
                  <a:avLst/>
                  <a:gdLst>
                    <a:gd name="T0" fmla="*/ 2147483646 w 75"/>
                    <a:gd name="T1" fmla="*/ 2147483646 h 75"/>
                    <a:gd name="T2" fmla="*/ 2147483646 w 75"/>
                    <a:gd name="T3" fmla="*/ 0 h 75"/>
                    <a:gd name="T4" fmla="*/ 2147483646 w 75"/>
                    <a:gd name="T5" fmla="*/ 0 h 75"/>
                    <a:gd name="T6" fmla="*/ 0 w 75"/>
                    <a:gd name="T7" fmla="*/ 2147483646 h 75"/>
                    <a:gd name="T8" fmla="*/ 2147483646 w 75"/>
                    <a:gd name="T9" fmla="*/ 2147483646 h 75"/>
                    <a:gd name="T10" fmla="*/ 2147483646 w 75"/>
                    <a:gd name="T11" fmla="*/ 2147483646 h 75"/>
                    <a:gd name="T12" fmla="*/ 2147483646 w 75"/>
                    <a:gd name="T13" fmla="*/ 2147483646 h 75"/>
                    <a:gd name="T14" fmla="*/ 2147483646 w 75"/>
                    <a:gd name="T15" fmla="*/ 2147483646 h 75"/>
                    <a:gd name="T16" fmla="*/ 2147483646 w 75"/>
                    <a:gd name="T17" fmla="*/ 0 h 75"/>
                    <a:gd name="T18" fmla="*/ 2147483646 w 75"/>
                    <a:gd name="T19" fmla="*/ 0 h 75"/>
                    <a:gd name="T20" fmla="*/ 2147483646 w 75"/>
                    <a:gd name="T21" fmla="*/ 2147483646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8" name="îş1ïḋe">
                  <a:extLst>
                    <a:ext uri="{FF2B5EF4-FFF2-40B4-BE49-F238E27FC236}">
                      <a16:creationId xmlns:a16="http://schemas.microsoft.com/office/drawing/2014/main" id="{07A64A2C-77FD-4052-9363-B05FA9D63C84}"/>
                    </a:ext>
                  </a:extLst>
                </p:cNvPr>
                <p:cNvSpPr>
                  <a:spLocks/>
                </p:cNvSpPr>
                <p:nvPr/>
              </p:nvSpPr>
              <p:spPr bwMode="auto">
                <a:xfrm>
                  <a:off x="7653338" y="3521075"/>
                  <a:ext cx="112713" cy="119063"/>
                </a:xfrm>
                <a:custGeom>
                  <a:avLst/>
                  <a:gdLst>
                    <a:gd name="T0" fmla="*/ 2147483646 w 34"/>
                    <a:gd name="T1" fmla="*/ 2147483646 h 36"/>
                    <a:gd name="T2" fmla="*/ 2147483646 w 34"/>
                    <a:gd name="T3" fmla="*/ 2147483646 h 36"/>
                    <a:gd name="T4" fmla="*/ 2147483646 w 34"/>
                    <a:gd name="T5" fmla="*/ 2147483646 h 36"/>
                    <a:gd name="T6" fmla="*/ 2147483646 w 34"/>
                    <a:gd name="T7" fmla="*/ 2147483646 h 36"/>
                    <a:gd name="T8" fmla="*/ 2147483646 w 34"/>
                    <a:gd name="T9" fmla="*/ 2147483646 h 36"/>
                    <a:gd name="T10" fmla="*/ 2147483646 w 34"/>
                    <a:gd name="T11" fmla="*/ 2147483646 h 36"/>
                    <a:gd name="T12" fmla="*/ 2147483646 w 34"/>
                    <a:gd name="T13" fmla="*/ 2147483646 h 36"/>
                    <a:gd name="T14" fmla="*/ 2147483646 w 34"/>
                    <a:gd name="T15" fmla="*/ 2147483646 h 36"/>
                    <a:gd name="T16" fmla="*/ 2147483646 w 34"/>
                    <a:gd name="T17" fmla="*/ 0 h 36"/>
                    <a:gd name="T18" fmla="*/ 2147483646 w 34"/>
                    <a:gd name="T19" fmla="*/ 0 h 36"/>
                    <a:gd name="T20" fmla="*/ 2147483646 w 34"/>
                    <a:gd name="T21" fmla="*/ 2147483646 h 36"/>
                    <a:gd name="T22" fmla="*/ 0 w 34"/>
                    <a:gd name="T23" fmla="*/ 2147483646 h 36"/>
                    <a:gd name="T24" fmla="*/ 0 w 34"/>
                    <a:gd name="T25" fmla="*/ 2147483646 h 36"/>
                    <a:gd name="T26" fmla="*/ 2147483646 w 34"/>
                    <a:gd name="T27" fmla="*/ 2147483646 h 36"/>
                    <a:gd name="T28" fmla="*/ 2147483646 w 34"/>
                    <a:gd name="T29" fmla="*/ 2147483646 h 36"/>
                    <a:gd name="T30" fmla="*/ 2147483646 w 34"/>
                    <a:gd name="T31" fmla="*/ 2147483646 h 36"/>
                    <a:gd name="T32" fmla="*/ 2147483646 w 34"/>
                    <a:gd name="T33" fmla="*/ 2147483646 h 36"/>
                    <a:gd name="T34" fmla="*/ 2147483646 w 34"/>
                    <a:gd name="T35" fmla="*/ 2147483646 h 36"/>
                    <a:gd name="T36" fmla="*/ 2147483646 w 34"/>
                    <a:gd name="T37" fmla="*/ 0 h 36"/>
                    <a:gd name="T38" fmla="*/ 2147483646 w 34"/>
                    <a:gd name="T39" fmla="*/ 0 h 36"/>
                    <a:gd name="T40" fmla="*/ 2147483646 w 34"/>
                    <a:gd name="T41" fmla="*/ 2147483646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9" name="íšlídè">
                  <a:extLst>
                    <a:ext uri="{FF2B5EF4-FFF2-40B4-BE49-F238E27FC236}">
                      <a16:creationId xmlns:a16="http://schemas.microsoft.com/office/drawing/2014/main" id="{D3B63965-5D56-4A1B-A24F-07F30110A0C3}"/>
                    </a:ext>
                  </a:extLst>
                </p:cNvPr>
                <p:cNvSpPr>
                  <a:spLocks/>
                </p:cNvSpPr>
                <p:nvPr/>
              </p:nvSpPr>
              <p:spPr bwMode="auto">
                <a:xfrm>
                  <a:off x="7766051" y="3521075"/>
                  <a:ext cx="115888" cy="119063"/>
                </a:xfrm>
                <a:custGeom>
                  <a:avLst/>
                  <a:gdLst>
                    <a:gd name="T0" fmla="*/ 2147483646 w 73"/>
                    <a:gd name="T1" fmla="*/ 0 h 75"/>
                    <a:gd name="T2" fmla="*/ 2147483646 w 73"/>
                    <a:gd name="T3" fmla="*/ 2147483646 h 75"/>
                    <a:gd name="T4" fmla="*/ 2147483646 w 73"/>
                    <a:gd name="T5" fmla="*/ 0 h 75"/>
                    <a:gd name="T6" fmla="*/ 2147483646 w 73"/>
                    <a:gd name="T7" fmla="*/ 0 h 75"/>
                    <a:gd name="T8" fmla="*/ 0 w 73"/>
                    <a:gd name="T9" fmla="*/ 2147483646 h 75"/>
                    <a:gd name="T10" fmla="*/ 2147483646 w 73"/>
                    <a:gd name="T11" fmla="*/ 2147483646 h 75"/>
                    <a:gd name="T12" fmla="*/ 2147483646 w 73"/>
                    <a:gd name="T13" fmla="*/ 2147483646 h 75"/>
                    <a:gd name="T14" fmla="*/ 2147483646 w 73"/>
                    <a:gd name="T15" fmla="*/ 2147483646 h 75"/>
                    <a:gd name="T16" fmla="*/ 2147483646 w 73"/>
                    <a:gd name="T17" fmla="*/ 2147483646 h 75"/>
                    <a:gd name="T18" fmla="*/ 2147483646 w 73"/>
                    <a:gd name="T19" fmla="*/ 0 h 75"/>
                    <a:gd name="T20" fmla="*/ 2147483646 w 73"/>
                    <a:gd name="T21" fmla="*/ 0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0" name="îṣḻîďe">
                  <a:extLst>
                    <a:ext uri="{FF2B5EF4-FFF2-40B4-BE49-F238E27FC236}">
                      <a16:creationId xmlns:a16="http://schemas.microsoft.com/office/drawing/2014/main" id="{D050A2A0-6E60-4488-A884-0681E27107C8}"/>
                    </a:ext>
                  </a:extLst>
                </p:cNvPr>
                <p:cNvSpPr>
                  <a:spLocks/>
                </p:cNvSpPr>
                <p:nvPr/>
              </p:nvSpPr>
              <p:spPr bwMode="auto">
                <a:xfrm>
                  <a:off x="7881938" y="3521075"/>
                  <a:ext cx="49213" cy="119063"/>
                </a:xfrm>
                <a:custGeom>
                  <a:avLst/>
                  <a:gdLst>
                    <a:gd name="T0" fmla="*/ 0 w 31"/>
                    <a:gd name="T1" fmla="*/ 2147483646 h 75"/>
                    <a:gd name="T2" fmla="*/ 2147483646 w 31"/>
                    <a:gd name="T3" fmla="*/ 2147483646 h 75"/>
                    <a:gd name="T4" fmla="*/ 2147483646 w 31"/>
                    <a:gd name="T5" fmla="*/ 0 h 75"/>
                    <a:gd name="T6" fmla="*/ 2147483646 w 31"/>
                    <a:gd name="T7" fmla="*/ 0 h 75"/>
                    <a:gd name="T8" fmla="*/ 0 w 31"/>
                    <a:gd name="T9" fmla="*/ 2147483646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1" name="íŝḻiḋè">
                  <a:extLst>
                    <a:ext uri="{FF2B5EF4-FFF2-40B4-BE49-F238E27FC236}">
                      <a16:creationId xmlns:a16="http://schemas.microsoft.com/office/drawing/2014/main" id="{AA388F95-82F7-4721-A20B-69066092AB95}"/>
                    </a:ext>
                  </a:extLst>
                </p:cNvPr>
                <p:cNvSpPr>
                  <a:spLocks/>
                </p:cNvSpPr>
                <p:nvPr/>
              </p:nvSpPr>
              <p:spPr bwMode="auto">
                <a:xfrm>
                  <a:off x="7940676" y="3521075"/>
                  <a:ext cx="109538" cy="119063"/>
                </a:xfrm>
                <a:custGeom>
                  <a:avLst/>
                  <a:gdLst>
                    <a:gd name="T0" fmla="*/ 2147483646 w 69"/>
                    <a:gd name="T1" fmla="*/ 0 h 75"/>
                    <a:gd name="T2" fmla="*/ 2147483646 w 69"/>
                    <a:gd name="T3" fmla="*/ 2147483646 h 75"/>
                    <a:gd name="T4" fmla="*/ 2147483646 w 69"/>
                    <a:gd name="T5" fmla="*/ 0 h 75"/>
                    <a:gd name="T6" fmla="*/ 0 w 69"/>
                    <a:gd name="T7" fmla="*/ 0 h 75"/>
                    <a:gd name="T8" fmla="*/ 2147483646 w 69"/>
                    <a:gd name="T9" fmla="*/ 2147483646 h 75"/>
                    <a:gd name="T10" fmla="*/ 2147483646 w 69"/>
                    <a:gd name="T11" fmla="*/ 2147483646 h 75"/>
                    <a:gd name="T12" fmla="*/ 2147483646 w 69"/>
                    <a:gd name="T13" fmla="*/ 0 h 75"/>
                    <a:gd name="T14" fmla="*/ 2147483646 w 69"/>
                    <a:gd name="T15" fmla="*/ 0 h 7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2" name="î$ḷíďé">
                  <a:extLst>
                    <a:ext uri="{FF2B5EF4-FFF2-40B4-BE49-F238E27FC236}">
                      <a16:creationId xmlns:a16="http://schemas.microsoft.com/office/drawing/2014/main" id="{C959E895-687C-4576-AC7D-3E113954E041}"/>
                    </a:ext>
                  </a:extLst>
                </p:cNvPr>
                <p:cNvSpPr>
                  <a:spLocks/>
                </p:cNvSpPr>
                <p:nvPr/>
              </p:nvSpPr>
              <p:spPr bwMode="auto">
                <a:xfrm>
                  <a:off x="8037513" y="3521075"/>
                  <a:ext cx="111125" cy="119063"/>
                </a:xfrm>
                <a:custGeom>
                  <a:avLst/>
                  <a:gdLst>
                    <a:gd name="T0" fmla="*/ 2147483646 w 70"/>
                    <a:gd name="T1" fmla="*/ 2147483646 h 75"/>
                    <a:gd name="T2" fmla="*/ 2147483646 w 70"/>
                    <a:gd name="T3" fmla="*/ 0 h 75"/>
                    <a:gd name="T4" fmla="*/ 2147483646 w 70"/>
                    <a:gd name="T5" fmla="*/ 0 h 75"/>
                    <a:gd name="T6" fmla="*/ 0 w 70"/>
                    <a:gd name="T7" fmla="*/ 2147483646 h 75"/>
                    <a:gd name="T8" fmla="*/ 2147483646 w 70"/>
                    <a:gd name="T9" fmla="*/ 2147483646 h 75"/>
                    <a:gd name="T10" fmla="*/ 2147483646 w 70"/>
                    <a:gd name="T11" fmla="*/ 2147483646 h 75"/>
                    <a:gd name="T12" fmla="*/ 2147483646 w 70"/>
                    <a:gd name="T13" fmla="*/ 2147483646 h 75"/>
                    <a:gd name="T14" fmla="*/ 2147483646 w 70"/>
                    <a:gd name="T15" fmla="*/ 2147483646 h 75"/>
                    <a:gd name="T16" fmla="*/ 2147483646 w 70"/>
                    <a:gd name="T17" fmla="*/ 2147483646 h 75"/>
                    <a:gd name="T18" fmla="*/ 2147483646 w 70"/>
                    <a:gd name="T19" fmla="*/ 2147483646 h 75"/>
                    <a:gd name="T20" fmla="*/ 2147483646 w 70"/>
                    <a:gd name="T21" fmla="*/ 2147483646 h 75"/>
                    <a:gd name="T22" fmla="*/ 2147483646 w 70"/>
                    <a:gd name="T23" fmla="*/ 2147483646 h 75"/>
                    <a:gd name="T24" fmla="*/ 2147483646 w 70"/>
                    <a:gd name="T25" fmla="*/ 2147483646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3" name="îṡlîďe">
                  <a:extLst>
                    <a:ext uri="{FF2B5EF4-FFF2-40B4-BE49-F238E27FC236}">
                      <a16:creationId xmlns:a16="http://schemas.microsoft.com/office/drawing/2014/main" id="{311C5632-55F9-464E-80DC-FC49682542A1}"/>
                    </a:ext>
                  </a:extLst>
                </p:cNvPr>
                <p:cNvSpPr>
                  <a:spLocks/>
                </p:cNvSpPr>
                <p:nvPr/>
              </p:nvSpPr>
              <p:spPr bwMode="auto">
                <a:xfrm>
                  <a:off x="8145463" y="3521075"/>
                  <a:ext cx="115888" cy="119063"/>
                </a:xfrm>
                <a:custGeom>
                  <a:avLst/>
                  <a:gdLst>
                    <a:gd name="T0" fmla="*/ 2147483646 w 35"/>
                    <a:gd name="T1" fmla="*/ 2147483646 h 36"/>
                    <a:gd name="T2" fmla="*/ 2147483646 w 35"/>
                    <a:gd name="T3" fmla="*/ 0 h 36"/>
                    <a:gd name="T4" fmla="*/ 2147483646 w 35"/>
                    <a:gd name="T5" fmla="*/ 0 h 36"/>
                    <a:gd name="T6" fmla="*/ 0 w 35"/>
                    <a:gd name="T7" fmla="*/ 2147483646 h 36"/>
                    <a:gd name="T8" fmla="*/ 2147483646 w 35"/>
                    <a:gd name="T9" fmla="*/ 2147483646 h 36"/>
                    <a:gd name="T10" fmla="*/ 2147483646 w 35"/>
                    <a:gd name="T11" fmla="*/ 2147483646 h 36"/>
                    <a:gd name="T12" fmla="*/ 2147483646 w 35"/>
                    <a:gd name="T13" fmla="*/ 2147483646 h 36"/>
                    <a:gd name="T14" fmla="*/ 2147483646 w 35"/>
                    <a:gd name="T15" fmla="*/ 2147483646 h 36"/>
                    <a:gd name="T16" fmla="*/ 2147483646 w 35"/>
                    <a:gd name="T17" fmla="*/ 2147483646 h 36"/>
                    <a:gd name="T18" fmla="*/ 2147483646 w 35"/>
                    <a:gd name="T19" fmla="*/ 2147483646 h 36"/>
                    <a:gd name="T20" fmla="*/ 2147483646 w 35"/>
                    <a:gd name="T21" fmla="*/ 2147483646 h 36"/>
                    <a:gd name="T22" fmla="*/ 2147483646 w 35"/>
                    <a:gd name="T23" fmla="*/ 2147483646 h 36"/>
                    <a:gd name="T24" fmla="*/ 2147483646 w 35"/>
                    <a:gd name="T25" fmla="*/ 2147483646 h 36"/>
                    <a:gd name="T26" fmla="*/ 2147483646 w 35"/>
                    <a:gd name="T27" fmla="*/ 2147483646 h 36"/>
                    <a:gd name="T28" fmla="*/ 2147483646 w 35"/>
                    <a:gd name="T29" fmla="*/ 2147483646 h 36"/>
                    <a:gd name="T30" fmla="*/ 2147483646 w 35"/>
                    <a:gd name="T31" fmla="*/ 2147483646 h 36"/>
                    <a:gd name="T32" fmla="*/ 2147483646 w 35"/>
                    <a:gd name="T33" fmla="*/ 2147483646 h 36"/>
                    <a:gd name="T34" fmla="*/ 2147483646 w 35"/>
                    <a:gd name="T35" fmla="*/ 2147483646 h 36"/>
                    <a:gd name="T36" fmla="*/ 2147483646 w 35"/>
                    <a:gd name="T37" fmla="*/ 2147483646 h 36"/>
                    <a:gd name="T38" fmla="*/ 2147483646 w 35"/>
                    <a:gd name="T39" fmla="*/ 2147483646 h 36"/>
                    <a:gd name="T40" fmla="*/ 2147483646 w 35"/>
                    <a:gd name="T41" fmla="*/ 2147483646 h 36"/>
                    <a:gd name="T42" fmla="*/ 2147483646 w 35"/>
                    <a:gd name="T43" fmla="*/ 2147483646 h 36"/>
                    <a:gd name="T44" fmla="*/ 2147483646 w 35"/>
                    <a:gd name="T45" fmla="*/ 2147483646 h 36"/>
                    <a:gd name="T46" fmla="*/ 2147483646 w 35"/>
                    <a:gd name="T47" fmla="*/ 2147483646 h 36"/>
                    <a:gd name="T48" fmla="*/ 2147483646 w 35"/>
                    <a:gd name="T49" fmla="*/ 2147483646 h 36"/>
                    <a:gd name="T50" fmla="*/ 2147483646 w 35"/>
                    <a:gd name="T51" fmla="*/ 2147483646 h 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4" name="ïşľîḍé">
                  <a:extLst>
                    <a:ext uri="{FF2B5EF4-FFF2-40B4-BE49-F238E27FC236}">
                      <a16:creationId xmlns:a16="http://schemas.microsoft.com/office/drawing/2014/main" id="{40605DDB-5B6E-4B0F-B6AA-5DDB1D656DFB}"/>
                    </a:ext>
                  </a:extLst>
                </p:cNvPr>
                <p:cNvSpPr>
                  <a:spLocks/>
                </p:cNvSpPr>
                <p:nvPr/>
              </p:nvSpPr>
              <p:spPr bwMode="auto">
                <a:xfrm>
                  <a:off x="8267701" y="3521075"/>
                  <a:ext cx="98425" cy="119063"/>
                </a:xfrm>
                <a:custGeom>
                  <a:avLst/>
                  <a:gdLst>
                    <a:gd name="T0" fmla="*/ 2147483646 w 30"/>
                    <a:gd name="T1" fmla="*/ 2147483646 h 36"/>
                    <a:gd name="T2" fmla="*/ 2147483646 w 30"/>
                    <a:gd name="T3" fmla="*/ 2147483646 h 36"/>
                    <a:gd name="T4" fmla="*/ 2147483646 w 30"/>
                    <a:gd name="T5" fmla="*/ 2147483646 h 36"/>
                    <a:gd name="T6" fmla="*/ 2147483646 w 30"/>
                    <a:gd name="T7" fmla="*/ 2147483646 h 36"/>
                    <a:gd name="T8" fmla="*/ 2147483646 w 30"/>
                    <a:gd name="T9" fmla="*/ 2147483646 h 36"/>
                    <a:gd name="T10" fmla="*/ 2147483646 w 30"/>
                    <a:gd name="T11" fmla="*/ 0 h 36"/>
                    <a:gd name="T12" fmla="*/ 2147483646 w 30"/>
                    <a:gd name="T13" fmla="*/ 2147483646 h 36"/>
                    <a:gd name="T14" fmla="*/ 2147483646 w 30"/>
                    <a:gd name="T15" fmla="*/ 2147483646 h 36"/>
                    <a:gd name="T16" fmla="*/ 2147483646 w 30"/>
                    <a:gd name="T17" fmla="*/ 2147483646 h 36"/>
                    <a:gd name="T18" fmla="*/ 2147483646 w 30"/>
                    <a:gd name="T19" fmla="*/ 2147483646 h 36"/>
                    <a:gd name="T20" fmla="*/ 2147483646 w 30"/>
                    <a:gd name="T21" fmla="*/ 2147483646 h 36"/>
                    <a:gd name="T22" fmla="*/ 2147483646 w 30"/>
                    <a:gd name="T23" fmla="*/ 2147483646 h 36"/>
                    <a:gd name="T24" fmla="*/ 2147483646 w 30"/>
                    <a:gd name="T25" fmla="*/ 2147483646 h 36"/>
                    <a:gd name="T26" fmla="*/ 2147483646 w 30"/>
                    <a:gd name="T27" fmla="*/ 2147483646 h 36"/>
                    <a:gd name="T28" fmla="*/ 2147483646 w 30"/>
                    <a:gd name="T29" fmla="*/ 2147483646 h 36"/>
                    <a:gd name="T30" fmla="*/ 2147483646 w 30"/>
                    <a:gd name="T31" fmla="*/ 2147483646 h 36"/>
                    <a:gd name="T32" fmla="*/ 2147483646 w 30"/>
                    <a:gd name="T33" fmla="*/ 2147483646 h 36"/>
                    <a:gd name="T34" fmla="*/ 0 w 30"/>
                    <a:gd name="T35" fmla="*/ 2147483646 h 36"/>
                    <a:gd name="T36" fmla="*/ 2147483646 w 30"/>
                    <a:gd name="T37" fmla="*/ 2147483646 h 36"/>
                    <a:gd name="T38" fmla="*/ 2147483646 w 30"/>
                    <a:gd name="T39" fmla="*/ 2147483646 h 36"/>
                    <a:gd name="T40" fmla="*/ 2147483646 w 30"/>
                    <a:gd name="T41" fmla="*/ 2147483646 h 36"/>
                    <a:gd name="T42" fmla="*/ 2147483646 w 30"/>
                    <a:gd name="T43" fmla="*/ 2147483646 h 36"/>
                    <a:gd name="T44" fmla="*/ 2147483646 w 30"/>
                    <a:gd name="T45" fmla="*/ 2147483646 h 36"/>
                    <a:gd name="T46" fmla="*/ 2147483646 w 30"/>
                    <a:gd name="T47" fmla="*/ 2147483646 h 36"/>
                    <a:gd name="T48" fmla="*/ 2147483646 w 30"/>
                    <a:gd name="T49" fmla="*/ 2147483646 h 36"/>
                    <a:gd name="T50" fmla="*/ 2147483646 w 30"/>
                    <a:gd name="T51" fmla="*/ 2147483646 h 36"/>
                    <a:gd name="T52" fmla="*/ 2147483646 w 30"/>
                    <a:gd name="T53" fmla="*/ 2147483646 h 36"/>
                    <a:gd name="T54" fmla="*/ 2147483646 w 30"/>
                    <a:gd name="T55" fmla="*/ 2147483646 h 36"/>
                    <a:gd name="T56" fmla="*/ 2147483646 w 30"/>
                    <a:gd name="T57" fmla="*/ 2147483646 h 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5" name="îṩľîďe">
                  <a:extLst>
                    <a:ext uri="{FF2B5EF4-FFF2-40B4-BE49-F238E27FC236}">
                      <a16:creationId xmlns:a16="http://schemas.microsoft.com/office/drawing/2014/main" id="{F9F414E3-2B06-43E7-8701-B2C6910FC11D}"/>
                    </a:ext>
                  </a:extLst>
                </p:cNvPr>
                <p:cNvSpPr>
                  <a:spLocks/>
                </p:cNvSpPr>
                <p:nvPr/>
              </p:nvSpPr>
              <p:spPr bwMode="auto">
                <a:xfrm>
                  <a:off x="8374063" y="3521075"/>
                  <a:ext cx="46038" cy="119063"/>
                </a:xfrm>
                <a:custGeom>
                  <a:avLst/>
                  <a:gdLst>
                    <a:gd name="T0" fmla="*/ 0 w 29"/>
                    <a:gd name="T1" fmla="*/ 2147483646 h 75"/>
                    <a:gd name="T2" fmla="*/ 2147483646 w 29"/>
                    <a:gd name="T3" fmla="*/ 2147483646 h 75"/>
                    <a:gd name="T4" fmla="*/ 2147483646 w 29"/>
                    <a:gd name="T5" fmla="*/ 0 h 75"/>
                    <a:gd name="T6" fmla="*/ 2147483646 w 29"/>
                    <a:gd name="T7" fmla="*/ 0 h 75"/>
                    <a:gd name="T8" fmla="*/ 0 w 29"/>
                    <a:gd name="T9" fmla="*/ 2147483646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6" name="iS1idè">
                  <a:extLst>
                    <a:ext uri="{FF2B5EF4-FFF2-40B4-BE49-F238E27FC236}">
                      <a16:creationId xmlns:a16="http://schemas.microsoft.com/office/drawing/2014/main" id="{65E85BF4-7BFF-4A89-B4CC-D61EAF007430}"/>
                    </a:ext>
                  </a:extLst>
                </p:cNvPr>
                <p:cNvSpPr>
                  <a:spLocks/>
                </p:cNvSpPr>
                <p:nvPr/>
              </p:nvSpPr>
              <p:spPr bwMode="auto">
                <a:xfrm>
                  <a:off x="8432801" y="3521075"/>
                  <a:ext cx="95250" cy="119063"/>
                </a:xfrm>
                <a:custGeom>
                  <a:avLst/>
                  <a:gdLst>
                    <a:gd name="T0" fmla="*/ 0 w 60"/>
                    <a:gd name="T1" fmla="*/ 2147483646 h 75"/>
                    <a:gd name="T2" fmla="*/ 2147483646 w 60"/>
                    <a:gd name="T3" fmla="*/ 2147483646 h 75"/>
                    <a:gd name="T4" fmla="*/ 2147483646 w 60"/>
                    <a:gd name="T5" fmla="*/ 2147483646 h 75"/>
                    <a:gd name="T6" fmla="*/ 2147483646 w 60"/>
                    <a:gd name="T7" fmla="*/ 2147483646 h 75"/>
                    <a:gd name="T8" fmla="*/ 2147483646 w 60"/>
                    <a:gd name="T9" fmla="*/ 2147483646 h 75"/>
                    <a:gd name="T10" fmla="*/ 2147483646 w 60"/>
                    <a:gd name="T11" fmla="*/ 2147483646 h 75"/>
                    <a:gd name="T12" fmla="*/ 2147483646 w 60"/>
                    <a:gd name="T13" fmla="*/ 0 h 75"/>
                    <a:gd name="T14" fmla="*/ 2147483646 w 60"/>
                    <a:gd name="T15" fmla="*/ 0 h 75"/>
                    <a:gd name="T16" fmla="*/ 0 w 60"/>
                    <a:gd name="T17" fmla="*/ 2147483646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7" name="iṣḷîḋe">
                  <a:extLst>
                    <a:ext uri="{FF2B5EF4-FFF2-40B4-BE49-F238E27FC236}">
                      <a16:creationId xmlns:a16="http://schemas.microsoft.com/office/drawing/2014/main" id="{DB4C5CAD-82E1-4297-B0D7-7EEEE7F99FEB}"/>
                    </a:ext>
                  </a:extLst>
                </p:cNvPr>
                <p:cNvSpPr>
                  <a:spLocks/>
                </p:cNvSpPr>
                <p:nvPr/>
              </p:nvSpPr>
              <p:spPr bwMode="auto">
                <a:xfrm>
                  <a:off x="8531226" y="3521075"/>
                  <a:ext cx="109538" cy="119063"/>
                </a:xfrm>
                <a:custGeom>
                  <a:avLst/>
                  <a:gdLst>
                    <a:gd name="T0" fmla="*/ 2147483646 w 33"/>
                    <a:gd name="T1" fmla="*/ 0 h 36"/>
                    <a:gd name="T2" fmla="*/ 2147483646 w 33"/>
                    <a:gd name="T3" fmla="*/ 2147483646 h 36"/>
                    <a:gd name="T4" fmla="*/ 2147483646 w 33"/>
                    <a:gd name="T5" fmla="*/ 2147483646 h 36"/>
                    <a:gd name="T6" fmla="*/ 2147483646 w 33"/>
                    <a:gd name="T7" fmla="*/ 2147483646 h 36"/>
                    <a:gd name="T8" fmla="*/ 2147483646 w 33"/>
                    <a:gd name="T9" fmla="*/ 2147483646 h 36"/>
                    <a:gd name="T10" fmla="*/ 2147483646 w 33"/>
                    <a:gd name="T11" fmla="*/ 0 h 36"/>
                    <a:gd name="T12" fmla="*/ 0 w 33"/>
                    <a:gd name="T13" fmla="*/ 0 h 36"/>
                    <a:gd name="T14" fmla="*/ 2147483646 w 33"/>
                    <a:gd name="T15" fmla="*/ 2147483646 h 36"/>
                    <a:gd name="T16" fmla="*/ 2147483646 w 33"/>
                    <a:gd name="T17" fmla="*/ 2147483646 h 36"/>
                    <a:gd name="T18" fmla="*/ 2147483646 w 33"/>
                    <a:gd name="T19" fmla="*/ 2147483646 h 36"/>
                    <a:gd name="T20" fmla="*/ 2147483646 w 33"/>
                    <a:gd name="T21" fmla="*/ 2147483646 h 36"/>
                    <a:gd name="T22" fmla="*/ 2147483646 w 33"/>
                    <a:gd name="T23" fmla="*/ 0 h 36"/>
                    <a:gd name="T24" fmla="*/ 2147483646 w 33"/>
                    <a:gd name="T25" fmla="*/ 0 h 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grpSp>
      <p:cxnSp>
        <p:nvCxnSpPr>
          <p:cNvPr id="120" name="直线连接符 3">
            <a:extLst>
              <a:ext uri="{FF2B5EF4-FFF2-40B4-BE49-F238E27FC236}">
                <a16:creationId xmlns:a16="http://schemas.microsoft.com/office/drawing/2014/main" id="{80D8A2BE-0AA5-4C83-BA09-B7B55F9893AA}"/>
              </a:ext>
            </a:extLst>
          </p:cNvPr>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21" name="图片 118" descr="图片包含 天空, 户外, 建筑物, 日落&#10;&#10;描述已自动生成">
            <a:extLst>
              <a:ext uri="{FF2B5EF4-FFF2-40B4-BE49-F238E27FC236}">
                <a16:creationId xmlns:a16="http://schemas.microsoft.com/office/drawing/2014/main" id="{25070828-4DD9-404E-9A50-7A46782B822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8414" r="38744"/>
          <a:stretch>
            <a:fillRect/>
          </a:stretch>
        </p:blipFill>
        <p:spPr bwMode="auto">
          <a:xfrm>
            <a:off x="0" y="60325"/>
            <a:ext cx="9588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2" name="组合 119">
            <a:extLst>
              <a:ext uri="{FF2B5EF4-FFF2-40B4-BE49-F238E27FC236}">
                <a16:creationId xmlns:a16="http://schemas.microsoft.com/office/drawing/2014/main" id="{6F7DDF84-F5C0-4CB0-8E9C-6325061A74A8}"/>
              </a:ext>
            </a:extLst>
          </p:cNvPr>
          <p:cNvGrpSpPr>
            <a:grpSpLocks/>
          </p:cNvGrpSpPr>
          <p:nvPr userDrawn="1"/>
        </p:nvGrpSpPr>
        <p:grpSpPr bwMode="auto">
          <a:xfrm>
            <a:off x="2792413" y="1955800"/>
            <a:ext cx="1309687" cy="1185863"/>
            <a:chOff x="5772150" y="157163"/>
            <a:chExt cx="583834" cy="528637"/>
          </a:xfrm>
        </p:grpSpPr>
        <p:sp>
          <p:nvSpPr>
            <p:cNvPr id="123" name="燕尾形 112">
              <a:extLst>
                <a:ext uri="{FF2B5EF4-FFF2-40B4-BE49-F238E27FC236}">
                  <a16:creationId xmlns:a16="http://schemas.microsoft.com/office/drawing/2014/main" id="{1975E630-4D7F-49E7-A1B7-A9BF24A7B67D}"/>
                </a:ext>
              </a:extLst>
            </p:cNvPr>
            <p:cNvSpPr/>
            <p:nvPr/>
          </p:nvSpPr>
          <p:spPr>
            <a:xfrm>
              <a:off x="5772150" y="157163"/>
              <a:ext cx="324116" cy="528637"/>
            </a:xfrm>
            <a:prstGeom prst="chevron">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124" name="燕尾形 113">
              <a:extLst>
                <a:ext uri="{FF2B5EF4-FFF2-40B4-BE49-F238E27FC236}">
                  <a16:creationId xmlns:a16="http://schemas.microsoft.com/office/drawing/2014/main" id="{3405F67E-7151-4BCA-BF2C-276EFA7BC1E3}"/>
                </a:ext>
              </a:extLst>
            </p:cNvPr>
            <p:cNvSpPr/>
            <p:nvPr/>
          </p:nvSpPr>
          <p:spPr>
            <a:xfrm>
              <a:off x="6031868" y="157163"/>
              <a:ext cx="324116" cy="528637"/>
            </a:xfrm>
            <a:prstGeom prst="chevron">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grpSp>
      <p:grpSp>
        <p:nvGrpSpPr>
          <p:cNvPr id="125" name="组合 122">
            <a:extLst>
              <a:ext uri="{FF2B5EF4-FFF2-40B4-BE49-F238E27FC236}">
                <a16:creationId xmlns:a16="http://schemas.microsoft.com/office/drawing/2014/main" id="{1FAD3E5A-FA1C-43EF-9055-D0C8494F16E6}"/>
              </a:ext>
            </a:extLst>
          </p:cNvPr>
          <p:cNvGrpSpPr>
            <a:grpSpLocks/>
          </p:cNvGrpSpPr>
          <p:nvPr userDrawn="1"/>
        </p:nvGrpSpPr>
        <p:grpSpPr bwMode="auto">
          <a:xfrm flipH="1">
            <a:off x="8086725" y="4579938"/>
            <a:ext cx="1311275" cy="1185862"/>
            <a:chOff x="5772150" y="157163"/>
            <a:chExt cx="583834" cy="528637"/>
          </a:xfrm>
        </p:grpSpPr>
        <p:sp>
          <p:nvSpPr>
            <p:cNvPr id="126" name="燕尾形 115">
              <a:extLst>
                <a:ext uri="{FF2B5EF4-FFF2-40B4-BE49-F238E27FC236}">
                  <a16:creationId xmlns:a16="http://schemas.microsoft.com/office/drawing/2014/main" id="{34DC2D01-55B1-4EED-B3D5-D278008C6140}"/>
                </a:ext>
              </a:extLst>
            </p:cNvPr>
            <p:cNvSpPr/>
            <p:nvPr/>
          </p:nvSpPr>
          <p:spPr>
            <a:xfrm>
              <a:off x="5772150" y="157163"/>
              <a:ext cx="323724" cy="528637"/>
            </a:xfrm>
            <a:prstGeom prst="chevron">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127" name="燕尾形 116">
              <a:extLst>
                <a:ext uri="{FF2B5EF4-FFF2-40B4-BE49-F238E27FC236}">
                  <a16:creationId xmlns:a16="http://schemas.microsoft.com/office/drawing/2014/main" id="{08006922-09DF-4923-8C09-8D502B25C324}"/>
                </a:ext>
              </a:extLst>
            </p:cNvPr>
            <p:cNvSpPr/>
            <p:nvPr/>
          </p:nvSpPr>
          <p:spPr>
            <a:xfrm>
              <a:off x="6032260" y="157163"/>
              <a:ext cx="323724" cy="528637"/>
            </a:xfrm>
            <a:prstGeom prst="chevron">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grpSp>
      <p:sp>
        <p:nvSpPr>
          <p:cNvPr id="2" name="标题 1"/>
          <p:cNvSpPr>
            <a:spLocks noGrp="1"/>
          </p:cNvSpPr>
          <p:nvPr>
            <p:ph type="title"/>
          </p:nvPr>
        </p:nvSpPr>
        <p:spPr>
          <a:xfrm>
            <a:off x="803275" y="393486"/>
            <a:ext cx="8970989" cy="663575"/>
          </a:xfrm>
        </p:spPr>
        <p:txBody>
          <a:bodyPr/>
          <a:lstStyle>
            <a:lvl1pPr>
              <a:defRPr b="1">
                <a:solidFill>
                  <a:schemeClr val="accent2"/>
                </a:solidFill>
              </a:defRPr>
            </a:lvl1pPr>
          </a:lstStyle>
          <a:p>
            <a:r>
              <a:rPr lang="zh-CN" altLang="en-US" dirty="0"/>
              <a:t>单击此处编辑母版标题样式</a:t>
            </a:r>
          </a:p>
        </p:txBody>
      </p:sp>
      <p:sp>
        <p:nvSpPr>
          <p:cNvPr id="5" name="图片占位符 4"/>
          <p:cNvSpPr>
            <a:spLocks noGrp="1"/>
          </p:cNvSpPr>
          <p:nvPr>
            <p:ph type="pic" sz="quarter" idx="11"/>
          </p:nvPr>
        </p:nvSpPr>
        <p:spPr>
          <a:xfrm>
            <a:off x="6224588" y="1423851"/>
            <a:ext cx="5045392" cy="2259121"/>
          </a:xfrm>
        </p:spPr>
        <p:txBody>
          <a:bodyPr rtlCol="0">
            <a:normAutofit/>
          </a:bodyPr>
          <a:lstStyle/>
          <a:p>
            <a:pPr lvl="0"/>
            <a:endParaRPr lang="zh-CN" altLang="en-US" noProof="0"/>
          </a:p>
        </p:txBody>
      </p:sp>
      <p:sp>
        <p:nvSpPr>
          <p:cNvPr id="109" name="图片占位符 4"/>
          <p:cNvSpPr>
            <a:spLocks noGrp="1"/>
          </p:cNvSpPr>
          <p:nvPr>
            <p:ph type="pic" sz="quarter" idx="12"/>
          </p:nvPr>
        </p:nvSpPr>
        <p:spPr>
          <a:xfrm>
            <a:off x="931863" y="3897796"/>
            <a:ext cx="5045392" cy="2259121"/>
          </a:xfrm>
        </p:spPr>
        <p:txBody>
          <a:bodyPr rtlCol="0">
            <a:normAutofit/>
          </a:bodyPr>
          <a:lstStyle/>
          <a:p>
            <a:pPr lvl="0"/>
            <a:endParaRPr lang="zh-CN" altLang="en-US" noProof="0"/>
          </a:p>
        </p:txBody>
      </p:sp>
    </p:spTree>
    <p:extLst>
      <p:ext uri="{BB962C8B-B14F-4D97-AF65-F5344CB8AC3E}">
        <p14:creationId xmlns:p14="http://schemas.microsoft.com/office/powerpoint/2010/main" val="3127002813"/>
      </p:ext>
    </p:extLst>
  </p:cSld>
  <p:clrMapOvr>
    <a:masterClrMapping/>
  </p:clrMapOvr>
  <p:transition spd="slow"/>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三张图片">
    <p:spTree>
      <p:nvGrpSpPr>
        <p:cNvPr id="1" name=""/>
        <p:cNvGrpSpPr/>
        <p:nvPr/>
      </p:nvGrpSpPr>
      <p:grpSpPr>
        <a:xfrm>
          <a:off x="0" y="0"/>
          <a:ext cx="0" cy="0"/>
          <a:chOff x="0" y="0"/>
          <a:chExt cx="0" cy="0"/>
        </a:xfrm>
      </p:grpSpPr>
      <p:grpSp>
        <p:nvGrpSpPr>
          <p:cNvPr id="6" name="组合 4">
            <a:extLst>
              <a:ext uri="{FF2B5EF4-FFF2-40B4-BE49-F238E27FC236}">
                <a16:creationId xmlns:a16="http://schemas.microsoft.com/office/drawing/2014/main" id="{DE16CC84-FCBE-4DD0-9D2F-04AB7D1AC6EE}"/>
              </a:ext>
            </a:extLst>
          </p:cNvPr>
          <p:cNvGrpSpPr>
            <a:grpSpLocks/>
          </p:cNvGrpSpPr>
          <p:nvPr userDrawn="1"/>
        </p:nvGrpSpPr>
        <p:grpSpPr bwMode="auto">
          <a:xfrm>
            <a:off x="9894888" y="468313"/>
            <a:ext cx="1481137" cy="458787"/>
            <a:chOff x="2558030" y="228446"/>
            <a:chExt cx="6774643" cy="2099603"/>
          </a:xfrm>
        </p:grpSpPr>
        <p:grpSp>
          <p:nvGrpSpPr>
            <p:cNvPr id="7" name="íšḻîďê">
              <a:extLst>
                <a:ext uri="{FF2B5EF4-FFF2-40B4-BE49-F238E27FC236}">
                  <a16:creationId xmlns:a16="http://schemas.microsoft.com/office/drawing/2014/main" id="{6BE9D49C-B1F8-4A6A-B59F-448D3C4E7D3C}"/>
                </a:ext>
              </a:extLst>
            </p:cNvPr>
            <p:cNvGrpSpPr>
              <a:grpSpLocks/>
            </p:cNvGrpSpPr>
            <p:nvPr userDrawn="1"/>
          </p:nvGrpSpPr>
          <p:grpSpPr bwMode="auto">
            <a:xfrm>
              <a:off x="2558030" y="228446"/>
              <a:ext cx="2085857" cy="2099603"/>
              <a:chOff x="3551238" y="3067050"/>
              <a:chExt cx="722313" cy="727075"/>
            </a:xfrm>
          </p:grpSpPr>
          <p:sp>
            <p:nvSpPr>
              <p:cNvPr id="37" name="ïş1íḍê">
                <a:extLst>
                  <a:ext uri="{FF2B5EF4-FFF2-40B4-BE49-F238E27FC236}">
                    <a16:creationId xmlns:a16="http://schemas.microsoft.com/office/drawing/2014/main" id="{0F651E1D-EE20-4C56-A998-71C4493FCB1D}"/>
                  </a:ext>
                </a:extLst>
              </p:cNvPr>
              <p:cNvSpPr>
                <a:spLocks/>
              </p:cNvSpPr>
              <p:nvPr/>
            </p:nvSpPr>
            <p:spPr bwMode="auto">
              <a:xfrm>
                <a:off x="3575051" y="3087688"/>
                <a:ext cx="673100" cy="679450"/>
              </a:xfrm>
              <a:custGeom>
                <a:avLst/>
                <a:gdLst>
                  <a:gd name="T0" fmla="*/ 2147483646 w 204"/>
                  <a:gd name="T1" fmla="*/ 0 h 204"/>
                  <a:gd name="T2" fmla="*/ 2147483646 w 204"/>
                  <a:gd name="T3" fmla="*/ 2147483646 h 204"/>
                  <a:gd name="T4" fmla="*/ 2147483646 w 204"/>
                  <a:gd name="T5" fmla="*/ 2147483646 h 204"/>
                  <a:gd name="T6" fmla="*/ 0 w 204"/>
                  <a:gd name="T7" fmla="*/ 2147483646 h 204"/>
                  <a:gd name="T8" fmla="*/ 2147483646 w 204"/>
                  <a:gd name="T9" fmla="*/ 0 h 204"/>
                  <a:gd name="T10" fmla="*/ 2147483646 w 204"/>
                  <a:gd name="T11" fmla="*/ 2147483646 h 204"/>
                  <a:gd name="T12" fmla="*/ 2147483646 w 204"/>
                  <a:gd name="T13" fmla="*/ 2147483646 h 204"/>
                  <a:gd name="T14" fmla="*/ 2147483646 w 204"/>
                  <a:gd name="T15" fmla="*/ 2147483646 h 204"/>
                  <a:gd name="T16" fmla="*/ 2147483646 w 204"/>
                  <a:gd name="T17" fmla="*/ 2147483646 h 204"/>
                  <a:gd name="T18" fmla="*/ 2147483646 w 204"/>
                  <a:gd name="T19" fmla="*/ 2147483646 h 2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8" name="íšḻïḍè">
                <a:extLst>
                  <a:ext uri="{FF2B5EF4-FFF2-40B4-BE49-F238E27FC236}">
                    <a16:creationId xmlns:a16="http://schemas.microsoft.com/office/drawing/2014/main" id="{B1C88323-B5FD-469D-A106-8FE939395AA4}"/>
                  </a:ext>
                </a:extLst>
              </p:cNvPr>
              <p:cNvSpPr>
                <a:spLocks/>
              </p:cNvSpPr>
              <p:nvPr/>
            </p:nvSpPr>
            <p:spPr bwMode="auto">
              <a:xfrm>
                <a:off x="3621088" y="3103563"/>
                <a:ext cx="584200" cy="203200"/>
              </a:xfrm>
              <a:custGeom>
                <a:avLst/>
                <a:gdLst>
                  <a:gd name="T0" fmla="*/ 2147483646 w 177"/>
                  <a:gd name="T1" fmla="*/ 2147483646 h 61"/>
                  <a:gd name="T2" fmla="*/ 0 w 177"/>
                  <a:gd name="T3" fmla="*/ 2147483646 h 61"/>
                  <a:gd name="T4" fmla="*/ 2147483646 w 177"/>
                  <a:gd name="T5" fmla="*/ 2147483646 h 61"/>
                  <a:gd name="T6" fmla="*/ 2147483646 w 177"/>
                  <a:gd name="T7" fmla="*/ 2147483646 h 61"/>
                  <a:gd name="T8" fmla="*/ 2147483646 w 177"/>
                  <a:gd name="T9" fmla="*/ 2147483646 h 61"/>
                  <a:gd name="T10" fmla="*/ 2147483646 w 177"/>
                  <a:gd name="T11" fmla="*/ 2147483646 h 61"/>
                  <a:gd name="T12" fmla="*/ 2147483646 w 177"/>
                  <a:gd name="T13" fmla="*/ 2147483646 h 61"/>
                  <a:gd name="T14" fmla="*/ 2147483646 w 177"/>
                  <a:gd name="T15" fmla="*/ 2147483646 h 61"/>
                  <a:gd name="T16" fmla="*/ 2147483646 w 177"/>
                  <a:gd name="T17" fmla="*/ 2147483646 h 61"/>
                  <a:gd name="T18" fmla="*/ 2147483646 w 177"/>
                  <a:gd name="T19" fmla="*/ 2147483646 h 61"/>
                  <a:gd name="T20" fmla="*/ 2147483646 w 177"/>
                  <a:gd name="T21" fmla="*/ 2147483646 h 61"/>
                  <a:gd name="T22" fmla="*/ 2147483646 w 177"/>
                  <a:gd name="T23" fmla="*/ 2147483646 h 61"/>
                  <a:gd name="T24" fmla="*/ 2147483646 w 177"/>
                  <a:gd name="T25" fmla="*/ 2147483646 h 61"/>
                  <a:gd name="T26" fmla="*/ 2147483646 w 177"/>
                  <a:gd name="T27" fmla="*/ 2147483646 h 61"/>
                  <a:gd name="T28" fmla="*/ 2147483646 w 177"/>
                  <a:gd name="T29" fmla="*/ 2147483646 h 61"/>
                  <a:gd name="T30" fmla="*/ 2147483646 w 177"/>
                  <a:gd name="T31" fmla="*/ 2147483646 h 61"/>
                  <a:gd name="T32" fmla="*/ 2147483646 w 177"/>
                  <a:gd name="T33" fmla="*/ 2147483646 h 61"/>
                  <a:gd name="T34" fmla="*/ 2147483646 w 177"/>
                  <a:gd name="T35" fmla="*/ 2147483646 h 61"/>
                  <a:gd name="T36" fmla="*/ 2147483646 w 177"/>
                  <a:gd name="T37" fmla="*/ 2147483646 h 61"/>
                  <a:gd name="T38" fmla="*/ 2147483646 w 177"/>
                  <a:gd name="T39" fmla="*/ 2147483646 h 61"/>
                  <a:gd name="T40" fmla="*/ 2147483646 w 177"/>
                  <a:gd name="T41" fmla="*/ 2147483646 h 61"/>
                  <a:gd name="T42" fmla="*/ 2147483646 w 177"/>
                  <a:gd name="T43" fmla="*/ 2147483646 h 61"/>
                  <a:gd name="T44" fmla="*/ 2147483646 w 177"/>
                  <a:gd name="T45" fmla="*/ 2147483646 h 61"/>
                  <a:gd name="T46" fmla="*/ 2147483646 w 177"/>
                  <a:gd name="T47" fmla="*/ 2147483646 h 61"/>
                  <a:gd name="T48" fmla="*/ 2147483646 w 177"/>
                  <a:gd name="T49" fmla="*/ 2147483646 h 61"/>
                  <a:gd name="T50" fmla="*/ 2147483646 w 177"/>
                  <a:gd name="T51" fmla="*/ 2147483646 h 61"/>
                  <a:gd name="T52" fmla="*/ 2147483646 w 177"/>
                  <a:gd name="T53" fmla="*/ 2147483646 h 61"/>
                  <a:gd name="T54" fmla="*/ 2147483646 w 177"/>
                  <a:gd name="T55" fmla="*/ 2147483646 h 61"/>
                  <a:gd name="T56" fmla="*/ 2147483646 w 177"/>
                  <a:gd name="T57" fmla="*/ 2147483646 h 61"/>
                  <a:gd name="T58" fmla="*/ 2147483646 w 177"/>
                  <a:gd name="T59" fmla="*/ 2147483646 h 61"/>
                  <a:gd name="T60" fmla="*/ 2147483646 w 177"/>
                  <a:gd name="T61" fmla="*/ 2147483646 h 61"/>
                  <a:gd name="T62" fmla="*/ 2147483646 w 177"/>
                  <a:gd name="T63" fmla="*/ 2147483646 h 61"/>
                  <a:gd name="T64" fmla="*/ 2147483646 w 177"/>
                  <a:gd name="T65" fmla="*/ 2147483646 h 61"/>
                  <a:gd name="T66" fmla="*/ 2147483646 w 177"/>
                  <a:gd name="T67" fmla="*/ 2147483646 h 61"/>
                  <a:gd name="T68" fmla="*/ 2147483646 w 177"/>
                  <a:gd name="T69" fmla="*/ 2147483646 h 61"/>
                  <a:gd name="T70" fmla="*/ 2147483646 w 177"/>
                  <a:gd name="T71" fmla="*/ 2147483646 h 61"/>
                  <a:gd name="T72" fmla="*/ 2147483646 w 177"/>
                  <a:gd name="T73" fmla="*/ 2147483646 h 61"/>
                  <a:gd name="T74" fmla="*/ 2147483646 w 177"/>
                  <a:gd name="T75" fmla="*/ 2147483646 h 61"/>
                  <a:gd name="T76" fmla="*/ 2147483646 w 177"/>
                  <a:gd name="T77" fmla="*/ 2147483646 h 61"/>
                  <a:gd name="T78" fmla="*/ 2147483646 w 177"/>
                  <a:gd name="T79" fmla="*/ 2147483646 h 61"/>
                  <a:gd name="T80" fmla="*/ 2147483646 w 177"/>
                  <a:gd name="T81" fmla="*/ 2147483646 h 61"/>
                  <a:gd name="T82" fmla="*/ 2147483646 w 177"/>
                  <a:gd name="T83" fmla="*/ 2147483646 h 61"/>
                  <a:gd name="T84" fmla="*/ 2147483646 w 177"/>
                  <a:gd name="T85" fmla="*/ 2147483646 h 61"/>
                  <a:gd name="T86" fmla="*/ 2147483646 w 177"/>
                  <a:gd name="T87" fmla="*/ 2147483646 h 61"/>
                  <a:gd name="T88" fmla="*/ 2147483646 w 177"/>
                  <a:gd name="T89" fmla="*/ 2147483646 h 61"/>
                  <a:gd name="T90" fmla="*/ 2147483646 w 177"/>
                  <a:gd name="T91" fmla="*/ 2147483646 h 61"/>
                  <a:gd name="T92" fmla="*/ 2147483646 w 177"/>
                  <a:gd name="T93" fmla="*/ 2147483646 h 61"/>
                  <a:gd name="T94" fmla="*/ 2147483646 w 177"/>
                  <a:gd name="T95" fmla="*/ 2147483646 h 61"/>
                  <a:gd name="T96" fmla="*/ 2147483646 w 177"/>
                  <a:gd name="T97" fmla="*/ 2147483646 h 61"/>
                  <a:gd name="T98" fmla="*/ 2147483646 w 177"/>
                  <a:gd name="T99" fmla="*/ 2147483646 h 61"/>
                  <a:gd name="T100" fmla="*/ 2147483646 w 177"/>
                  <a:gd name="T101" fmla="*/ 2147483646 h 61"/>
                  <a:gd name="T102" fmla="*/ 2147483646 w 177"/>
                  <a:gd name="T103" fmla="*/ 2147483646 h 61"/>
                  <a:gd name="T104" fmla="*/ 2147483646 w 177"/>
                  <a:gd name="T105" fmla="*/ 2147483646 h 61"/>
                  <a:gd name="T106" fmla="*/ 2147483646 w 177"/>
                  <a:gd name="T107" fmla="*/ 2147483646 h 61"/>
                  <a:gd name="T108" fmla="*/ 2147483646 w 177"/>
                  <a:gd name="T109" fmla="*/ 2147483646 h 61"/>
                  <a:gd name="T110" fmla="*/ 2147483646 w 177"/>
                  <a:gd name="T111" fmla="*/ 2147483646 h 61"/>
                  <a:gd name="T112" fmla="*/ 2147483646 w 177"/>
                  <a:gd name="T113" fmla="*/ 2147483646 h 61"/>
                  <a:gd name="T114" fmla="*/ 2147483646 w 177"/>
                  <a:gd name="T115" fmla="*/ 2147483646 h 61"/>
                  <a:gd name="T116" fmla="*/ 2147483646 w 177"/>
                  <a:gd name="T117" fmla="*/ 2147483646 h 61"/>
                  <a:gd name="T118" fmla="*/ 2147483646 w 177"/>
                  <a:gd name="T119" fmla="*/ 2147483646 h 6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headEnd/>
                <a:tailEnd/>
              </a:ln>
            </p:spPr>
            <p:txBody>
              <a:bodyPr anchor="ctr"/>
              <a:lstStyle/>
              <a:p>
                <a:endParaRPr lang="zh-CN" altLang="en-US"/>
              </a:p>
            </p:txBody>
          </p:sp>
          <p:sp>
            <p:nvSpPr>
              <p:cNvPr id="39" name="ïśľíḓé">
                <a:extLst>
                  <a:ext uri="{FF2B5EF4-FFF2-40B4-BE49-F238E27FC236}">
                    <a16:creationId xmlns:a16="http://schemas.microsoft.com/office/drawing/2014/main" id="{A2ACEBCF-0459-4BC9-B6FA-F4AE7E7887BD}"/>
                  </a:ext>
                </a:extLst>
              </p:cNvPr>
              <p:cNvSpPr>
                <a:spLocks/>
              </p:cNvSpPr>
              <p:nvPr/>
            </p:nvSpPr>
            <p:spPr bwMode="auto">
              <a:xfrm>
                <a:off x="3667126" y="3184525"/>
                <a:ext cx="492125" cy="496888"/>
              </a:xfrm>
              <a:custGeom>
                <a:avLst/>
                <a:gdLst>
                  <a:gd name="T0" fmla="*/ 2147483646 w 149"/>
                  <a:gd name="T1" fmla="*/ 0 h 149"/>
                  <a:gd name="T2" fmla="*/ 2147483646 w 149"/>
                  <a:gd name="T3" fmla="*/ 2147483646 h 149"/>
                  <a:gd name="T4" fmla="*/ 2147483646 w 149"/>
                  <a:gd name="T5" fmla="*/ 2147483646 h 149"/>
                  <a:gd name="T6" fmla="*/ 0 w 149"/>
                  <a:gd name="T7" fmla="*/ 2147483646 h 149"/>
                  <a:gd name="T8" fmla="*/ 2147483646 w 149"/>
                  <a:gd name="T9" fmla="*/ 0 h 149"/>
                  <a:gd name="T10" fmla="*/ 2147483646 w 149"/>
                  <a:gd name="T11" fmla="*/ 2147483646 h 149"/>
                  <a:gd name="T12" fmla="*/ 2147483646 w 149"/>
                  <a:gd name="T13" fmla="*/ 2147483646 h 149"/>
                  <a:gd name="T14" fmla="*/ 2147483646 w 149"/>
                  <a:gd name="T15" fmla="*/ 2147483646 h 149"/>
                  <a:gd name="T16" fmla="*/ 2147483646 w 149"/>
                  <a:gd name="T17" fmla="*/ 2147483646 h 149"/>
                  <a:gd name="T18" fmla="*/ 2147483646 w 149"/>
                  <a:gd name="T19" fmla="*/ 2147483646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0" name="ïslíḍê">
                <a:extLst>
                  <a:ext uri="{FF2B5EF4-FFF2-40B4-BE49-F238E27FC236}">
                    <a16:creationId xmlns:a16="http://schemas.microsoft.com/office/drawing/2014/main" id="{9DA6957E-55B1-4BEF-96C9-1B3396FB1D4B}"/>
                  </a:ext>
                </a:extLst>
              </p:cNvPr>
              <p:cNvSpPr>
                <a:spLocks/>
              </p:cNvSpPr>
              <p:nvPr/>
            </p:nvSpPr>
            <p:spPr bwMode="auto">
              <a:xfrm>
                <a:off x="3775076" y="3248025"/>
                <a:ext cx="274638" cy="146050"/>
              </a:xfrm>
              <a:custGeom>
                <a:avLst/>
                <a:gdLst>
                  <a:gd name="T0" fmla="*/ 2147483646 w 83"/>
                  <a:gd name="T1" fmla="*/ 2147483646 h 44"/>
                  <a:gd name="T2" fmla="*/ 2147483646 w 83"/>
                  <a:gd name="T3" fmla="*/ 2147483646 h 44"/>
                  <a:gd name="T4" fmla="*/ 2147483646 w 83"/>
                  <a:gd name="T5" fmla="*/ 2147483646 h 44"/>
                  <a:gd name="T6" fmla="*/ 2147483646 w 83"/>
                  <a:gd name="T7" fmla="*/ 2147483646 h 44"/>
                  <a:gd name="T8" fmla="*/ 2147483646 w 83"/>
                  <a:gd name="T9" fmla="*/ 2147483646 h 44"/>
                  <a:gd name="T10" fmla="*/ 2147483646 w 83"/>
                  <a:gd name="T11" fmla="*/ 2147483646 h 44"/>
                  <a:gd name="T12" fmla="*/ 2147483646 w 83"/>
                  <a:gd name="T13" fmla="*/ 2147483646 h 44"/>
                  <a:gd name="T14" fmla="*/ 2147483646 w 83"/>
                  <a:gd name="T15" fmla="*/ 2147483646 h 44"/>
                  <a:gd name="T16" fmla="*/ 2147483646 w 83"/>
                  <a:gd name="T17" fmla="*/ 2147483646 h 44"/>
                  <a:gd name="T18" fmla="*/ 2147483646 w 83"/>
                  <a:gd name="T19" fmla="*/ 2147483646 h 44"/>
                  <a:gd name="T20" fmla="*/ 2147483646 w 83"/>
                  <a:gd name="T21" fmla="*/ 2147483646 h 44"/>
                  <a:gd name="T22" fmla="*/ 2147483646 w 83"/>
                  <a:gd name="T23" fmla="*/ 2147483646 h 44"/>
                  <a:gd name="T24" fmla="*/ 2147483646 w 83"/>
                  <a:gd name="T25" fmla="*/ 2147483646 h 44"/>
                  <a:gd name="T26" fmla="*/ 2147483646 w 83"/>
                  <a:gd name="T27" fmla="*/ 2147483646 h 44"/>
                  <a:gd name="T28" fmla="*/ 2147483646 w 83"/>
                  <a:gd name="T29" fmla="*/ 2147483646 h 44"/>
                  <a:gd name="T30" fmla="*/ 2147483646 w 83"/>
                  <a:gd name="T31" fmla="*/ 2147483646 h 44"/>
                  <a:gd name="T32" fmla="*/ 2147483646 w 83"/>
                  <a:gd name="T33" fmla="*/ 2147483646 h 44"/>
                  <a:gd name="T34" fmla="*/ 2147483646 w 83"/>
                  <a:gd name="T35" fmla="*/ 2147483646 h 44"/>
                  <a:gd name="T36" fmla="*/ 2147483646 w 83"/>
                  <a:gd name="T37" fmla="*/ 2147483646 h 44"/>
                  <a:gd name="T38" fmla="*/ 2147483646 w 83"/>
                  <a:gd name="T39" fmla="*/ 2147483646 h 44"/>
                  <a:gd name="T40" fmla="*/ 2147483646 w 83"/>
                  <a:gd name="T41" fmla="*/ 2147483646 h 44"/>
                  <a:gd name="T42" fmla="*/ 2147483646 w 83"/>
                  <a:gd name="T43" fmla="*/ 2147483646 h 44"/>
                  <a:gd name="T44" fmla="*/ 2147483646 w 83"/>
                  <a:gd name="T45" fmla="*/ 2147483646 h 44"/>
                  <a:gd name="T46" fmla="*/ 2147483646 w 83"/>
                  <a:gd name="T47" fmla="*/ 0 h 44"/>
                  <a:gd name="T48" fmla="*/ 2147483646 w 83"/>
                  <a:gd name="T49" fmla="*/ 0 h 44"/>
                  <a:gd name="T50" fmla="*/ 2147483646 w 83"/>
                  <a:gd name="T51" fmla="*/ 2147483646 h 44"/>
                  <a:gd name="T52" fmla="*/ 2147483646 w 83"/>
                  <a:gd name="T53" fmla="*/ 2147483646 h 44"/>
                  <a:gd name="T54" fmla="*/ 2147483646 w 83"/>
                  <a:gd name="T55" fmla="*/ 2147483646 h 44"/>
                  <a:gd name="T56" fmla="*/ 2147483646 w 83"/>
                  <a:gd name="T57" fmla="*/ 2147483646 h 44"/>
                  <a:gd name="T58" fmla="*/ 2147483646 w 83"/>
                  <a:gd name="T59" fmla="*/ 2147483646 h 44"/>
                  <a:gd name="T60" fmla="*/ 2147483646 w 83"/>
                  <a:gd name="T61" fmla="*/ 2147483646 h 44"/>
                  <a:gd name="T62" fmla="*/ 2147483646 w 83"/>
                  <a:gd name="T63" fmla="*/ 2147483646 h 44"/>
                  <a:gd name="T64" fmla="*/ 2147483646 w 83"/>
                  <a:gd name="T65" fmla="*/ 2147483646 h 44"/>
                  <a:gd name="T66" fmla="*/ 2147483646 w 83"/>
                  <a:gd name="T67" fmla="*/ 2147483646 h 44"/>
                  <a:gd name="T68" fmla="*/ 2147483646 w 83"/>
                  <a:gd name="T69" fmla="*/ 2147483646 h 44"/>
                  <a:gd name="T70" fmla="*/ 2147483646 w 83"/>
                  <a:gd name="T71" fmla="*/ 2147483646 h 44"/>
                  <a:gd name="T72" fmla="*/ 2147483646 w 83"/>
                  <a:gd name="T73" fmla="*/ 2147483646 h 44"/>
                  <a:gd name="T74" fmla="*/ 2147483646 w 83"/>
                  <a:gd name="T75" fmla="*/ 2147483646 h 44"/>
                  <a:gd name="T76" fmla="*/ 2147483646 w 83"/>
                  <a:gd name="T77" fmla="*/ 2147483646 h 44"/>
                  <a:gd name="T78" fmla="*/ 2147483646 w 83"/>
                  <a:gd name="T79" fmla="*/ 2147483646 h 44"/>
                  <a:gd name="T80" fmla="*/ 2147483646 w 83"/>
                  <a:gd name="T81" fmla="*/ 2147483646 h 44"/>
                  <a:gd name="T82" fmla="*/ 0 w 83"/>
                  <a:gd name="T83" fmla="*/ 2147483646 h 44"/>
                  <a:gd name="T84" fmla="*/ 2147483646 w 83"/>
                  <a:gd name="T85" fmla="*/ 2147483646 h 44"/>
                  <a:gd name="T86" fmla="*/ 2147483646 w 83"/>
                  <a:gd name="T87" fmla="*/ 2147483646 h 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1" name="íṡļïdê">
                <a:extLst>
                  <a:ext uri="{FF2B5EF4-FFF2-40B4-BE49-F238E27FC236}">
                    <a16:creationId xmlns:a16="http://schemas.microsoft.com/office/drawing/2014/main" id="{6A0E80AE-9488-481F-8D88-86579D7097EE}"/>
                  </a:ext>
                </a:extLst>
              </p:cNvPr>
              <p:cNvSpPr>
                <a:spLocks/>
              </p:cNvSpPr>
              <p:nvPr/>
            </p:nvSpPr>
            <p:spPr bwMode="auto">
              <a:xfrm>
                <a:off x="3614738" y="3370263"/>
                <a:ext cx="596900" cy="241300"/>
              </a:xfrm>
              <a:custGeom>
                <a:avLst/>
                <a:gdLst>
                  <a:gd name="T0" fmla="*/ 2147483646 w 181"/>
                  <a:gd name="T1" fmla="*/ 2147483646 h 72"/>
                  <a:gd name="T2" fmla="*/ 2147483646 w 181"/>
                  <a:gd name="T3" fmla="*/ 2147483646 h 72"/>
                  <a:gd name="T4" fmla="*/ 2147483646 w 181"/>
                  <a:gd name="T5" fmla="*/ 2147483646 h 72"/>
                  <a:gd name="T6" fmla="*/ 2147483646 w 181"/>
                  <a:gd name="T7" fmla="*/ 2147483646 h 72"/>
                  <a:gd name="T8" fmla="*/ 2147483646 w 181"/>
                  <a:gd name="T9" fmla="*/ 2147483646 h 72"/>
                  <a:gd name="T10" fmla="*/ 2147483646 w 181"/>
                  <a:gd name="T11" fmla="*/ 2147483646 h 72"/>
                  <a:gd name="T12" fmla="*/ 2147483646 w 181"/>
                  <a:gd name="T13" fmla="*/ 2147483646 h 72"/>
                  <a:gd name="T14" fmla="*/ 0 w 181"/>
                  <a:gd name="T15" fmla="*/ 2147483646 h 72"/>
                  <a:gd name="T16" fmla="*/ 2147483646 w 181"/>
                  <a:gd name="T17" fmla="*/ 0 h 72"/>
                  <a:gd name="T18" fmla="*/ 2147483646 w 181"/>
                  <a:gd name="T19" fmla="*/ 2147483646 h 72"/>
                  <a:gd name="T20" fmla="*/ 2147483646 w 181"/>
                  <a:gd name="T21" fmla="*/ 2147483646 h 72"/>
                  <a:gd name="T22" fmla="*/ 2147483646 w 181"/>
                  <a:gd name="T23" fmla="*/ 2147483646 h 72"/>
                  <a:gd name="T24" fmla="*/ 2147483646 w 181"/>
                  <a:gd name="T25" fmla="*/ 2147483646 h 72"/>
                  <a:gd name="T26" fmla="*/ 2147483646 w 181"/>
                  <a:gd name="T27" fmla="*/ 0 h 72"/>
                  <a:gd name="T28" fmla="*/ 2147483646 w 181"/>
                  <a:gd name="T29" fmla="*/ 2147483646 h 72"/>
                  <a:gd name="T30" fmla="*/ 2147483646 w 181"/>
                  <a:gd name="T31" fmla="*/ 2147483646 h 72"/>
                  <a:gd name="T32" fmla="*/ 2147483646 w 181"/>
                  <a:gd name="T33" fmla="*/ 2147483646 h 72"/>
                  <a:gd name="T34" fmla="*/ 2147483646 w 181"/>
                  <a:gd name="T35" fmla="*/ 2147483646 h 72"/>
                  <a:gd name="T36" fmla="*/ 2147483646 w 181"/>
                  <a:gd name="T37" fmla="*/ 2147483646 h 72"/>
                  <a:gd name="T38" fmla="*/ 2147483646 w 181"/>
                  <a:gd name="T39" fmla="*/ 2147483646 h 72"/>
                  <a:gd name="T40" fmla="*/ 2147483646 w 181"/>
                  <a:gd name="T41" fmla="*/ 2147483646 h 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2" name="iş1ïďe">
                <a:extLst>
                  <a:ext uri="{FF2B5EF4-FFF2-40B4-BE49-F238E27FC236}">
                    <a16:creationId xmlns:a16="http://schemas.microsoft.com/office/drawing/2014/main" id="{740C920D-AF34-4BD7-B85E-657A4A887D54}"/>
                  </a:ext>
                </a:extLst>
              </p:cNvPr>
              <p:cNvSpPr>
                <a:spLocks/>
              </p:cNvSpPr>
              <p:nvPr/>
            </p:nvSpPr>
            <p:spPr bwMode="auto">
              <a:xfrm>
                <a:off x="3624263" y="3381375"/>
                <a:ext cx="577850" cy="200025"/>
              </a:xfrm>
              <a:custGeom>
                <a:avLst/>
                <a:gdLst>
                  <a:gd name="T0" fmla="*/ 2147483646 w 175"/>
                  <a:gd name="T1" fmla="*/ 2147483646 h 60"/>
                  <a:gd name="T2" fmla="*/ 2147483646 w 175"/>
                  <a:gd name="T3" fmla="*/ 2147483646 h 60"/>
                  <a:gd name="T4" fmla="*/ 2147483646 w 175"/>
                  <a:gd name="T5" fmla="*/ 2147483646 h 60"/>
                  <a:gd name="T6" fmla="*/ 2147483646 w 175"/>
                  <a:gd name="T7" fmla="*/ 2147483646 h 60"/>
                  <a:gd name="T8" fmla="*/ 2147483646 w 175"/>
                  <a:gd name="T9" fmla="*/ 2147483646 h 60"/>
                  <a:gd name="T10" fmla="*/ 2147483646 w 175"/>
                  <a:gd name="T11" fmla="*/ 2147483646 h 60"/>
                  <a:gd name="T12" fmla="*/ 2147483646 w 175"/>
                  <a:gd name="T13" fmla="*/ 2147483646 h 60"/>
                  <a:gd name="T14" fmla="*/ 2147483646 w 175"/>
                  <a:gd name="T15" fmla="*/ 2147483646 h 60"/>
                  <a:gd name="T16" fmla="*/ 2147483646 w 175"/>
                  <a:gd name="T17" fmla="*/ 2147483646 h 60"/>
                  <a:gd name="T18" fmla="*/ 2147483646 w 175"/>
                  <a:gd name="T19" fmla="*/ 2147483646 h 60"/>
                  <a:gd name="T20" fmla="*/ 0 w 175"/>
                  <a:gd name="T21" fmla="*/ 2147483646 h 60"/>
                  <a:gd name="T22" fmla="*/ 2147483646 w 175"/>
                  <a:gd name="T23" fmla="*/ 0 h 60"/>
                  <a:gd name="T24" fmla="*/ 2147483646 w 175"/>
                  <a:gd name="T25" fmla="*/ 2147483646 h 60"/>
                  <a:gd name="T26" fmla="*/ 2147483646 w 175"/>
                  <a:gd name="T27" fmla="*/ 2147483646 h 60"/>
                  <a:gd name="T28" fmla="*/ 2147483646 w 175"/>
                  <a:gd name="T29" fmla="*/ 2147483646 h 60"/>
                  <a:gd name="T30" fmla="*/ 2147483646 w 175"/>
                  <a:gd name="T31" fmla="*/ 2147483646 h 60"/>
                  <a:gd name="T32" fmla="*/ 2147483646 w 175"/>
                  <a:gd name="T33" fmla="*/ 0 h 60"/>
                  <a:gd name="T34" fmla="*/ 2147483646 w 175"/>
                  <a:gd name="T35" fmla="*/ 2147483646 h 60"/>
                  <a:gd name="T36" fmla="*/ 2147483646 w 175"/>
                  <a:gd name="T37" fmla="*/ 2147483646 h 60"/>
                  <a:gd name="T38" fmla="*/ 2147483646 w 175"/>
                  <a:gd name="T39" fmla="*/ 2147483646 h 60"/>
                  <a:gd name="T40" fmla="*/ 2147483646 w 175"/>
                  <a:gd name="T41" fmla="*/ 2147483646 h 60"/>
                  <a:gd name="T42" fmla="*/ 2147483646 w 175"/>
                  <a:gd name="T43" fmla="*/ 2147483646 h 60"/>
                  <a:gd name="T44" fmla="*/ 2147483646 w 175"/>
                  <a:gd name="T45" fmla="*/ 2147483646 h 60"/>
                  <a:gd name="T46" fmla="*/ 2147483646 w 175"/>
                  <a:gd name="T47" fmla="*/ 2147483646 h 60"/>
                  <a:gd name="T48" fmla="*/ 2147483646 w 175"/>
                  <a:gd name="T49" fmla="*/ 2147483646 h 6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3" name="ïṩḷíḍé">
                <a:extLst>
                  <a:ext uri="{FF2B5EF4-FFF2-40B4-BE49-F238E27FC236}">
                    <a16:creationId xmlns:a16="http://schemas.microsoft.com/office/drawing/2014/main" id="{2AE1BAF1-BCBA-4EAB-8AAC-0474E79FA9D4}"/>
                  </a:ext>
                </a:extLst>
              </p:cNvPr>
              <p:cNvSpPr>
                <a:spLocks noChangeArrowheads="1"/>
              </p:cNvSpPr>
              <p:nvPr/>
            </p:nvSpPr>
            <p:spPr bwMode="auto">
              <a:xfrm>
                <a:off x="4064189"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4" name="ïśľíḍè">
                <a:extLst>
                  <a:ext uri="{FF2B5EF4-FFF2-40B4-BE49-F238E27FC236}">
                    <a16:creationId xmlns:a16="http://schemas.microsoft.com/office/drawing/2014/main" id="{1D3C1CA0-C3E2-478A-8DEC-2A27E2EF495E}"/>
                  </a:ext>
                </a:extLst>
              </p:cNvPr>
              <p:cNvSpPr>
                <a:spLocks noChangeArrowheads="1"/>
              </p:cNvSpPr>
              <p:nvPr/>
            </p:nvSpPr>
            <p:spPr bwMode="auto">
              <a:xfrm>
                <a:off x="3739822" y="3489710"/>
                <a:ext cx="15087"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5" name="í$ḻîḋè">
                <a:extLst>
                  <a:ext uri="{FF2B5EF4-FFF2-40B4-BE49-F238E27FC236}">
                    <a16:creationId xmlns:a16="http://schemas.microsoft.com/office/drawing/2014/main" id="{6F0DC868-3718-4556-B185-0EED748434B5}"/>
                  </a:ext>
                </a:extLst>
              </p:cNvPr>
              <p:cNvSpPr>
                <a:spLocks noChangeArrowheads="1"/>
              </p:cNvSpPr>
              <p:nvPr/>
            </p:nvSpPr>
            <p:spPr bwMode="auto">
              <a:xfrm>
                <a:off x="4124536"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6" name="iṣļíḋe">
                <a:extLst>
                  <a:ext uri="{FF2B5EF4-FFF2-40B4-BE49-F238E27FC236}">
                    <a16:creationId xmlns:a16="http://schemas.microsoft.com/office/drawing/2014/main" id="{0B5CCEA0-C1FB-498D-9D9A-BC4833655E65}"/>
                  </a:ext>
                </a:extLst>
              </p:cNvPr>
              <p:cNvSpPr>
                <a:spLocks noChangeArrowheads="1"/>
              </p:cNvSpPr>
              <p:nvPr/>
            </p:nvSpPr>
            <p:spPr bwMode="auto">
              <a:xfrm>
                <a:off x="3709649" y="3489710"/>
                <a:ext cx="15087"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7" name="iṩḷiḓé">
                <a:extLst>
                  <a:ext uri="{FF2B5EF4-FFF2-40B4-BE49-F238E27FC236}">
                    <a16:creationId xmlns:a16="http://schemas.microsoft.com/office/drawing/2014/main" id="{94EEBFBF-5C94-4131-ADFB-D1C5E8BE21BE}"/>
                  </a:ext>
                </a:extLst>
              </p:cNvPr>
              <p:cNvSpPr>
                <a:spLocks noChangeArrowheads="1"/>
              </p:cNvSpPr>
              <p:nvPr/>
            </p:nvSpPr>
            <p:spPr bwMode="auto">
              <a:xfrm>
                <a:off x="4094363"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8" name="iSľiḍè">
                <a:extLst>
                  <a:ext uri="{FF2B5EF4-FFF2-40B4-BE49-F238E27FC236}">
                    <a16:creationId xmlns:a16="http://schemas.microsoft.com/office/drawing/2014/main" id="{A61C810B-8331-4873-94B7-5FCB81D6EBBA}"/>
                  </a:ext>
                </a:extLst>
              </p:cNvPr>
              <p:cNvSpPr>
                <a:spLocks noChangeArrowheads="1"/>
              </p:cNvSpPr>
              <p:nvPr/>
            </p:nvSpPr>
            <p:spPr bwMode="auto">
              <a:xfrm>
                <a:off x="3664388" y="3459520"/>
                <a:ext cx="495351" cy="5032"/>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9" name="ïṩḷîḍe">
                <a:extLst>
                  <a:ext uri="{FF2B5EF4-FFF2-40B4-BE49-F238E27FC236}">
                    <a16:creationId xmlns:a16="http://schemas.microsoft.com/office/drawing/2014/main" id="{6C2C3494-0846-44D0-BFA7-7177CB4AF0ED}"/>
                  </a:ext>
                </a:extLst>
              </p:cNvPr>
              <p:cNvSpPr>
                <a:spLocks noChangeArrowheads="1"/>
              </p:cNvSpPr>
              <p:nvPr/>
            </p:nvSpPr>
            <p:spPr bwMode="auto">
              <a:xfrm>
                <a:off x="3664388" y="3474615"/>
                <a:ext cx="115665"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0" name="íšḻiḑê">
                <a:extLst>
                  <a:ext uri="{FF2B5EF4-FFF2-40B4-BE49-F238E27FC236}">
                    <a16:creationId xmlns:a16="http://schemas.microsoft.com/office/drawing/2014/main" id="{3DC7300E-A83E-4DEF-9FA5-B0328F915FDE}"/>
                  </a:ext>
                </a:extLst>
              </p:cNvPr>
              <p:cNvSpPr>
                <a:spLocks noChangeArrowheads="1"/>
              </p:cNvSpPr>
              <p:nvPr/>
            </p:nvSpPr>
            <p:spPr bwMode="auto">
              <a:xfrm>
                <a:off x="3790111" y="3474615"/>
                <a:ext cx="42747"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1" name="ïṩļïďè">
                <a:extLst>
                  <a:ext uri="{FF2B5EF4-FFF2-40B4-BE49-F238E27FC236}">
                    <a16:creationId xmlns:a16="http://schemas.microsoft.com/office/drawing/2014/main" id="{F01799A3-43E8-42BA-B0F4-B587D8657B42}"/>
                  </a:ext>
                </a:extLst>
              </p:cNvPr>
              <p:cNvSpPr>
                <a:spLocks noChangeArrowheads="1"/>
              </p:cNvSpPr>
              <p:nvPr/>
            </p:nvSpPr>
            <p:spPr bwMode="auto">
              <a:xfrm>
                <a:off x="3850459" y="3474615"/>
                <a:ext cx="57834"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2" name="îṥlïḋê">
                <a:extLst>
                  <a:ext uri="{FF2B5EF4-FFF2-40B4-BE49-F238E27FC236}">
                    <a16:creationId xmlns:a16="http://schemas.microsoft.com/office/drawing/2014/main" id="{D4AE7907-BE04-470F-8309-B109584D3C61}"/>
                  </a:ext>
                </a:extLst>
              </p:cNvPr>
              <p:cNvSpPr>
                <a:spLocks noChangeArrowheads="1"/>
              </p:cNvSpPr>
              <p:nvPr/>
            </p:nvSpPr>
            <p:spPr bwMode="auto">
              <a:xfrm>
                <a:off x="3918350" y="3474615"/>
                <a:ext cx="55318"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3" name="îṧľïdè">
                <a:extLst>
                  <a:ext uri="{FF2B5EF4-FFF2-40B4-BE49-F238E27FC236}">
                    <a16:creationId xmlns:a16="http://schemas.microsoft.com/office/drawing/2014/main" id="{475B494B-3A00-4CDF-AEE0-1564E4CAC3EF}"/>
                  </a:ext>
                </a:extLst>
              </p:cNvPr>
              <p:cNvSpPr>
                <a:spLocks noChangeArrowheads="1"/>
              </p:cNvSpPr>
              <p:nvPr/>
            </p:nvSpPr>
            <p:spPr bwMode="auto">
              <a:xfrm>
                <a:off x="3993784" y="3474615"/>
                <a:ext cx="42745"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4" name="iSḷîḓê">
                <a:extLst>
                  <a:ext uri="{FF2B5EF4-FFF2-40B4-BE49-F238E27FC236}">
                    <a16:creationId xmlns:a16="http://schemas.microsoft.com/office/drawing/2014/main" id="{96F8B57B-B92C-4A8C-82C2-8E071262DA0B}"/>
                  </a:ext>
                </a:extLst>
              </p:cNvPr>
              <p:cNvSpPr>
                <a:spLocks noChangeArrowheads="1"/>
              </p:cNvSpPr>
              <p:nvPr/>
            </p:nvSpPr>
            <p:spPr bwMode="auto">
              <a:xfrm>
                <a:off x="4046587" y="3474615"/>
                <a:ext cx="113152"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5" name="îślíďè">
                <a:extLst>
                  <a:ext uri="{FF2B5EF4-FFF2-40B4-BE49-F238E27FC236}">
                    <a16:creationId xmlns:a16="http://schemas.microsoft.com/office/drawing/2014/main" id="{3BE1568B-1519-4096-9396-2311F23A6CB3}"/>
                  </a:ext>
                </a:extLst>
              </p:cNvPr>
              <p:cNvSpPr>
                <a:spLocks noChangeArrowheads="1"/>
              </p:cNvSpPr>
              <p:nvPr/>
            </p:nvSpPr>
            <p:spPr bwMode="auto">
              <a:xfrm>
                <a:off x="3978697" y="3474615"/>
                <a:ext cx="7543"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6" name="iSḻïḍè">
                <a:extLst>
                  <a:ext uri="{FF2B5EF4-FFF2-40B4-BE49-F238E27FC236}">
                    <a16:creationId xmlns:a16="http://schemas.microsoft.com/office/drawing/2014/main" id="{02A33A4C-A95B-4EF8-88A8-C71C7B17F914}"/>
                  </a:ext>
                </a:extLst>
              </p:cNvPr>
              <p:cNvSpPr>
                <a:spLocks noChangeArrowheads="1"/>
              </p:cNvSpPr>
              <p:nvPr/>
            </p:nvSpPr>
            <p:spPr bwMode="auto">
              <a:xfrm>
                <a:off x="3837887" y="3474615"/>
                <a:ext cx="7543"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7" name="ïṡliḑê">
                <a:extLst>
                  <a:ext uri="{FF2B5EF4-FFF2-40B4-BE49-F238E27FC236}">
                    <a16:creationId xmlns:a16="http://schemas.microsoft.com/office/drawing/2014/main" id="{29FD8C04-835F-40DC-970C-11DDAFDE70E1}"/>
                  </a:ext>
                </a:extLst>
              </p:cNvPr>
              <p:cNvSpPr>
                <a:spLocks/>
              </p:cNvSpPr>
              <p:nvPr/>
            </p:nvSpPr>
            <p:spPr bwMode="auto">
              <a:xfrm>
                <a:off x="3851276" y="3384550"/>
                <a:ext cx="26988"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8" name="islïďé">
                <a:extLst>
                  <a:ext uri="{FF2B5EF4-FFF2-40B4-BE49-F238E27FC236}">
                    <a16:creationId xmlns:a16="http://schemas.microsoft.com/office/drawing/2014/main" id="{68A3FC1A-4E7A-4EC2-9433-5A8806C18FD9}"/>
                  </a:ext>
                </a:extLst>
              </p:cNvPr>
              <p:cNvSpPr>
                <a:spLocks/>
              </p:cNvSpPr>
              <p:nvPr/>
            </p:nvSpPr>
            <p:spPr bwMode="auto">
              <a:xfrm>
                <a:off x="3817938" y="3384550"/>
                <a:ext cx="26988" cy="15875"/>
              </a:xfrm>
              <a:custGeom>
                <a:avLst/>
                <a:gdLst>
                  <a:gd name="T0" fmla="*/ 2147483646 w 8"/>
                  <a:gd name="T1" fmla="*/ 0 h 5"/>
                  <a:gd name="T2" fmla="*/ 2147483646 w 8"/>
                  <a:gd name="T3" fmla="*/ 2147483646 h 5"/>
                  <a:gd name="T4" fmla="*/ 2147483646 w 8"/>
                  <a:gd name="T5" fmla="*/ 2147483646 h 5"/>
                  <a:gd name="T6" fmla="*/ 2147483646 w 8"/>
                  <a:gd name="T7" fmla="*/ 0 h 5"/>
                  <a:gd name="T8" fmla="*/ 2147483646 w 8"/>
                  <a:gd name="T9" fmla="*/ 0 h 5"/>
                  <a:gd name="T10" fmla="*/ 2147483646 w 8"/>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9" name="îṥḷîdé">
                <a:extLst>
                  <a:ext uri="{FF2B5EF4-FFF2-40B4-BE49-F238E27FC236}">
                    <a16:creationId xmlns:a16="http://schemas.microsoft.com/office/drawing/2014/main" id="{3004062F-2852-49F5-843A-1F3ACC6DCA05}"/>
                  </a:ext>
                </a:extLst>
              </p:cNvPr>
              <p:cNvSpPr>
                <a:spLocks/>
              </p:cNvSpPr>
              <p:nvPr/>
            </p:nvSpPr>
            <p:spPr bwMode="auto">
              <a:xfrm>
                <a:off x="3983038" y="3384550"/>
                <a:ext cx="26988" cy="15875"/>
              </a:xfrm>
              <a:custGeom>
                <a:avLst/>
                <a:gdLst>
                  <a:gd name="T0" fmla="*/ 2147483646 w 8"/>
                  <a:gd name="T1" fmla="*/ 0 h 5"/>
                  <a:gd name="T2" fmla="*/ 0 w 8"/>
                  <a:gd name="T3" fmla="*/ 2147483646 h 5"/>
                  <a:gd name="T4" fmla="*/ 2147483646 w 8"/>
                  <a:gd name="T5" fmla="*/ 2147483646 h 5"/>
                  <a:gd name="T6" fmla="*/ 2147483646 w 8"/>
                  <a:gd name="T7" fmla="*/ 0 h 5"/>
                  <a:gd name="T8" fmla="*/ 2147483646 w 8"/>
                  <a:gd name="T9" fmla="*/ 0 h 5"/>
                  <a:gd name="T10" fmla="*/ 2147483646 w 8"/>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0" name="isḷîḋé">
                <a:extLst>
                  <a:ext uri="{FF2B5EF4-FFF2-40B4-BE49-F238E27FC236}">
                    <a16:creationId xmlns:a16="http://schemas.microsoft.com/office/drawing/2014/main" id="{47E84AA6-5564-4AA5-973A-9F841B97A9E9}"/>
                  </a:ext>
                </a:extLst>
              </p:cNvPr>
              <p:cNvSpPr>
                <a:spLocks/>
              </p:cNvSpPr>
              <p:nvPr/>
            </p:nvSpPr>
            <p:spPr bwMode="auto">
              <a:xfrm>
                <a:off x="3884613" y="3384550"/>
                <a:ext cx="26988"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1" name="iśḷïḑè">
                <a:extLst>
                  <a:ext uri="{FF2B5EF4-FFF2-40B4-BE49-F238E27FC236}">
                    <a16:creationId xmlns:a16="http://schemas.microsoft.com/office/drawing/2014/main" id="{9F65426B-41DC-434B-895B-371D222E9AC9}"/>
                  </a:ext>
                </a:extLst>
              </p:cNvPr>
              <p:cNvSpPr>
                <a:spLocks/>
              </p:cNvSpPr>
              <p:nvPr/>
            </p:nvSpPr>
            <p:spPr bwMode="auto">
              <a:xfrm>
                <a:off x="3917951" y="3384550"/>
                <a:ext cx="25400"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2" name="iṧľiďé">
                <a:extLst>
                  <a:ext uri="{FF2B5EF4-FFF2-40B4-BE49-F238E27FC236}">
                    <a16:creationId xmlns:a16="http://schemas.microsoft.com/office/drawing/2014/main" id="{0A8939DE-B33E-4BC3-8B59-404E4479245F}"/>
                  </a:ext>
                </a:extLst>
              </p:cNvPr>
              <p:cNvSpPr>
                <a:spLocks/>
              </p:cNvSpPr>
              <p:nvPr/>
            </p:nvSpPr>
            <p:spPr bwMode="auto">
              <a:xfrm>
                <a:off x="3951288" y="3384550"/>
                <a:ext cx="25400"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3" name="išľïḍé">
                <a:extLst>
                  <a:ext uri="{FF2B5EF4-FFF2-40B4-BE49-F238E27FC236}">
                    <a16:creationId xmlns:a16="http://schemas.microsoft.com/office/drawing/2014/main" id="{F2A3A696-3842-453D-BDAF-D7472AFAFE0B}"/>
                  </a:ext>
                </a:extLst>
              </p:cNvPr>
              <p:cNvSpPr>
                <a:spLocks noChangeArrowheads="1"/>
              </p:cNvSpPr>
              <p:nvPr/>
            </p:nvSpPr>
            <p:spPr bwMode="auto">
              <a:xfrm>
                <a:off x="3772511" y="3484678"/>
                <a:ext cx="7543"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4" name="îŝlîḑè">
                <a:extLst>
                  <a:ext uri="{FF2B5EF4-FFF2-40B4-BE49-F238E27FC236}">
                    <a16:creationId xmlns:a16="http://schemas.microsoft.com/office/drawing/2014/main" id="{1505DDB4-27FE-4D7E-8297-5E002FD2ECE0}"/>
                  </a:ext>
                </a:extLst>
              </p:cNvPr>
              <p:cNvSpPr>
                <a:spLocks/>
              </p:cNvSpPr>
              <p:nvPr/>
            </p:nvSpPr>
            <p:spPr bwMode="auto">
              <a:xfrm>
                <a:off x="3786188" y="3484563"/>
                <a:ext cx="46038" cy="60325"/>
              </a:xfrm>
              <a:custGeom>
                <a:avLst/>
                <a:gdLst>
                  <a:gd name="T0" fmla="*/ 2147483646 w 29"/>
                  <a:gd name="T1" fmla="*/ 0 h 38"/>
                  <a:gd name="T2" fmla="*/ 2147483646 w 29"/>
                  <a:gd name="T3" fmla="*/ 0 h 38"/>
                  <a:gd name="T4" fmla="*/ 2147483646 w 29"/>
                  <a:gd name="T5" fmla="*/ 2147483646 h 38"/>
                  <a:gd name="T6" fmla="*/ 2147483646 w 29"/>
                  <a:gd name="T7" fmla="*/ 2147483646 h 38"/>
                  <a:gd name="T8" fmla="*/ 0 w 29"/>
                  <a:gd name="T9" fmla="*/ 2147483646 h 38"/>
                  <a:gd name="T10" fmla="*/ 0 w 29"/>
                  <a:gd name="T11" fmla="*/ 2147483646 h 38"/>
                  <a:gd name="T12" fmla="*/ 2147483646 w 29"/>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5" name="îṩḻíḓe">
                <a:extLst>
                  <a:ext uri="{FF2B5EF4-FFF2-40B4-BE49-F238E27FC236}">
                    <a16:creationId xmlns:a16="http://schemas.microsoft.com/office/drawing/2014/main" id="{1A39F6B6-407A-4BCA-BECD-F647619D9203}"/>
                  </a:ext>
                </a:extLst>
              </p:cNvPr>
              <p:cNvSpPr>
                <a:spLocks/>
              </p:cNvSpPr>
              <p:nvPr/>
            </p:nvSpPr>
            <p:spPr bwMode="auto">
              <a:xfrm>
                <a:off x="3994151" y="3484563"/>
                <a:ext cx="46038" cy="60325"/>
              </a:xfrm>
              <a:custGeom>
                <a:avLst/>
                <a:gdLst>
                  <a:gd name="T0" fmla="*/ 2147483646 w 29"/>
                  <a:gd name="T1" fmla="*/ 0 h 38"/>
                  <a:gd name="T2" fmla="*/ 2147483646 w 29"/>
                  <a:gd name="T3" fmla="*/ 0 h 38"/>
                  <a:gd name="T4" fmla="*/ 2147483646 w 29"/>
                  <a:gd name="T5" fmla="*/ 2147483646 h 38"/>
                  <a:gd name="T6" fmla="*/ 2147483646 w 29"/>
                  <a:gd name="T7" fmla="*/ 2147483646 h 38"/>
                  <a:gd name="T8" fmla="*/ 0 w 29"/>
                  <a:gd name="T9" fmla="*/ 2147483646 h 38"/>
                  <a:gd name="T10" fmla="*/ 0 w 29"/>
                  <a:gd name="T11" fmla="*/ 2147483646 h 38"/>
                  <a:gd name="T12" fmla="*/ 2147483646 w 29"/>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6" name="î$1îdè">
                <a:extLst>
                  <a:ext uri="{FF2B5EF4-FFF2-40B4-BE49-F238E27FC236}">
                    <a16:creationId xmlns:a16="http://schemas.microsoft.com/office/drawing/2014/main" id="{649103AA-DA22-4EF2-B441-1A44C9116995}"/>
                  </a:ext>
                </a:extLst>
              </p:cNvPr>
              <p:cNvSpPr>
                <a:spLocks/>
              </p:cNvSpPr>
              <p:nvPr/>
            </p:nvSpPr>
            <p:spPr bwMode="auto">
              <a:xfrm>
                <a:off x="3851276" y="3484563"/>
                <a:ext cx="122238" cy="60325"/>
              </a:xfrm>
              <a:custGeom>
                <a:avLst/>
                <a:gdLst>
                  <a:gd name="T0" fmla="*/ 2147483646 w 77"/>
                  <a:gd name="T1" fmla="*/ 0 h 38"/>
                  <a:gd name="T2" fmla="*/ 2147483646 w 77"/>
                  <a:gd name="T3" fmla="*/ 0 h 38"/>
                  <a:gd name="T4" fmla="*/ 2147483646 w 77"/>
                  <a:gd name="T5" fmla="*/ 2147483646 h 38"/>
                  <a:gd name="T6" fmla="*/ 2147483646 w 77"/>
                  <a:gd name="T7" fmla="*/ 2147483646 h 38"/>
                  <a:gd name="T8" fmla="*/ 0 w 77"/>
                  <a:gd name="T9" fmla="*/ 2147483646 h 38"/>
                  <a:gd name="T10" fmla="*/ 0 w 77"/>
                  <a:gd name="T11" fmla="*/ 2147483646 h 38"/>
                  <a:gd name="T12" fmla="*/ 2147483646 w 77"/>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7" name="iśľïḓe">
                <a:extLst>
                  <a:ext uri="{FF2B5EF4-FFF2-40B4-BE49-F238E27FC236}">
                    <a16:creationId xmlns:a16="http://schemas.microsoft.com/office/drawing/2014/main" id="{E3766844-9F6E-47DB-AA84-378841FFE57D}"/>
                  </a:ext>
                </a:extLst>
              </p:cNvPr>
              <p:cNvSpPr>
                <a:spLocks noChangeArrowheads="1"/>
              </p:cNvSpPr>
              <p:nvPr/>
            </p:nvSpPr>
            <p:spPr bwMode="auto">
              <a:xfrm>
                <a:off x="4046587" y="3484678"/>
                <a:ext cx="5029"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8" name="iṣļïḑè">
                <a:extLst>
                  <a:ext uri="{FF2B5EF4-FFF2-40B4-BE49-F238E27FC236}">
                    <a16:creationId xmlns:a16="http://schemas.microsoft.com/office/drawing/2014/main" id="{EB351357-BF9B-4A0A-860F-044E95D0D531}"/>
                  </a:ext>
                </a:extLst>
              </p:cNvPr>
              <p:cNvSpPr>
                <a:spLocks noChangeArrowheads="1"/>
              </p:cNvSpPr>
              <p:nvPr/>
            </p:nvSpPr>
            <p:spPr bwMode="auto">
              <a:xfrm>
                <a:off x="3837887" y="3484678"/>
                <a:ext cx="7543"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9" name="iṡḷidé">
                <a:extLst>
                  <a:ext uri="{FF2B5EF4-FFF2-40B4-BE49-F238E27FC236}">
                    <a16:creationId xmlns:a16="http://schemas.microsoft.com/office/drawing/2014/main" id="{765A4888-E9BE-4677-8E88-673A9CD54FE3}"/>
                  </a:ext>
                </a:extLst>
              </p:cNvPr>
              <p:cNvSpPr>
                <a:spLocks noChangeArrowheads="1"/>
              </p:cNvSpPr>
              <p:nvPr/>
            </p:nvSpPr>
            <p:spPr bwMode="auto">
              <a:xfrm>
                <a:off x="3978697" y="3484678"/>
                <a:ext cx="5029"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0" name="íṡḷíḋe">
                <a:extLst>
                  <a:ext uri="{FF2B5EF4-FFF2-40B4-BE49-F238E27FC236}">
                    <a16:creationId xmlns:a16="http://schemas.microsoft.com/office/drawing/2014/main" id="{8B9D2BEF-8599-4C3A-A796-B3606C581036}"/>
                  </a:ext>
                </a:extLst>
              </p:cNvPr>
              <p:cNvSpPr>
                <a:spLocks noChangeArrowheads="1"/>
              </p:cNvSpPr>
              <p:nvPr/>
            </p:nvSpPr>
            <p:spPr bwMode="auto">
              <a:xfrm>
                <a:off x="3810227" y="3550090"/>
                <a:ext cx="206186"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1" name="íŝ1iḑê">
                <a:extLst>
                  <a:ext uri="{FF2B5EF4-FFF2-40B4-BE49-F238E27FC236}">
                    <a16:creationId xmlns:a16="http://schemas.microsoft.com/office/drawing/2014/main" id="{D55301EB-F8B0-48D8-8093-CD15209DDC34}"/>
                  </a:ext>
                </a:extLst>
              </p:cNvPr>
              <p:cNvSpPr>
                <a:spLocks noChangeArrowheads="1"/>
              </p:cNvSpPr>
              <p:nvPr/>
            </p:nvSpPr>
            <p:spPr bwMode="auto">
              <a:xfrm>
                <a:off x="3805198" y="3557637"/>
                <a:ext cx="213730" cy="2517"/>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2" name="îṩḷiḑe">
                <a:extLst>
                  <a:ext uri="{FF2B5EF4-FFF2-40B4-BE49-F238E27FC236}">
                    <a16:creationId xmlns:a16="http://schemas.microsoft.com/office/drawing/2014/main" id="{6BE00583-3A39-45EC-8360-FA675B1405FB}"/>
                  </a:ext>
                </a:extLst>
              </p:cNvPr>
              <p:cNvSpPr>
                <a:spLocks noChangeArrowheads="1"/>
              </p:cNvSpPr>
              <p:nvPr/>
            </p:nvSpPr>
            <p:spPr bwMode="auto">
              <a:xfrm>
                <a:off x="3802685" y="3567700"/>
                <a:ext cx="218758" cy="0"/>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3" name="iṧḻiḑê">
                <a:extLst>
                  <a:ext uri="{FF2B5EF4-FFF2-40B4-BE49-F238E27FC236}">
                    <a16:creationId xmlns:a16="http://schemas.microsoft.com/office/drawing/2014/main" id="{7D8D47A0-5682-4768-A2B7-725B98E118A2}"/>
                  </a:ext>
                </a:extLst>
              </p:cNvPr>
              <p:cNvSpPr>
                <a:spLocks noChangeArrowheads="1"/>
              </p:cNvSpPr>
              <p:nvPr/>
            </p:nvSpPr>
            <p:spPr bwMode="auto">
              <a:xfrm>
                <a:off x="3802685" y="3570217"/>
                <a:ext cx="223787" cy="2515"/>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4" name="ïṣḻîḋè">
                <a:extLst>
                  <a:ext uri="{FF2B5EF4-FFF2-40B4-BE49-F238E27FC236}">
                    <a16:creationId xmlns:a16="http://schemas.microsoft.com/office/drawing/2014/main" id="{793F57C6-0897-4A02-97F4-F1976B6585C3}"/>
                  </a:ext>
                </a:extLst>
              </p:cNvPr>
              <p:cNvSpPr>
                <a:spLocks noChangeArrowheads="1"/>
              </p:cNvSpPr>
              <p:nvPr/>
            </p:nvSpPr>
            <p:spPr bwMode="auto">
              <a:xfrm>
                <a:off x="3795140" y="3580280"/>
                <a:ext cx="233846"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5" name="îṡ1îḍé">
                <a:extLst>
                  <a:ext uri="{FF2B5EF4-FFF2-40B4-BE49-F238E27FC236}">
                    <a16:creationId xmlns:a16="http://schemas.microsoft.com/office/drawing/2014/main" id="{9BB9C4E6-BBF3-4E84-A806-4BEC6FF03C17}"/>
                  </a:ext>
                </a:extLst>
              </p:cNvPr>
              <p:cNvSpPr>
                <a:spLocks/>
              </p:cNvSpPr>
              <p:nvPr/>
            </p:nvSpPr>
            <p:spPr bwMode="auto">
              <a:xfrm>
                <a:off x="3633788" y="3587750"/>
                <a:ext cx="560388" cy="6350"/>
              </a:xfrm>
              <a:custGeom>
                <a:avLst/>
                <a:gdLst>
                  <a:gd name="T0" fmla="*/ 0 w 353"/>
                  <a:gd name="T1" fmla="*/ 0 h 4"/>
                  <a:gd name="T2" fmla="*/ 2147483646 w 353"/>
                  <a:gd name="T3" fmla="*/ 0 h 4"/>
                  <a:gd name="T4" fmla="*/ 2147483646 w 353"/>
                  <a:gd name="T5" fmla="*/ 2147483646 h 4"/>
                  <a:gd name="T6" fmla="*/ 2147483646 w 353"/>
                  <a:gd name="T7" fmla="*/ 2147483646 h 4"/>
                  <a:gd name="T8" fmla="*/ 0 w 353"/>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6" name="îš1íḑe">
                <a:extLst>
                  <a:ext uri="{FF2B5EF4-FFF2-40B4-BE49-F238E27FC236}">
                    <a16:creationId xmlns:a16="http://schemas.microsoft.com/office/drawing/2014/main" id="{DCE9A56F-733F-4799-84DA-EFABF0666CC1}"/>
                  </a:ext>
                </a:extLst>
              </p:cNvPr>
              <p:cNvSpPr>
                <a:spLocks/>
              </p:cNvSpPr>
              <p:nvPr/>
            </p:nvSpPr>
            <p:spPr bwMode="auto">
              <a:xfrm>
                <a:off x="3640138" y="3600450"/>
                <a:ext cx="547688" cy="6350"/>
              </a:xfrm>
              <a:custGeom>
                <a:avLst/>
                <a:gdLst>
                  <a:gd name="T0" fmla="*/ 0 w 345"/>
                  <a:gd name="T1" fmla="*/ 0 h 4"/>
                  <a:gd name="T2" fmla="*/ 2147483646 w 345"/>
                  <a:gd name="T3" fmla="*/ 0 h 4"/>
                  <a:gd name="T4" fmla="*/ 2147483646 w 345"/>
                  <a:gd name="T5" fmla="*/ 2147483646 h 4"/>
                  <a:gd name="T6" fmla="*/ 2147483646 w 345"/>
                  <a:gd name="T7" fmla="*/ 2147483646 h 4"/>
                  <a:gd name="T8" fmla="*/ 0 w 345"/>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7" name="iš1ïḍe">
                <a:extLst>
                  <a:ext uri="{FF2B5EF4-FFF2-40B4-BE49-F238E27FC236}">
                    <a16:creationId xmlns:a16="http://schemas.microsoft.com/office/drawing/2014/main" id="{46A7C97A-99A0-496F-B4F0-96C67AF2B395}"/>
                  </a:ext>
                </a:extLst>
              </p:cNvPr>
              <p:cNvSpPr>
                <a:spLocks noChangeArrowheads="1"/>
              </p:cNvSpPr>
              <p:nvPr/>
            </p:nvSpPr>
            <p:spPr bwMode="auto">
              <a:xfrm>
                <a:off x="3737308" y="3406687"/>
                <a:ext cx="352025"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8" name="îSḻîde">
                <a:extLst>
                  <a:ext uri="{FF2B5EF4-FFF2-40B4-BE49-F238E27FC236}">
                    <a16:creationId xmlns:a16="http://schemas.microsoft.com/office/drawing/2014/main" id="{C0C0605A-E937-4877-B877-9A6DA6C1702E}"/>
                  </a:ext>
                </a:extLst>
              </p:cNvPr>
              <p:cNvSpPr>
                <a:spLocks noChangeArrowheads="1"/>
              </p:cNvSpPr>
              <p:nvPr/>
            </p:nvSpPr>
            <p:spPr bwMode="auto">
              <a:xfrm>
                <a:off x="3747366" y="3416750"/>
                <a:ext cx="32687"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9" name="î$ḻîḑé">
                <a:extLst>
                  <a:ext uri="{FF2B5EF4-FFF2-40B4-BE49-F238E27FC236}">
                    <a16:creationId xmlns:a16="http://schemas.microsoft.com/office/drawing/2014/main" id="{C7484E79-676C-4B6C-8017-A9BA6EDFA50C}"/>
                  </a:ext>
                </a:extLst>
              </p:cNvPr>
              <p:cNvSpPr>
                <a:spLocks noChangeArrowheads="1"/>
              </p:cNvSpPr>
              <p:nvPr/>
            </p:nvSpPr>
            <p:spPr bwMode="auto">
              <a:xfrm>
                <a:off x="3805198" y="3416750"/>
                <a:ext cx="211215" cy="2517"/>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0" name="íŝļïḓe">
                <a:extLst>
                  <a:ext uri="{FF2B5EF4-FFF2-40B4-BE49-F238E27FC236}">
                    <a16:creationId xmlns:a16="http://schemas.microsoft.com/office/drawing/2014/main" id="{C8950805-15B5-4D03-90EF-857727D0AAE5}"/>
                  </a:ext>
                </a:extLst>
              </p:cNvPr>
              <p:cNvSpPr>
                <a:spLocks noChangeArrowheads="1"/>
              </p:cNvSpPr>
              <p:nvPr/>
            </p:nvSpPr>
            <p:spPr bwMode="auto">
              <a:xfrm>
                <a:off x="3810227"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1" name="îS1iḍé">
                <a:extLst>
                  <a:ext uri="{FF2B5EF4-FFF2-40B4-BE49-F238E27FC236}">
                    <a16:creationId xmlns:a16="http://schemas.microsoft.com/office/drawing/2014/main" id="{1A65A655-CA41-41FC-BDEA-178C4E35A99E}"/>
                  </a:ext>
                </a:extLst>
              </p:cNvPr>
              <p:cNvSpPr>
                <a:spLocks noChangeArrowheads="1"/>
              </p:cNvSpPr>
              <p:nvPr/>
            </p:nvSpPr>
            <p:spPr bwMode="auto">
              <a:xfrm>
                <a:off x="3802685" y="3421782"/>
                <a:ext cx="251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2" name="išlïdé">
                <a:extLst>
                  <a:ext uri="{FF2B5EF4-FFF2-40B4-BE49-F238E27FC236}">
                    <a16:creationId xmlns:a16="http://schemas.microsoft.com/office/drawing/2014/main" id="{8D839A14-45E1-4311-8CBA-A279BBDA8A61}"/>
                  </a:ext>
                </a:extLst>
              </p:cNvPr>
              <p:cNvSpPr>
                <a:spLocks noChangeArrowheads="1"/>
              </p:cNvSpPr>
              <p:nvPr/>
            </p:nvSpPr>
            <p:spPr bwMode="auto">
              <a:xfrm>
                <a:off x="3790111"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3" name="ïSlïde">
                <a:extLst>
                  <a:ext uri="{FF2B5EF4-FFF2-40B4-BE49-F238E27FC236}">
                    <a16:creationId xmlns:a16="http://schemas.microsoft.com/office/drawing/2014/main" id="{B660EB69-524E-4AED-B6DB-3E0925A1F9F2}"/>
                  </a:ext>
                </a:extLst>
              </p:cNvPr>
              <p:cNvSpPr>
                <a:spLocks/>
              </p:cNvSpPr>
              <p:nvPr/>
            </p:nvSpPr>
            <p:spPr bwMode="auto">
              <a:xfrm>
                <a:off x="3822701"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4" name="îşľïďe">
                <a:extLst>
                  <a:ext uri="{FF2B5EF4-FFF2-40B4-BE49-F238E27FC236}">
                    <a16:creationId xmlns:a16="http://schemas.microsoft.com/office/drawing/2014/main" id="{94AEC796-A6C3-464B-99D2-18E2C5AD1A0C}"/>
                  </a:ext>
                </a:extLst>
              </p:cNvPr>
              <p:cNvSpPr>
                <a:spLocks/>
              </p:cNvSpPr>
              <p:nvPr/>
            </p:nvSpPr>
            <p:spPr bwMode="auto">
              <a:xfrm>
                <a:off x="3832226"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5" name="ïşľíďê">
                <a:extLst>
                  <a:ext uri="{FF2B5EF4-FFF2-40B4-BE49-F238E27FC236}">
                    <a16:creationId xmlns:a16="http://schemas.microsoft.com/office/drawing/2014/main" id="{1CA24369-09AE-4D43-8BD6-8C63F59B6BFC}"/>
                  </a:ext>
                </a:extLst>
              </p:cNvPr>
              <p:cNvSpPr>
                <a:spLocks/>
              </p:cNvSpPr>
              <p:nvPr/>
            </p:nvSpPr>
            <p:spPr bwMode="auto">
              <a:xfrm>
                <a:off x="38449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6" name="íś1ïdè">
                <a:extLst>
                  <a:ext uri="{FF2B5EF4-FFF2-40B4-BE49-F238E27FC236}">
                    <a16:creationId xmlns:a16="http://schemas.microsoft.com/office/drawing/2014/main" id="{C8C88F13-D138-4DCA-BCDA-0C2FEB776BBD}"/>
                  </a:ext>
                </a:extLst>
              </p:cNvPr>
              <p:cNvSpPr>
                <a:spLocks/>
              </p:cNvSpPr>
              <p:nvPr/>
            </p:nvSpPr>
            <p:spPr bwMode="auto">
              <a:xfrm>
                <a:off x="3854451"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7" name="iṩḷiḍe">
                <a:extLst>
                  <a:ext uri="{FF2B5EF4-FFF2-40B4-BE49-F238E27FC236}">
                    <a16:creationId xmlns:a16="http://schemas.microsoft.com/office/drawing/2014/main" id="{C4DF2C15-32A1-42F1-A64A-47620DD3B6E1}"/>
                  </a:ext>
                </a:extLst>
              </p:cNvPr>
              <p:cNvSpPr>
                <a:spLocks/>
              </p:cNvSpPr>
              <p:nvPr/>
            </p:nvSpPr>
            <p:spPr bwMode="auto">
              <a:xfrm>
                <a:off x="3865563"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8" name="ïŝ1iďè">
                <a:extLst>
                  <a:ext uri="{FF2B5EF4-FFF2-40B4-BE49-F238E27FC236}">
                    <a16:creationId xmlns:a16="http://schemas.microsoft.com/office/drawing/2014/main" id="{B78ABB0D-6781-435C-8492-8DBBEB84BB6B}"/>
                  </a:ext>
                </a:extLst>
              </p:cNvPr>
              <p:cNvSpPr>
                <a:spLocks/>
              </p:cNvSpPr>
              <p:nvPr/>
            </p:nvSpPr>
            <p:spPr bwMode="auto">
              <a:xfrm>
                <a:off x="3878263"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9" name="íṩļíḋê">
                <a:extLst>
                  <a:ext uri="{FF2B5EF4-FFF2-40B4-BE49-F238E27FC236}">
                    <a16:creationId xmlns:a16="http://schemas.microsoft.com/office/drawing/2014/main" id="{3B91DB85-14B9-4255-A502-14D03A12E285}"/>
                  </a:ext>
                </a:extLst>
              </p:cNvPr>
              <p:cNvSpPr>
                <a:spLocks/>
              </p:cNvSpPr>
              <p:nvPr/>
            </p:nvSpPr>
            <p:spPr bwMode="auto">
              <a:xfrm>
                <a:off x="3887788"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0" name="ïṧ1ïdè">
                <a:extLst>
                  <a:ext uri="{FF2B5EF4-FFF2-40B4-BE49-F238E27FC236}">
                    <a16:creationId xmlns:a16="http://schemas.microsoft.com/office/drawing/2014/main" id="{5C834717-B37E-43F7-8072-329285684321}"/>
                  </a:ext>
                </a:extLst>
              </p:cNvPr>
              <p:cNvSpPr>
                <a:spLocks/>
              </p:cNvSpPr>
              <p:nvPr/>
            </p:nvSpPr>
            <p:spPr bwMode="auto">
              <a:xfrm>
                <a:off x="3897313"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1" name="íŝḻîḍé">
                <a:extLst>
                  <a:ext uri="{FF2B5EF4-FFF2-40B4-BE49-F238E27FC236}">
                    <a16:creationId xmlns:a16="http://schemas.microsoft.com/office/drawing/2014/main" id="{483879AC-A218-4777-A673-A98C4BCC3EA6}"/>
                  </a:ext>
                </a:extLst>
              </p:cNvPr>
              <p:cNvSpPr>
                <a:spLocks/>
              </p:cNvSpPr>
              <p:nvPr/>
            </p:nvSpPr>
            <p:spPr bwMode="auto">
              <a:xfrm>
                <a:off x="3908426"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2" name="îşḻïḓé">
                <a:extLst>
                  <a:ext uri="{FF2B5EF4-FFF2-40B4-BE49-F238E27FC236}">
                    <a16:creationId xmlns:a16="http://schemas.microsoft.com/office/drawing/2014/main" id="{7484A05A-4890-4707-9C83-A888F1CA4F8E}"/>
                  </a:ext>
                </a:extLst>
              </p:cNvPr>
              <p:cNvSpPr>
                <a:spLocks/>
              </p:cNvSpPr>
              <p:nvPr/>
            </p:nvSpPr>
            <p:spPr bwMode="auto">
              <a:xfrm>
                <a:off x="39211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3" name="íśļíďè">
                <a:extLst>
                  <a:ext uri="{FF2B5EF4-FFF2-40B4-BE49-F238E27FC236}">
                    <a16:creationId xmlns:a16="http://schemas.microsoft.com/office/drawing/2014/main" id="{F74C6A39-9CF7-4225-BF74-60A96738A4BB}"/>
                  </a:ext>
                </a:extLst>
              </p:cNvPr>
              <p:cNvSpPr>
                <a:spLocks/>
              </p:cNvSpPr>
              <p:nvPr/>
            </p:nvSpPr>
            <p:spPr bwMode="auto">
              <a:xfrm>
                <a:off x="3930651"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4" name="iŝ1ïdé">
                <a:extLst>
                  <a:ext uri="{FF2B5EF4-FFF2-40B4-BE49-F238E27FC236}">
                    <a16:creationId xmlns:a16="http://schemas.microsoft.com/office/drawing/2014/main" id="{BECE563B-F5CD-4437-AD67-A271CD4AFF33}"/>
                  </a:ext>
                </a:extLst>
              </p:cNvPr>
              <p:cNvSpPr>
                <a:spLocks/>
              </p:cNvSpPr>
              <p:nvPr/>
            </p:nvSpPr>
            <p:spPr bwMode="auto">
              <a:xfrm>
                <a:off x="3940176"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5" name="is1ídè">
                <a:extLst>
                  <a:ext uri="{FF2B5EF4-FFF2-40B4-BE49-F238E27FC236}">
                    <a16:creationId xmlns:a16="http://schemas.microsoft.com/office/drawing/2014/main" id="{379CD04F-E5BA-4695-B741-A50C5CCC69CA}"/>
                  </a:ext>
                </a:extLst>
              </p:cNvPr>
              <p:cNvSpPr>
                <a:spLocks/>
              </p:cNvSpPr>
              <p:nvPr/>
            </p:nvSpPr>
            <p:spPr bwMode="auto">
              <a:xfrm>
                <a:off x="3951288"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6" name="islíďê">
                <a:extLst>
                  <a:ext uri="{FF2B5EF4-FFF2-40B4-BE49-F238E27FC236}">
                    <a16:creationId xmlns:a16="http://schemas.microsoft.com/office/drawing/2014/main" id="{1C58AA71-D70F-4D88-81A0-EEC693529E88}"/>
                  </a:ext>
                </a:extLst>
              </p:cNvPr>
              <p:cNvSpPr>
                <a:spLocks/>
              </p:cNvSpPr>
              <p:nvPr/>
            </p:nvSpPr>
            <p:spPr bwMode="auto">
              <a:xfrm>
                <a:off x="3963988"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7" name="iṩlíḑê">
                <a:extLst>
                  <a:ext uri="{FF2B5EF4-FFF2-40B4-BE49-F238E27FC236}">
                    <a16:creationId xmlns:a16="http://schemas.microsoft.com/office/drawing/2014/main" id="{3AE66C0C-D259-40C2-A005-4355479D15E4}"/>
                  </a:ext>
                </a:extLst>
              </p:cNvPr>
              <p:cNvSpPr>
                <a:spLocks/>
              </p:cNvSpPr>
              <p:nvPr/>
            </p:nvSpPr>
            <p:spPr bwMode="auto">
              <a:xfrm>
                <a:off x="3973513"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8" name="îṥḷïďê">
                <a:extLst>
                  <a:ext uri="{FF2B5EF4-FFF2-40B4-BE49-F238E27FC236}">
                    <a16:creationId xmlns:a16="http://schemas.microsoft.com/office/drawing/2014/main" id="{82D70800-2B06-47B1-BAA6-DF28DDAA327B}"/>
                  </a:ext>
                </a:extLst>
              </p:cNvPr>
              <p:cNvSpPr>
                <a:spLocks/>
              </p:cNvSpPr>
              <p:nvPr/>
            </p:nvSpPr>
            <p:spPr bwMode="auto">
              <a:xfrm>
                <a:off x="3983038"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9" name="íṥḻïďè">
                <a:extLst>
                  <a:ext uri="{FF2B5EF4-FFF2-40B4-BE49-F238E27FC236}">
                    <a16:creationId xmlns:a16="http://schemas.microsoft.com/office/drawing/2014/main" id="{294D379E-50D6-4F74-8FB2-F58B66B92926}"/>
                  </a:ext>
                </a:extLst>
              </p:cNvPr>
              <p:cNvSpPr>
                <a:spLocks/>
              </p:cNvSpPr>
              <p:nvPr/>
            </p:nvSpPr>
            <p:spPr bwMode="auto">
              <a:xfrm>
                <a:off x="39973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0" name="íṡḷíḍè">
                <a:extLst>
                  <a:ext uri="{FF2B5EF4-FFF2-40B4-BE49-F238E27FC236}">
                    <a16:creationId xmlns:a16="http://schemas.microsoft.com/office/drawing/2014/main" id="{D806747B-A70E-49EB-AA52-4C3F75327D4F}"/>
                  </a:ext>
                </a:extLst>
              </p:cNvPr>
              <p:cNvSpPr>
                <a:spLocks noChangeArrowheads="1"/>
              </p:cNvSpPr>
              <p:nvPr/>
            </p:nvSpPr>
            <p:spPr bwMode="auto">
              <a:xfrm>
                <a:off x="4006356" y="3421782"/>
                <a:ext cx="2515"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1" name="î$ḷîḑé">
                <a:extLst>
                  <a:ext uri="{FF2B5EF4-FFF2-40B4-BE49-F238E27FC236}">
                    <a16:creationId xmlns:a16="http://schemas.microsoft.com/office/drawing/2014/main" id="{9C476B59-607D-49FB-A38D-FEDBCCA15E57}"/>
                  </a:ext>
                </a:extLst>
              </p:cNvPr>
              <p:cNvSpPr>
                <a:spLocks noChangeArrowheads="1"/>
              </p:cNvSpPr>
              <p:nvPr/>
            </p:nvSpPr>
            <p:spPr bwMode="auto">
              <a:xfrm>
                <a:off x="4016413"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2" name="í$ľîdè">
                <a:extLst>
                  <a:ext uri="{FF2B5EF4-FFF2-40B4-BE49-F238E27FC236}">
                    <a16:creationId xmlns:a16="http://schemas.microsoft.com/office/drawing/2014/main" id="{E34AB565-28D5-4FFD-8BB0-B0E757589AFC}"/>
                  </a:ext>
                </a:extLst>
              </p:cNvPr>
              <p:cNvSpPr>
                <a:spLocks noChangeArrowheads="1"/>
              </p:cNvSpPr>
              <p:nvPr/>
            </p:nvSpPr>
            <p:spPr bwMode="auto">
              <a:xfrm>
                <a:off x="4026471" y="3421782"/>
                <a:ext cx="754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3" name="iṥ1iḍè">
                <a:extLst>
                  <a:ext uri="{FF2B5EF4-FFF2-40B4-BE49-F238E27FC236}">
                    <a16:creationId xmlns:a16="http://schemas.microsoft.com/office/drawing/2014/main" id="{3CF5A675-C1A0-4715-8E3E-22A53929808F}"/>
                  </a:ext>
                </a:extLst>
              </p:cNvPr>
              <p:cNvSpPr>
                <a:spLocks noChangeArrowheads="1"/>
              </p:cNvSpPr>
              <p:nvPr/>
            </p:nvSpPr>
            <p:spPr bwMode="auto">
              <a:xfrm>
                <a:off x="4039044" y="3416750"/>
                <a:ext cx="40231"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4" name="ïslidé">
                <a:extLst>
                  <a:ext uri="{FF2B5EF4-FFF2-40B4-BE49-F238E27FC236}">
                    <a16:creationId xmlns:a16="http://schemas.microsoft.com/office/drawing/2014/main" id="{C8C227A2-785F-473E-B585-7F1FE4077FB8}"/>
                  </a:ext>
                </a:extLst>
              </p:cNvPr>
              <p:cNvSpPr>
                <a:spLocks noChangeArrowheads="1"/>
              </p:cNvSpPr>
              <p:nvPr/>
            </p:nvSpPr>
            <p:spPr bwMode="auto">
              <a:xfrm>
                <a:off x="3679475" y="3489710"/>
                <a:ext cx="17602"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5" name="íṡlïďè">
                <a:extLst>
                  <a:ext uri="{FF2B5EF4-FFF2-40B4-BE49-F238E27FC236}">
                    <a16:creationId xmlns:a16="http://schemas.microsoft.com/office/drawing/2014/main" id="{6808F375-77FC-4722-B8FD-BDD03D293324}"/>
                  </a:ext>
                </a:extLst>
              </p:cNvPr>
              <p:cNvSpPr>
                <a:spLocks/>
              </p:cNvSpPr>
              <p:nvPr/>
            </p:nvSpPr>
            <p:spPr bwMode="auto">
              <a:xfrm>
                <a:off x="3884613" y="3490913"/>
                <a:ext cx="55563" cy="53975"/>
              </a:xfrm>
              <a:custGeom>
                <a:avLst/>
                <a:gdLst>
                  <a:gd name="T0" fmla="*/ 0 w 35"/>
                  <a:gd name="T1" fmla="*/ 0 h 34"/>
                  <a:gd name="T2" fmla="*/ 2147483646 w 35"/>
                  <a:gd name="T3" fmla="*/ 0 h 34"/>
                  <a:gd name="T4" fmla="*/ 2147483646 w 35"/>
                  <a:gd name="T5" fmla="*/ 2147483646 h 34"/>
                  <a:gd name="T6" fmla="*/ 0 w 35"/>
                  <a:gd name="T7" fmla="*/ 2147483646 h 34"/>
                  <a:gd name="T8" fmla="*/ 0 w 35"/>
                  <a:gd name="T9" fmla="*/ 0 h 34"/>
                  <a:gd name="T10" fmla="*/ 0 w 35"/>
                  <a:gd name="T11" fmla="*/ 0 h 34"/>
                  <a:gd name="T12" fmla="*/ 2147483646 w 35"/>
                  <a:gd name="T13" fmla="*/ 2147483646 h 34"/>
                  <a:gd name="T14" fmla="*/ 2147483646 w 35"/>
                  <a:gd name="T15" fmla="*/ 2147483646 h 34"/>
                  <a:gd name="T16" fmla="*/ 2147483646 w 35"/>
                  <a:gd name="T17" fmla="*/ 2147483646 h 34"/>
                  <a:gd name="T18" fmla="*/ 2147483646 w 35"/>
                  <a:gd name="T19" fmla="*/ 2147483646 h 34"/>
                  <a:gd name="T20" fmla="*/ 2147483646 w 35"/>
                  <a:gd name="T21" fmla="*/ 2147483646 h 34"/>
                  <a:gd name="T22" fmla="*/ 2147483646 w 35"/>
                  <a:gd name="T23" fmla="*/ 2147483646 h 34"/>
                  <a:gd name="T24" fmla="*/ 2147483646 w 35"/>
                  <a:gd name="T25" fmla="*/ 2147483646 h 34"/>
                  <a:gd name="T26" fmla="*/ 2147483646 w 35"/>
                  <a:gd name="T27" fmla="*/ 2147483646 h 34"/>
                  <a:gd name="T28" fmla="*/ 2147483646 w 35"/>
                  <a:gd name="T29" fmla="*/ 2147483646 h 34"/>
                  <a:gd name="T30" fmla="*/ 2147483646 w 35"/>
                  <a:gd name="T31" fmla="*/ 2147483646 h 34"/>
                  <a:gd name="T32" fmla="*/ 2147483646 w 35"/>
                  <a:gd name="T33" fmla="*/ 2147483646 h 3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5" h="34">
                    <a:moveTo>
                      <a:pt x="0" y="0"/>
                    </a:moveTo>
                    <a:lnTo>
                      <a:pt x="35" y="0"/>
                    </a:lnTo>
                    <a:lnTo>
                      <a:pt x="35" y="34"/>
                    </a:lnTo>
                    <a:lnTo>
                      <a:pt x="0" y="34"/>
                    </a:lnTo>
                    <a:lnTo>
                      <a:pt x="0" y="0"/>
                    </a:lnTo>
                    <a:close/>
                    <a:moveTo>
                      <a:pt x="4" y="8"/>
                    </a:moveTo>
                    <a:lnTo>
                      <a:pt x="4" y="27"/>
                    </a:lnTo>
                    <a:lnTo>
                      <a:pt x="8" y="27"/>
                    </a:lnTo>
                    <a:lnTo>
                      <a:pt x="8"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6" name="iṧ1ïḓè">
                <a:extLst>
                  <a:ext uri="{FF2B5EF4-FFF2-40B4-BE49-F238E27FC236}">
                    <a16:creationId xmlns:a16="http://schemas.microsoft.com/office/drawing/2014/main" id="{9799B804-DA8D-4859-B743-617E0E085A18}"/>
                  </a:ext>
                </a:extLst>
              </p:cNvPr>
              <p:cNvSpPr>
                <a:spLocks/>
              </p:cNvSpPr>
              <p:nvPr/>
            </p:nvSpPr>
            <p:spPr bwMode="auto">
              <a:xfrm>
                <a:off x="3551238" y="3067050"/>
                <a:ext cx="722313" cy="727075"/>
              </a:xfrm>
              <a:custGeom>
                <a:avLst/>
                <a:gdLst>
                  <a:gd name="T0" fmla="*/ 2147483646 w 219"/>
                  <a:gd name="T1" fmla="*/ 0 h 218"/>
                  <a:gd name="T2" fmla="*/ 2147483646 w 219"/>
                  <a:gd name="T3" fmla="*/ 2147483646 h 218"/>
                  <a:gd name="T4" fmla="*/ 2147483646 w 219"/>
                  <a:gd name="T5" fmla="*/ 2147483646 h 218"/>
                  <a:gd name="T6" fmla="*/ 0 w 219"/>
                  <a:gd name="T7" fmla="*/ 2147483646 h 218"/>
                  <a:gd name="T8" fmla="*/ 2147483646 w 219"/>
                  <a:gd name="T9" fmla="*/ 0 h 218"/>
                  <a:gd name="T10" fmla="*/ 2147483646 w 219"/>
                  <a:gd name="T11" fmla="*/ 2147483646 h 218"/>
                  <a:gd name="T12" fmla="*/ 2147483646 w 219"/>
                  <a:gd name="T13" fmla="*/ 2147483646 h 218"/>
                  <a:gd name="T14" fmla="*/ 2147483646 w 219"/>
                  <a:gd name="T15" fmla="*/ 2147483646 h 218"/>
                  <a:gd name="T16" fmla="*/ 2147483646 w 219"/>
                  <a:gd name="T17" fmla="*/ 2147483646 h 218"/>
                  <a:gd name="T18" fmla="*/ 2147483646 w 219"/>
                  <a:gd name="T19" fmla="*/ 2147483646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8" name="íşḷïḑe">
              <a:extLst>
                <a:ext uri="{FF2B5EF4-FFF2-40B4-BE49-F238E27FC236}">
                  <a16:creationId xmlns:a16="http://schemas.microsoft.com/office/drawing/2014/main" id="{29F1D636-0654-4018-B326-0892C35E2C8F}"/>
                </a:ext>
              </a:extLst>
            </p:cNvPr>
            <p:cNvGrpSpPr>
              <a:grpSpLocks/>
            </p:cNvGrpSpPr>
            <p:nvPr userDrawn="1"/>
          </p:nvGrpSpPr>
          <p:grpSpPr bwMode="auto">
            <a:xfrm>
              <a:off x="4894762" y="471192"/>
              <a:ext cx="4437911" cy="1614111"/>
              <a:chOff x="4412452" y="3106738"/>
              <a:chExt cx="2312689" cy="841148"/>
            </a:xfrm>
          </p:grpSpPr>
          <p:grpSp>
            <p:nvGrpSpPr>
              <p:cNvPr id="9" name="îṥľíḑé">
                <a:extLst>
                  <a:ext uri="{FF2B5EF4-FFF2-40B4-BE49-F238E27FC236}">
                    <a16:creationId xmlns:a16="http://schemas.microsoft.com/office/drawing/2014/main" id="{3399D9B4-6320-4BF4-885D-F351E0368B8A}"/>
                  </a:ext>
                </a:extLst>
              </p:cNvPr>
              <p:cNvGrpSpPr>
                <a:grpSpLocks/>
              </p:cNvGrpSpPr>
              <p:nvPr/>
            </p:nvGrpSpPr>
            <p:grpSpPr bwMode="auto">
              <a:xfrm>
                <a:off x="4422776" y="3106738"/>
                <a:ext cx="2293937" cy="617538"/>
                <a:chOff x="4422776" y="3106738"/>
                <a:chExt cx="2293937" cy="617538"/>
              </a:xfrm>
            </p:grpSpPr>
            <p:sp>
              <p:nvSpPr>
                <p:cNvPr id="26" name="išḻiḑé">
                  <a:extLst>
                    <a:ext uri="{FF2B5EF4-FFF2-40B4-BE49-F238E27FC236}">
                      <a16:creationId xmlns:a16="http://schemas.microsoft.com/office/drawing/2014/main" id="{352A8088-3CAB-4E64-B3FF-0444D285738D}"/>
                    </a:ext>
                  </a:extLst>
                </p:cNvPr>
                <p:cNvSpPr>
                  <a:spLocks/>
                </p:cNvSpPr>
                <p:nvPr/>
              </p:nvSpPr>
              <p:spPr bwMode="auto">
                <a:xfrm>
                  <a:off x="4811713" y="3200400"/>
                  <a:ext cx="49213" cy="100013"/>
                </a:xfrm>
                <a:custGeom>
                  <a:avLst/>
                  <a:gdLst>
                    <a:gd name="T0" fmla="*/ 0 w 15"/>
                    <a:gd name="T1" fmla="*/ 2147483646 h 30"/>
                    <a:gd name="T2" fmla="*/ 2147483646 w 15"/>
                    <a:gd name="T3" fmla="*/ 2147483646 h 30"/>
                    <a:gd name="T4" fmla="*/ 0 w 15"/>
                    <a:gd name="T5" fmla="*/ 2147483646 h 30"/>
                    <a:gd name="T6" fmla="*/ 2147483646 w 15"/>
                    <a:gd name="T7" fmla="*/ 2147483646 h 30"/>
                    <a:gd name="T8" fmla="*/ 2147483646 w 15"/>
                    <a:gd name="T9" fmla="*/ 2147483646 h 30"/>
                    <a:gd name="T10" fmla="*/ 2147483646 w 15"/>
                    <a:gd name="T11" fmla="*/ 2147483646 h 30"/>
                    <a:gd name="T12" fmla="*/ 2147483646 w 15"/>
                    <a:gd name="T13" fmla="*/ 2147483646 h 30"/>
                    <a:gd name="T14" fmla="*/ 2147483646 w 15"/>
                    <a:gd name="T15" fmla="*/ 0 h 30"/>
                    <a:gd name="T16" fmla="*/ 0 w 15"/>
                    <a:gd name="T17" fmla="*/ 2147483646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7" name="íṥľíďè">
                  <a:extLst>
                    <a:ext uri="{FF2B5EF4-FFF2-40B4-BE49-F238E27FC236}">
                      <a16:creationId xmlns:a16="http://schemas.microsoft.com/office/drawing/2014/main" id="{48AA434D-0938-44D6-ACE7-113B8F8D1DE1}"/>
                    </a:ext>
                  </a:extLst>
                </p:cNvPr>
                <p:cNvSpPr>
                  <a:spLocks/>
                </p:cNvSpPr>
                <p:nvPr/>
              </p:nvSpPr>
              <p:spPr bwMode="auto">
                <a:xfrm>
                  <a:off x="5221288" y="3184525"/>
                  <a:ext cx="36513" cy="122238"/>
                </a:xfrm>
                <a:custGeom>
                  <a:avLst/>
                  <a:gdLst>
                    <a:gd name="T0" fmla="*/ 0 w 11"/>
                    <a:gd name="T1" fmla="*/ 2147483646 h 37"/>
                    <a:gd name="T2" fmla="*/ 2147483646 w 11"/>
                    <a:gd name="T3" fmla="*/ 2147483646 h 37"/>
                    <a:gd name="T4" fmla="*/ 0 w 11"/>
                    <a:gd name="T5" fmla="*/ 2147483646 h 37"/>
                    <a:gd name="T6" fmla="*/ 0 w 11"/>
                    <a:gd name="T7" fmla="*/ 2147483646 h 37"/>
                    <a:gd name="T8" fmla="*/ 2147483646 w 11"/>
                    <a:gd name="T9" fmla="*/ 2147483646 h 37"/>
                    <a:gd name="T10" fmla="*/ 2147483646 w 11"/>
                    <a:gd name="T11" fmla="*/ 2147483646 h 37"/>
                    <a:gd name="T12" fmla="*/ 2147483646 w 11"/>
                    <a:gd name="T13" fmla="*/ 2147483646 h 37"/>
                    <a:gd name="T14" fmla="*/ 2147483646 w 11"/>
                    <a:gd name="T15" fmla="*/ 2147483646 h 37"/>
                    <a:gd name="T16" fmla="*/ 2147483646 w 11"/>
                    <a:gd name="T17" fmla="*/ 2147483646 h 37"/>
                    <a:gd name="T18" fmla="*/ 2147483646 w 11"/>
                    <a:gd name="T19" fmla="*/ 0 h 37"/>
                    <a:gd name="T20" fmla="*/ 0 w 11"/>
                    <a:gd name="T21" fmla="*/ 2147483646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8" name="íś1iḑe">
                  <a:extLst>
                    <a:ext uri="{FF2B5EF4-FFF2-40B4-BE49-F238E27FC236}">
                      <a16:creationId xmlns:a16="http://schemas.microsoft.com/office/drawing/2014/main" id="{0557B42A-A03C-4DA5-9D36-A9F8D4ACF47D}"/>
                    </a:ext>
                  </a:extLst>
                </p:cNvPr>
                <p:cNvSpPr>
                  <a:spLocks/>
                </p:cNvSpPr>
                <p:nvPr/>
              </p:nvSpPr>
              <p:spPr bwMode="auto">
                <a:xfrm>
                  <a:off x="4554538" y="3251200"/>
                  <a:ext cx="119063" cy="58738"/>
                </a:xfrm>
                <a:custGeom>
                  <a:avLst/>
                  <a:gdLst>
                    <a:gd name="T0" fmla="*/ 0 w 36"/>
                    <a:gd name="T1" fmla="*/ 2147483646 h 18"/>
                    <a:gd name="T2" fmla="*/ 2147483646 w 36"/>
                    <a:gd name="T3" fmla="*/ 2147483646 h 18"/>
                    <a:gd name="T4" fmla="*/ 2147483646 w 36"/>
                    <a:gd name="T5" fmla="*/ 2147483646 h 18"/>
                    <a:gd name="T6" fmla="*/ 2147483646 w 36"/>
                    <a:gd name="T7" fmla="*/ 2147483646 h 18"/>
                    <a:gd name="T8" fmla="*/ 2147483646 w 36"/>
                    <a:gd name="T9" fmla="*/ 2147483646 h 18"/>
                    <a:gd name="T10" fmla="*/ 2147483646 w 36"/>
                    <a:gd name="T11" fmla="*/ 2147483646 h 18"/>
                    <a:gd name="T12" fmla="*/ 2147483646 w 36"/>
                    <a:gd name="T13" fmla="*/ 2147483646 h 18"/>
                    <a:gd name="T14" fmla="*/ 2147483646 w 36"/>
                    <a:gd name="T15" fmla="*/ 2147483646 h 18"/>
                    <a:gd name="T16" fmla="*/ 2147483646 w 36"/>
                    <a:gd name="T17" fmla="*/ 2147483646 h 18"/>
                    <a:gd name="T18" fmla="*/ 2147483646 w 36"/>
                    <a:gd name="T19" fmla="*/ 2147483646 h 18"/>
                    <a:gd name="T20" fmla="*/ 2147483646 w 36"/>
                    <a:gd name="T21" fmla="*/ 0 h 18"/>
                    <a:gd name="T22" fmla="*/ 2147483646 w 36"/>
                    <a:gd name="T23" fmla="*/ 2147483646 h 18"/>
                    <a:gd name="T24" fmla="*/ 2147483646 w 36"/>
                    <a:gd name="T25" fmla="*/ 2147483646 h 18"/>
                    <a:gd name="T26" fmla="*/ 0 w 36"/>
                    <a:gd name="T27" fmla="*/ 2147483646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9" name="iṩ1iḋè">
                  <a:extLst>
                    <a:ext uri="{FF2B5EF4-FFF2-40B4-BE49-F238E27FC236}">
                      <a16:creationId xmlns:a16="http://schemas.microsoft.com/office/drawing/2014/main" id="{DF974F2B-CBD9-4275-847C-0C91D35D2801}"/>
                    </a:ext>
                  </a:extLst>
                </p:cNvPr>
                <p:cNvSpPr>
                  <a:spLocks/>
                </p:cNvSpPr>
                <p:nvPr/>
              </p:nvSpPr>
              <p:spPr bwMode="auto">
                <a:xfrm>
                  <a:off x="6359526" y="3263900"/>
                  <a:ext cx="93663" cy="139700"/>
                </a:xfrm>
                <a:custGeom>
                  <a:avLst/>
                  <a:gdLst>
                    <a:gd name="T0" fmla="*/ 2147483646 w 28"/>
                    <a:gd name="T1" fmla="*/ 2147483646 h 42"/>
                    <a:gd name="T2" fmla="*/ 2147483646 w 28"/>
                    <a:gd name="T3" fmla="*/ 2147483646 h 42"/>
                    <a:gd name="T4" fmla="*/ 2147483646 w 28"/>
                    <a:gd name="T5" fmla="*/ 2147483646 h 42"/>
                    <a:gd name="T6" fmla="*/ 2147483646 w 28"/>
                    <a:gd name="T7" fmla="*/ 2147483646 h 42"/>
                    <a:gd name="T8" fmla="*/ 2147483646 w 28"/>
                    <a:gd name="T9" fmla="*/ 2147483646 h 42"/>
                    <a:gd name="T10" fmla="*/ 2147483646 w 28"/>
                    <a:gd name="T11" fmla="*/ 2147483646 h 42"/>
                    <a:gd name="T12" fmla="*/ 0 w 28"/>
                    <a:gd name="T13" fmla="*/ 2147483646 h 42"/>
                    <a:gd name="T14" fmla="*/ 0 w 28"/>
                    <a:gd name="T15" fmla="*/ 2147483646 h 42"/>
                    <a:gd name="T16" fmla="*/ 2147483646 w 28"/>
                    <a:gd name="T17" fmla="*/ 2147483646 h 42"/>
                    <a:gd name="T18" fmla="*/ 2147483646 w 28"/>
                    <a:gd name="T19" fmla="*/ 2147483646 h 42"/>
                    <a:gd name="T20" fmla="*/ 2147483646 w 28"/>
                    <a:gd name="T21" fmla="*/ 2147483646 h 42"/>
                    <a:gd name="T22" fmla="*/ 2147483646 w 28"/>
                    <a:gd name="T23" fmla="*/ 2147483646 h 42"/>
                    <a:gd name="T24" fmla="*/ 2147483646 w 28"/>
                    <a:gd name="T25" fmla="*/ 2147483646 h 42"/>
                    <a:gd name="T26" fmla="*/ 2147483646 w 28"/>
                    <a:gd name="T27" fmla="*/ 2147483646 h 42"/>
                    <a:gd name="T28" fmla="*/ 2147483646 w 28"/>
                    <a:gd name="T29" fmla="*/ 2147483646 h 42"/>
                    <a:gd name="T30" fmla="*/ 2147483646 w 28"/>
                    <a:gd name="T31" fmla="*/ 2147483646 h 42"/>
                    <a:gd name="T32" fmla="*/ 2147483646 w 28"/>
                    <a:gd name="T33" fmla="*/ 2147483646 h 42"/>
                    <a:gd name="T34" fmla="*/ 2147483646 w 28"/>
                    <a:gd name="T35" fmla="*/ 2147483646 h 42"/>
                    <a:gd name="T36" fmla="*/ 2147483646 w 28"/>
                    <a:gd name="T37" fmla="*/ 2147483646 h 42"/>
                    <a:gd name="T38" fmla="*/ 2147483646 w 28"/>
                    <a:gd name="T39" fmla="*/ 2147483646 h 42"/>
                    <a:gd name="T40" fmla="*/ 2147483646 w 28"/>
                    <a:gd name="T41" fmla="*/ 0 h 42"/>
                    <a:gd name="T42" fmla="*/ 2147483646 w 28"/>
                    <a:gd name="T43" fmla="*/ 2147483646 h 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0" name="íṩlïḓè">
                  <a:extLst>
                    <a:ext uri="{FF2B5EF4-FFF2-40B4-BE49-F238E27FC236}">
                      <a16:creationId xmlns:a16="http://schemas.microsoft.com/office/drawing/2014/main" id="{21C78AE8-4AB4-43EB-B771-7B287A962023}"/>
                    </a:ext>
                  </a:extLst>
                </p:cNvPr>
                <p:cNvSpPr>
                  <a:spLocks/>
                </p:cNvSpPr>
                <p:nvPr/>
              </p:nvSpPr>
              <p:spPr bwMode="auto">
                <a:xfrm>
                  <a:off x="5826126" y="3273425"/>
                  <a:ext cx="223838" cy="293688"/>
                </a:xfrm>
                <a:custGeom>
                  <a:avLst/>
                  <a:gdLst>
                    <a:gd name="T0" fmla="*/ 2147483646 w 68"/>
                    <a:gd name="T1" fmla="*/ 2147483646 h 88"/>
                    <a:gd name="T2" fmla="*/ 2147483646 w 68"/>
                    <a:gd name="T3" fmla="*/ 2147483646 h 88"/>
                    <a:gd name="T4" fmla="*/ 2147483646 w 68"/>
                    <a:gd name="T5" fmla="*/ 2147483646 h 88"/>
                    <a:gd name="T6" fmla="*/ 2147483646 w 68"/>
                    <a:gd name="T7" fmla="*/ 2147483646 h 88"/>
                    <a:gd name="T8" fmla="*/ 2147483646 w 68"/>
                    <a:gd name="T9" fmla="*/ 0 h 88"/>
                    <a:gd name="T10" fmla="*/ 2147483646 w 68"/>
                    <a:gd name="T11" fmla="*/ 2147483646 h 88"/>
                    <a:gd name="T12" fmla="*/ 2147483646 w 68"/>
                    <a:gd name="T13" fmla="*/ 2147483646 h 88"/>
                    <a:gd name="T14" fmla="*/ 2147483646 w 68"/>
                    <a:gd name="T15" fmla="*/ 2147483646 h 88"/>
                    <a:gd name="T16" fmla="*/ 2147483646 w 68"/>
                    <a:gd name="T17" fmla="*/ 2147483646 h 88"/>
                    <a:gd name="T18" fmla="*/ 2147483646 w 68"/>
                    <a:gd name="T19" fmla="*/ 2147483646 h 88"/>
                    <a:gd name="T20" fmla="*/ 2147483646 w 68"/>
                    <a:gd name="T21" fmla="*/ 2147483646 h 88"/>
                    <a:gd name="T22" fmla="*/ 2147483646 w 68"/>
                    <a:gd name="T23" fmla="*/ 2147483646 h 88"/>
                    <a:gd name="T24" fmla="*/ 2147483646 w 68"/>
                    <a:gd name="T25" fmla="*/ 2147483646 h 88"/>
                    <a:gd name="T26" fmla="*/ 2147483646 w 68"/>
                    <a:gd name="T27" fmla="*/ 2147483646 h 88"/>
                    <a:gd name="T28" fmla="*/ 0 w 68"/>
                    <a:gd name="T29" fmla="*/ 2147483646 h 88"/>
                    <a:gd name="T30" fmla="*/ 2147483646 w 68"/>
                    <a:gd name="T31" fmla="*/ 2147483646 h 88"/>
                    <a:gd name="T32" fmla="*/ 2147483646 w 68"/>
                    <a:gd name="T33" fmla="*/ 2147483646 h 88"/>
                    <a:gd name="T34" fmla="*/ 2147483646 w 68"/>
                    <a:gd name="T35" fmla="*/ 2147483646 h 88"/>
                    <a:gd name="T36" fmla="*/ 2147483646 w 68"/>
                    <a:gd name="T37" fmla="*/ 2147483646 h 88"/>
                    <a:gd name="T38" fmla="*/ 2147483646 w 68"/>
                    <a:gd name="T39" fmla="*/ 2147483646 h 88"/>
                    <a:gd name="T40" fmla="*/ 2147483646 w 68"/>
                    <a:gd name="T41" fmla="*/ 2147483646 h 88"/>
                    <a:gd name="T42" fmla="*/ 2147483646 w 68"/>
                    <a:gd name="T43" fmla="*/ 2147483646 h 88"/>
                    <a:gd name="T44" fmla="*/ 2147483646 w 68"/>
                    <a:gd name="T45" fmla="*/ 2147483646 h 88"/>
                    <a:gd name="T46" fmla="*/ 2147483646 w 68"/>
                    <a:gd name="T47" fmla="*/ 2147483646 h 88"/>
                    <a:gd name="T48" fmla="*/ 2147483646 w 68"/>
                    <a:gd name="T49" fmla="*/ 2147483646 h 88"/>
                    <a:gd name="T50" fmla="*/ 2147483646 w 68"/>
                    <a:gd name="T51" fmla="*/ 2147483646 h 88"/>
                    <a:gd name="T52" fmla="*/ 2147483646 w 68"/>
                    <a:gd name="T53" fmla="*/ 2147483646 h 88"/>
                    <a:gd name="T54" fmla="*/ 2147483646 w 68"/>
                    <a:gd name="T55" fmla="*/ 2147483646 h 88"/>
                    <a:gd name="T56" fmla="*/ 2147483646 w 68"/>
                    <a:gd name="T57" fmla="*/ 2147483646 h 88"/>
                    <a:gd name="T58" fmla="*/ 2147483646 w 68"/>
                    <a:gd name="T59" fmla="*/ 2147483646 h 88"/>
                    <a:gd name="T60" fmla="*/ 2147483646 w 68"/>
                    <a:gd name="T61" fmla="*/ 2147483646 h 88"/>
                    <a:gd name="T62" fmla="*/ 2147483646 w 68"/>
                    <a:gd name="T63" fmla="*/ 2147483646 h 88"/>
                    <a:gd name="T64" fmla="*/ 2147483646 w 68"/>
                    <a:gd name="T65" fmla="*/ 2147483646 h 88"/>
                    <a:gd name="T66" fmla="*/ 2147483646 w 68"/>
                    <a:gd name="T67" fmla="*/ 2147483646 h 88"/>
                    <a:gd name="T68" fmla="*/ 2147483646 w 68"/>
                    <a:gd name="T69" fmla="*/ 2147483646 h 88"/>
                    <a:gd name="T70" fmla="*/ 2147483646 w 68"/>
                    <a:gd name="T71" fmla="*/ 2147483646 h 88"/>
                    <a:gd name="T72" fmla="*/ 2147483646 w 68"/>
                    <a:gd name="T73" fmla="*/ 2147483646 h 88"/>
                    <a:gd name="T74" fmla="*/ 2147483646 w 68"/>
                    <a:gd name="T75" fmla="*/ 2147483646 h 88"/>
                    <a:gd name="T76" fmla="*/ 2147483646 w 68"/>
                    <a:gd name="T77" fmla="*/ 2147483646 h 88"/>
                    <a:gd name="T78" fmla="*/ 2147483646 w 68"/>
                    <a:gd name="T79" fmla="*/ 2147483646 h 88"/>
                    <a:gd name="T80" fmla="*/ 2147483646 w 68"/>
                    <a:gd name="T81" fmla="*/ 2147483646 h 88"/>
                    <a:gd name="T82" fmla="*/ 2147483646 w 68"/>
                    <a:gd name="T83" fmla="*/ 2147483646 h 88"/>
                    <a:gd name="T84" fmla="*/ 2147483646 w 68"/>
                    <a:gd name="T85" fmla="*/ 2147483646 h 88"/>
                    <a:gd name="T86" fmla="*/ 2147483646 w 68"/>
                    <a:gd name="T87" fmla="*/ 2147483646 h 88"/>
                    <a:gd name="T88" fmla="*/ 2147483646 w 68"/>
                    <a:gd name="T89" fmla="*/ 2147483646 h 88"/>
                    <a:gd name="T90" fmla="*/ 2147483646 w 68"/>
                    <a:gd name="T91" fmla="*/ 2147483646 h 88"/>
                    <a:gd name="T92" fmla="*/ 2147483646 w 68"/>
                    <a:gd name="T93" fmla="*/ 2147483646 h 8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1" name="ísḷïďè">
                  <a:extLst>
                    <a:ext uri="{FF2B5EF4-FFF2-40B4-BE49-F238E27FC236}">
                      <a16:creationId xmlns:a16="http://schemas.microsoft.com/office/drawing/2014/main" id="{6F48AA7D-D611-4C2B-9D91-25E493937564}"/>
                    </a:ext>
                  </a:extLst>
                </p:cNvPr>
                <p:cNvSpPr>
                  <a:spLocks/>
                </p:cNvSpPr>
                <p:nvPr/>
              </p:nvSpPr>
              <p:spPr bwMode="auto">
                <a:xfrm>
                  <a:off x="4518026" y="3506788"/>
                  <a:ext cx="53975" cy="71438"/>
                </a:xfrm>
                <a:custGeom>
                  <a:avLst/>
                  <a:gdLst>
                    <a:gd name="T0" fmla="*/ 2147483646 w 16"/>
                    <a:gd name="T1" fmla="*/ 2147483646 h 21"/>
                    <a:gd name="T2" fmla="*/ 2147483646 w 16"/>
                    <a:gd name="T3" fmla="*/ 2147483646 h 21"/>
                    <a:gd name="T4" fmla="*/ 2147483646 w 16"/>
                    <a:gd name="T5" fmla="*/ 2147483646 h 21"/>
                    <a:gd name="T6" fmla="*/ 2147483646 w 16"/>
                    <a:gd name="T7" fmla="*/ 0 h 21"/>
                    <a:gd name="T8" fmla="*/ 2147483646 w 16"/>
                    <a:gd name="T9" fmla="*/ 2147483646 h 21"/>
                    <a:gd name="T10" fmla="*/ 2147483646 w 16"/>
                    <a:gd name="T11" fmla="*/ 2147483646 h 21"/>
                    <a:gd name="T12" fmla="*/ 2147483646 w 16"/>
                    <a:gd name="T13" fmla="*/ 2147483646 h 21"/>
                    <a:gd name="T14" fmla="*/ 2147483646 w 16"/>
                    <a:gd name="T15" fmla="*/ 2147483646 h 21"/>
                    <a:gd name="T16" fmla="*/ 0 w 16"/>
                    <a:gd name="T17" fmla="*/ 2147483646 h 21"/>
                    <a:gd name="T18" fmla="*/ 2147483646 w 16"/>
                    <a:gd name="T19" fmla="*/ 2147483646 h 21"/>
                    <a:gd name="T20" fmla="*/ 2147483646 w 16"/>
                    <a:gd name="T21" fmla="*/ 2147483646 h 21"/>
                    <a:gd name="T22" fmla="*/ 2147483646 w 16"/>
                    <a:gd name="T23" fmla="*/ 2147483646 h 21"/>
                    <a:gd name="T24" fmla="*/ 2147483646 w 16"/>
                    <a:gd name="T25" fmla="*/ 2147483646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2" name="îṧļîḓé">
                  <a:extLst>
                    <a:ext uri="{FF2B5EF4-FFF2-40B4-BE49-F238E27FC236}">
                      <a16:creationId xmlns:a16="http://schemas.microsoft.com/office/drawing/2014/main" id="{B360D3BC-07F0-47E6-9E26-19C3F1F6AD27}"/>
                    </a:ext>
                  </a:extLst>
                </p:cNvPr>
                <p:cNvSpPr>
                  <a:spLocks/>
                </p:cNvSpPr>
                <p:nvPr/>
              </p:nvSpPr>
              <p:spPr bwMode="auto">
                <a:xfrm>
                  <a:off x="5319713" y="3133725"/>
                  <a:ext cx="222250" cy="500063"/>
                </a:xfrm>
                <a:custGeom>
                  <a:avLst/>
                  <a:gdLst>
                    <a:gd name="T0" fmla="*/ 2147483646 w 67"/>
                    <a:gd name="T1" fmla="*/ 2147483646 h 150"/>
                    <a:gd name="T2" fmla="*/ 2147483646 w 67"/>
                    <a:gd name="T3" fmla="*/ 2147483646 h 150"/>
                    <a:gd name="T4" fmla="*/ 2147483646 w 67"/>
                    <a:gd name="T5" fmla="*/ 2147483646 h 150"/>
                    <a:gd name="T6" fmla="*/ 2147483646 w 67"/>
                    <a:gd name="T7" fmla="*/ 2147483646 h 150"/>
                    <a:gd name="T8" fmla="*/ 2147483646 w 67"/>
                    <a:gd name="T9" fmla="*/ 2147483646 h 150"/>
                    <a:gd name="T10" fmla="*/ 2147483646 w 67"/>
                    <a:gd name="T11" fmla="*/ 2147483646 h 150"/>
                    <a:gd name="T12" fmla="*/ 2147483646 w 67"/>
                    <a:gd name="T13" fmla="*/ 2147483646 h 150"/>
                    <a:gd name="T14" fmla="*/ 2147483646 w 67"/>
                    <a:gd name="T15" fmla="*/ 2147483646 h 150"/>
                    <a:gd name="T16" fmla="*/ 2147483646 w 67"/>
                    <a:gd name="T17" fmla="*/ 2147483646 h 150"/>
                    <a:gd name="T18" fmla="*/ 2147483646 w 67"/>
                    <a:gd name="T19" fmla="*/ 2147483646 h 150"/>
                    <a:gd name="T20" fmla="*/ 2147483646 w 67"/>
                    <a:gd name="T21" fmla="*/ 2147483646 h 150"/>
                    <a:gd name="T22" fmla="*/ 2147483646 w 67"/>
                    <a:gd name="T23" fmla="*/ 2147483646 h 150"/>
                    <a:gd name="T24" fmla="*/ 2147483646 w 67"/>
                    <a:gd name="T25" fmla="*/ 2147483646 h 150"/>
                    <a:gd name="T26" fmla="*/ 2147483646 w 67"/>
                    <a:gd name="T27" fmla="*/ 2147483646 h 150"/>
                    <a:gd name="T28" fmla="*/ 2147483646 w 67"/>
                    <a:gd name="T29" fmla="*/ 2147483646 h 150"/>
                    <a:gd name="T30" fmla="*/ 2147483646 w 67"/>
                    <a:gd name="T31" fmla="*/ 2147483646 h 150"/>
                    <a:gd name="T32" fmla="*/ 2147483646 w 67"/>
                    <a:gd name="T33" fmla="*/ 2147483646 h 150"/>
                    <a:gd name="T34" fmla="*/ 2147483646 w 67"/>
                    <a:gd name="T35" fmla="*/ 2147483646 h 150"/>
                    <a:gd name="T36" fmla="*/ 2147483646 w 67"/>
                    <a:gd name="T37" fmla="*/ 2147483646 h 150"/>
                    <a:gd name="T38" fmla="*/ 2147483646 w 67"/>
                    <a:gd name="T39" fmla="*/ 2147483646 h 150"/>
                    <a:gd name="T40" fmla="*/ 2147483646 w 67"/>
                    <a:gd name="T41" fmla="*/ 2147483646 h 150"/>
                    <a:gd name="T42" fmla="*/ 2147483646 w 67"/>
                    <a:gd name="T43" fmla="*/ 2147483646 h 150"/>
                    <a:gd name="T44" fmla="*/ 2147483646 w 67"/>
                    <a:gd name="T45" fmla="*/ 2147483646 h 150"/>
                    <a:gd name="T46" fmla="*/ 2147483646 w 67"/>
                    <a:gd name="T47" fmla="*/ 2147483646 h 150"/>
                    <a:gd name="T48" fmla="*/ 2147483646 w 67"/>
                    <a:gd name="T49" fmla="*/ 2147483646 h 150"/>
                    <a:gd name="T50" fmla="*/ 2147483646 w 67"/>
                    <a:gd name="T51" fmla="*/ 2147483646 h 150"/>
                    <a:gd name="T52" fmla="*/ 2147483646 w 67"/>
                    <a:gd name="T53" fmla="*/ 2147483646 h 150"/>
                    <a:gd name="T54" fmla="*/ 2147483646 w 67"/>
                    <a:gd name="T55" fmla="*/ 2147483646 h 150"/>
                    <a:gd name="T56" fmla="*/ 2147483646 w 67"/>
                    <a:gd name="T57" fmla="*/ 2147483646 h 150"/>
                    <a:gd name="T58" fmla="*/ 2147483646 w 67"/>
                    <a:gd name="T59" fmla="*/ 2147483646 h 150"/>
                    <a:gd name="T60" fmla="*/ 2147483646 w 67"/>
                    <a:gd name="T61" fmla="*/ 2147483646 h 150"/>
                    <a:gd name="T62" fmla="*/ 2147483646 w 67"/>
                    <a:gd name="T63" fmla="*/ 2147483646 h 150"/>
                    <a:gd name="T64" fmla="*/ 2147483646 w 67"/>
                    <a:gd name="T65" fmla="*/ 2147483646 h 150"/>
                    <a:gd name="T66" fmla="*/ 2147483646 w 67"/>
                    <a:gd name="T67" fmla="*/ 2147483646 h 150"/>
                    <a:gd name="T68" fmla="*/ 2147483646 w 67"/>
                    <a:gd name="T69" fmla="*/ 2147483646 h 150"/>
                    <a:gd name="T70" fmla="*/ 2147483646 w 67"/>
                    <a:gd name="T71" fmla="*/ 2147483646 h 150"/>
                    <a:gd name="T72" fmla="*/ 2147483646 w 67"/>
                    <a:gd name="T73" fmla="*/ 2147483646 h 150"/>
                    <a:gd name="T74" fmla="*/ 2147483646 w 67"/>
                    <a:gd name="T75" fmla="*/ 2147483646 h 150"/>
                    <a:gd name="T76" fmla="*/ 2147483646 w 67"/>
                    <a:gd name="T77" fmla="*/ 2147483646 h 150"/>
                    <a:gd name="T78" fmla="*/ 2147483646 w 67"/>
                    <a:gd name="T79" fmla="*/ 2147483646 h 150"/>
                    <a:gd name="T80" fmla="*/ 2147483646 w 67"/>
                    <a:gd name="T81" fmla="*/ 2147483646 h 150"/>
                    <a:gd name="T82" fmla="*/ 2147483646 w 67"/>
                    <a:gd name="T83" fmla="*/ 2147483646 h 150"/>
                    <a:gd name="T84" fmla="*/ 2147483646 w 67"/>
                    <a:gd name="T85" fmla="*/ 2147483646 h 150"/>
                    <a:gd name="T86" fmla="*/ 2147483646 w 67"/>
                    <a:gd name="T87" fmla="*/ 2147483646 h 150"/>
                    <a:gd name="T88" fmla="*/ 2147483646 w 67"/>
                    <a:gd name="T89" fmla="*/ 2147483646 h 150"/>
                    <a:gd name="T90" fmla="*/ 2147483646 w 67"/>
                    <a:gd name="T91" fmla="*/ 2147483646 h 150"/>
                    <a:gd name="T92" fmla="*/ 2147483646 w 67"/>
                    <a:gd name="T93" fmla="*/ 2147483646 h 150"/>
                    <a:gd name="T94" fmla="*/ 2147483646 w 67"/>
                    <a:gd name="T95" fmla="*/ 2147483646 h 150"/>
                    <a:gd name="T96" fmla="*/ 2147483646 w 67"/>
                    <a:gd name="T97" fmla="*/ 2147483646 h 150"/>
                    <a:gd name="T98" fmla="*/ 2147483646 w 67"/>
                    <a:gd name="T99" fmla="*/ 2147483646 h 150"/>
                    <a:gd name="T100" fmla="*/ 2147483646 w 67"/>
                    <a:gd name="T101" fmla="*/ 2147483646 h 150"/>
                    <a:gd name="T102" fmla="*/ 2147483646 w 67"/>
                    <a:gd name="T103" fmla="*/ 2147483646 h 1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3" name="iSļïḑé">
                  <a:extLst>
                    <a:ext uri="{FF2B5EF4-FFF2-40B4-BE49-F238E27FC236}">
                      <a16:creationId xmlns:a16="http://schemas.microsoft.com/office/drawing/2014/main" id="{5F91A1B2-75BD-4ACE-8C88-1788FA4199F8}"/>
                    </a:ext>
                  </a:extLst>
                </p:cNvPr>
                <p:cNvSpPr>
                  <a:spLocks/>
                </p:cNvSpPr>
                <p:nvPr/>
              </p:nvSpPr>
              <p:spPr bwMode="auto">
                <a:xfrm>
                  <a:off x="4422776" y="3106738"/>
                  <a:ext cx="412750" cy="596900"/>
                </a:xfrm>
                <a:custGeom>
                  <a:avLst/>
                  <a:gdLst>
                    <a:gd name="T0" fmla="*/ 2147483646 w 125"/>
                    <a:gd name="T1" fmla="*/ 2147483646 h 179"/>
                    <a:gd name="T2" fmla="*/ 2147483646 w 125"/>
                    <a:gd name="T3" fmla="*/ 2147483646 h 179"/>
                    <a:gd name="T4" fmla="*/ 2147483646 w 125"/>
                    <a:gd name="T5" fmla="*/ 2147483646 h 179"/>
                    <a:gd name="T6" fmla="*/ 2147483646 w 125"/>
                    <a:gd name="T7" fmla="*/ 2147483646 h 179"/>
                    <a:gd name="T8" fmla="*/ 2147483646 w 125"/>
                    <a:gd name="T9" fmla="*/ 2147483646 h 179"/>
                    <a:gd name="T10" fmla="*/ 2147483646 w 125"/>
                    <a:gd name="T11" fmla="*/ 2147483646 h 179"/>
                    <a:gd name="T12" fmla="*/ 2147483646 w 125"/>
                    <a:gd name="T13" fmla="*/ 2147483646 h 179"/>
                    <a:gd name="T14" fmla="*/ 2147483646 w 125"/>
                    <a:gd name="T15" fmla="*/ 2147483646 h 179"/>
                    <a:gd name="T16" fmla="*/ 2147483646 w 125"/>
                    <a:gd name="T17" fmla="*/ 2147483646 h 179"/>
                    <a:gd name="T18" fmla="*/ 2147483646 w 125"/>
                    <a:gd name="T19" fmla="*/ 2147483646 h 179"/>
                    <a:gd name="T20" fmla="*/ 2147483646 w 125"/>
                    <a:gd name="T21" fmla="*/ 2147483646 h 179"/>
                    <a:gd name="T22" fmla="*/ 2147483646 w 125"/>
                    <a:gd name="T23" fmla="*/ 0 h 179"/>
                    <a:gd name="T24" fmla="*/ 2147483646 w 125"/>
                    <a:gd name="T25" fmla="*/ 0 h 179"/>
                    <a:gd name="T26" fmla="*/ 2147483646 w 125"/>
                    <a:gd name="T27" fmla="*/ 2147483646 h 179"/>
                    <a:gd name="T28" fmla="*/ 2147483646 w 125"/>
                    <a:gd name="T29" fmla="*/ 2147483646 h 179"/>
                    <a:gd name="T30" fmla="*/ 2147483646 w 125"/>
                    <a:gd name="T31" fmla="*/ 2147483646 h 179"/>
                    <a:gd name="T32" fmla="*/ 2147483646 w 125"/>
                    <a:gd name="T33" fmla="*/ 2147483646 h 179"/>
                    <a:gd name="T34" fmla="*/ 0 w 125"/>
                    <a:gd name="T35" fmla="*/ 2147483646 h 179"/>
                    <a:gd name="T36" fmla="*/ 2147483646 w 125"/>
                    <a:gd name="T37" fmla="*/ 2147483646 h 179"/>
                    <a:gd name="T38" fmla="*/ 2147483646 w 125"/>
                    <a:gd name="T39" fmla="*/ 2147483646 h 179"/>
                    <a:gd name="T40" fmla="*/ 2147483646 w 125"/>
                    <a:gd name="T41" fmla="*/ 2147483646 h 179"/>
                    <a:gd name="T42" fmla="*/ 2147483646 w 125"/>
                    <a:gd name="T43" fmla="*/ 2147483646 h 179"/>
                    <a:gd name="T44" fmla="*/ 2147483646 w 125"/>
                    <a:gd name="T45" fmla="*/ 2147483646 h 179"/>
                    <a:gd name="T46" fmla="*/ 2147483646 w 125"/>
                    <a:gd name="T47" fmla="*/ 2147483646 h 179"/>
                    <a:gd name="T48" fmla="*/ 2147483646 w 125"/>
                    <a:gd name="T49" fmla="*/ 2147483646 h 179"/>
                    <a:gd name="T50" fmla="*/ 2147483646 w 125"/>
                    <a:gd name="T51" fmla="*/ 2147483646 h 179"/>
                    <a:gd name="T52" fmla="*/ 2147483646 w 125"/>
                    <a:gd name="T53" fmla="*/ 2147483646 h 179"/>
                    <a:gd name="T54" fmla="*/ 2147483646 w 125"/>
                    <a:gd name="T55" fmla="*/ 2147483646 h 179"/>
                    <a:gd name="T56" fmla="*/ 2147483646 w 125"/>
                    <a:gd name="T57" fmla="*/ 2147483646 h 179"/>
                    <a:gd name="T58" fmla="*/ 2147483646 w 125"/>
                    <a:gd name="T59" fmla="*/ 2147483646 h 179"/>
                    <a:gd name="T60" fmla="*/ 2147483646 w 125"/>
                    <a:gd name="T61" fmla="*/ 2147483646 h 179"/>
                    <a:gd name="T62" fmla="*/ 2147483646 w 125"/>
                    <a:gd name="T63" fmla="*/ 2147483646 h 179"/>
                    <a:gd name="T64" fmla="*/ 2147483646 w 125"/>
                    <a:gd name="T65" fmla="*/ 2147483646 h 179"/>
                    <a:gd name="T66" fmla="*/ 2147483646 w 125"/>
                    <a:gd name="T67" fmla="*/ 2147483646 h 179"/>
                    <a:gd name="T68" fmla="*/ 2147483646 w 125"/>
                    <a:gd name="T69" fmla="*/ 2147483646 h 179"/>
                    <a:gd name="T70" fmla="*/ 2147483646 w 125"/>
                    <a:gd name="T71" fmla="*/ 2147483646 h 179"/>
                    <a:gd name="T72" fmla="*/ 2147483646 w 125"/>
                    <a:gd name="T73" fmla="*/ 2147483646 h 179"/>
                    <a:gd name="T74" fmla="*/ 2147483646 w 125"/>
                    <a:gd name="T75" fmla="*/ 2147483646 h 179"/>
                    <a:gd name="T76" fmla="*/ 2147483646 w 125"/>
                    <a:gd name="T77" fmla="*/ 2147483646 h 179"/>
                    <a:gd name="T78" fmla="*/ 2147483646 w 125"/>
                    <a:gd name="T79" fmla="*/ 2147483646 h 179"/>
                    <a:gd name="T80" fmla="*/ 2147483646 w 125"/>
                    <a:gd name="T81" fmla="*/ 2147483646 h 179"/>
                    <a:gd name="T82" fmla="*/ 2147483646 w 125"/>
                    <a:gd name="T83" fmla="*/ 2147483646 h 179"/>
                    <a:gd name="T84" fmla="*/ 2147483646 w 125"/>
                    <a:gd name="T85" fmla="*/ 2147483646 h 179"/>
                    <a:gd name="T86" fmla="*/ 2147483646 w 125"/>
                    <a:gd name="T87" fmla="*/ 2147483646 h 179"/>
                    <a:gd name="T88" fmla="*/ 2147483646 w 125"/>
                    <a:gd name="T89" fmla="*/ 2147483646 h 179"/>
                    <a:gd name="T90" fmla="*/ 2147483646 w 125"/>
                    <a:gd name="T91" fmla="*/ 2147483646 h 179"/>
                    <a:gd name="T92" fmla="*/ 2147483646 w 125"/>
                    <a:gd name="T93" fmla="*/ 2147483646 h 179"/>
                    <a:gd name="T94" fmla="*/ 2147483646 w 125"/>
                    <a:gd name="T95" fmla="*/ 2147483646 h 179"/>
                    <a:gd name="T96" fmla="*/ 2147483646 w 125"/>
                    <a:gd name="T97" fmla="*/ 2147483646 h 179"/>
                    <a:gd name="T98" fmla="*/ 2147483646 w 125"/>
                    <a:gd name="T99" fmla="*/ 2147483646 h 179"/>
                    <a:gd name="T100" fmla="*/ 2147483646 w 125"/>
                    <a:gd name="T101" fmla="*/ 2147483646 h 17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4" name="íšlïďè">
                  <a:extLst>
                    <a:ext uri="{FF2B5EF4-FFF2-40B4-BE49-F238E27FC236}">
                      <a16:creationId xmlns:a16="http://schemas.microsoft.com/office/drawing/2014/main" id="{01F23B3B-2457-4FE2-97D7-059630BFC456}"/>
                    </a:ext>
                  </a:extLst>
                </p:cNvPr>
                <p:cNvSpPr>
                  <a:spLocks/>
                </p:cNvSpPr>
                <p:nvPr/>
              </p:nvSpPr>
              <p:spPr bwMode="auto">
                <a:xfrm>
                  <a:off x="5478463" y="3581400"/>
                  <a:ext cx="46038" cy="76200"/>
                </a:xfrm>
                <a:custGeom>
                  <a:avLst/>
                  <a:gdLst>
                    <a:gd name="T0" fmla="*/ 2147483646 w 14"/>
                    <a:gd name="T1" fmla="*/ 2147483646 h 23"/>
                    <a:gd name="T2" fmla="*/ 2147483646 w 14"/>
                    <a:gd name="T3" fmla="*/ 2147483646 h 23"/>
                    <a:gd name="T4" fmla="*/ 2147483646 w 14"/>
                    <a:gd name="T5" fmla="*/ 0 h 23"/>
                    <a:gd name="T6" fmla="*/ 0 w 14"/>
                    <a:gd name="T7" fmla="*/ 2147483646 h 23"/>
                    <a:gd name="T8" fmla="*/ 2147483646 w 14"/>
                    <a:gd name="T9" fmla="*/ 2147483646 h 23"/>
                    <a:gd name="T10" fmla="*/ 2147483646 w 14"/>
                    <a:gd name="T11" fmla="*/ 2147483646 h 23"/>
                    <a:gd name="T12" fmla="*/ 2147483646 w 14"/>
                    <a:gd name="T13" fmla="*/ 2147483646 h 23"/>
                    <a:gd name="T14" fmla="*/ 2147483646 w 14"/>
                    <a:gd name="T15" fmla="*/ 2147483646 h 23"/>
                    <a:gd name="T16" fmla="*/ 2147483646 w 14"/>
                    <a:gd name="T17" fmla="*/ 2147483646 h 23"/>
                    <a:gd name="T18" fmla="*/ 2147483646 w 14"/>
                    <a:gd name="T19" fmla="*/ 2147483646 h 23"/>
                    <a:gd name="T20" fmla="*/ 2147483646 w 14"/>
                    <a:gd name="T21" fmla="*/ 2147483646 h 23"/>
                    <a:gd name="T22" fmla="*/ 2147483646 w 14"/>
                    <a:gd name="T23" fmla="*/ 2147483646 h 23"/>
                    <a:gd name="T24" fmla="*/ 2147483646 w 14"/>
                    <a:gd name="T25" fmla="*/ 2147483646 h 23"/>
                    <a:gd name="T26" fmla="*/ 2147483646 w 14"/>
                    <a:gd name="T27" fmla="*/ 2147483646 h 2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5" name="işḷîḑe">
                  <a:extLst>
                    <a:ext uri="{FF2B5EF4-FFF2-40B4-BE49-F238E27FC236}">
                      <a16:creationId xmlns:a16="http://schemas.microsoft.com/office/drawing/2014/main" id="{902AC3AD-5A7D-4479-8386-6E28EB094E7F}"/>
                    </a:ext>
                  </a:extLst>
                </p:cNvPr>
                <p:cNvSpPr>
                  <a:spLocks/>
                </p:cNvSpPr>
                <p:nvPr/>
              </p:nvSpPr>
              <p:spPr bwMode="auto">
                <a:xfrm>
                  <a:off x="6310313" y="3136900"/>
                  <a:ext cx="406400" cy="554038"/>
                </a:xfrm>
                <a:custGeom>
                  <a:avLst/>
                  <a:gdLst>
                    <a:gd name="T0" fmla="*/ 2147483646 w 123"/>
                    <a:gd name="T1" fmla="*/ 2147483646 h 166"/>
                    <a:gd name="T2" fmla="*/ 2147483646 w 123"/>
                    <a:gd name="T3" fmla="*/ 0 h 166"/>
                    <a:gd name="T4" fmla="*/ 2147483646 w 123"/>
                    <a:gd name="T5" fmla="*/ 2147483646 h 166"/>
                    <a:gd name="T6" fmla="*/ 2147483646 w 123"/>
                    <a:gd name="T7" fmla="*/ 2147483646 h 166"/>
                    <a:gd name="T8" fmla="*/ 2147483646 w 123"/>
                    <a:gd name="T9" fmla="*/ 2147483646 h 166"/>
                    <a:gd name="T10" fmla="*/ 2147483646 w 123"/>
                    <a:gd name="T11" fmla="*/ 2147483646 h 166"/>
                    <a:gd name="T12" fmla="*/ 2147483646 w 123"/>
                    <a:gd name="T13" fmla="*/ 2147483646 h 166"/>
                    <a:gd name="T14" fmla="*/ 2147483646 w 123"/>
                    <a:gd name="T15" fmla="*/ 2147483646 h 166"/>
                    <a:gd name="T16" fmla="*/ 2147483646 w 123"/>
                    <a:gd name="T17" fmla="*/ 2147483646 h 166"/>
                    <a:gd name="T18" fmla="*/ 2147483646 w 123"/>
                    <a:gd name="T19" fmla="*/ 2147483646 h 166"/>
                    <a:gd name="T20" fmla="*/ 2147483646 w 123"/>
                    <a:gd name="T21" fmla="*/ 2147483646 h 166"/>
                    <a:gd name="T22" fmla="*/ 2147483646 w 123"/>
                    <a:gd name="T23" fmla="*/ 2147483646 h 166"/>
                    <a:gd name="T24" fmla="*/ 2147483646 w 123"/>
                    <a:gd name="T25" fmla="*/ 2147483646 h 166"/>
                    <a:gd name="T26" fmla="*/ 2147483646 w 123"/>
                    <a:gd name="T27" fmla="*/ 2147483646 h 166"/>
                    <a:gd name="T28" fmla="*/ 2147483646 w 123"/>
                    <a:gd name="T29" fmla="*/ 2147483646 h 166"/>
                    <a:gd name="T30" fmla="*/ 2147483646 w 123"/>
                    <a:gd name="T31" fmla="*/ 2147483646 h 166"/>
                    <a:gd name="T32" fmla="*/ 2147483646 w 123"/>
                    <a:gd name="T33" fmla="*/ 2147483646 h 166"/>
                    <a:gd name="T34" fmla="*/ 2147483646 w 123"/>
                    <a:gd name="T35" fmla="*/ 2147483646 h 166"/>
                    <a:gd name="T36" fmla="*/ 2147483646 w 123"/>
                    <a:gd name="T37" fmla="*/ 2147483646 h 166"/>
                    <a:gd name="T38" fmla="*/ 2147483646 w 123"/>
                    <a:gd name="T39" fmla="*/ 2147483646 h 166"/>
                    <a:gd name="T40" fmla="*/ 2147483646 w 123"/>
                    <a:gd name="T41" fmla="*/ 2147483646 h 166"/>
                    <a:gd name="T42" fmla="*/ 2147483646 w 123"/>
                    <a:gd name="T43" fmla="*/ 2147483646 h 166"/>
                    <a:gd name="T44" fmla="*/ 2147483646 w 123"/>
                    <a:gd name="T45" fmla="*/ 2147483646 h 166"/>
                    <a:gd name="T46" fmla="*/ 2147483646 w 123"/>
                    <a:gd name="T47" fmla="*/ 2147483646 h 166"/>
                    <a:gd name="T48" fmla="*/ 2147483646 w 123"/>
                    <a:gd name="T49" fmla="*/ 2147483646 h 166"/>
                    <a:gd name="T50" fmla="*/ 2147483646 w 123"/>
                    <a:gd name="T51" fmla="*/ 2147483646 h 166"/>
                    <a:gd name="T52" fmla="*/ 2147483646 w 123"/>
                    <a:gd name="T53" fmla="*/ 2147483646 h 166"/>
                    <a:gd name="T54" fmla="*/ 2147483646 w 123"/>
                    <a:gd name="T55" fmla="*/ 2147483646 h 166"/>
                    <a:gd name="T56" fmla="*/ 2147483646 w 123"/>
                    <a:gd name="T57" fmla="*/ 2147483646 h 166"/>
                    <a:gd name="T58" fmla="*/ 2147483646 w 123"/>
                    <a:gd name="T59" fmla="*/ 2147483646 h 166"/>
                    <a:gd name="T60" fmla="*/ 2147483646 w 123"/>
                    <a:gd name="T61" fmla="*/ 2147483646 h 166"/>
                    <a:gd name="T62" fmla="*/ 2147483646 w 123"/>
                    <a:gd name="T63" fmla="*/ 2147483646 h 166"/>
                    <a:gd name="T64" fmla="*/ 2147483646 w 123"/>
                    <a:gd name="T65" fmla="*/ 2147483646 h 166"/>
                    <a:gd name="T66" fmla="*/ 2147483646 w 123"/>
                    <a:gd name="T67" fmla="*/ 2147483646 h 166"/>
                    <a:gd name="T68" fmla="*/ 2147483646 w 123"/>
                    <a:gd name="T69" fmla="*/ 2147483646 h 166"/>
                    <a:gd name="T70" fmla="*/ 2147483646 w 123"/>
                    <a:gd name="T71" fmla="*/ 2147483646 h 166"/>
                    <a:gd name="T72" fmla="*/ 2147483646 w 123"/>
                    <a:gd name="T73" fmla="*/ 2147483646 h 166"/>
                    <a:gd name="T74" fmla="*/ 2147483646 w 123"/>
                    <a:gd name="T75" fmla="*/ 2147483646 h 166"/>
                    <a:gd name="T76" fmla="*/ 2147483646 w 123"/>
                    <a:gd name="T77" fmla="*/ 2147483646 h 166"/>
                    <a:gd name="T78" fmla="*/ 2147483646 w 123"/>
                    <a:gd name="T79" fmla="*/ 2147483646 h 166"/>
                    <a:gd name="T80" fmla="*/ 2147483646 w 123"/>
                    <a:gd name="T81" fmla="*/ 2147483646 h 166"/>
                    <a:gd name="T82" fmla="*/ 2147483646 w 123"/>
                    <a:gd name="T83" fmla="*/ 2147483646 h 166"/>
                    <a:gd name="T84" fmla="*/ 2147483646 w 123"/>
                    <a:gd name="T85" fmla="*/ 2147483646 h 166"/>
                    <a:gd name="T86" fmla="*/ 2147483646 w 123"/>
                    <a:gd name="T87" fmla="*/ 2147483646 h 166"/>
                    <a:gd name="T88" fmla="*/ 2147483646 w 123"/>
                    <a:gd name="T89" fmla="*/ 2147483646 h 166"/>
                    <a:gd name="T90" fmla="*/ 2147483646 w 123"/>
                    <a:gd name="T91" fmla="*/ 2147483646 h 166"/>
                    <a:gd name="T92" fmla="*/ 2147483646 w 123"/>
                    <a:gd name="T93" fmla="*/ 2147483646 h 166"/>
                    <a:gd name="T94" fmla="*/ 2147483646 w 123"/>
                    <a:gd name="T95" fmla="*/ 2147483646 h 166"/>
                    <a:gd name="T96" fmla="*/ 2147483646 w 123"/>
                    <a:gd name="T97" fmla="*/ 2147483646 h 166"/>
                    <a:gd name="T98" fmla="*/ 2147483646 w 123"/>
                    <a:gd name="T99" fmla="*/ 2147483646 h 166"/>
                    <a:gd name="T100" fmla="*/ 2147483646 w 123"/>
                    <a:gd name="T101" fmla="*/ 2147483646 h 166"/>
                    <a:gd name="T102" fmla="*/ 2147483646 w 123"/>
                    <a:gd name="T103" fmla="*/ 2147483646 h 166"/>
                    <a:gd name="T104" fmla="*/ 2147483646 w 123"/>
                    <a:gd name="T105" fmla="*/ 2147483646 h 166"/>
                    <a:gd name="T106" fmla="*/ 2147483646 w 123"/>
                    <a:gd name="T107" fmla="*/ 2147483646 h 166"/>
                    <a:gd name="T108" fmla="*/ 2147483646 w 123"/>
                    <a:gd name="T109" fmla="*/ 2147483646 h 166"/>
                    <a:gd name="T110" fmla="*/ 2147483646 w 123"/>
                    <a:gd name="T111" fmla="*/ 2147483646 h 166"/>
                    <a:gd name="T112" fmla="*/ 2147483646 w 123"/>
                    <a:gd name="T113" fmla="*/ 2147483646 h 166"/>
                    <a:gd name="T114" fmla="*/ 2147483646 w 123"/>
                    <a:gd name="T115" fmla="*/ 2147483646 h 166"/>
                    <a:gd name="T116" fmla="*/ 2147483646 w 123"/>
                    <a:gd name="T117" fmla="*/ 2147483646 h 166"/>
                    <a:gd name="T118" fmla="*/ 2147483646 w 123"/>
                    <a:gd name="T119" fmla="*/ 2147483646 h 166"/>
                    <a:gd name="T120" fmla="*/ 2147483646 w 123"/>
                    <a:gd name="T121" fmla="*/ 2147483646 h 16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6" name="íṥḻiďê">
                  <a:extLst>
                    <a:ext uri="{FF2B5EF4-FFF2-40B4-BE49-F238E27FC236}">
                      <a16:creationId xmlns:a16="http://schemas.microsoft.com/office/drawing/2014/main" id="{A63F1B07-92A1-42D8-AB17-09A082B56865}"/>
                    </a:ext>
                  </a:extLst>
                </p:cNvPr>
                <p:cNvSpPr>
                  <a:spLocks/>
                </p:cNvSpPr>
                <p:nvPr/>
              </p:nvSpPr>
              <p:spPr bwMode="auto">
                <a:xfrm>
                  <a:off x="5159376" y="3357563"/>
                  <a:ext cx="117475" cy="366713"/>
                </a:xfrm>
                <a:custGeom>
                  <a:avLst/>
                  <a:gdLst>
                    <a:gd name="T0" fmla="*/ 2147483646 w 36"/>
                    <a:gd name="T1" fmla="*/ 2147483646 h 110"/>
                    <a:gd name="T2" fmla="*/ 2147483646 w 36"/>
                    <a:gd name="T3" fmla="*/ 2147483646 h 110"/>
                    <a:gd name="T4" fmla="*/ 2147483646 w 36"/>
                    <a:gd name="T5" fmla="*/ 2147483646 h 110"/>
                    <a:gd name="T6" fmla="*/ 2147483646 w 36"/>
                    <a:gd name="T7" fmla="*/ 0 h 110"/>
                    <a:gd name="T8" fmla="*/ 2147483646 w 36"/>
                    <a:gd name="T9" fmla="*/ 2147483646 h 110"/>
                    <a:gd name="T10" fmla="*/ 2147483646 w 36"/>
                    <a:gd name="T11" fmla="*/ 2147483646 h 110"/>
                    <a:gd name="T12" fmla="*/ 2147483646 w 36"/>
                    <a:gd name="T13" fmla="*/ 2147483646 h 110"/>
                    <a:gd name="T14" fmla="*/ 2147483646 w 36"/>
                    <a:gd name="T15" fmla="*/ 2147483646 h 110"/>
                    <a:gd name="T16" fmla="*/ 2147483646 w 36"/>
                    <a:gd name="T17" fmla="*/ 2147483646 h 110"/>
                    <a:gd name="T18" fmla="*/ 0 w 36"/>
                    <a:gd name="T19" fmla="*/ 2147483646 h 110"/>
                    <a:gd name="T20" fmla="*/ 0 w 36"/>
                    <a:gd name="T21" fmla="*/ 2147483646 h 110"/>
                    <a:gd name="T22" fmla="*/ 0 w 36"/>
                    <a:gd name="T23" fmla="*/ 2147483646 h 110"/>
                    <a:gd name="T24" fmla="*/ 2147483646 w 36"/>
                    <a:gd name="T25" fmla="*/ 2147483646 h 110"/>
                    <a:gd name="T26" fmla="*/ 2147483646 w 36"/>
                    <a:gd name="T27" fmla="*/ 2147483646 h 110"/>
                    <a:gd name="T28" fmla="*/ 2147483646 w 36"/>
                    <a:gd name="T29" fmla="*/ 2147483646 h 110"/>
                    <a:gd name="T30" fmla="*/ 2147483646 w 36"/>
                    <a:gd name="T31" fmla="*/ 2147483646 h 110"/>
                    <a:gd name="T32" fmla="*/ 2147483646 w 36"/>
                    <a:gd name="T33" fmla="*/ 2147483646 h 110"/>
                    <a:gd name="T34" fmla="*/ 2147483646 w 36"/>
                    <a:gd name="T35" fmla="*/ 2147483646 h 110"/>
                    <a:gd name="T36" fmla="*/ 2147483646 w 36"/>
                    <a:gd name="T37" fmla="*/ 2147483646 h 110"/>
                    <a:gd name="T38" fmla="*/ 2147483646 w 36"/>
                    <a:gd name="T39" fmla="*/ 2147483646 h 110"/>
                    <a:gd name="T40" fmla="*/ 2147483646 w 36"/>
                    <a:gd name="T41" fmla="*/ 2147483646 h 110"/>
                    <a:gd name="T42" fmla="*/ 2147483646 w 36"/>
                    <a:gd name="T43" fmla="*/ 2147483646 h 110"/>
                    <a:gd name="T44" fmla="*/ 2147483646 w 36"/>
                    <a:gd name="T45" fmla="*/ 2147483646 h 110"/>
                    <a:gd name="T46" fmla="*/ 2147483646 w 36"/>
                    <a:gd name="T47" fmla="*/ 2147483646 h 110"/>
                    <a:gd name="T48" fmla="*/ 2147483646 w 36"/>
                    <a:gd name="T49" fmla="*/ 2147483646 h 110"/>
                    <a:gd name="T50" fmla="*/ 2147483646 w 36"/>
                    <a:gd name="T51" fmla="*/ 2147483646 h 1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10" name="ïšľîḍê">
                <a:extLst>
                  <a:ext uri="{FF2B5EF4-FFF2-40B4-BE49-F238E27FC236}">
                    <a16:creationId xmlns:a16="http://schemas.microsoft.com/office/drawing/2014/main" id="{50DD2015-7FE2-4C38-866E-C121AB5BA825}"/>
                  </a:ext>
                </a:extLst>
              </p:cNvPr>
              <p:cNvGrpSpPr>
                <a:grpSpLocks/>
              </p:cNvGrpSpPr>
              <p:nvPr/>
            </p:nvGrpSpPr>
            <p:grpSpPr bwMode="auto">
              <a:xfrm>
                <a:off x="4412452" y="3781425"/>
                <a:ext cx="2312689" cy="166461"/>
                <a:chOff x="6986588" y="3521075"/>
                <a:chExt cx="1654176" cy="119063"/>
              </a:xfrm>
            </p:grpSpPr>
            <p:sp>
              <p:nvSpPr>
                <p:cNvPr id="11" name="îṩľîḑê">
                  <a:extLst>
                    <a:ext uri="{FF2B5EF4-FFF2-40B4-BE49-F238E27FC236}">
                      <a16:creationId xmlns:a16="http://schemas.microsoft.com/office/drawing/2014/main" id="{049B3AA3-4A55-47B6-8B67-F65EDA769CDA}"/>
                    </a:ext>
                  </a:extLst>
                </p:cNvPr>
                <p:cNvSpPr>
                  <a:spLocks/>
                </p:cNvSpPr>
                <p:nvPr/>
              </p:nvSpPr>
              <p:spPr bwMode="auto">
                <a:xfrm>
                  <a:off x="6986588" y="3521075"/>
                  <a:ext cx="155575" cy="119063"/>
                </a:xfrm>
                <a:custGeom>
                  <a:avLst/>
                  <a:gdLst>
                    <a:gd name="T0" fmla="*/ 2147483646 w 98"/>
                    <a:gd name="T1" fmla="*/ 0 h 75"/>
                    <a:gd name="T2" fmla="*/ 2147483646 w 98"/>
                    <a:gd name="T3" fmla="*/ 2147483646 h 75"/>
                    <a:gd name="T4" fmla="*/ 2147483646 w 98"/>
                    <a:gd name="T5" fmla="*/ 0 h 75"/>
                    <a:gd name="T6" fmla="*/ 2147483646 w 98"/>
                    <a:gd name="T7" fmla="*/ 0 h 75"/>
                    <a:gd name="T8" fmla="*/ 2147483646 w 98"/>
                    <a:gd name="T9" fmla="*/ 2147483646 h 75"/>
                    <a:gd name="T10" fmla="*/ 2147483646 w 98"/>
                    <a:gd name="T11" fmla="*/ 0 h 75"/>
                    <a:gd name="T12" fmla="*/ 0 w 98"/>
                    <a:gd name="T13" fmla="*/ 0 h 75"/>
                    <a:gd name="T14" fmla="*/ 2147483646 w 98"/>
                    <a:gd name="T15" fmla="*/ 2147483646 h 75"/>
                    <a:gd name="T16" fmla="*/ 2147483646 w 98"/>
                    <a:gd name="T17" fmla="*/ 2147483646 h 75"/>
                    <a:gd name="T18" fmla="*/ 2147483646 w 98"/>
                    <a:gd name="T19" fmla="*/ 2147483646 h 75"/>
                    <a:gd name="T20" fmla="*/ 2147483646 w 98"/>
                    <a:gd name="T21" fmla="*/ 2147483646 h 75"/>
                    <a:gd name="T22" fmla="*/ 2147483646 w 98"/>
                    <a:gd name="T23" fmla="*/ 2147483646 h 75"/>
                    <a:gd name="T24" fmla="*/ 2147483646 w 98"/>
                    <a:gd name="T25" fmla="*/ 0 h 75"/>
                    <a:gd name="T26" fmla="*/ 2147483646 w 98"/>
                    <a:gd name="T27" fmla="*/ 0 h 7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2" name="îṩḷîde">
                  <a:extLst>
                    <a:ext uri="{FF2B5EF4-FFF2-40B4-BE49-F238E27FC236}">
                      <a16:creationId xmlns:a16="http://schemas.microsoft.com/office/drawing/2014/main" id="{C45D847B-1B8E-4A1F-8AB9-C0948E735CC4}"/>
                    </a:ext>
                  </a:extLst>
                </p:cNvPr>
                <p:cNvSpPr>
                  <a:spLocks/>
                </p:cNvSpPr>
                <p:nvPr/>
              </p:nvSpPr>
              <p:spPr bwMode="auto">
                <a:xfrm>
                  <a:off x="7135813" y="3521075"/>
                  <a:ext cx="112713" cy="119063"/>
                </a:xfrm>
                <a:custGeom>
                  <a:avLst/>
                  <a:gdLst>
                    <a:gd name="T0" fmla="*/ 2147483646 w 34"/>
                    <a:gd name="T1" fmla="*/ 2147483646 h 36"/>
                    <a:gd name="T2" fmla="*/ 2147483646 w 34"/>
                    <a:gd name="T3" fmla="*/ 2147483646 h 36"/>
                    <a:gd name="T4" fmla="*/ 2147483646 w 34"/>
                    <a:gd name="T5" fmla="*/ 2147483646 h 36"/>
                    <a:gd name="T6" fmla="*/ 2147483646 w 34"/>
                    <a:gd name="T7" fmla="*/ 2147483646 h 36"/>
                    <a:gd name="T8" fmla="*/ 2147483646 w 34"/>
                    <a:gd name="T9" fmla="*/ 2147483646 h 36"/>
                    <a:gd name="T10" fmla="*/ 2147483646 w 34"/>
                    <a:gd name="T11" fmla="*/ 2147483646 h 36"/>
                    <a:gd name="T12" fmla="*/ 2147483646 w 34"/>
                    <a:gd name="T13" fmla="*/ 2147483646 h 36"/>
                    <a:gd name="T14" fmla="*/ 2147483646 w 34"/>
                    <a:gd name="T15" fmla="*/ 2147483646 h 36"/>
                    <a:gd name="T16" fmla="*/ 2147483646 w 34"/>
                    <a:gd name="T17" fmla="*/ 0 h 36"/>
                    <a:gd name="T18" fmla="*/ 2147483646 w 34"/>
                    <a:gd name="T19" fmla="*/ 0 h 36"/>
                    <a:gd name="T20" fmla="*/ 2147483646 w 34"/>
                    <a:gd name="T21" fmla="*/ 2147483646 h 36"/>
                    <a:gd name="T22" fmla="*/ 0 w 34"/>
                    <a:gd name="T23" fmla="*/ 2147483646 h 36"/>
                    <a:gd name="T24" fmla="*/ 0 w 34"/>
                    <a:gd name="T25" fmla="*/ 2147483646 h 36"/>
                    <a:gd name="T26" fmla="*/ 2147483646 w 34"/>
                    <a:gd name="T27" fmla="*/ 2147483646 h 36"/>
                    <a:gd name="T28" fmla="*/ 2147483646 w 34"/>
                    <a:gd name="T29" fmla="*/ 2147483646 h 36"/>
                    <a:gd name="T30" fmla="*/ 2147483646 w 34"/>
                    <a:gd name="T31" fmla="*/ 2147483646 h 36"/>
                    <a:gd name="T32" fmla="*/ 2147483646 w 34"/>
                    <a:gd name="T33" fmla="*/ 2147483646 h 36"/>
                    <a:gd name="T34" fmla="*/ 2147483646 w 34"/>
                    <a:gd name="T35" fmla="*/ 2147483646 h 36"/>
                    <a:gd name="T36" fmla="*/ 2147483646 w 34"/>
                    <a:gd name="T37" fmla="*/ 0 h 36"/>
                    <a:gd name="T38" fmla="*/ 2147483646 w 34"/>
                    <a:gd name="T39" fmla="*/ 0 h 36"/>
                    <a:gd name="T40" fmla="*/ 2147483646 w 34"/>
                    <a:gd name="T41" fmla="*/ 2147483646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3" name="îṣḻîḑê">
                  <a:extLst>
                    <a:ext uri="{FF2B5EF4-FFF2-40B4-BE49-F238E27FC236}">
                      <a16:creationId xmlns:a16="http://schemas.microsoft.com/office/drawing/2014/main" id="{611E873A-4853-4494-9E59-12B0F1FDBEC3}"/>
                    </a:ext>
                  </a:extLst>
                </p:cNvPr>
                <p:cNvSpPr>
                  <a:spLocks/>
                </p:cNvSpPr>
                <p:nvPr/>
              </p:nvSpPr>
              <p:spPr bwMode="auto">
                <a:xfrm>
                  <a:off x="7248526" y="3521075"/>
                  <a:ext cx="114300" cy="119063"/>
                </a:xfrm>
                <a:custGeom>
                  <a:avLst/>
                  <a:gdLst>
                    <a:gd name="T0" fmla="*/ 2147483646 w 72"/>
                    <a:gd name="T1" fmla="*/ 0 h 75"/>
                    <a:gd name="T2" fmla="*/ 2147483646 w 72"/>
                    <a:gd name="T3" fmla="*/ 2147483646 h 75"/>
                    <a:gd name="T4" fmla="*/ 2147483646 w 72"/>
                    <a:gd name="T5" fmla="*/ 2147483646 h 75"/>
                    <a:gd name="T6" fmla="*/ 2147483646 w 72"/>
                    <a:gd name="T7" fmla="*/ 0 h 75"/>
                    <a:gd name="T8" fmla="*/ 2147483646 w 72"/>
                    <a:gd name="T9" fmla="*/ 0 h 75"/>
                    <a:gd name="T10" fmla="*/ 0 w 72"/>
                    <a:gd name="T11" fmla="*/ 2147483646 h 75"/>
                    <a:gd name="T12" fmla="*/ 2147483646 w 72"/>
                    <a:gd name="T13" fmla="*/ 2147483646 h 75"/>
                    <a:gd name="T14" fmla="*/ 2147483646 w 72"/>
                    <a:gd name="T15" fmla="*/ 2147483646 h 75"/>
                    <a:gd name="T16" fmla="*/ 2147483646 w 72"/>
                    <a:gd name="T17" fmla="*/ 2147483646 h 75"/>
                    <a:gd name="T18" fmla="*/ 2147483646 w 72"/>
                    <a:gd name="T19" fmla="*/ 2147483646 h 75"/>
                    <a:gd name="T20" fmla="*/ 2147483646 w 72"/>
                    <a:gd name="T21" fmla="*/ 2147483646 h 75"/>
                    <a:gd name="T22" fmla="*/ 2147483646 w 72"/>
                    <a:gd name="T23" fmla="*/ 0 h 75"/>
                    <a:gd name="T24" fmla="*/ 2147483646 w 72"/>
                    <a:gd name="T25" fmla="*/ 0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4" name="ïṥlíḑê">
                  <a:extLst>
                    <a:ext uri="{FF2B5EF4-FFF2-40B4-BE49-F238E27FC236}">
                      <a16:creationId xmlns:a16="http://schemas.microsoft.com/office/drawing/2014/main" id="{35CA5300-5861-42B7-B562-027C2E72E55F}"/>
                    </a:ext>
                  </a:extLst>
                </p:cNvPr>
                <p:cNvSpPr>
                  <a:spLocks/>
                </p:cNvSpPr>
                <p:nvPr/>
              </p:nvSpPr>
              <p:spPr bwMode="auto">
                <a:xfrm>
                  <a:off x="7356476" y="3521075"/>
                  <a:ext cx="112713" cy="119063"/>
                </a:xfrm>
                <a:custGeom>
                  <a:avLst/>
                  <a:gdLst>
                    <a:gd name="T0" fmla="*/ 2147483646 w 71"/>
                    <a:gd name="T1" fmla="*/ 0 h 75"/>
                    <a:gd name="T2" fmla="*/ 0 w 71"/>
                    <a:gd name="T3" fmla="*/ 2147483646 h 75"/>
                    <a:gd name="T4" fmla="*/ 2147483646 w 71"/>
                    <a:gd name="T5" fmla="*/ 2147483646 h 75"/>
                    <a:gd name="T6" fmla="*/ 2147483646 w 71"/>
                    <a:gd name="T7" fmla="*/ 2147483646 h 75"/>
                    <a:gd name="T8" fmla="*/ 2147483646 w 71"/>
                    <a:gd name="T9" fmla="*/ 2147483646 h 75"/>
                    <a:gd name="T10" fmla="*/ 2147483646 w 71"/>
                    <a:gd name="T11" fmla="*/ 2147483646 h 75"/>
                    <a:gd name="T12" fmla="*/ 2147483646 w 71"/>
                    <a:gd name="T13" fmla="*/ 2147483646 h 75"/>
                    <a:gd name="T14" fmla="*/ 2147483646 w 71"/>
                    <a:gd name="T15" fmla="*/ 0 h 75"/>
                    <a:gd name="T16" fmla="*/ 2147483646 w 71"/>
                    <a:gd name="T17" fmla="*/ 0 h 75"/>
                    <a:gd name="T18" fmla="*/ 2147483646 w 71"/>
                    <a:gd name="T19" fmla="*/ 2147483646 h 75"/>
                    <a:gd name="T20" fmla="*/ 2147483646 w 71"/>
                    <a:gd name="T21" fmla="*/ 2147483646 h 75"/>
                    <a:gd name="T22" fmla="*/ 2147483646 w 71"/>
                    <a:gd name="T23" fmla="*/ 2147483646 h 75"/>
                    <a:gd name="T24" fmla="*/ 2147483646 w 71"/>
                    <a:gd name="T25" fmla="*/ 2147483646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5" name="îş1íḋe">
                  <a:extLst>
                    <a:ext uri="{FF2B5EF4-FFF2-40B4-BE49-F238E27FC236}">
                      <a16:creationId xmlns:a16="http://schemas.microsoft.com/office/drawing/2014/main" id="{3AA035E0-65D4-481A-9401-5DF234ABCDEC}"/>
                    </a:ext>
                  </a:extLst>
                </p:cNvPr>
                <p:cNvSpPr>
                  <a:spLocks/>
                </p:cNvSpPr>
                <p:nvPr/>
              </p:nvSpPr>
              <p:spPr bwMode="auto">
                <a:xfrm>
                  <a:off x="7481888" y="3521075"/>
                  <a:ext cx="119063" cy="119063"/>
                </a:xfrm>
                <a:custGeom>
                  <a:avLst/>
                  <a:gdLst>
                    <a:gd name="T0" fmla="*/ 2147483646 w 75"/>
                    <a:gd name="T1" fmla="*/ 2147483646 h 75"/>
                    <a:gd name="T2" fmla="*/ 2147483646 w 75"/>
                    <a:gd name="T3" fmla="*/ 0 h 75"/>
                    <a:gd name="T4" fmla="*/ 2147483646 w 75"/>
                    <a:gd name="T5" fmla="*/ 0 h 75"/>
                    <a:gd name="T6" fmla="*/ 0 w 75"/>
                    <a:gd name="T7" fmla="*/ 2147483646 h 75"/>
                    <a:gd name="T8" fmla="*/ 2147483646 w 75"/>
                    <a:gd name="T9" fmla="*/ 2147483646 h 75"/>
                    <a:gd name="T10" fmla="*/ 2147483646 w 75"/>
                    <a:gd name="T11" fmla="*/ 2147483646 h 75"/>
                    <a:gd name="T12" fmla="*/ 2147483646 w 75"/>
                    <a:gd name="T13" fmla="*/ 2147483646 h 75"/>
                    <a:gd name="T14" fmla="*/ 2147483646 w 75"/>
                    <a:gd name="T15" fmla="*/ 2147483646 h 75"/>
                    <a:gd name="T16" fmla="*/ 2147483646 w 75"/>
                    <a:gd name="T17" fmla="*/ 0 h 75"/>
                    <a:gd name="T18" fmla="*/ 2147483646 w 75"/>
                    <a:gd name="T19" fmla="*/ 0 h 75"/>
                    <a:gd name="T20" fmla="*/ 2147483646 w 75"/>
                    <a:gd name="T21" fmla="*/ 2147483646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6" name="îş1ïḋe">
                  <a:extLst>
                    <a:ext uri="{FF2B5EF4-FFF2-40B4-BE49-F238E27FC236}">
                      <a16:creationId xmlns:a16="http://schemas.microsoft.com/office/drawing/2014/main" id="{1D756167-697B-4080-BABD-76316525339C}"/>
                    </a:ext>
                  </a:extLst>
                </p:cNvPr>
                <p:cNvSpPr>
                  <a:spLocks/>
                </p:cNvSpPr>
                <p:nvPr/>
              </p:nvSpPr>
              <p:spPr bwMode="auto">
                <a:xfrm>
                  <a:off x="7653338" y="3521075"/>
                  <a:ext cx="112713" cy="119063"/>
                </a:xfrm>
                <a:custGeom>
                  <a:avLst/>
                  <a:gdLst>
                    <a:gd name="T0" fmla="*/ 2147483646 w 34"/>
                    <a:gd name="T1" fmla="*/ 2147483646 h 36"/>
                    <a:gd name="T2" fmla="*/ 2147483646 w 34"/>
                    <a:gd name="T3" fmla="*/ 2147483646 h 36"/>
                    <a:gd name="T4" fmla="*/ 2147483646 w 34"/>
                    <a:gd name="T5" fmla="*/ 2147483646 h 36"/>
                    <a:gd name="T6" fmla="*/ 2147483646 w 34"/>
                    <a:gd name="T7" fmla="*/ 2147483646 h 36"/>
                    <a:gd name="T8" fmla="*/ 2147483646 w 34"/>
                    <a:gd name="T9" fmla="*/ 2147483646 h 36"/>
                    <a:gd name="T10" fmla="*/ 2147483646 w 34"/>
                    <a:gd name="T11" fmla="*/ 2147483646 h 36"/>
                    <a:gd name="T12" fmla="*/ 2147483646 w 34"/>
                    <a:gd name="T13" fmla="*/ 2147483646 h 36"/>
                    <a:gd name="T14" fmla="*/ 2147483646 w 34"/>
                    <a:gd name="T15" fmla="*/ 2147483646 h 36"/>
                    <a:gd name="T16" fmla="*/ 2147483646 w 34"/>
                    <a:gd name="T17" fmla="*/ 0 h 36"/>
                    <a:gd name="T18" fmla="*/ 2147483646 w 34"/>
                    <a:gd name="T19" fmla="*/ 0 h 36"/>
                    <a:gd name="T20" fmla="*/ 2147483646 w 34"/>
                    <a:gd name="T21" fmla="*/ 2147483646 h 36"/>
                    <a:gd name="T22" fmla="*/ 0 w 34"/>
                    <a:gd name="T23" fmla="*/ 2147483646 h 36"/>
                    <a:gd name="T24" fmla="*/ 0 w 34"/>
                    <a:gd name="T25" fmla="*/ 2147483646 h 36"/>
                    <a:gd name="T26" fmla="*/ 2147483646 w 34"/>
                    <a:gd name="T27" fmla="*/ 2147483646 h 36"/>
                    <a:gd name="T28" fmla="*/ 2147483646 w 34"/>
                    <a:gd name="T29" fmla="*/ 2147483646 h 36"/>
                    <a:gd name="T30" fmla="*/ 2147483646 w 34"/>
                    <a:gd name="T31" fmla="*/ 2147483646 h 36"/>
                    <a:gd name="T32" fmla="*/ 2147483646 w 34"/>
                    <a:gd name="T33" fmla="*/ 2147483646 h 36"/>
                    <a:gd name="T34" fmla="*/ 2147483646 w 34"/>
                    <a:gd name="T35" fmla="*/ 2147483646 h 36"/>
                    <a:gd name="T36" fmla="*/ 2147483646 w 34"/>
                    <a:gd name="T37" fmla="*/ 0 h 36"/>
                    <a:gd name="T38" fmla="*/ 2147483646 w 34"/>
                    <a:gd name="T39" fmla="*/ 0 h 36"/>
                    <a:gd name="T40" fmla="*/ 2147483646 w 34"/>
                    <a:gd name="T41" fmla="*/ 2147483646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7" name="íšlídè">
                  <a:extLst>
                    <a:ext uri="{FF2B5EF4-FFF2-40B4-BE49-F238E27FC236}">
                      <a16:creationId xmlns:a16="http://schemas.microsoft.com/office/drawing/2014/main" id="{B6742791-009B-43A5-A62F-1752657130C3}"/>
                    </a:ext>
                  </a:extLst>
                </p:cNvPr>
                <p:cNvSpPr>
                  <a:spLocks/>
                </p:cNvSpPr>
                <p:nvPr/>
              </p:nvSpPr>
              <p:spPr bwMode="auto">
                <a:xfrm>
                  <a:off x="7766051" y="3521075"/>
                  <a:ext cx="115888" cy="119063"/>
                </a:xfrm>
                <a:custGeom>
                  <a:avLst/>
                  <a:gdLst>
                    <a:gd name="T0" fmla="*/ 2147483646 w 73"/>
                    <a:gd name="T1" fmla="*/ 0 h 75"/>
                    <a:gd name="T2" fmla="*/ 2147483646 w 73"/>
                    <a:gd name="T3" fmla="*/ 2147483646 h 75"/>
                    <a:gd name="T4" fmla="*/ 2147483646 w 73"/>
                    <a:gd name="T5" fmla="*/ 0 h 75"/>
                    <a:gd name="T6" fmla="*/ 2147483646 w 73"/>
                    <a:gd name="T7" fmla="*/ 0 h 75"/>
                    <a:gd name="T8" fmla="*/ 0 w 73"/>
                    <a:gd name="T9" fmla="*/ 2147483646 h 75"/>
                    <a:gd name="T10" fmla="*/ 2147483646 w 73"/>
                    <a:gd name="T11" fmla="*/ 2147483646 h 75"/>
                    <a:gd name="T12" fmla="*/ 2147483646 w 73"/>
                    <a:gd name="T13" fmla="*/ 2147483646 h 75"/>
                    <a:gd name="T14" fmla="*/ 2147483646 w 73"/>
                    <a:gd name="T15" fmla="*/ 2147483646 h 75"/>
                    <a:gd name="T16" fmla="*/ 2147483646 w 73"/>
                    <a:gd name="T17" fmla="*/ 2147483646 h 75"/>
                    <a:gd name="T18" fmla="*/ 2147483646 w 73"/>
                    <a:gd name="T19" fmla="*/ 0 h 75"/>
                    <a:gd name="T20" fmla="*/ 2147483646 w 73"/>
                    <a:gd name="T21" fmla="*/ 0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8" name="îṣḻîďe">
                  <a:extLst>
                    <a:ext uri="{FF2B5EF4-FFF2-40B4-BE49-F238E27FC236}">
                      <a16:creationId xmlns:a16="http://schemas.microsoft.com/office/drawing/2014/main" id="{FACA8042-3640-41A6-ADF3-5ACEBF3484F7}"/>
                    </a:ext>
                  </a:extLst>
                </p:cNvPr>
                <p:cNvSpPr>
                  <a:spLocks/>
                </p:cNvSpPr>
                <p:nvPr/>
              </p:nvSpPr>
              <p:spPr bwMode="auto">
                <a:xfrm>
                  <a:off x="7881938" y="3521075"/>
                  <a:ext cx="49213" cy="119063"/>
                </a:xfrm>
                <a:custGeom>
                  <a:avLst/>
                  <a:gdLst>
                    <a:gd name="T0" fmla="*/ 0 w 31"/>
                    <a:gd name="T1" fmla="*/ 2147483646 h 75"/>
                    <a:gd name="T2" fmla="*/ 2147483646 w 31"/>
                    <a:gd name="T3" fmla="*/ 2147483646 h 75"/>
                    <a:gd name="T4" fmla="*/ 2147483646 w 31"/>
                    <a:gd name="T5" fmla="*/ 0 h 75"/>
                    <a:gd name="T6" fmla="*/ 2147483646 w 31"/>
                    <a:gd name="T7" fmla="*/ 0 h 75"/>
                    <a:gd name="T8" fmla="*/ 0 w 31"/>
                    <a:gd name="T9" fmla="*/ 2147483646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9" name="íŝḻiḋè">
                  <a:extLst>
                    <a:ext uri="{FF2B5EF4-FFF2-40B4-BE49-F238E27FC236}">
                      <a16:creationId xmlns:a16="http://schemas.microsoft.com/office/drawing/2014/main" id="{14F2509A-E31A-4551-B07F-045777C77072}"/>
                    </a:ext>
                  </a:extLst>
                </p:cNvPr>
                <p:cNvSpPr>
                  <a:spLocks/>
                </p:cNvSpPr>
                <p:nvPr/>
              </p:nvSpPr>
              <p:spPr bwMode="auto">
                <a:xfrm>
                  <a:off x="7940676" y="3521075"/>
                  <a:ext cx="109538" cy="119063"/>
                </a:xfrm>
                <a:custGeom>
                  <a:avLst/>
                  <a:gdLst>
                    <a:gd name="T0" fmla="*/ 2147483646 w 69"/>
                    <a:gd name="T1" fmla="*/ 0 h 75"/>
                    <a:gd name="T2" fmla="*/ 2147483646 w 69"/>
                    <a:gd name="T3" fmla="*/ 2147483646 h 75"/>
                    <a:gd name="T4" fmla="*/ 2147483646 w 69"/>
                    <a:gd name="T5" fmla="*/ 0 h 75"/>
                    <a:gd name="T6" fmla="*/ 0 w 69"/>
                    <a:gd name="T7" fmla="*/ 0 h 75"/>
                    <a:gd name="T8" fmla="*/ 2147483646 w 69"/>
                    <a:gd name="T9" fmla="*/ 2147483646 h 75"/>
                    <a:gd name="T10" fmla="*/ 2147483646 w 69"/>
                    <a:gd name="T11" fmla="*/ 2147483646 h 75"/>
                    <a:gd name="T12" fmla="*/ 2147483646 w 69"/>
                    <a:gd name="T13" fmla="*/ 0 h 75"/>
                    <a:gd name="T14" fmla="*/ 2147483646 w 69"/>
                    <a:gd name="T15" fmla="*/ 0 h 7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0" name="î$ḷíďé">
                  <a:extLst>
                    <a:ext uri="{FF2B5EF4-FFF2-40B4-BE49-F238E27FC236}">
                      <a16:creationId xmlns:a16="http://schemas.microsoft.com/office/drawing/2014/main" id="{2B50D457-95F0-4D58-B271-82AACD1D8750}"/>
                    </a:ext>
                  </a:extLst>
                </p:cNvPr>
                <p:cNvSpPr>
                  <a:spLocks/>
                </p:cNvSpPr>
                <p:nvPr/>
              </p:nvSpPr>
              <p:spPr bwMode="auto">
                <a:xfrm>
                  <a:off x="8037513" y="3521075"/>
                  <a:ext cx="111125" cy="119063"/>
                </a:xfrm>
                <a:custGeom>
                  <a:avLst/>
                  <a:gdLst>
                    <a:gd name="T0" fmla="*/ 2147483646 w 70"/>
                    <a:gd name="T1" fmla="*/ 2147483646 h 75"/>
                    <a:gd name="T2" fmla="*/ 2147483646 w 70"/>
                    <a:gd name="T3" fmla="*/ 0 h 75"/>
                    <a:gd name="T4" fmla="*/ 2147483646 w 70"/>
                    <a:gd name="T5" fmla="*/ 0 h 75"/>
                    <a:gd name="T6" fmla="*/ 0 w 70"/>
                    <a:gd name="T7" fmla="*/ 2147483646 h 75"/>
                    <a:gd name="T8" fmla="*/ 2147483646 w 70"/>
                    <a:gd name="T9" fmla="*/ 2147483646 h 75"/>
                    <a:gd name="T10" fmla="*/ 2147483646 w 70"/>
                    <a:gd name="T11" fmla="*/ 2147483646 h 75"/>
                    <a:gd name="T12" fmla="*/ 2147483646 w 70"/>
                    <a:gd name="T13" fmla="*/ 2147483646 h 75"/>
                    <a:gd name="T14" fmla="*/ 2147483646 w 70"/>
                    <a:gd name="T15" fmla="*/ 2147483646 h 75"/>
                    <a:gd name="T16" fmla="*/ 2147483646 w 70"/>
                    <a:gd name="T17" fmla="*/ 2147483646 h 75"/>
                    <a:gd name="T18" fmla="*/ 2147483646 w 70"/>
                    <a:gd name="T19" fmla="*/ 2147483646 h 75"/>
                    <a:gd name="T20" fmla="*/ 2147483646 w 70"/>
                    <a:gd name="T21" fmla="*/ 2147483646 h 75"/>
                    <a:gd name="T22" fmla="*/ 2147483646 w 70"/>
                    <a:gd name="T23" fmla="*/ 2147483646 h 75"/>
                    <a:gd name="T24" fmla="*/ 2147483646 w 70"/>
                    <a:gd name="T25" fmla="*/ 2147483646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1" name="îṡlîďe">
                  <a:extLst>
                    <a:ext uri="{FF2B5EF4-FFF2-40B4-BE49-F238E27FC236}">
                      <a16:creationId xmlns:a16="http://schemas.microsoft.com/office/drawing/2014/main" id="{77EB6779-46A9-4CD5-B41D-5DEC12E03181}"/>
                    </a:ext>
                  </a:extLst>
                </p:cNvPr>
                <p:cNvSpPr>
                  <a:spLocks/>
                </p:cNvSpPr>
                <p:nvPr/>
              </p:nvSpPr>
              <p:spPr bwMode="auto">
                <a:xfrm>
                  <a:off x="8145463" y="3521075"/>
                  <a:ext cx="115888" cy="119063"/>
                </a:xfrm>
                <a:custGeom>
                  <a:avLst/>
                  <a:gdLst>
                    <a:gd name="T0" fmla="*/ 2147483646 w 35"/>
                    <a:gd name="T1" fmla="*/ 2147483646 h 36"/>
                    <a:gd name="T2" fmla="*/ 2147483646 w 35"/>
                    <a:gd name="T3" fmla="*/ 0 h 36"/>
                    <a:gd name="T4" fmla="*/ 2147483646 w 35"/>
                    <a:gd name="T5" fmla="*/ 0 h 36"/>
                    <a:gd name="T6" fmla="*/ 0 w 35"/>
                    <a:gd name="T7" fmla="*/ 2147483646 h 36"/>
                    <a:gd name="T8" fmla="*/ 2147483646 w 35"/>
                    <a:gd name="T9" fmla="*/ 2147483646 h 36"/>
                    <a:gd name="T10" fmla="*/ 2147483646 w 35"/>
                    <a:gd name="T11" fmla="*/ 2147483646 h 36"/>
                    <a:gd name="T12" fmla="*/ 2147483646 w 35"/>
                    <a:gd name="T13" fmla="*/ 2147483646 h 36"/>
                    <a:gd name="T14" fmla="*/ 2147483646 w 35"/>
                    <a:gd name="T15" fmla="*/ 2147483646 h 36"/>
                    <a:gd name="T16" fmla="*/ 2147483646 w 35"/>
                    <a:gd name="T17" fmla="*/ 2147483646 h 36"/>
                    <a:gd name="T18" fmla="*/ 2147483646 w 35"/>
                    <a:gd name="T19" fmla="*/ 2147483646 h 36"/>
                    <a:gd name="T20" fmla="*/ 2147483646 w 35"/>
                    <a:gd name="T21" fmla="*/ 2147483646 h 36"/>
                    <a:gd name="T22" fmla="*/ 2147483646 w 35"/>
                    <a:gd name="T23" fmla="*/ 2147483646 h 36"/>
                    <a:gd name="T24" fmla="*/ 2147483646 w 35"/>
                    <a:gd name="T25" fmla="*/ 2147483646 h 36"/>
                    <a:gd name="T26" fmla="*/ 2147483646 w 35"/>
                    <a:gd name="T27" fmla="*/ 2147483646 h 36"/>
                    <a:gd name="T28" fmla="*/ 2147483646 w 35"/>
                    <a:gd name="T29" fmla="*/ 2147483646 h 36"/>
                    <a:gd name="T30" fmla="*/ 2147483646 w 35"/>
                    <a:gd name="T31" fmla="*/ 2147483646 h 36"/>
                    <a:gd name="T32" fmla="*/ 2147483646 w 35"/>
                    <a:gd name="T33" fmla="*/ 2147483646 h 36"/>
                    <a:gd name="T34" fmla="*/ 2147483646 w 35"/>
                    <a:gd name="T35" fmla="*/ 2147483646 h 36"/>
                    <a:gd name="T36" fmla="*/ 2147483646 w 35"/>
                    <a:gd name="T37" fmla="*/ 2147483646 h 36"/>
                    <a:gd name="T38" fmla="*/ 2147483646 w 35"/>
                    <a:gd name="T39" fmla="*/ 2147483646 h 36"/>
                    <a:gd name="T40" fmla="*/ 2147483646 w 35"/>
                    <a:gd name="T41" fmla="*/ 2147483646 h 36"/>
                    <a:gd name="T42" fmla="*/ 2147483646 w 35"/>
                    <a:gd name="T43" fmla="*/ 2147483646 h 36"/>
                    <a:gd name="T44" fmla="*/ 2147483646 w 35"/>
                    <a:gd name="T45" fmla="*/ 2147483646 h 36"/>
                    <a:gd name="T46" fmla="*/ 2147483646 w 35"/>
                    <a:gd name="T47" fmla="*/ 2147483646 h 36"/>
                    <a:gd name="T48" fmla="*/ 2147483646 w 35"/>
                    <a:gd name="T49" fmla="*/ 2147483646 h 36"/>
                    <a:gd name="T50" fmla="*/ 2147483646 w 35"/>
                    <a:gd name="T51" fmla="*/ 2147483646 h 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2" name="ïşľîḍé">
                  <a:extLst>
                    <a:ext uri="{FF2B5EF4-FFF2-40B4-BE49-F238E27FC236}">
                      <a16:creationId xmlns:a16="http://schemas.microsoft.com/office/drawing/2014/main" id="{AB66F0FA-9057-434A-8AEC-EC8B15BD83EB}"/>
                    </a:ext>
                  </a:extLst>
                </p:cNvPr>
                <p:cNvSpPr>
                  <a:spLocks/>
                </p:cNvSpPr>
                <p:nvPr/>
              </p:nvSpPr>
              <p:spPr bwMode="auto">
                <a:xfrm>
                  <a:off x="8267701" y="3521075"/>
                  <a:ext cx="98425" cy="119063"/>
                </a:xfrm>
                <a:custGeom>
                  <a:avLst/>
                  <a:gdLst>
                    <a:gd name="T0" fmla="*/ 2147483646 w 30"/>
                    <a:gd name="T1" fmla="*/ 2147483646 h 36"/>
                    <a:gd name="T2" fmla="*/ 2147483646 w 30"/>
                    <a:gd name="T3" fmla="*/ 2147483646 h 36"/>
                    <a:gd name="T4" fmla="*/ 2147483646 w 30"/>
                    <a:gd name="T5" fmla="*/ 2147483646 h 36"/>
                    <a:gd name="T6" fmla="*/ 2147483646 w 30"/>
                    <a:gd name="T7" fmla="*/ 2147483646 h 36"/>
                    <a:gd name="T8" fmla="*/ 2147483646 w 30"/>
                    <a:gd name="T9" fmla="*/ 2147483646 h 36"/>
                    <a:gd name="T10" fmla="*/ 2147483646 w 30"/>
                    <a:gd name="T11" fmla="*/ 0 h 36"/>
                    <a:gd name="T12" fmla="*/ 2147483646 w 30"/>
                    <a:gd name="T13" fmla="*/ 2147483646 h 36"/>
                    <a:gd name="T14" fmla="*/ 2147483646 w 30"/>
                    <a:gd name="T15" fmla="*/ 2147483646 h 36"/>
                    <a:gd name="T16" fmla="*/ 2147483646 w 30"/>
                    <a:gd name="T17" fmla="*/ 2147483646 h 36"/>
                    <a:gd name="T18" fmla="*/ 2147483646 w 30"/>
                    <a:gd name="T19" fmla="*/ 2147483646 h 36"/>
                    <a:gd name="T20" fmla="*/ 2147483646 w 30"/>
                    <a:gd name="T21" fmla="*/ 2147483646 h 36"/>
                    <a:gd name="T22" fmla="*/ 2147483646 w 30"/>
                    <a:gd name="T23" fmla="*/ 2147483646 h 36"/>
                    <a:gd name="T24" fmla="*/ 2147483646 w 30"/>
                    <a:gd name="T25" fmla="*/ 2147483646 h 36"/>
                    <a:gd name="T26" fmla="*/ 2147483646 w 30"/>
                    <a:gd name="T27" fmla="*/ 2147483646 h 36"/>
                    <a:gd name="T28" fmla="*/ 2147483646 w 30"/>
                    <a:gd name="T29" fmla="*/ 2147483646 h 36"/>
                    <a:gd name="T30" fmla="*/ 2147483646 w 30"/>
                    <a:gd name="T31" fmla="*/ 2147483646 h 36"/>
                    <a:gd name="T32" fmla="*/ 2147483646 w 30"/>
                    <a:gd name="T33" fmla="*/ 2147483646 h 36"/>
                    <a:gd name="T34" fmla="*/ 0 w 30"/>
                    <a:gd name="T35" fmla="*/ 2147483646 h 36"/>
                    <a:gd name="T36" fmla="*/ 2147483646 w 30"/>
                    <a:gd name="T37" fmla="*/ 2147483646 h 36"/>
                    <a:gd name="T38" fmla="*/ 2147483646 w 30"/>
                    <a:gd name="T39" fmla="*/ 2147483646 h 36"/>
                    <a:gd name="T40" fmla="*/ 2147483646 w 30"/>
                    <a:gd name="T41" fmla="*/ 2147483646 h 36"/>
                    <a:gd name="T42" fmla="*/ 2147483646 w 30"/>
                    <a:gd name="T43" fmla="*/ 2147483646 h 36"/>
                    <a:gd name="T44" fmla="*/ 2147483646 w 30"/>
                    <a:gd name="T45" fmla="*/ 2147483646 h 36"/>
                    <a:gd name="T46" fmla="*/ 2147483646 w 30"/>
                    <a:gd name="T47" fmla="*/ 2147483646 h 36"/>
                    <a:gd name="T48" fmla="*/ 2147483646 w 30"/>
                    <a:gd name="T49" fmla="*/ 2147483646 h 36"/>
                    <a:gd name="T50" fmla="*/ 2147483646 w 30"/>
                    <a:gd name="T51" fmla="*/ 2147483646 h 36"/>
                    <a:gd name="T52" fmla="*/ 2147483646 w 30"/>
                    <a:gd name="T53" fmla="*/ 2147483646 h 36"/>
                    <a:gd name="T54" fmla="*/ 2147483646 w 30"/>
                    <a:gd name="T55" fmla="*/ 2147483646 h 36"/>
                    <a:gd name="T56" fmla="*/ 2147483646 w 30"/>
                    <a:gd name="T57" fmla="*/ 2147483646 h 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3" name="îṩľîďe">
                  <a:extLst>
                    <a:ext uri="{FF2B5EF4-FFF2-40B4-BE49-F238E27FC236}">
                      <a16:creationId xmlns:a16="http://schemas.microsoft.com/office/drawing/2014/main" id="{6F5FA8FA-409C-4D00-A92D-94FEAD72330B}"/>
                    </a:ext>
                  </a:extLst>
                </p:cNvPr>
                <p:cNvSpPr>
                  <a:spLocks/>
                </p:cNvSpPr>
                <p:nvPr/>
              </p:nvSpPr>
              <p:spPr bwMode="auto">
                <a:xfrm>
                  <a:off x="8374063" y="3521075"/>
                  <a:ext cx="46038" cy="119063"/>
                </a:xfrm>
                <a:custGeom>
                  <a:avLst/>
                  <a:gdLst>
                    <a:gd name="T0" fmla="*/ 0 w 29"/>
                    <a:gd name="T1" fmla="*/ 2147483646 h 75"/>
                    <a:gd name="T2" fmla="*/ 2147483646 w 29"/>
                    <a:gd name="T3" fmla="*/ 2147483646 h 75"/>
                    <a:gd name="T4" fmla="*/ 2147483646 w 29"/>
                    <a:gd name="T5" fmla="*/ 0 h 75"/>
                    <a:gd name="T6" fmla="*/ 2147483646 w 29"/>
                    <a:gd name="T7" fmla="*/ 0 h 75"/>
                    <a:gd name="T8" fmla="*/ 0 w 29"/>
                    <a:gd name="T9" fmla="*/ 2147483646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4" name="iS1idè">
                  <a:extLst>
                    <a:ext uri="{FF2B5EF4-FFF2-40B4-BE49-F238E27FC236}">
                      <a16:creationId xmlns:a16="http://schemas.microsoft.com/office/drawing/2014/main" id="{860575CD-6AD0-4B97-B143-A3B2C3D70EBE}"/>
                    </a:ext>
                  </a:extLst>
                </p:cNvPr>
                <p:cNvSpPr>
                  <a:spLocks/>
                </p:cNvSpPr>
                <p:nvPr/>
              </p:nvSpPr>
              <p:spPr bwMode="auto">
                <a:xfrm>
                  <a:off x="8432801" y="3521075"/>
                  <a:ext cx="95250" cy="119063"/>
                </a:xfrm>
                <a:custGeom>
                  <a:avLst/>
                  <a:gdLst>
                    <a:gd name="T0" fmla="*/ 0 w 60"/>
                    <a:gd name="T1" fmla="*/ 2147483646 h 75"/>
                    <a:gd name="T2" fmla="*/ 2147483646 w 60"/>
                    <a:gd name="T3" fmla="*/ 2147483646 h 75"/>
                    <a:gd name="T4" fmla="*/ 2147483646 w 60"/>
                    <a:gd name="T5" fmla="*/ 2147483646 h 75"/>
                    <a:gd name="T6" fmla="*/ 2147483646 w 60"/>
                    <a:gd name="T7" fmla="*/ 2147483646 h 75"/>
                    <a:gd name="T8" fmla="*/ 2147483646 w 60"/>
                    <a:gd name="T9" fmla="*/ 2147483646 h 75"/>
                    <a:gd name="T10" fmla="*/ 2147483646 w 60"/>
                    <a:gd name="T11" fmla="*/ 2147483646 h 75"/>
                    <a:gd name="T12" fmla="*/ 2147483646 w 60"/>
                    <a:gd name="T13" fmla="*/ 0 h 75"/>
                    <a:gd name="T14" fmla="*/ 2147483646 w 60"/>
                    <a:gd name="T15" fmla="*/ 0 h 75"/>
                    <a:gd name="T16" fmla="*/ 0 w 60"/>
                    <a:gd name="T17" fmla="*/ 2147483646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5" name="iṣḷîḋe">
                  <a:extLst>
                    <a:ext uri="{FF2B5EF4-FFF2-40B4-BE49-F238E27FC236}">
                      <a16:creationId xmlns:a16="http://schemas.microsoft.com/office/drawing/2014/main" id="{EAB26D2B-8C6F-424A-BBF9-CDAB201DEE03}"/>
                    </a:ext>
                  </a:extLst>
                </p:cNvPr>
                <p:cNvSpPr>
                  <a:spLocks/>
                </p:cNvSpPr>
                <p:nvPr/>
              </p:nvSpPr>
              <p:spPr bwMode="auto">
                <a:xfrm>
                  <a:off x="8531226" y="3521075"/>
                  <a:ext cx="109538" cy="119063"/>
                </a:xfrm>
                <a:custGeom>
                  <a:avLst/>
                  <a:gdLst>
                    <a:gd name="T0" fmla="*/ 2147483646 w 33"/>
                    <a:gd name="T1" fmla="*/ 0 h 36"/>
                    <a:gd name="T2" fmla="*/ 2147483646 w 33"/>
                    <a:gd name="T3" fmla="*/ 2147483646 h 36"/>
                    <a:gd name="T4" fmla="*/ 2147483646 w 33"/>
                    <a:gd name="T5" fmla="*/ 2147483646 h 36"/>
                    <a:gd name="T6" fmla="*/ 2147483646 w 33"/>
                    <a:gd name="T7" fmla="*/ 2147483646 h 36"/>
                    <a:gd name="T8" fmla="*/ 2147483646 w 33"/>
                    <a:gd name="T9" fmla="*/ 2147483646 h 36"/>
                    <a:gd name="T10" fmla="*/ 2147483646 w 33"/>
                    <a:gd name="T11" fmla="*/ 0 h 36"/>
                    <a:gd name="T12" fmla="*/ 0 w 33"/>
                    <a:gd name="T13" fmla="*/ 0 h 36"/>
                    <a:gd name="T14" fmla="*/ 2147483646 w 33"/>
                    <a:gd name="T15" fmla="*/ 2147483646 h 36"/>
                    <a:gd name="T16" fmla="*/ 2147483646 w 33"/>
                    <a:gd name="T17" fmla="*/ 2147483646 h 36"/>
                    <a:gd name="T18" fmla="*/ 2147483646 w 33"/>
                    <a:gd name="T19" fmla="*/ 2147483646 h 36"/>
                    <a:gd name="T20" fmla="*/ 2147483646 w 33"/>
                    <a:gd name="T21" fmla="*/ 2147483646 h 36"/>
                    <a:gd name="T22" fmla="*/ 2147483646 w 33"/>
                    <a:gd name="T23" fmla="*/ 0 h 36"/>
                    <a:gd name="T24" fmla="*/ 2147483646 w 33"/>
                    <a:gd name="T25" fmla="*/ 0 h 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grpSp>
      <p:cxnSp>
        <p:nvCxnSpPr>
          <p:cNvPr id="107" name="直线连接符 3">
            <a:extLst>
              <a:ext uri="{FF2B5EF4-FFF2-40B4-BE49-F238E27FC236}">
                <a16:creationId xmlns:a16="http://schemas.microsoft.com/office/drawing/2014/main" id="{37CAD88C-7DB5-495B-8F33-6292592F4AAE}"/>
              </a:ext>
            </a:extLst>
          </p:cNvPr>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8" name="图片 106" descr="图片包含 天空, 户外, 建筑物, 日落&#10;&#10;描述已自动生成">
            <a:extLst>
              <a:ext uri="{FF2B5EF4-FFF2-40B4-BE49-F238E27FC236}">
                <a16:creationId xmlns:a16="http://schemas.microsoft.com/office/drawing/2014/main" id="{3E7D80CA-A7D8-4E76-892B-FD103C1BCE1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8414" r="38744"/>
          <a:stretch>
            <a:fillRect/>
          </a:stretch>
        </p:blipFill>
        <p:spPr bwMode="auto">
          <a:xfrm>
            <a:off x="0" y="60325"/>
            <a:ext cx="9588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 name="椭圆 108">
            <a:extLst>
              <a:ext uri="{FF2B5EF4-FFF2-40B4-BE49-F238E27FC236}">
                <a16:creationId xmlns:a16="http://schemas.microsoft.com/office/drawing/2014/main" id="{F078FD90-0375-40C1-8EFE-0FDD285834BF}"/>
              </a:ext>
            </a:extLst>
          </p:cNvPr>
          <p:cNvSpPr/>
          <p:nvPr userDrawn="1"/>
        </p:nvSpPr>
        <p:spPr>
          <a:xfrm>
            <a:off x="1223963" y="1331913"/>
            <a:ext cx="2586037" cy="2587625"/>
          </a:xfrm>
          <a:prstGeom prst="ellipse">
            <a:avLst/>
          </a:prstGeom>
          <a:noFill/>
          <a:ln cmpd="thickThin">
            <a:solidFill>
              <a:schemeClr val="accent2"/>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110" name="椭圆 109">
            <a:extLst>
              <a:ext uri="{FF2B5EF4-FFF2-40B4-BE49-F238E27FC236}">
                <a16:creationId xmlns:a16="http://schemas.microsoft.com/office/drawing/2014/main" id="{B12FD521-7120-43A6-81AD-12C49F72AA37}"/>
              </a:ext>
            </a:extLst>
          </p:cNvPr>
          <p:cNvSpPr/>
          <p:nvPr userDrawn="1"/>
        </p:nvSpPr>
        <p:spPr>
          <a:xfrm>
            <a:off x="4802188" y="1331913"/>
            <a:ext cx="2587625" cy="2587625"/>
          </a:xfrm>
          <a:prstGeom prst="ellipse">
            <a:avLst/>
          </a:prstGeom>
          <a:noFill/>
          <a:ln cmpd="thickThin">
            <a:solidFill>
              <a:schemeClr val="accent2"/>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111" name="椭圆 110">
            <a:extLst>
              <a:ext uri="{FF2B5EF4-FFF2-40B4-BE49-F238E27FC236}">
                <a16:creationId xmlns:a16="http://schemas.microsoft.com/office/drawing/2014/main" id="{C380B460-2FA3-4D91-BC5E-CA82B4CD4830}"/>
              </a:ext>
            </a:extLst>
          </p:cNvPr>
          <p:cNvSpPr/>
          <p:nvPr userDrawn="1"/>
        </p:nvSpPr>
        <p:spPr>
          <a:xfrm>
            <a:off x="8382000" y="1331913"/>
            <a:ext cx="2586038" cy="2587625"/>
          </a:xfrm>
          <a:prstGeom prst="ellipse">
            <a:avLst/>
          </a:prstGeom>
          <a:noFill/>
          <a:ln cmpd="thickThin">
            <a:solidFill>
              <a:schemeClr val="accent2"/>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2" name="标题 1"/>
          <p:cNvSpPr>
            <a:spLocks noGrp="1"/>
          </p:cNvSpPr>
          <p:nvPr>
            <p:ph type="title"/>
          </p:nvPr>
        </p:nvSpPr>
        <p:spPr>
          <a:xfrm>
            <a:off x="803275" y="393486"/>
            <a:ext cx="8970989" cy="663575"/>
          </a:xfrm>
        </p:spPr>
        <p:txBody>
          <a:bodyPr/>
          <a:lstStyle>
            <a:lvl1pPr>
              <a:defRPr b="1">
                <a:solidFill>
                  <a:schemeClr val="accent2"/>
                </a:solidFill>
              </a:defRPr>
            </a:lvl1pPr>
          </a:lstStyle>
          <a:p>
            <a:r>
              <a:rPr lang="zh-CN" altLang="en-US" dirty="0"/>
              <a:t>单击此处编辑母版标题样式</a:t>
            </a:r>
          </a:p>
        </p:txBody>
      </p:sp>
      <p:sp>
        <p:nvSpPr>
          <p:cNvPr id="117" name="图片占位符 116"/>
          <p:cNvSpPr>
            <a:spLocks noGrp="1"/>
          </p:cNvSpPr>
          <p:nvPr>
            <p:ph type="pic" sz="quarter" idx="10"/>
          </p:nvPr>
        </p:nvSpPr>
        <p:spPr>
          <a:xfrm>
            <a:off x="1368071" y="1476945"/>
            <a:ext cx="2297332" cy="2297332"/>
          </a:xfrm>
          <a:custGeom>
            <a:avLst/>
            <a:gdLst>
              <a:gd name="connsiteX0" fmla="*/ 1148666 w 2297332"/>
              <a:gd name="connsiteY0" fmla="*/ 0 h 2297332"/>
              <a:gd name="connsiteX1" fmla="*/ 2297332 w 2297332"/>
              <a:gd name="connsiteY1" fmla="*/ 1148666 h 2297332"/>
              <a:gd name="connsiteX2" fmla="*/ 1148666 w 2297332"/>
              <a:gd name="connsiteY2" fmla="*/ 2297332 h 2297332"/>
              <a:gd name="connsiteX3" fmla="*/ 0 w 2297332"/>
              <a:gd name="connsiteY3" fmla="*/ 1148666 h 2297332"/>
              <a:gd name="connsiteX4" fmla="*/ 1148666 w 2297332"/>
              <a:gd name="connsiteY4" fmla="*/ 0 h 229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332" h="2297332">
                <a:moveTo>
                  <a:pt x="1148666" y="0"/>
                </a:moveTo>
                <a:cubicBezTo>
                  <a:pt x="1783057" y="0"/>
                  <a:pt x="2297332" y="514275"/>
                  <a:pt x="2297332" y="1148666"/>
                </a:cubicBezTo>
                <a:cubicBezTo>
                  <a:pt x="2297332" y="1783057"/>
                  <a:pt x="1783057" y="2297332"/>
                  <a:pt x="1148666" y="2297332"/>
                </a:cubicBezTo>
                <a:cubicBezTo>
                  <a:pt x="514275" y="2297332"/>
                  <a:pt x="0" y="1783057"/>
                  <a:pt x="0" y="1148666"/>
                </a:cubicBezTo>
                <a:cubicBezTo>
                  <a:pt x="0" y="514275"/>
                  <a:pt x="514275" y="0"/>
                  <a:pt x="1148666" y="0"/>
                </a:cubicBezTo>
                <a:close/>
              </a:path>
            </a:pathLst>
          </a:custGeom>
          <a:ln w="12700">
            <a:noFill/>
          </a:ln>
        </p:spPr>
        <p:txBody>
          <a:bodyPr rtlCol="0">
            <a:noAutofit/>
          </a:bodyPr>
          <a:lstStyle/>
          <a:p>
            <a:pPr lvl="0"/>
            <a:endParaRPr lang="zh-CN" altLang="en-US" noProof="0"/>
          </a:p>
        </p:txBody>
      </p:sp>
      <p:sp>
        <p:nvSpPr>
          <p:cNvPr id="116" name="图片占位符 115"/>
          <p:cNvSpPr>
            <a:spLocks noGrp="1"/>
          </p:cNvSpPr>
          <p:nvPr>
            <p:ph type="pic" sz="quarter" idx="11"/>
          </p:nvPr>
        </p:nvSpPr>
        <p:spPr>
          <a:xfrm>
            <a:off x="4947334" y="1476945"/>
            <a:ext cx="2297332" cy="2297332"/>
          </a:xfrm>
          <a:custGeom>
            <a:avLst/>
            <a:gdLst>
              <a:gd name="connsiteX0" fmla="*/ 1148666 w 2297332"/>
              <a:gd name="connsiteY0" fmla="*/ 0 h 2297332"/>
              <a:gd name="connsiteX1" fmla="*/ 2297332 w 2297332"/>
              <a:gd name="connsiteY1" fmla="*/ 1148666 h 2297332"/>
              <a:gd name="connsiteX2" fmla="*/ 1148666 w 2297332"/>
              <a:gd name="connsiteY2" fmla="*/ 2297332 h 2297332"/>
              <a:gd name="connsiteX3" fmla="*/ 0 w 2297332"/>
              <a:gd name="connsiteY3" fmla="*/ 1148666 h 2297332"/>
              <a:gd name="connsiteX4" fmla="*/ 1148666 w 2297332"/>
              <a:gd name="connsiteY4" fmla="*/ 0 h 229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332" h="2297332">
                <a:moveTo>
                  <a:pt x="1148666" y="0"/>
                </a:moveTo>
                <a:cubicBezTo>
                  <a:pt x="1783057" y="0"/>
                  <a:pt x="2297332" y="514275"/>
                  <a:pt x="2297332" y="1148666"/>
                </a:cubicBezTo>
                <a:cubicBezTo>
                  <a:pt x="2297332" y="1783057"/>
                  <a:pt x="1783057" y="2297332"/>
                  <a:pt x="1148666" y="2297332"/>
                </a:cubicBezTo>
                <a:cubicBezTo>
                  <a:pt x="514275" y="2297332"/>
                  <a:pt x="0" y="1783057"/>
                  <a:pt x="0" y="1148666"/>
                </a:cubicBezTo>
                <a:cubicBezTo>
                  <a:pt x="0" y="514275"/>
                  <a:pt x="514275" y="0"/>
                  <a:pt x="1148666" y="0"/>
                </a:cubicBezTo>
                <a:close/>
              </a:path>
            </a:pathLst>
          </a:custGeom>
          <a:ln w="12700">
            <a:noFill/>
          </a:ln>
        </p:spPr>
        <p:txBody>
          <a:bodyPr rtlCol="0">
            <a:noAutofit/>
          </a:bodyPr>
          <a:lstStyle/>
          <a:p>
            <a:pPr lvl="0"/>
            <a:endParaRPr lang="zh-CN" altLang="en-US" noProof="0"/>
          </a:p>
        </p:txBody>
      </p:sp>
      <p:sp>
        <p:nvSpPr>
          <p:cNvPr id="119" name="图片占位符 118"/>
          <p:cNvSpPr>
            <a:spLocks noGrp="1"/>
          </p:cNvSpPr>
          <p:nvPr>
            <p:ph type="pic" sz="quarter" idx="12"/>
          </p:nvPr>
        </p:nvSpPr>
        <p:spPr>
          <a:xfrm>
            <a:off x="8526597" y="1476945"/>
            <a:ext cx="2297332" cy="2297332"/>
          </a:xfrm>
          <a:custGeom>
            <a:avLst/>
            <a:gdLst>
              <a:gd name="connsiteX0" fmla="*/ 1148666 w 2297332"/>
              <a:gd name="connsiteY0" fmla="*/ 0 h 2297332"/>
              <a:gd name="connsiteX1" fmla="*/ 2297332 w 2297332"/>
              <a:gd name="connsiteY1" fmla="*/ 1148666 h 2297332"/>
              <a:gd name="connsiteX2" fmla="*/ 1148666 w 2297332"/>
              <a:gd name="connsiteY2" fmla="*/ 2297332 h 2297332"/>
              <a:gd name="connsiteX3" fmla="*/ 0 w 2297332"/>
              <a:gd name="connsiteY3" fmla="*/ 1148666 h 2297332"/>
              <a:gd name="connsiteX4" fmla="*/ 1148666 w 2297332"/>
              <a:gd name="connsiteY4" fmla="*/ 0 h 229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332" h="2297332">
                <a:moveTo>
                  <a:pt x="1148666" y="0"/>
                </a:moveTo>
                <a:cubicBezTo>
                  <a:pt x="1783057" y="0"/>
                  <a:pt x="2297332" y="514275"/>
                  <a:pt x="2297332" y="1148666"/>
                </a:cubicBezTo>
                <a:cubicBezTo>
                  <a:pt x="2297332" y="1783057"/>
                  <a:pt x="1783057" y="2297332"/>
                  <a:pt x="1148666" y="2297332"/>
                </a:cubicBezTo>
                <a:cubicBezTo>
                  <a:pt x="514275" y="2297332"/>
                  <a:pt x="0" y="1783057"/>
                  <a:pt x="0" y="1148666"/>
                </a:cubicBezTo>
                <a:cubicBezTo>
                  <a:pt x="0" y="514275"/>
                  <a:pt x="514275" y="0"/>
                  <a:pt x="1148666" y="0"/>
                </a:cubicBezTo>
                <a:close/>
              </a:path>
            </a:pathLst>
          </a:custGeom>
          <a:ln w="12700">
            <a:noFill/>
          </a:ln>
        </p:spPr>
        <p:txBody>
          <a:bodyPr rtlCol="0">
            <a:noAutofit/>
          </a:bodyPr>
          <a:lstStyle/>
          <a:p>
            <a:pPr lvl="0"/>
            <a:endParaRPr lang="zh-CN" altLang="en-US" noProof="0"/>
          </a:p>
        </p:txBody>
      </p:sp>
    </p:spTree>
    <p:extLst>
      <p:ext uri="{BB962C8B-B14F-4D97-AF65-F5344CB8AC3E}">
        <p14:creationId xmlns:p14="http://schemas.microsoft.com/office/powerpoint/2010/main" val="2529689127"/>
      </p:ext>
    </p:extLst>
  </p:cSld>
  <p:clrMapOvr>
    <a:masterClrMapping/>
  </p:clrMapOvr>
  <p:transition spd="slow"/>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三张图片2">
    <p:spTree>
      <p:nvGrpSpPr>
        <p:cNvPr id="1" name=""/>
        <p:cNvGrpSpPr/>
        <p:nvPr/>
      </p:nvGrpSpPr>
      <p:grpSpPr>
        <a:xfrm>
          <a:off x="0" y="0"/>
          <a:ext cx="0" cy="0"/>
          <a:chOff x="0" y="0"/>
          <a:chExt cx="0" cy="0"/>
        </a:xfrm>
      </p:grpSpPr>
      <p:grpSp>
        <p:nvGrpSpPr>
          <p:cNvPr id="6" name="组合 4">
            <a:extLst>
              <a:ext uri="{FF2B5EF4-FFF2-40B4-BE49-F238E27FC236}">
                <a16:creationId xmlns:a16="http://schemas.microsoft.com/office/drawing/2014/main" id="{CA923EE5-F98C-4070-ADE0-84DE7CAF22AB}"/>
              </a:ext>
            </a:extLst>
          </p:cNvPr>
          <p:cNvGrpSpPr>
            <a:grpSpLocks/>
          </p:cNvGrpSpPr>
          <p:nvPr userDrawn="1"/>
        </p:nvGrpSpPr>
        <p:grpSpPr bwMode="auto">
          <a:xfrm>
            <a:off x="9894888" y="468313"/>
            <a:ext cx="1481137" cy="458787"/>
            <a:chOff x="2558030" y="228446"/>
            <a:chExt cx="6774643" cy="2099603"/>
          </a:xfrm>
        </p:grpSpPr>
        <p:grpSp>
          <p:nvGrpSpPr>
            <p:cNvPr id="7" name="íšḻîďê">
              <a:extLst>
                <a:ext uri="{FF2B5EF4-FFF2-40B4-BE49-F238E27FC236}">
                  <a16:creationId xmlns:a16="http://schemas.microsoft.com/office/drawing/2014/main" id="{9EC969BA-F3AE-41C3-8BC0-5C2D70C3DE7F}"/>
                </a:ext>
              </a:extLst>
            </p:cNvPr>
            <p:cNvGrpSpPr>
              <a:grpSpLocks/>
            </p:cNvGrpSpPr>
            <p:nvPr userDrawn="1"/>
          </p:nvGrpSpPr>
          <p:grpSpPr bwMode="auto">
            <a:xfrm>
              <a:off x="2558030" y="228446"/>
              <a:ext cx="2085857" cy="2099603"/>
              <a:chOff x="3551238" y="3067050"/>
              <a:chExt cx="722313" cy="727075"/>
            </a:xfrm>
          </p:grpSpPr>
          <p:sp>
            <p:nvSpPr>
              <p:cNvPr id="37" name="ïş1íḍê">
                <a:extLst>
                  <a:ext uri="{FF2B5EF4-FFF2-40B4-BE49-F238E27FC236}">
                    <a16:creationId xmlns:a16="http://schemas.microsoft.com/office/drawing/2014/main" id="{39FE6180-5C01-460F-9881-C2A72F098C8C}"/>
                  </a:ext>
                </a:extLst>
              </p:cNvPr>
              <p:cNvSpPr>
                <a:spLocks/>
              </p:cNvSpPr>
              <p:nvPr/>
            </p:nvSpPr>
            <p:spPr bwMode="auto">
              <a:xfrm>
                <a:off x="3575051" y="3087688"/>
                <a:ext cx="673100" cy="679450"/>
              </a:xfrm>
              <a:custGeom>
                <a:avLst/>
                <a:gdLst>
                  <a:gd name="T0" fmla="*/ 2147483646 w 204"/>
                  <a:gd name="T1" fmla="*/ 0 h 204"/>
                  <a:gd name="T2" fmla="*/ 2147483646 w 204"/>
                  <a:gd name="T3" fmla="*/ 2147483646 h 204"/>
                  <a:gd name="T4" fmla="*/ 2147483646 w 204"/>
                  <a:gd name="T5" fmla="*/ 2147483646 h 204"/>
                  <a:gd name="T6" fmla="*/ 0 w 204"/>
                  <a:gd name="T7" fmla="*/ 2147483646 h 204"/>
                  <a:gd name="T8" fmla="*/ 2147483646 w 204"/>
                  <a:gd name="T9" fmla="*/ 0 h 204"/>
                  <a:gd name="T10" fmla="*/ 2147483646 w 204"/>
                  <a:gd name="T11" fmla="*/ 2147483646 h 204"/>
                  <a:gd name="T12" fmla="*/ 2147483646 w 204"/>
                  <a:gd name="T13" fmla="*/ 2147483646 h 204"/>
                  <a:gd name="T14" fmla="*/ 2147483646 w 204"/>
                  <a:gd name="T15" fmla="*/ 2147483646 h 204"/>
                  <a:gd name="T16" fmla="*/ 2147483646 w 204"/>
                  <a:gd name="T17" fmla="*/ 2147483646 h 204"/>
                  <a:gd name="T18" fmla="*/ 2147483646 w 204"/>
                  <a:gd name="T19" fmla="*/ 2147483646 h 2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8" name="íšḻïḍè">
                <a:extLst>
                  <a:ext uri="{FF2B5EF4-FFF2-40B4-BE49-F238E27FC236}">
                    <a16:creationId xmlns:a16="http://schemas.microsoft.com/office/drawing/2014/main" id="{0D1EFCA8-AD2F-4381-BCFA-99FF0B2A5AD3}"/>
                  </a:ext>
                </a:extLst>
              </p:cNvPr>
              <p:cNvSpPr>
                <a:spLocks/>
              </p:cNvSpPr>
              <p:nvPr/>
            </p:nvSpPr>
            <p:spPr bwMode="auto">
              <a:xfrm>
                <a:off x="3621088" y="3103563"/>
                <a:ext cx="584200" cy="203200"/>
              </a:xfrm>
              <a:custGeom>
                <a:avLst/>
                <a:gdLst>
                  <a:gd name="T0" fmla="*/ 2147483646 w 177"/>
                  <a:gd name="T1" fmla="*/ 2147483646 h 61"/>
                  <a:gd name="T2" fmla="*/ 0 w 177"/>
                  <a:gd name="T3" fmla="*/ 2147483646 h 61"/>
                  <a:gd name="T4" fmla="*/ 2147483646 w 177"/>
                  <a:gd name="T5" fmla="*/ 2147483646 h 61"/>
                  <a:gd name="T6" fmla="*/ 2147483646 w 177"/>
                  <a:gd name="T7" fmla="*/ 2147483646 h 61"/>
                  <a:gd name="T8" fmla="*/ 2147483646 w 177"/>
                  <a:gd name="T9" fmla="*/ 2147483646 h 61"/>
                  <a:gd name="T10" fmla="*/ 2147483646 w 177"/>
                  <a:gd name="T11" fmla="*/ 2147483646 h 61"/>
                  <a:gd name="T12" fmla="*/ 2147483646 w 177"/>
                  <a:gd name="T13" fmla="*/ 2147483646 h 61"/>
                  <a:gd name="T14" fmla="*/ 2147483646 w 177"/>
                  <a:gd name="T15" fmla="*/ 2147483646 h 61"/>
                  <a:gd name="T16" fmla="*/ 2147483646 w 177"/>
                  <a:gd name="T17" fmla="*/ 2147483646 h 61"/>
                  <a:gd name="T18" fmla="*/ 2147483646 w 177"/>
                  <a:gd name="T19" fmla="*/ 2147483646 h 61"/>
                  <a:gd name="T20" fmla="*/ 2147483646 w 177"/>
                  <a:gd name="T21" fmla="*/ 2147483646 h 61"/>
                  <a:gd name="T22" fmla="*/ 2147483646 w 177"/>
                  <a:gd name="T23" fmla="*/ 2147483646 h 61"/>
                  <a:gd name="T24" fmla="*/ 2147483646 w 177"/>
                  <a:gd name="T25" fmla="*/ 2147483646 h 61"/>
                  <a:gd name="T26" fmla="*/ 2147483646 w 177"/>
                  <a:gd name="T27" fmla="*/ 2147483646 h 61"/>
                  <a:gd name="T28" fmla="*/ 2147483646 w 177"/>
                  <a:gd name="T29" fmla="*/ 2147483646 h 61"/>
                  <a:gd name="T30" fmla="*/ 2147483646 w 177"/>
                  <a:gd name="T31" fmla="*/ 2147483646 h 61"/>
                  <a:gd name="T32" fmla="*/ 2147483646 w 177"/>
                  <a:gd name="T33" fmla="*/ 2147483646 h 61"/>
                  <a:gd name="T34" fmla="*/ 2147483646 w 177"/>
                  <a:gd name="T35" fmla="*/ 2147483646 h 61"/>
                  <a:gd name="T36" fmla="*/ 2147483646 w 177"/>
                  <a:gd name="T37" fmla="*/ 2147483646 h 61"/>
                  <a:gd name="T38" fmla="*/ 2147483646 w 177"/>
                  <a:gd name="T39" fmla="*/ 2147483646 h 61"/>
                  <a:gd name="T40" fmla="*/ 2147483646 w 177"/>
                  <a:gd name="T41" fmla="*/ 2147483646 h 61"/>
                  <a:gd name="T42" fmla="*/ 2147483646 w 177"/>
                  <a:gd name="T43" fmla="*/ 2147483646 h 61"/>
                  <a:gd name="T44" fmla="*/ 2147483646 w 177"/>
                  <a:gd name="T45" fmla="*/ 2147483646 h 61"/>
                  <a:gd name="T46" fmla="*/ 2147483646 w 177"/>
                  <a:gd name="T47" fmla="*/ 2147483646 h 61"/>
                  <a:gd name="T48" fmla="*/ 2147483646 w 177"/>
                  <a:gd name="T49" fmla="*/ 2147483646 h 61"/>
                  <a:gd name="T50" fmla="*/ 2147483646 w 177"/>
                  <a:gd name="T51" fmla="*/ 2147483646 h 61"/>
                  <a:gd name="T52" fmla="*/ 2147483646 w 177"/>
                  <a:gd name="T53" fmla="*/ 2147483646 h 61"/>
                  <a:gd name="T54" fmla="*/ 2147483646 w 177"/>
                  <a:gd name="T55" fmla="*/ 2147483646 h 61"/>
                  <a:gd name="T56" fmla="*/ 2147483646 w 177"/>
                  <a:gd name="T57" fmla="*/ 2147483646 h 61"/>
                  <a:gd name="T58" fmla="*/ 2147483646 w 177"/>
                  <a:gd name="T59" fmla="*/ 2147483646 h 61"/>
                  <a:gd name="T60" fmla="*/ 2147483646 w 177"/>
                  <a:gd name="T61" fmla="*/ 2147483646 h 61"/>
                  <a:gd name="T62" fmla="*/ 2147483646 w 177"/>
                  <a:gd name="T63" fmla="*/ 2147483646 h 61"/>
                  <a:gd name="T64" fmla="*/ 2147483646 w 177"/>
                  <a:gd name="T65" fmla="*/ 2147483646 h 61"/>
                  <a:gd name="T66" fmla="*/ 2147483646 w 177"/>
                  <a:gd name="T67" fmla="*/ 2147483646 h 61"/>
                  <a:gd name="T68" fmla="*/ 2147483646 w 177"/>
                  <a:gd name="T69" fmla="*/ 2147483646 h 61"/>
                  <a:gd name="T70" fmla="*/ 2147483646 w 177"/>
                  <a:gd name="T71" fmla="*/ 2147483646 h 61"/>
                  <a:gd name="T72" fmla="*/ 2147483646 w 177"/>
                  <a:gd name="T73" fmla="*/ 2147483646 h 61"/>
                  <a:gd name="T74" fmla="*/ 2147483646 w 177"/>
                  <a:gd name="T75" fmla="*/ 2147483646 h 61"/>
                  <a:gd name="T76" fmla="*/ 2147483646 w 177"/>
                  <a:gd name="T77" fmla="*/ 2147483646 h 61"/>
                  <a:gd name="T78" fmla="*/ 2147483646 w 177"/>
                  <a:gd name="T79" fmla="*/ 2147483646 h 61"/>
                  <a:gd name="T80" fmla="*/ 2147483646 w 177"/>
                  <a:gd name="T81" fmla="*/ 2147483646 h 61"/>
                  <a:gd name="T82" fmla="*/ 2147483646 w 177"/>
                  <a:gd name="T83" fmla="*/ 2147483646 h 61"/>
                  <a:gd name="T84" fmla="*/ 2147483646 w 177"/>
                  <a:gd name="T85" fmla="*/ 2147483646 h 61"/>
                  <a:gd name="T86" fmla="*/ 2147483646 w 177"/>
                  <a:gd name="T87" fmla="*/ 2147483646 h 61"/>
                  <a:gd name="T88" fmla="*/ 2147483646 w 177"/>
                  <a:gd name="T89" fmla="*/ 2147483646 h 61"/>
                  <a:gd name="T90" fmla="*/ 2147483646 w 177"/>
                  <a:gd name="T91" fmla="*/ 2147483646 h 61"/>
                  <a:gd name="T92" fmla="*/ 2147483646 w 177"/>
                  <a:gd name="T93" fmla="*/ 2147483646 h 61"/>
                  <a:gd name="T94" fmla="*/ 2147483646 w 177"/>
                  <a:gd name="T95" fmla="*/ 2147483646 h 61"/>
                  <a:gd name="T96" fmla="*/ 2147483646 w 177"/>
                  <a:gd name="T97" fmla="*/ 2147483646 h 61"/>
                  <a:gd name="T98" fmla="*/ 2147483646 w 177"/>
                  <a:gd name="T99" fmla="*/ 2147483646 h 61"/>
                  <a:gd name="T100" fmla="*/ 2147483646 w 177"/>
                  <a:gd name="T101" fmla="*/ 2147483646 h 61"/>
                  <a:gd name="T102" fmla="*/ 2147483646 w 177"/>
                  <a:gd name="T103" fmla="*/ 2147483646 h 61"/>
                  <a:gd name="T104" fmla="*/ 2147483646 w 177"/>
                  <a:gd name="T105" fmla="*/ 2147483646 h 61"/>
                  <a:gd name="T106" fmla="*/ 2147483646 w 177"/>
                  <a:gd name="T107" fmla="*/ 2147483646 h 61"/>
                  <a:gd name="T108" fmla="*/ 2147483646 w 177"/>
                  <a:gd name="T109" fmla="*/ 2147483646 h 61"/>
                  <a:gd name="T110" fmla="*/ 2147483646 w 177"/>
                  <a:gd name="T111" fmla="*/ 2147483646 h 61"/>
                  <a:gd name="T112" fmla="*/ 2147483646 w 177"/>
                  <a:gd name="T113" fmla="*/ 2147483646 h 61"/>
                  <a:gd name="T114" fmla="*/ 2147483646 w 177"/>
                  <a:gd name="T115" fmla="*/ 2147483646 h 61"/>
                  <a:gd name="T116" fmla="*/ 2147483646 w 177"/>
                  <a:gd name="T117" fmla="*/ 2147483646 h 61"/>
                  <a:gd name="T118" fmla="*/ 2147483646 w 177"/>
                  <a:gd name="T119" fmla="*/ 2147483646 h 6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headEnd/>
                <a:tailEnd/>
              </a:ln>
            </p:spPr>
            <p:txBody>
              <a:bodyPr anchor="ctr"/>
              <a:lstStyle/>
              <a:p>
                <a:endParaRPr lang="zh-CN" altLang="en-US"/>
              </a:p>
            </p:txBody>
          </p:sp>
          <p:sp>
            <p:nvSpPr>
              <p:cNvPr id="39" name="ïśľíḓé">
                <a:extLst>
                  <a:ext uri="{FF2B5EF4-FFF2-40B4-BE49-F238E27FC236}">
                    <a16:creationId xmlns:a16="http://schemas.microsoft.com/office/drawing/2014/main" id="{D3B0FA6E-25C7-4E6A-B9BA-7427A4079C40}"/>
                  </a:ext>
                </a:extLst>
              </p:cNvPr>
              <p:cNvSpPr>
                <a:spLocks/>
              </p:cNvSpPr>
              <p:nvPr/>
            </p:nvSpPr>
            <p:spPr bwMode="auto">
              <a:xfrm>
                <a:off x="3667126" y="3184525"/>
                <a:ext cx="492125" cy="496888"/>
              </a:xfrm>
              <a:custGeom>
                <a:avLst/>
                <a:gdLst>
                  <a:gd name="T0" fmla="*/ 2147483646 w 149"/>
                  <a:gd name="T1" fmla="*/ 0 h 149"/>
                  <a:gd name="T2" fmla="*/ 2147483646 w 149"/>
                  <a:gd name="T3" fmla="*/ 2147483646 h 149"/>
                  <a:gd name="T4" fmla="*/ 2147483646 w 149"/>
                  <a:gd name="T5" fmla="*/ 2147483646 h 149"/>
                  <a:gd name="T6" fmla="*/ 0 w 149"/>
                  <a:gd name="T7" fmla="*/ 2147483646 h 149"/>
                  <a:gd name="T8" fmla="*/ 2147483646 w 149"/>
                  <a:gd name="T9" fmla="*/ 0 h 149"/>
                  <a:gd name="T10" fmla="*/ 2147483646 w 149"/>
                  <a:gd name="T11" fmla="*/ 2147483646 h 149"/>
                  <a:gd name="T12" fmla="*/ 2147483646 w 149"/>
                  <a:gd name="T13" fmla="*/ 2147483646 h 149"/>
                  <a:gd name="T14" fmla="*/ 2147483646 w 149"/>
                  <a:gd name="T15" fmla="*/ 2147483646 h 149"/>
                  <a:gd name="T16" fmla="*/ 2147483646 w 149"/>
                  <a:gd name="T17" fmla="*/ 2147483646 h 149"/>
                  <a:gd name="T18" fmla="*/ 2147483646 w 149"/>
                  <a:gd name="T19" fmla="*/ 2147483646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0" name="ïslíḍê">
                <a:extLst>
                  <a:ext uri="{FF2B5EF4-FFF2-40B4-BE49-F238E27FC236}">
                    <a16:creationId xmlns:a16="http://schemas.microsoft.com/office/drawing/2014/main" id="{5E2ADA1A-F758-44CC-BC3D-DC34BBFE441E}"/>
                  </a:ext>
                </a:extLst>
              </p:cNvPr>
              <p:cNvSpPr>
                <a:spLocks/>
              </p:cNvSpPr>
              <p:nvPr/>
            </p:nvSpPr>
            <p:spPr bwMode="auto">
              <a:xfrm>
                <a:off x="3775076" y="3248025"/>
                <a:ext cx="274638" cy="146050"/>
              </a:xfrm>
              <a:custGeom>
                <a:avLst/>
                <a:gdLst>
                  <a:gd name="T0" fmla="*/ 2147483646 w 83"/>
                  <a:gd name="T1" fmla="*/ 2147483646 h 44"/>
                  <a:gd name="T2" fmla="*/ 2147483646 w 83"/>
                  <a:gd name="T3" fmla="*/ 2147483646 h 44"/>
                  <a:gd name="T4" fmla="*/ 2147483646 w 83"/>
                  <a:gd name="T5" fmla="*/ 2147483646 h 44"/>
                  <a:gd name="T6" fmla="*/ 2147483646 w 83"/>
                  <a:gd name="T7" fmla="*/ 2147483646 h 44"/>
                  <a:gd name="T8" fmla="*/ 2147483646 w 83"/>
                  <a:gd name="T9" fmla="*/ 2147483646 h 44"/>
                  <a:gd name="T10" fmla="*/ 2147483646 w 83"/>
                  <a:gd name="T11" fmla="*/ 2147483646 h 44"/>
                  <a:gd name="T12" fmla="*/ 2147483646 w 83"/>
                  <a:gd name="T13" fmla="*/ 2147483646 h 44"/>
                  <a:gd name="T14" fmla="*/ 2147483646 w 83"/>
                  <a:gd name="T15" fmla="*/ 2147483646 h 44"/>
                  <a:gd name="T16" fmla="*/ 2147483646 w 83"/>
                  <a:gd name="T17" fmla="*/ 2147483646 h 44"/>
                  <a:gd name="T18" fmla="*/ 2147483646 w 83"/>
                  <a:gd name="T19" fmla="*/ 2147483646 h 44"/>
                  <a:gd name="T20" fmla="*/ 2147483646 w 83"/>
                  <a:gd name="T21" fmla="*/ 2147483646 h 44"/>
                  <a:gd name="T22" fmla="*/ 2147483646 w 83"/>
                  <a:gd name="T23" fmla="*/ 2147483646 h 44"/>
                  <a:gd name="T24" fmla="*/ 2147483646 w 83"/>
                  <a:gd name="T25" fmla="*/ 2147483646 h 44"/>
                  <a:gd name="T26" fmla="*/ 2147483646 w 83"/>
                  <a:gd name="T27" fmla="*/ 2147483646 h 44"/>
                  <a:gd name="T28" fmla="*/ 2147483646 w 83"/>
                  <a:gd name="T29" fmla="*/ 2147483646 h 44"/>
                  <a:gd name="T30" fmla="*/ 2147483646 w 83"/>
                  <a:gd name="T31" fmla="*/ 2147483646 h 44"/>
                  <a:gd name="T32" fmla="*/ 2147483646 w 83"/>
                  <a:gd name="T33" fmla="*/ 2147483646 h 44"/>
                  <a:gd name="T34" fmla="*/ 2147483646 w 83"/>
                  <a:gd name="T35" fmla="*/ 2147483646 h 44"/>
                  <a:gd name="T36" fmla="*/ 2147483646 w 83"/>
                  <a:gd name="T37" fmla="*/ 2147483646 h 44"/>
                  <a:gd name="T38" fmla="*/ 2147483646 w 83"/>
                  <a:gd name="T39" fmla="*/ 2147483646 h 44"/>
                  <a:gd name="T40" fmla="*/ 2147483646 w 83"/>
                  <a:gd name="T41" fmla="*/ 2147483646 h 44"/>
                  <a:gd name="T42" fmla="*/ 2147483646 w 83"/>
                  <a:gd name="T43" fmla="*/ 2147483646 h 44"/>
                  <a:gd name="T44" fmla="*/ 2147483646 w 83"/>
                  <a:gd name="T45" fmla="*/ 2147483646 h 44"/>
                  <a:gd name="T46" fmla="*/ 2147483646 w 83"/>
                  <a:gd name="T47" fmla="*/ 0 h 44"/>
                  <a:gd name="T48" fmla="*/ 2147483646 w 83"/>
                  <a:gd name="T49" fmla="*/ 0 h 44"/>
                  <a:gd name="T50" fmla="*/ 2147483646 w 83"/>
                  <a:gd name="T51" fmla="*/ 2147483646 h 44"/>
                  <a:gd name="T52" fmla="*/ 2147483646 w 83"/>
                  <a:gd name="T53" fmla="*/ 2147483646 h 44"/>
                  <a:gd name="T54" fmla="*/ 2147483646 w 83"/>
                  <a:gd name="T55" fmla="*/ 2147483646 h 44"/>
                  <a:gd name="T56" fmla="*/ 2147483646 w 83"/>
                  <a:gd name="T57" fmla="*/ 2147483646 h 44"/>
                  <a:gd name="T58" fmla="*/ 2147483646 w 83"/>
                  <a:gd name="T59" fmla="*/ 2147483646 h 44"/>
                  <a:gd name="T60" fmla="*/ 2147483646 w 83"/>
                  <a:gd name="T61" fmla="*/ 2147483646 h 44"/>
                  <a:gd name="T62" fmla="*/ 2147483646 w 83"/>
                  <a:gd name="T63" fmla="*/ 2147483646 h 44"/>
                  <a:gd name="T64" fmla="*/ 2147483646 w 83"/>
                  <a:gd name="T65" fmla="*/ 2147483646 h 44"/>
                  <a:gd name="T66" fmla="*/ 2147483646 w 83"/>
                  <a:gd name="T67" fmla="*/ 2147483646 h 44"/>
                  <a:gd name="T68" fmla="*/ 2147483646 w 83"/>
                  <a:gd name="T69" fmla="*/ 2147483646 h 44"/>
                  <a:gd name="T70" fmla="*/ 2147483646 w 83"/>
                  <a:gd name="T71" fmla="*/ 2147483646 h 44"/>
                  <a:gd name="T72" fmla="*/ 2147483646 w 83"/>
                  <a:gd name="T73" fmla="*/ 2147483646 h 44"/>
                  <a:gd name="T74" fmla="*/ 2147483646 w 83"/>
                  <a:gd name="T75" fmla="*/ 2147483646 h 44"/>
                  <a:gd name="T76" fmla="*/ 2147483646 w 83"/>
                  <a:gd name="T77" fmla="*/ 2147483646 h 44"/>
                  <a:gd name="T78" fmla="*/ 2147483646 w 83"/>
                  <a:gd name="T79" fmla="*/ 2147483646 h 44"/>
                  <a:gd name="T80" fmla="*/ 2147483646 w 83"/>
                  <a:gd name="T81" fmla="*/ 2147483646 h 44"/>
                  <a:gd name="T82" fmla="*/ 0 w 83"/>
                  <a:gd name="T83" fmla="*/ 2147483646 h 44"/>
                  <a:gd name="T84" fmla="*/ 2147483646 w 83"/>
                  <a:gd name="T85" fmla="*/ 2147483646 h 44"/>
                  <a:gd name="T86" fmla="*/ 2147483646 w 83"/>
                  <a:gd name="T87" fmla="*/ 2147483646 h 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1" name="íṡļïdê">
                <a:extLst>
                  <a:ext uri="{FF2B5EF4-FFF2-40B4-BE49-F238E27FC236}">
                    <a16:creationId xmlns:a16="http://schemas.microsoft.com/office/drawing/2014/main" id="{3E614BC8-10DD-48BC-B12E-476F7509AFAD}"/>
                  </a:ext>
                </a:extLst>
              </p:cNvPr>
              <p:cNvSpPr>
                <a:spLocks/>
              </p:cNvSpPr>
              <p:nvPr/>
            </p:nvSpPr>
            <p:spPr bwMode="auto">
              <a:xfrm>
                <a:off x="3614738" y="3370263"/>
                <a:ext cx="596900" cy="241300"/>
              </a:xfrm>
              <a:custGeom>
                <a:avLst/>
                <a:gdLst>
                  <a:gd name="T0" fmla="*/ 2147483646 w 181"/>
                  <a:gd name="T1" fmla="*/ 2147483646 h 72"/>
                  <a:gd name="T2" fmla="*/ 2147483646 w 181"/>
                  <a:gd name="T3" fmla="*/ 2147483646 h 72"/>
                  <a:gd name="T4" fmla="*/ 2147483646 w 181"/>
                  <a:gd name="T5" fmla="*/ 2147483646 h 72"/>
                  <a:gd name="T6" fmla="*/ 2147483646 w 181"/>
                  <a:gd name="T7" fmla="*/ 2147483646 h 72"/>
                  <a:gd name="T8" fmla="*/ 2147483646 w 181"/>
                  <a:gd name="T9" fmla="*/ 2147483646 h 72"/>
                  <a:gd name="T10" fmla="*/ 2147483646 w 181"/>
                  <a:gd name="T11" fmla="*/ 2147483646 h 72"/>
                  <a:gd name="T12" fmla="*/ 2147483646 w 181"/>
                  <a:gd name="T13" fmla="*/ 2147483646 h 72"/>
                  <a:gd name="T14" fmla="*/ 0 w 181"/>
                  <a:gd name="T15" fmla="*/ 2147483646 h 72"/>
                  <a:gd name="T16" fmla="*/ 2147483646 w 181"/>
                  <a:gd name="T17" fmla="*/ 0 h 72"/>
                  <a:gd name="T18" fmla="*/ 2147483646 w 181"/>
                  <a:gd name="T19" fmla="*/ 2147483646 h 72"/>
                  <a:gd name="T20" fmla="*/ 2147483646 w 181"/>
                  <a:gd name="T21" fmla="*/ 2147483646 h 72"/>
                  <a:gd name="T22" fmla="*/ 2147483646 w 181"/>
                  <a:gd name="T23" fmla="*/ 2147483646 h 72"/>
                  <a:gd name="T24" fmla="*/ 2147483646 w 181"/>
                  <a:gd name="T25" fmla="*/ 2147483646 h 72"/>
                  <a:gd name="T26" fmla="*/ 2147483646 w 181"/>
                  <a:gd name="T27" fmla="*/ 0 h 72"/>
                  <a:gd name="T28" fmla="*/ 2147483646 w 181"/>
                  <a:gd name="T29" fmla="*/ 2147483646 h 72"/>
                  <a:gd name="T30" fmla="*/ 2147483646 w 181"/>
                  <a:gd name="T31" fmla="*/ 2147483646 h 72"/>
                  <a:gd name="T32" fmla="*/ 2147483646 w 181"/>
                  <a:gd name="T33" fmla="*/ 2147483646 h 72"/>
                  <a:gd name="T34" fmla="*/ 2147483646 w 181"/>
                  <a:gd name="T35" fmla="*/ 2147483646 h 72"/>
                  <a:gd name="T36" fmla="*/ 2147483646 w 181"/>
                  <a:gd name="T37" fmla="*/ 2147483646 h 72"/>
                  <a:gd name="T38" fmla="*/ 2147483646 w 181"/>
                  <a:gd name="T39" fmla="*/ 2147483646 h 72"/>
                  <a:gd name="T40" fmla="*/ 2147483646 w 181"/>
                  <a:gd name="T41" fmla="*/ 2147483646 h 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2" name="iş1ïďe">
                <a:extLst>
                  <a:ext uri="{FF2B5EF4-FFF2-40B4-BE49-F238E27FC236}">
                    <a16:creationId xmlns:a16="http://schemas.microsoft.com/office/drawing/2014/main" id="{0A2245CF-B268-4BDE-9F56-9E05DAB3E0FE}"/>
                  </a:ext>
                </a:extLst>
              </p:cNvPr>
              <p:cNvSpPr>
                <a:spLocks/>
              </p:cNvSpPr>
              <p:nvPr/>
            </p:nvSpPr>
            <p:spPr bwMode="auto">
              <a:xfrm>
                <a:off x="3624263" y="3381375"/>
                <a:ext cx="577850" cy="200025"/>
              </a:xfrm>
              <a:custGeom>
                <a:avLst/>
                <a:gdLst>
                  <a:gd name="T0" fmla="*/ 2147483646 w 175"/>
                  <a:gd name="T1" fmla="*/ 2147483646 h 60"/>
                  <a:gd name="T2" fmla="*/ 2147483646 w 175"/>
                  <a:gd name="T3" fmla="*/ 2147483646 h 60"/>
                  <a:gd name="T4" fmla="*/ 2147483646 w 175"/>
                  <a:gd name="T5" fmla="*/ 2147483646 h 60"/>
                  <a:gd name="T6" fmla="*/ 2147483646 w 175"/>
                  <a:gd name="T7" fmla="*/ 2147483646 h 60"/>
                  <a:gd name="T8" fmla="*/ 2147483646 w 175"/>
                  <a:gd name="T9" fmla="*/ 2147483646 h 60"/>
                  <a:gd name="T10" fmla="*/ 2147483646 w 175"/>
                  <a:gd name="T11" fmla="*/ 2147483646 h 60"/>
                  <a:gd name="T12" fmla="*/ 2147483646 w 175"/>
                  <a:gd name="T13" fmla="*/ 2147483646 h 60"/>
                  <a:gd name="T14" fmla="*/ 2147483646 w 175"/>
                  <a:gd name="T15" fmla="*/ 2147483646 h 60"/>
                  <a:gd name="T16" fmla="*/ 2147483646 w 175"/>
                  <a:gd name="T17" fmla="*/ 2147483646 h 60"/>
                  <a:gd name="T18" fmla="*/ 2147483646 w 175"/>
                  <a:gd name="T19" fmla="*/ 2147483646 h 60"/>
                  <a:gd name="T20" fmla="*/ 0 w 175"/>
                  <a:gd name="T21" fmla="*/ 2147483646 h 60"/>
                  <a:gd name="T22" fmla="*/ 2147483646 w 175"/>
                  <a:gd name="T23" fmla="*/ 0 h 60"/>
                  <a:gd name="T24" fmla="*/ 2147483646 w 175"/>
                  <a:gd name="T25" fmla="*/ 2147483646 h 60"/>
                  <a:gd name="T26" fmla="*/ 2147483646 w 175"/>
                  <a:gd name="T27" fmla="*/ 2147483646 h 60"/>
                  <a:gd name="T28" fmla="*/ 2147483646 w 175"/>
                  <a:gd name="T29" fmla="*/ 2147483646 h 60"/>
                  <a:gd name="T30" fmla="*/ 2147483646 w 175"/>
                  <a:gd name="T31" fmla="*/ 2147483646 h 60"/>
                  <a:gd name="T32" fmla="*/ 2147483646 w 175"/>
                  <a:gd name="T33" fmla="*/ 0 h 60"/>
                  <a:gd name="T34" fmla="*/ 2147483646 w 175"/>
                  <a:gd name="T35" fmla="*/ 2147483646 h 60"/>
                  <a:gd name="T36" fmla="*/ 2147483646 w 175"/>
                  <a:gd name="T37" fmla="*/ 2147483646 h 60"/>
                  <a:gd name="T38" fmla="*/ 2147483646 w 175"/>
                  <a:gd name="T39" fmla="*/ 2147483646 h 60"/>
                  <a:gd name="T40" fmla="*/ 2147483646 w 175"/>
                  <a:gd name="T41" fmla="*/ 2147483646 h 60"/>
                  <a:gd name="T42" fmla="*/ 2147483646 w 175"/>
                  <a:gd name="T43" fmla="*/ 2147483646 h 60"/>
                  <a:gd name="T44" fmla="*/ 2147483646 w 175"/>
                  <a:gd name="T45" fmla="*/ 2147483646 h 60"/>
                  <a:gd name="T46" fmla="*/ 2147483646 w 175"/>
                  <a:gd name="T47" fmla="*/ 2147483646 h 60"/>
                  <a:gd name="T48" fmla="*/ 2147483646 w 175"/>
                  <a:gd name="T49" fmla="*/ 2147483646 h 6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3" name="ïṩḷíḍé">
                <a:extLst>
                  <a:ext uri="{FF2B5EF4-FFF2-40B4-BE49-F238E27FC236}">
                    <a16:creationId xmlns:a16="http://schemas.microsoft.com/office/drawing/2014/main" id="{89A44D9F-6758-4F8B-A851-616D3609D991}"/>
                  </a:ext>
                </a:extLst>
              </p:cNvPr>
              <p:cNvSpPr>
                <a:spLocks noChangeArrowheads="1"/>
              </p:cNvSpPr>
              <p:nvPr/>
            </p:nvSpPr>
            <p:spPr bwMode="auto">
              <a:xfrm>
                <a:off x="4064189"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4" name="ïśľíḍè">
                <a:extLst>
                  <a:ext uri="{FF2B5EF4-FFF2-40B4-BE49-F238E27FC236}">
                    <a16:creationId xmlns:a16="http://schemas.microsoft.com/office/drawing/2014/main" id="{E8A478D9-9965-4377-9C1E-9BD615089710}"/>
                  </a:ext>
                </a:extLst>
              </p:cNvPr>
              <p:cNvSpPr>
                <a:spLocks noChangeArrowheads="1"/>
              </p:cNvSpPr>
              <p:nvPr/>
            </p:nvSpPr>
            <p:spPr bwMode="auto">
              <a:xfrm>
                <a:off x="3739822" y="3489710"/>
                <a:ext cx="15087"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5" name="í$ḻîḋè">
                <a:extLst>
                  <a:ext uri="{FF2B5EF4-FFF2-40B4-BE49-F238E27FC236}">
                    <a16:creationId xmlns:a16="http://schemas.microsoft.com/office/drawing/2014/main" id="{8E0D69C0-97EC-4A0D-82C4-769FE91112F0}"/>
                  </a:ext>
                </a:extLst>
              </p:cNvPr>
              <p:cNvSpPr>
                <a:spLocks noChangeArrowheads="1"/>
              </p:cNvSpPr>
              <p:nvPr/>
            </p:nvSpPr>
            <p:spPr bwMode="auto">
              <a:xfrm>
                <a:off x="4124536"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6" name="iṣļíḋe">
                <a:extLst>
                  <a:ext uri="{FF2B5EF4-FFF2-40B4-BE49-F238E27FC236}">
                    <a16:creationId xmlns:a16="http://schemas.microsoft.com/office/drawing/2014/main" id="{62D448D8-504E-4D99-8260-DB568ECA9B6F}"/>
                  </a:ext>
                </a:extLst>
              </p:cNvPr>
              <p:cNvSpPr>
                <a:spLocks noChangeArrowheads="1"/>
              </p:cNvSpPr>
              <p:nvPr/>
            </p:nvSpPr>
            <p:spPr bwMode="auto">
              <a:xfrm>
                <a:off x="3709649" y="3489710"/>
                <a:ext cx="15087"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7" name="iṩḷiḓé">
                <a:extLst>
                  <a:ext uri="{FF2B5EF4-FFF2-40B4-BE49-F238E27FC236}">
                    <a16:creationId xmlns:a16="http://schemas.microsoft.com/office/drawing/2014/main" id="{D9DBDD3A-D694-4490-94B3-0B899CC2FEBC}"/>
                  </a:ext>
                </a:extLst>
              </p:cNvPr>
              <p:cNvSpPr>
                <a:spLocks noChangeArrowheads="1"/>
              </p:cNvSpPr>
              <p:nvPr/>
            </p:nvSpPr>
            <p:spPr bwMode="auto">
              <a:xfrm>
                <a:off x="4094363"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8" name="iSľiḍè">
                <a:extLst>
                  <a:ext uri="{FF2B5EF4-FFF2-40B4-BE49-F238E27FC236}">
                    <a16:creationId xmlns:a16="http://schemas.microsoft.com/office/drawing/2014/main" id="{8E7090D7-76A8-4C0A-8015-BF879C908427}"/>
                  </a:ext>
                </a:extLst>
              </p:cNvPr>
              <p:cNvSpPr>
                <a:spLocks noChangeArrowheads="1"/>
              </p:cNvSpPr>
              <p:nvPr/>
            </p:nvSpPr>
            <p:spPr bwMode="auto">
              <a:xfrm>
                <a:off x="3664388" y="3459520"/>
                <a:ext cx="495351" cy="5032"/>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9" name="ïṩḷîḍe">
                <a:extLst>
                  <a:ext uri="{FF2B5EF4-FFF2-40B4-BE49-F238E27FC236}">
                    <a16:creationId xmlns:a16="http://schemas.microsoft.com/office/drawing/2014/main" id="{A49F4084-C646-4922-B25F-AB9F0F8BBFCA}"/>
                  </a:ext>
                </a:extLst>
              </p:cNvPr>
              <p:cNvSpPr>
                <a:spLocks noChangeArrowheads="1"/>
              </p:cNvSpPr>
              <p:nvPr/>
            </p:nvSpPr>
            <p:spPr bwMode="auto">
              <a:xfrm>
                <a:off x="3664388" y="3474615"/>
                <a:ext cx="115665"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0" name="íšḻiḑê">
                <a:extLst>
                  <a:ext uri="{FF2B5EF4-FFF2-40B4-BE49-F238E27FC236}">
                    <a16:creationId xmlns:a16="http://schemas.microsoft.com/office/drawing/2014/main" id="{B230C73D-6E49-498C-B8DB-4D0279C8C58B}"/>
                  </a:ext>
                </a:extLst>
              </p:cNvPr>
              <p:cNvSpPr>
                <a:spLocks noChangeArrowheads="1"/>
              </p:cNvSpPr>
              <p:nvPr/>
            </p:nvSpPr>
            <p:spPr bwMode="auto">
              <a:xfrm>
                <a:off x="3790111" y="3474615"/>
                <a:ext cx="42747"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1" name="ïṩļïďè">
                <a:extLst>
                  <a:ext uri="{FF2B5EF4-FFF2-40B4-BE49-F238E27FC236}">
                    <a16:creationId xmlns:a16="http://schemas.microsoft.com/office/drawing/2014/main" id="{BCB31810-8DD3-4FFA-9A41-05420B3F0A63}"/>
                  </a:ext>
                </a:extLst>
              </p:cNvPr>
              <p:cNvSpPr>
                <a:spLocks noChangeArrowheads="1"/>
              </p:cNvSpPr>
              <p:nvPr/>
            </p:nvSpPr>
            <p:spPr bwMode="auto">
              <a:xfrm>
                <a:off x="3850459" y="3474615"/>
                <a:ext cx="57834"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2" name="îṥlïḋê">
                <a:extLst>
                  <a:ext uri="{FF2B5EF4-FFF2-40B4-BE49-F238E27FC236}">
                    <a16:creationId xmlns:a16="http://schemas.microsoft.com/office/drawing/2014/main" id="{AE1EDAFE-4BE6-42BC-8B14-04006CDF44CF}"/>
                  </a:ext>
                </a:extLst>
              </p:cNvPr>
              <p:cNvSpPr>
                <a:spLocks noChangeArrowheads="1"/>
              </p:cNvSpPr>
              <p:nvPr/>
            </p:nvSpPr>
            <p:spPr bwMode="auto">
              <a:xfrm>
                <a:off x="3918350" y="3474615"/>
                <a:ext cx="55318"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3" name="îṧľïdè">
                <a:extLst>
                  <a:ext uri="{FF2B5EF4-FFF2-40B4-BE49-F238E27FC236}">
                    <a16:creationId xmlns:a16="http://schemas.microsoft.com/office/drawing/2014/main" id="{C9903CE6-82D1-4C54-8C43-1DB6B1B2D3F0}"/>
                  </a:ext>
                </a:extLst>
              </p:cNvPr>
              <p:cNvSpPr>
                <a:spLocks noChangeArrowheads="1"/>
              </p:cNvSpPr>
              <p:nvPr/>
            </p:nvSpPr>
            <p:spPr bwMode="auto">
              <a:xfrm>
                <a:off x="3993784" y="3474615"/>
                <a:ext cx="42745"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4" name="iSḷîḓê">
                <a:extLst>
                  <a:ext uri="{FF2B5EF4-FFF2-40B4-BE49-F238E27FC236}">
                    <a16:creationId xmlns:a16="http://schemas.microsoft.com/office/drawing/2014/main" id="{C1EBAC7B-6D4A-4C6D-9A9C-E3C57622DDDC}"/>
                  </a:ext>
                </a:extLst>
              </p:cNvPr>
              <p:cNvSpPr>
                <a:spLocks noChangeArrowheads="1"/>
              </p:cNvSpPr>
              <p:nvPr/>
            </p:nvSpPr>
            <p:spPr bwMode="auto">
              <a:xfrm>
                <a:off x="4046587" y="3474615"/>
                <a:ext cx="113152"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5" name="îślíďè">
                <a:extLst>
                  <a:ext uri="{FF2B5EF4-FFF2-40B4-BE49-F238E27FC236}">
                    <a16:creationId xmlns:a16="http://schemas.microsoft.com/office/drawing/2014/main" id="{18491366-7484-4A62-B6AA-594F5F6F3BD9}"/>
                  </a:ext>
                </a:extLst>
              </p:cNvPr>
              <p:cNvSpPr>
                <a:spLocks noChangeArrowheads="1"/>
              </p:cNvSpPr>
              <p:nvPr/>
            </p:nvSpPr>
            <p:spPr bwMode="auto">
              <a:xfrm>
                <a:off x="3978697" y="3474615"/>
                <a:ext cx="7543"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6" name="iSḻïḍè">
                <a:extLst>
                  <a:ext uri="{FF2B5EF4-FFF2-40B4-BE49-F238E27FC236}">
                    <a16:creationId xmlns:a16="http://schemas.microsoft.com/office/drawing/2014/main" id="{950D967B-5E85-4903-BB29-903C6158984C}"/>
                  </a:ext>
                </a:extLst>
              </p:cNvPr>
              <p:cNvSpPr>
                <a:spLocks noChangeArrowheads="1"/>
              </p:cNvSpPr>
              <p:nvPr/>
            </p:nvSpPr>
            <p:spPr bwMode="auto">
              <a:xfrm>
                <a:off x="3837887" y="3474615"/>
                <a:ext cx="7543"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7" name="ïṡliḑê">
                <a:extLst>
                  <a:ext uri="{FF2B5EF4-FFF2-40B4-BE49-F238E27FC236}">
                    <a16:creationId xmlns:a16="http://schemas.microsoft.com/office/drawing/2014/main" id="{2704C3E6-AD51-43A6-AC0B-91C6EFE5E803}"/>
                  </a:ext>
                </a:extLst>
              </p:cNvPr>
              <p:cNvSpPr>
                <a:spLocks/>
              </p:cNvSpPr>
              <p:nvPr/>
            </p:nvSpPr>
            <p:spPr bwMode="auto">
              <a:xfrm>
                <a:off x="3851276" y="3384550"/>
                <a:ext cx="26988"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8" name="islïďé">
                <a:extLst>
                  <a:ext uri="{FF2B5EF4-FFF2-40B4-BE49-F238E27FC236}">
                    <a16:creationId xmlns:a16="http://schemas.microsoft.com/office/drawing/2014/main" id="{7DA16663-9275-4860-82F3-963FB113D580}"/>
                  </a:ext>
                </a:extLst>
              </p:cNvPr>
              <p:cNvSpPr>
                <a:spLocks/>
              </p:cNvSpPr>
              <p:nvPr/>
            </p:nvSpPr>
            <p:spPr bwMode="auto">
              <a:xfrm>
                <a:off x="3817938" y="3384550"/>
                <a:ext cx="26988" cy="15875"/>
              </a:xfrm>
              <a:custGeom>
                <a:avLst/>
                <a:gdLst>
                  <a:gd name="T0" fmla="*/ 2147483646 w 8"/>
                  <a:gd name="T1" fmla="*/ 0 h 5"/>
                  <a:gd name="T2" fmla="*/ 2147483646 w 8"/>
                  <a:gd name="T3" fmla="*/ 2147483646 h 5"/>
                  <a:gd name="T4" fmla="*/ 2147483646 w 8"/>
                  <a:gd name="T5" fmla="*/ 2147483646 h 5"/>
                  <a:gd name="T6" fmla="*/ 2147483646 w 8"/>
                  <a:gd name="T7" fmla="*/ 0 h 5"/>
                  <a:gd name="T8" fmla="*/ 2147483646 w 8"/>
                  <a:gd name="T9" fmla="*/ 0 h 5"/>
                  <a:gd name="T10" fmla="*/ 2147483646 w 8"/>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9" name="îṥḷîdé">
                <a:extLst>
                  <a:ext uri="{FF2B5EF4-FFF2-40B4-BE49-F238E27FC236}">
                    <a16:creationId xmlns:a16="http://schemas.microsoft.com/office/drawing/2014/main" id="{5B70C72F-1638-4BC9-947C-147814D4B09D}"/>
                  </a:ext>
                </a:extLst>
              </p:cNvPr>
              <p:cNvSpPr>
                <a:spLocks/>
              </p:cNvSpPr>
              <p:nvPr/>
            </p:nvSpPr>
            <p:spPr bwMode="auto">
              <a:xfrm>
                <a:off x="3983038" y="3384550"/>
                <a:ext cx="26988" cy="15875"/>
              </a:xfrm>
              <a:custGeom>
                <a:avLst/>
                <a:gdLst>
                  <a:gd name="T0" fmla="*/ 2147483646 w 8"/>
                  <a:gd name="T1" fmla="*/ 0 h 5"/>
                  <a:gd name="T2" fmla="*/ 0 w 8"/>
                  <a:gd name="T3" fmla="*/ 2147483646 h 5"/>
                  <a:gd name="T4" fmla="*/ 2147483646 w 8"/>
                  <a:gd name="T5" fmla="*/ 2147483646 h 5"/>
                  <a:gd name="T6" fmla="*/ 2147483646 w 8"/>
                  <a:gd name="T7" fmla="*/ 0 h 5"/>
                  <a:gd name="T8" fmla="*/ 2147483646 w 8"/>
                  <a:gd name="T9" fmla="*/ 0 h 5"/>
                  <a:gd name="T10" fmla="*/ 2147483646 w 8"/>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0" name="isḷîḋé">
                <a:extLst>
                  <a:ext uri="{FF2B5EF4-FFF2-40B4-BE49-F238E27FC236}">
                    <a16:creationId xmlns:a16="http://schemas.microsoft.com/office/drawing/2014/main" id="{B6C5C25A-6E32-4009-A1B1-9B9A70D54ED1}"/>
                  </a:ext>
                </a:extLst>
              </p:cNvPr>
              <p:cNvSpPr>
                <a:spLocks/>
              </p:cNvSpPr>
              <p:nvPr/>
            </p:nvSpPr>
            <p:spPr bwMode="auto">
              <a:xfrm>
                <a:off x="3884613" y="3384550"/>
                <a:ext cx="26988"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1" name="iśḷïḑè">
                <a:extLst>
                  <a:ext uri="{FF2B5EF4-FFF2-40B4-BE49-F238E27FC236}">
                    <a16:creationId xmlns:a16="http://schemas.microsoft.com/office/drawing/2014/main" id="{2877D91C-D672-4A1F-952C-B1AFC5368664}"/>
                  </a:ext>
                </a:extLst>
              </p:cNvPr>
              <p:cNvSpPr>
                <a:spLocks/>
              </p:cNvSpPr>
              <p:nvPr/>
            </p:nvSpPr>
            <p:spPr bwMode="auto">
              <a:xfrm>
                <a:off x="3917951" y="3384550"/>
                <a:ext cx="25400"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2" name="iṧľiďé">
                <a:extLst>
                  <a:ext uri="{FF2B5EF4-FFF2-40B4-BE49-F238E27FC236}">
                    <a16:creationId xmlns:a16="http://schemas.microsoft.com/office/drawing/2014/main" id="{819820B6-5C6A-4444-AA14-226977B6791A}"/>
                  </a:ext>
                </a:extLst>
              </p:cNvPr>
              <p:cNvSpPr>
                <a:spLocks/>
              </p:cNvSpPr>
              <p:nvPr/>
            </p:nvSpPr>
            <p:spPr bwMode="auto">
              <a:xfrm>
                <a:off x="3951288" y="3384550"/>
                <a:ext cx="25400"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3" name="išľïḍé">
                <a:extLst>
                  <a:ext uri="{FF2B5EF4-FFF2-40B4-BE49-F238E27FC236}">
                    <a16:creationId xmlns:a16="http://schemas.microsoft.com/office/drawing/2014/main" id="{A590F290-0A7A-43F2-8071-839739DA56DA}"/>
                  </a:ext>
                </a:extLst>
              </p:cNvPr>
              <p:cNvSpPr>
                <a:spLocks noChangeArrowheads="1"/>
              </p:cNvSpPr>
              <p:nvPr/>
            </p:nvSpPr>
            <p:spPr bwMode="auto">
              <a:xfrm>
                <a:off x="3772511" y="3484678"/>
                <a:ext cx="7543"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4" name="îŝlîḑè">
                <a:extLst>
                  <a:ext uri="{FF2B5EF4-FFF2-40B4-BE49-F238E27FC236}">
                    <a16:creationId xmlns:a16="http://schemas.microsoft.com/office/drawing/2014/main" id="{BFA07A7A-17BA-4E7B-93EC-744D4F4DAACE}"/>
                  </a:ext>
                </a:extLst>
              </p:cNvPr>
              <p:cNvSpPr>
                <a:spLocks/>
              </p:cNvSpPr>
              <p:nvPr/>
            </p:nvSpPr>
            <p:spPr bwMode="auto">
              <a:xfrm>
                <a:off x="3786188" y="3484563"/>
                <a:ext cx="46038" cy="60325"/>
              </a:xfrm>
              <a:custGeom>
                <a:avLst/>
                <a:gdLst>
                  <a:gd name="T0" fmla="*/ 2147483646 w 29"/>
                  <a:gd name="T1" fmla="*/ 0 h 38"/>
                  <a:gd name="T2" fmla="*/ 2147483646 w 29"/>
                  <a:gd name="T3" fmla="*/ 0 h 38"/>
                  <a:gd name="T4" fmla="*/ 2147483646 w 29"/>
                  <a:gd name="T5" fmla="*/ 2147483646 h 38"/>
                  <a:gd name="T6" fmla="*/ 2147483646 w 29"/>
                  <a:gd name="T7" fmla="*/ 2147483646 h 38"/>
                  <a:gd name="T8" fmla="*/ 0 w 29"/>
                  <a:gd name="T9" fmla="*/ 2147483646 h 38"/>
                  <a:gd name="T10" fmla="*/ 0 w 29"/>
                  <a:gd name="T11" fmla="*/ 2147483646 h 38"/>
                  <a:gd name="T12" fmla="*/ 2147483646 w 29"/>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5" name="îṩḻíḓe">
                <a:extLst>
                  <a:ext uri="{FF2B5EF4-FFF2-40B4-BE49-F238E27FC236}">
                    <a16:creationId xmlns:a16="http://schemas.microsoft.com/office/drawing/2014/main" id="{C89D3070-8550-481D-B7A5-A8A795D9BB91}"/>
                  </a:ext>
                </a:extLst>
              </p:cNvPr>
              <p:cNvSpPr>
                <a:spLocks/>
              </p:cNvSpPr>
              <p:nvPr/>
            </p:nvSpPr>
            <p:spPr bwMode="auto">
              <a:xfrm>
                <a:off x="3994151" y="3484563"/>
                <a:ext cx="46038" cy="60325"/>
              </a:xfrm>
              <a:custGeom>
                <a:avLst/>
                <a:gdLst>
                  <a:gd name="T0" fmla="*/ 2147483646 w 29"/>
                  <a:gd name="T1" fmla="*/ 0 h 38"/>
                  <a:gd name="T2" fmla="*/ 2147483646 w 29"/>
                  <a:gd name="T3" fmla="*/ 0 h 38"/>
                  <a:gd name="T4" fmla="*/ 2147483646 w 29"/>
                  <a:gd name="T5" fmla="*/ 2147483646 h 38"/>
                  <a:gd name="T6" fmla="*/ 2147483646 w 29"/>
                  <a:gd name="T7" fmla="*/ 2147483646 h 38"/>
                  <a:gd name="T8" fmla="*/ 0 w 29"/>
                  <a:gd name="T9" fmla="*/ 2147483646 h 38"/>
                  <a:gd name="T10" fmla="*/ 0 w 29"/>
                  <a:gd name="T11" fmla="*/ 2147483646 h 38"/>
                  <a:gd name="T12" fmla="*/ 2147483646 w 29"/>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6" name="î$1îdè">
                <a:extLst>
                  <a:ext uri="{FF2B5EF4-FFF2-40B4-BE49-F238E27FC236}">
                    <a16:creationId xmlns:a16="http://schemas.microsoft.com/office/drawing/2014/main" id="{17B63C6A-D660-4122-935E-857CCD0BEDAD}"/>
                  </a:ext>
                </a:extLst>
              </p:cNvPr>
              <p:cNvSpPr>
                <a:spLocks/>
              </p:cNvSpPr>
              <p:nvPr/>
            </p:nvSpPr>
            <p:spPr bwMode="auto">
              <a:xfrm>
                <a:off x="3851276" y="3484563"/>
                <a:ext cx="122238" cy="60325"/>
              </a:xfrm>
              <a:custGeom>
                <a:avLst/>
                <a:gdLst>
                  <a:gd name="T0" fmla="*/ 2147483646 w 77"/>
                  <a:gd name="T1" fmla="*/ 0 h 38"/>
                  <a:gd name="T2" fmla="*/ 2147483646 w 77"/>
                  <a:gd name="T3" fmla="*/ 0 h 38"/>
                  <a:gd name="T4" fmla="*/ 2147483646 w 77"/>
                  <a:gd name="T5" fmla="*/ 2147483646 h 38"/>
                  <a:gd name="T6" fmla="*/ 2147483646 w 77"/>
                  <a:gd name="T7" fmla="*/ 2147483646 h 38"/>
                  <a:gd name="T8" fmla="*/ 0 w 77"/>
                  <a:gd name="T9" fmla="*/ 2147483646 h 38"/>
                  <a:gd name="T10" fmla="*/ 0 w 77"/>
                  <a:gd name="T11" fmla="*/ 2147483646 h 38"/>
                  <a:gd name="T12" fmla="*/ 2147483646 w 77"/>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7" name="iśľïḓe">
                <a:extLst>
                  <a:ext uri="{FF2B5EF4-FFF2-40B4-BE49-F238E27FC236}">
                    <a16:creationId xmlns:a16="http://schemas.microsoft.com/office/drawing/2014/main" id="{F938D1A0-64E0-43C7-8FAD-476C423EF0A6}"/>
                  </a:ext>
                </a:extLst>
              </p:cNvPr>
              <p:cNvSpPr>
                <a:spLocks noChangeArrowheads="1"/>
              </p:cNvSpPr>
              <p:nvPr/>
            </p:nvSpPr>
            <p:spPr bwMode="auto">
              <a:xfrm>
                <a:off x="4046587" y="3484678"/>
                <a:ext cx="5029"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8" name="iṣļïḑè">
                <a:extLst>
                  <a:ext uri="{FF2B5EF4-FFF2-40B4-BE49-F238E27FC236}">
                    <a16:creationId xmlns:a16="http://schemas.microsoft.com/office/drawing/2014/main" id="{02E770C1-C578-4129-A6CF-ACD5E0340D0E}"/>
                  </a:ext>
                </a:extLst>
              </p:cNvPr>
              <p:cNvSpPr>
                <a:spLocks noChangeArrowheads="1"/>
              </p:cNvSpPr>
              <p:nvPr/>
            </p:nvSpPr>
            <p:spPr bwMode="auto">
              <a:xfrm>
                <a:off x="3837887" y="3484678"/>
                <a:ext cx="7543"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9" name="iṡḷidé">
                <a:extLst>
                  <a:ext uri="{FF2B5EF4-FFF2-40B4-BE49-F238E27FC236}">
                    <a16:creationId xmlns:a16="http://schemas.microsoft.com/office/drawing/2014/main" id="{70151A25-D11F-4775-AC7B-4C855BFFCB9E}"/>
                  </a:ext>
                </a:extLst>
              </p:cNvPr>
              <p:cNvSpPr>
                <a:spLocks noChangeArrowheads="1"/>
              </p:cNvSpPr>
              <p:nvPr/>
            </p:nvSpPr>
            <p:spPr bwMode="auto">
              <a:xfrm>
                <a:off x="3978697" y="3484678"/>
                <a:ext cx="5029"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0" name="íṡḷíḋe">
                <a:extLst>
                  <a:ext uri="{FF2B5EF4-FFF2-40B4-BE49-F238E27FC236}">
                    <a16:creationId xmlns:a16="http://schemas.microsoft.com/office/drawing/2014/main" id="{C6C07C6F-31E9-4AD4-876F-F9227BBB8F7C}"/>
                  </a:ext>
                </a:extLst>
              </p:cNvPr>
              <p:cNvSpPr>
                <a:spLocks noChangeArrowheads="1"/>
              </p:cNvSpPr>
              <p:nvPr/>
            </p:nvSpPr>
            <p:spPr bwMode="auto">
              <a:xfrm>
                <a:off x="3810227" y="3550090"/>
                <a:ext cx="206186"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1" name="íŝ1iḑê">
                <a:extLst>
                  <a:ext uri="{FF2B5EF4-FFF2-40B4-BE49-F238E27FC236}">
                    <a16:creationId xmlns:a16="http://schemas.microsoft.com/office/drawing/2014/main" id="{7ACA7D79-50CE-4DDF-8E47-9834B7C4EBB2}"/>
                  </a:ext>
                </a:extLst>
              </p:cNvPr>
              <p:cNvSpPr>
                <a:spLocks noChangeArrowheads="1"/>
              </p:cNvSpPr>
              <p:nvPr/>
            </p:nvSpPr>
            <p:spPr bwMode="auto">
              <a:xfrm>
                <a:off x="3805198" y="3557637"/>
                <a:ext cx="213730" cy="2517"/>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2" name="îṩḷiḑe">
                <a:extLst>
                  <a:ext uri="{FF2B5EF4-FFF2-40B4-BE49-F238E27FC236}">
                    <a16:creationId xmlns:a16="http://schemas.microsoft.com/office/drawing/2014/main" id="{83F5A894-AFFF-4E61-90E3-E1B1BD21CB1A}"/>
                  </a:ext>
                </a:extLst>
              </p:cNvPr>
              <p:cNvSpPr>
                <a:spLocks noChangeArrowheads="1"/>
              </p:cNvSpPr>
              <p:nvPr/>
            </p:nvSpPr>
            <p:spPr bwMode="auto">
              <a:xfrm>
                <a:off x="3802685" y="3567700"/>
                <a:ext cx="218758" cy="0"/>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3" name="iṧḻiḑê">
                <a:extLst>
                  <a:ext uri="{FF2B5EF4-FFF2-40B4-BE49-F238E27FC236}">
                    <a16:creationId xmlns:a16="http://schemas.microsoft.com/office/drawing/2014/main" id="{90856B17-B995-446A-B8D9-086ADF20517D}"/>
                  </a:ext>
                </a:extLst>
              </p:cNvPr>
              <p:cNvSpPr>
                <a:spLocks noChangeArrowheads="1"/>
              </p:cNvSpPr>
              <p:nvPr/>
            </p:nvSpPr>
            <p:spPr bwMode="auto">
              <a:xfrm>
                <a:off x="3802685" y="3570217"/>
                <a:ext cx="223787" cy="2515"/>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4" name="ïṣḻîḋè">
                <a:extLst>
                  <a:ext uri="{FF2B5EF4-FFF2-40B4-BE49-F238E27FC236}">
                    <a16:creationId xmlns:a16="http://schemas.microsoft.com/office/drawing/2014/main" id="{CF22701E-1D91-471C-92A5-3515AB471D6C}"/>
                  </a:ext>
                </a:extLst>
              </p:cNvPr>
              <p:cNvSpPr>
                <a:spLocks noChangeArrowheads="1"/>
              </p:cNvSpPr>
              <p:nvPr/>
            </p:nvSpPr>
            <p:spPr bwMode="auto">
              <a:xfrm>
                <a:off x="3795140" y="3580280"/>
                <a:ext cx="233846"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5" name="îṡ1îḍé">
                <a:extLst>
                  <a:ext uri="{FF2B5EF4-FFF2-40B4-BE49-F238E27FC236}">
                    <a16:creationId xmlns:a16="http://schemas.microsoft.com/office/drawing/2014/main" id="{1B8AF004-101F-47C2-AD3F-7FCD569D13F6}"/>
                  </a:ext>
                </a:extLst>
              </p:cNvPr>
              <p:cNvSpPr>
                <a:spLocks/>
              </p:cNvSpPr>
              <p:nvPr/>
            </p:nvSpPr>
            <p:spPr bwMode="auto">
              <a:xfrm>
                <a:off x="3633788" y="3587750"/>
                <a:ext cx="560388" cy="6350"/>
              </a:xfrm>
              <a:custGeom>
                <a:avLst/>
                <a:gdLst>
                  <a:gd name="T0" fmla="*/ 0 w 353"/>
                  <a:gd name="T1" fmla="*/ 0 h 4"/>
                  <a:gd name="T2" fmla="*/ 2147483646 w 353"/>
                  <a:gd name="T3" fmla="*/ 0 h 4"/>
                  <a:gd name="T4" fmla="*/ 2147483646 w 353"/>
                  <a:gd name="T5" fmla="*/ 2147483646 h 4"/>
                  <a:gd name="T6" fmla="*/ 2147483646 w 353"/>
                  <a:gd name="T7" fmla="*/ 2147483646 h 4"/>
                  <a:gd name="T8" fmla="*/ 0 w 353"/>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6" name="îš1íḑe">
                <a:extLst>
                  <a:ext uri="{FF2B5EF4-FFF2-40B4-BE49-F238E27FC236}">
                    <a16:creationId xmlns:a16="http://schemas.microsoft.com/office/drawing/2014/main" id="{0B2ADE78-0C14-4C5E-A263-49C8474F281C}"/>
                  </a:ext>
                </a:extLst>
              </p:cNvPr>
              <p:cNvSpPr>
                <a:spLocks/>
              </p:cNvSpPr>
              <p:nvPr/>
            </p:nvSpPr>
            <p:spPr bwMode="auto">
              <a:xfrm>
                <a:off x="3640138" y="3600450"/>
                <a:ext cx="547688" cy="6350"/>
              </a:xfrm>
              <a:custGeom>
                <a:avLst/>
                <a:gdLst>
                  <a:gd name="T0" fmla="*/ 0 w 345"/>
                  <a:gd name="T1" fmla="*/ 0 h 4"/>
                  <a:gd name="T2" fmla="*/ 2147483646 w 345"/>
                  <a:gd name="T3" fmla="*/ 0 h 4"/>
                  <a:gd name="T4" fmla="*/ 2147483646 w 345"/>
                  <a:gd name="T5" fmla="*/ 2147483646 h 4"/>
                  <a:gd name="T6" fmla="*/ 2147483646 w 345"/>
                  <a:gd name="T7" fmla="*/ 2147483646 h 4"/>
                  <a:gd name="T8" fmla="*/ 0 w 345"/>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7" name="iš1ïḍe">
                <a:extLst>
                  <a:ext uri="{FF2B5EF4-FFF2-40B4-BE49-F238E27FC236}">
                    <a16:creationId xmlns:a16="http://schemas.microsoft.com/office/drawing/2014/main" id="{F4839F74-A871-489B-9E6B-EF90B532E028}"/>
                  </a:ext>
                </a:extLst>
              </p:cNvPr>
              <p:cNvSpPr>
                <a:spLocks noChangeArrowheads="1"/>
              </p:cNvSpPr>
              <p:nvPr/>
            </p:nvSpPr>
            <p:spPr bwMode="auto">
              <a:xfrm>
                <a:off x="3737308" y="3406687"/>
                <a:ext cx="352025"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8" name="îSḻîde">
                <a:extLst>
                  <a:ext uri="{FF2B5EF4-FFF2-40B4-BE49-F238E27FC236}">
                    <a16:creationId xmlns:a16="http://schemas.microsoft.com/office/drawing/2014/main" id="{30FA1476-37A3-416B-8E1A-84CD6A83C7D2}"/>
                  </a:ext>
                </a:extLst>
              </p:cNvPr>
              <p:cNvSpPr>
                <a:spLocks noChangeArrowheads="1"/>
              </p:cNvSpPr>
              <p:nvPr/>
            </p:nvSpPr>
            <p:spPr bwMode="auto">
              <a:xfrm>
                <a:off x="3747366" y="3416750"/>
                <a:ext cx="32687"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9" name="î$ḻîḑé">
                <a:extLst>
                  <a:ext uri="{FF2B5EF4-FFF2-40B4-BE49-F238E27FC236}">
                    <a16:creationId xmlns:a16="http://schemas.microsoft.com/office/drawing/2014/main" id="{1AA6114A-D0CB-43EB-9F4D-675D1FD8E639}"/>
                  </a:ext>
                </a:extLst>
              </p:cNvPr>
              <p:cNvSpPr>
                <a:spLocks noChangeArrowheads="1"/>
              </p:cNvSpPr>
              <p:nvPr/>
            </p:nvSpPr>
            <p:spPr bwMode="auto">
              <a:xfrm>
                <a:off x="3805198" y="3416750"/>
                <a:ext cx="211215" cy="2517"/>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0" name="íŝļïḓe">
                <a:extLst>
                  <a:ext uri="{FF2B5EF4-FFF2-40B4-BE49-F238E27FC236}">
                    <a16:creationId xmlns:a16="http://schemas.microsoft.com/office/drawing/2014/main" id="{2BE3DB7C-5049-4534-97BC-15E78FA3714B}"/>
                  </a:ext>
                </a:extLst>
              </p:cNvPr>
              <p:cNvSpPr>
                <a:spLocks noChangeArrowheads="1"/>
              </p:cNvSpPr>
              <p:nvPr/>
            </p:nvSpPr>
            <p:spPr bwMode="auto">
              <a:xfrm>
                <a:off x="3810227"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1" name="îS1iḍé">
                <a:extLst>
                  <a:ext uri="{FF2B5EF4-FFF2-40B4-BE49-F238E27FC236}">
                    <a16:creationId xmlns:a16="http://schemas.microsoft.com/office/drawing/2014/main" id="{531B18AC-A653-4846-90DF-867227139023}"/>
                  </a:ext>
                </a:extLst>
              </p:cNvPr>
              <p:cNvSpPr>
                <a:spLocks noChangeArrowheads="1"/>
              </p:cNvSpPr>
              <p:nvPr/>
            </p:nvSpPr>
            <p:spPr bwMode="auto">
              <a:xfrm>
                <a:off x="3802685" y="3421782"/>
                <a:ext cx="251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2" name="išlïdé">
                <a:extLst>
                  <a:ext uri="{FF2B5EF4-FFF2-40B4-BE49-F238E27FC236}">
                    <a16:creationId xmlns:a16="http://schemas.microsoft.com/office/drawing/2014/main" id="{452D0519-6698-413C-9C5E-672AF827088D}"/>
                  </a:ext>
                </a:extLst>
              </p:cNvPr>
              <p:cNvSpPr>
                <a:spLocks noChangeArrowheads="1"/>
              </p:cNvSpPr>
              <p:nvPr/>
            </p:nvSpPr>
            <p:spPr bwMode="auto">
              <a:xfrm>
                <a:off x="3790111"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3" name="ïSlïde">
                <a:extLst>
                  <a:ext uri="{FF2B5EF4-FFF2-40B4-BE49-F238E27FC236}">
                    <a16:creationId xmlns:a16="http://schemas.microsoft.com/office/drawing/2014/main" id="{CF937C65-1626-4AB0-9BA9-D119422475F1}"/>
                  </a:ext>
                </a:extLst>
              </p:cNvPr>
              <p:cNvSpPr>
                <a:spLocks/>
              </p:cNvSpPr>
              <p:nvPr/>
            </p:nvSpPr>
            <p:spPr bwMode="auto">
              <a:xfrm>
                <a:off x="3822701"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4" name="îşľïďe">
                <a:extLst>
                  <a:ext uri="{FF2B5EF4-FFF2-40B4-BE49-F238E27FC236}">
                    <a16:creationId xmlns:a16="http://schemas.microsoft.com/office/drawing/2014/main" id="{67BC54F7-943F-42A8-B499-291676898D8F}"/>
                  </a:ext>
                </a:extLst>
              </p:cNvPr>
              <p:cNvSpPr>
                <a:spLocks/>
              </p:cNvSpPr>
              <p:nvPr/>
            </p:nvSpPr>
            <p:spPr bwMode="auto">
              <a:xfrm>
                <a:off x="3832226"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5" name="ïşľíďê">
                <a:extLst>
                  <a:ext uri="{FF2B5EF4-FFF2-40B4-BE49-F238E27FC236}">
                    <a16:creationId xmlns:a16="http://schemas.microsoft.com/office/drawing/2014/main" id="{44E07EAE-66EC-4E11-98DE-B97E3147FADD}"/>
                  </a:ext>
                </a:extLst>
              </p:cNvPr>
              <p:cNvSpPr>
                <a:spLocks/>
              </p:cNvSpPr>
              <p:nvPr/>
            </p:nvSpPr>
            <p:spPr bwMode="auto">
              <a:xfrm>
                <a:off x="38449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6" name="íś1ïdè">
                <a:extLst>
                  <a:ext uri="{FF2B5EF4-FFF2-40B4-BE49-F238E27FC236}">
                    <a16:creationId xmlns:a16="http://schemas.microsoft.com/office/drawing/2014/main" id="{1842BF44-A96D-4D7E-B1FC-84C9740469ED}"/>
                  </a:ext>
                </a:extLst>
              </p:cNvPr>
              <p:cNvSpPr>
                <a:spLocks/>
              </p:cNvSpPr>
              <p:nvPr/>
            </p:nvSpPr>
            <p:spPr bwMode="auto">
              <a:xfrm>
                <a:off x="3854451"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7" name="iṩḷiḍe">
                <a:extLst>
                  <a:ext uri="{FF2B5EF4-FFF2-40B4-BE49-F238E27FC236}">
                    <a16:creationId xmlns:a16="http://schemas.microsoft.com/office/drawing/2014/main" id="{B444FB93-F99A-40F9-ADD6-627F408ACD23}"/>
                  </a:ext>
                </a:extLst>
              </p:cNvPr>
              <p:cNvSpPr>
                <a:spLocks/>
              </p:cNvSpPr>
              <p:nvPr/>
            </p:nvSpPr>
            <p:spPr bwMode="auto">
              <a:xfrm>
                <a:off x="3865563"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8" name="ïŝ1iďè">
                <a:extLst>
                  <a:ext uri="{FF2B5EF4-FFF2-40B4-BE49-F238E27FC236}">
                    <a16:creationId xmlns:a16="http://schemas.microsoft.com/office/drawing/2014/main" id="{9810E36E-EEF7-4E42-B1E5-0A8AA580AC8E}"/>
                  </a:ext>
                </a:extLst>
              </p:cNvPr>
              <p:cNvSpPr>
                <a:spLocks/>
              </p:cNvSpPr>
              <p:nvPr/>
            </p:nvSpPr>
            <p:spPr bwMode="auto">
              <a:xfrm>
                <a:off x="3878263"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9" name="íṩļíḋê">
                <a:extLst>
                  <a:ext uri="{FF2B5EF4-FFF2-40B4-BE49-F238E27FC236}">
                    <a16:creationId xmlns:a16="http://schemas.microsoft.com/office/drawing/2014/main" id="{108ED8A7-BE4C-4057-86B2-96ED829F4009}"/>
                  </a:ext>
                </a:extLst>
              </p:cNvPr>
              <p:cNvSpPr>
                <a:spLocks/>
              </p:cNvSpPr>
              <p:nvPr/>
            </p:nvSpPr>
            <p:spPr bwMode="auto">
              <a:xfrm>
                <a:off x="3887788"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0" name="ïṧ1ïdè">
                <a:extLst>
                  <a:ext uri="{FF2B5EF4-FFF2-40B4-BE49-F238E27FC236}">
                    <a16:creationId xmlns:a16="http://schemas.microsoft.com/office/drawing/2014/main" id="{5E039CDC-748C-4F00-BD24-377B41A1A378}"/>
                  </a:ext>
                </a:extLst>
              </p:cNvPr>
              <p:cNvSpPr>
                <a:spLocks/>
              </p:cNvSpPr>
              <p:nvPr/>
            </p:nvSpPr>
            <p:spPr bwMode="auto">
              <a:xfrm>
                <a:off x="3897313"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1" name="íŝḻîḍé">
                <a:extLst>
                  <a:ext uri="{FF2B5EF4-FFF2-40B4-BE49-F238E27FC236}">
                    <a16:creationId xmlns:a16="http://schemas.microsoft.com/office/drawing/2014/main" id="{88CFB9A8-D8F5-436D-A925-2DF72C5021CE}"/>
                  </a:ext>
                </a:extLst>
              </p:cNvPr>
              <p:cNvSpPr>
                <a:spLocks/>
              </p:cNvSpPr>
              <p:nvPr/>
            </p:nvSpPr>
            <p:spPr bwMode="auto">
              <a:xfrm>
                <a:off x="3908426"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2" name="îşḻïḓé">
                <a:extLst>
                  <a:ext uri="{FF2B5EF4-FFF2-40B4-BE49-F238E27FC236}">
                    <a16:creationId xmlns:a16="http://schemas.microsoft.com/office/drawing/2014/main" id="{28141B29-AD74-4DE0-B757-9E7432D4FE41}"/>
                  </a:ext>
                </a:extLst>
              </p:cNvPr>
              <p:cNvSpPr>
                <a:spLocks/>
              </p:cNvSpPr>
              <p:nvPr/>
            </p:nvSpPr>
            <p:spPr bwMode="auto">
              <a:xfrm>
                <a:off x="39211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3" name="íśļíďè">
                <a:extLst>
                  <a:ext uri="{FF2B5EF4-FFF2-40B4-BE49-F238E27FC236}">
                    <a16:creationId xmlns:a16="http://schemas.microsoft.com/office/drawing/2014/main" id="{F7D92EAF-1420-4EEA-BA60-ED54B37C6EF1}"/>
                  </a:ext>
                </a:extLst>
              </p:cNvPr>
              <p:cNvSpPr>
                <a:spLocks/>
              </p:cNvSpPr>
              <p:nvPr/>
            </p:nvSpPr>
            <p:spPr bwMode="auto">
              <a:xfrm>
                <a:off x="3930651"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4" name="iŝ1ïdé">
                <a:extLst>
                  <a:ext uri="{FF2B5EF4-FFF2-40B4-BE49-F238E27FC236}">
                    <a16:creationId xmlns:a16="http://schemas.microsoft.com/office/drawing/2014/main" id="{B4DFBB52-99D9-4730-A7D2-B6D3E83D1F27}"/>
                  </a:ext>
                </a:extLst>
              </p:cNvPr>
              <p:cNvSpPr>
                <a:spLocks/>
              </p:cNvSpPr>
              <p:nvPr/>
            </p:nvSpPr>
            <p:spPr bwMode="auto">
              <a:xfrm>
                <a:off x="3940176"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5" name="is1ídè">
                <a:extLst>
                  <a:ext uri="{FF2B5EF4-FFF2-40B4-BE49-F238E27FC236}">
                    <a16:creationId xmlns:a16="http://schemas.microsoft.com/office/drawing/2014/main" id="{F241DFE2-653F-4428-971B-436FF3A6DAAC}"/>
                  </a:ext>
                </a:extLst>
              </p:cNvPr>
              <p:cNvSpPr>
                <a:spLocks/>
              </p:cNvSpPr>
              <p:nvPr/>
            </p:nvSpPr>
            <p:spPr bwMode="auto">
              <a:xfrm>
                <a:off x="3951288"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6" name="islíďê">
                <a:extLst>
                  <a:ext uri="{FF2B5EF4-FFF2-40B4-BE49-F238E27FC236}">
                    <a16:creationId xmlns:a16="http://schemas.microsoft.com/office/drawing/2014/main" id="{7644A16F-26CB-4C11-8E35-91F8646B9C14}"/>
                  </a:ext>
                </a:extLst>
              </p:cNvPr>
              <p:cNvSpPr>
                <a:spLocks/>
              </p:cNvSpPr>
              <p:nvPr/>
            </p:nvSpPr>
            <p:spPr bwMode="auto">
              <a:xfrm>
                <a:off x="3963988"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7" name="iṩlíḑê">
                <a:extLst>
                  <a:ext uri="{FF2B5EF4-FFF2-40B4-BE49-F238E27FC236}">
                    <a16:creationId xmlns:a16="http://schemas.microsoft.com/office/drawing/2014/main" id="{5C1D9943-573F-4DA0-A90F-74D083C2579E}"/>
                  </a:ext>
                </a:extLst>
              </p:cNvPr>
              <p:cNvSpPr>
                <a:spLocks/>
              </p:cNvSpPr>
              <p:nvPr/>
            </p:nvSpPr>
            <p:spPr bwMode="auto">
              <a:xfrm>
                <a:off x="3973513"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8" name="îṥḷïďê">
                <a:extLst>
                  <a:ext uri="{FF2B5EF4-FFF2-40B4-BE49-F238E27FC236}">
                    <a16:creationId xmlns:a16="http://schemas.microsoft.com/office/drawing/2014/main" id="{E23EC128-683F-4C29-A5FD-84E38F9B8E98}"/>
                  </a:ext>
                </a:extLst>
              </p:cNvPr>
              <p:cNvSpPr>
                <a:spLocks/>
              </p:cNvSpPr>
              <p:nvPr/>
            </p:nvSpPr>
            <p:spPr bwMode="auto">
              <a:xfrm>
                <a:off x="3983038"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9" name="íṥḻïďè">
                <a:extLst>
                  <a:ext uri="{FF2B5EF4-FFF2-40B4-BE49-F238E27FC236}">
                    <a16:creationId xmlns:a16="http://schemas.microsoft.com/office/drawing/2014/main" id="{3242F083-88F9-4877-B8CB-A50F11BECC85}"/>
                  </a:ext>
                </a:extLst>
              </p:cNvPr>
              <p:cNvSpPr>
                <a:spLocks/>
              </p:cNvSpPr>
              <p:nvPr/>
            </p:nvSpPr>
            <p:spPr bwMode="auto">
              <a:xfrm>
                <a:off x="39973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0" name="íṡḷíḍè">
                <a:extLst>
                  <a:ext uri="{FF2B5EF4-FFF2-40B4-BE49-F238E27FC236}">
                    <a16:creationId xmlns:a16="http://schemas.microsoft.com/office/drawing/2014/main" id="{714CBF07-270B-41B3-B04E-8C162D7A6103}"/>
                  </a:ext>
                </a:extLst>
              </p:cNvPr>
              <p:cNvSpPr>
                <a:spLocks noChangeArrowheads="1"/>
              </p:cNvSpPr>
              <p:nvPr/>
            </p:nvSpPr>
            <p:spPr bwMode="auto">
              <a:xfrm>
                <a:off x="4006356" y="3421782"/>
                <a:ext cx="2515"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1" name="î$ḷîḑé">
                <a:extLst>
                  <a:ext uri="{FF2B5EF4-FFF2-40B4-BE49-F238E27FC236}">
                    <a16:creationId xmlns:a16="http://schemas.microsoft.com/office/drawing/2014/main" id="{732BC167-AE68-42D6-93A1-70FA82EC01E8}"/>
                  </a:ext>
                </a:extLst>
              </p:cNvPr>
              <p:cNvSpPr>
                <a:spLocks noChangeArrowheads="1"/>
              </p:cNvSpPr>
              <p:nvPr/>
            </p:nvSpPr>
            <p:spPr bwMode="auto">
              <a:xfrm>
                <a:off x="4016413"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2" name="í$ľîdè">
                <a:extLst>
                  <a:ext uri="{FF2B5EF4-FFF2-40B4-BE49-F238E27FC236}">
                    <a16:creationId xmlns:a16="http://schemas.microsoft.com/office/drawing/2014/main" id="{D1F59A4F-AD60-4028-980E-AA800F078C6E}"/>
                  </a:ext>
                </a:extLst>
              </p:cNvPr>
              <p:cNvSpPr>
                <a:spLocks noChangeArrowheads="1"/>
              </p:cNvSpPr>
              <p:nvPr/>
            </p:nvSpPr>
            <p:spPr bwMode="auto">
              <a:xfrm>
                <a:off x="4026471" y="3421782"/>
                <a:ext cx="754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3" name="iṥ1iḍè">
                <a:extLst>
                  <a:ext uri="{FF2B5EF4-FFF2-40B4-BE49-F238E27FC236}">
                    <a16:creationId xmlns:a16="http://schemas.microsoft.com/office/drawing/2014/main" id="{2663FF51-AE6A-4422-99F2-5AA8938B3419}"/>
                  </a:ext>
                </a:extLst>
              </p:cNvPr>
              <p:cNvSpPr>
                <a:spLocks noChangeArrowheads="1"/>
              </p:cNvSpPr>
              <p:nvPr/>
            </p:nvSpPr>
            <p:spPr bwMode="auto">
              <a:xfrm>
                <a:off x="4039044" y="3416750"/>
                <a:ext cx="40231"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4" name="ïslidé">
                <a:extLst>
                  <a:ext uri="{FF2B5EF4-FFF2-40B4-BE49-F238E27FC236}">
                    <a16:creationId xmlns:a16="http://schemas.microsoft.com/office/drawing/2014/main" id="{60E1338D-8065-42FE-B187-09C626F54C42}"/>
                  </a:ext>
                </a:extLst>
              </p:cNvPr>
              <p:cNvSpPr>
                <a:spLocks noChangeArrowheads="1"/>
              </p:cNvSpPr>
              <p:nvPr/>
            </p:nvSpPr>
            <p:spPr bwMode="auto">
              <a:xfrm>
                <a:off x="3679475" y="3489710"/>
                <a:ext cx="17602"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5" name="íṡlïďè">
                <a:extLst>
                  <a:ext uri="{FF2B5EF4-FFF2-40B4-BE49-F238E27FC236}">
                    <a16:creationId xmlns:a16="http://schemas.microsoft.com/office/drawing/2014/main" id="{2079503E-4FE1-40E7-B8DC-4091F799A59F}"/>
                  </a:ext>
                </a:extLst>
              </p:cNvPr>
              <p:cNvSpPr>
                <a:spLocks/>
              </p:cNvSpPr>
              <p:nvPr/>
            </p:nvSpPr>
            <p:spPr bwMode="auto">
              <a:xfrm>
                <a:off x="3884613" y="3490913"/>
                <a:ext cx="55563" cy="53975"/>
              </a:xfrm>
              <a:custGeom>
                <a:avLst/>
                <a:gdLst>
                  <a:gd name="T0" fmla="*/ 0 w 35"/>
                  <a:gd name="T1" fmla="*/ 0 h 34"/>
                  <a:gd name="T2" fmla="*/ 2147483646 w 35"/>
                  <a:gd name="T3" fmla="*/ 0 h 34"/>
                  <a:gd name="T4" fmla="*/ 2147483646 w 35"/>
                  <a:gd name="T5" fmla="*/ 2147483646 h 34"/>
                  <a:gd name="T6" fmla="*/ 0 w 35"/>
                  <a:gd name="T7" fmla="*/ 2147483646 h 34"/>
                  <a:gd name="T8" fmla="*/ 0 w 35"/>
                  <a:gd name="T9" fmla="*/ 0 h 34"/>
                  <a:gd name="T10" fmla="*/ 0 w 35"/>
                  <a:gd name="T11" fmla="*/ 0 h 34"/>
                  <a:gd name="T12" fmla="*/ 2147483646 w 35"/>
                  <a:gd name="T13" fmla="*/ 2147483646 h 34"/>
                  <a:gd name="T14" fmla="*/ 2147483646 w 35"/>
                  <a:gd name="T15" fmla="*/ 2147483646 h 34"/>
                  <a:gd name="T16" fmla="*/ 2147483646 w 35"/>
                  <a:gd name="T17" fmla="*/ 2147483646 h 34"/>
                  <a:gd name="T18" fmla="*/ 2147483646 w 35"/>
                  <a:gd name="T19" fmla="*/ 2147483646 h 34"/>
                  <a:gd name="T20" fmla="*/ 2147483646 w 35"/>
                  <a:gd name="T21" fmla="*/ 2147483646 h 34"/>
                  <a:gd name="T22" fmla="*/ 2147483646 w 35"/>
                  <a:gd name="T23" fmla="*/ 2147483646 h 34"/>
                  <a:gd name="T24" fmla="*/ 2147483646 w 35"/>
                  <a:gd name="T25" fmla="*/ 2147483646 h 34"/>
                  <a:gd name="T26" fmla="*/ 2147483646 w 35"/>
                  <a:gd name="T27" fmla="*/ 2147483646 h 34"/>
                  <a:gd name="T28" fmla="*/ 2147483646 w 35"/>
                  <a:gd name="T29" fmla="*/ 2147483646 h 34"/>
                  <a:gd name="T30" fmla="*/ 2147483646 w 35"/>
                  <a:gd name="T31" fmla="*/ 2147483646 h 34"/>
                  <a:gd name="T32" fmla="*/ 2147483646 w 35"/>
                  <a:gd name="T33" fmla="*/ 2147483646 h 3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5" h="34">
                    <a:moveTo>
                      <a:pt x="0" y="0"/>
                    </a:moveTo>
                    <a:lnTo>
                      <a:pt x="35" y="0"/>
                    </a:lnTo>
                    <a:lnTo>
                      <a:pt x="35" y="34"/>
                    </a:lnTo>
                    <a:lnTo>
                      <a:pt x="0" y="34"/>
                    </a:lnTo>
                    <a:lnTo>
                      <a:pt x="0" y="0"/>
                    </a:lnTo>
                    <a:close/>
                    <a:moveTo>
                      <a:pt x="4" y="8"/>
                    </a:moveTo>
                    <a:lnTo>
                      <a:pt x="4" y="27"/>
                    </a:lnTo>
                    <a:lnTo>
                      <a:pt x="8" y="27"/>
                    </a:lnTo>
                    <a:lnTo>
                      <a:pt x="8"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6" name="iṧ1ïḓè">
                <a:extLst>
                  <a:ext uri="{FF2B5EF4-FFF2-40B4-BE49-F238E27FC236}">
                    <a16:creationId xmlns:a16="http://schemas.microsoft.com/office/drawing/2014/main" id="{1CD61C81-12F5-40CA-A770-95B1EDCE7C4F}"/>
                  </a:ext>
                </a:extLst>
              </p:cNvPr>
              <p:cNvSpPr>
                <a:spLocks/>
              </p:cNvSpPr>
              <p:nvPr/>
            </p:nvSpPr>
            <p:spPr bwMode="auto">
              <a:xfrm>
                <a:off x="3551238" y="3067050"/>
                <a:ext cx="722313" cy="727075"/>
              </a:xfrm>
              <a:custGeom>
                <a:avLst/>
                <a:gdLst>
                  <a:gd name="T0" fmla="*/ 2147483646 w 219"/>
                  <a:gd name="T1" fmla="*/ 0 h 218"/>
                  <a:gd name="T2" fmla="*/ 2147483646 w 219"/>
                  <a:gd name="T3" fmla="*/ 2147483646 h 218"/>
                  <a:gd name="T4" fmla="*/ 2147483646 w 219"/>
                  <a:gd name="T5" fmla="*/ 2147483646 h 218"/>
                  <a:gd name="T6" fmla="*/ 0 w 219"/>
                  <a:gd name="T7" fmla="*/ 2147483646 h 218"/>
                  <a:gd name="T8" fmla="*/ 2147483646 w 219"/>
                  <a:gd name="T9" fmla="*/ 0 h 218"/>
                  <a:gd name="T10" fmla="*/ 2147483646 w 219"/>
                  <a:gd name="T11" fmla="*/ 2147483646 h 218"/>
                  <a:gd name="T12" fmla="*/ 2147483646 w 219"/>
                  <a:gd name="T13" fmla="*/ 2147483646 h 218"/>
                  <a:gd name="T14" fmla="*/ 2147483646 w 219"/>
                  <a:gd name="T15" fmla="*/ 2147483646 h 218"/>
                  <a:gd name="T16" fmla="*/ 2147483646 w 219"/>
                  <a:gd name="T17" fmla="*/ 2147483646 h 218"/>
                  <a:gd name="T18" fmla="*/ 2147483646 w 219"/>
                  <a:gd name="T19" fmla="*/ 2147483646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8" name="íşḷïḑe">
              <a:extLst>
                <a:ext uri="{FF2B5EF4-FFF2-40B4-BE49-F238E27FC236}">
                  <a16:creationId xmlns:a16="http://schemas.microsoft.com/office/drawing/2014/main" id="{1FEAF9F2-1F74-4BB9-9AB5-859B7A495628}"/>
                </a:ext>
              </a:extLst>
            </p:cNvPr>
            <p:cNvGrpSpPr>
              <a:grpSpLocks/>
            </p:cNvGrpSpPr>
            <p:nvPr userDrawn="1"/>
          </p:nvGrpSpPr>
          <p:grpSpPr bwMode="auto">
            <a:xfrm>
              <a:off x="4894762" y="471192"/>
              <a:ext cx="4437911" cy="1614111"/>
              <a:chOff x="4412452" y="3106738"/>
              <a:chExt cx="2312689" cy="841148"/>
            </a:xfrm>
          </p:grpSpPr>
          <p:grpSp>
            <p:nvGrpSpPr>
              <p:cNvPr id="9" name="îṥľíḑé">
                <a:extLst>
                  <a:ext uri="{FF2B5EF4-FFF2-40B4-BE49-F238E27FC236}">
                    <a16:creationId xmlns:a16="http://schemas.microsoft.com/office/drawing/2014/main" id="{7147CAAB-B756-4FEB-BFF2-E94C0692180B}"/>
                  </a:ext>
                </a:extLst>
              </p:cNvPr>
              <p:cNvGrpSpPr>
                <a:grpSpLocks/>
              </p:cNvGrpSpPr>
              <p:nvPr/>
            </p:nvGrpSpPr>
            <p:grpSpPr bwMode="auto">
              <a:xfrm>
                <a:off x="4422776" y="3106738"/>
                <a:ext cx="2293937" cy="617538"/>
                <a:chOff x="4422776" y="3106738"/>
                <a:chExt cx="2293937" cy="617538"/>
              </a:xfrm>
            </p:grpSpPr>
            <p:sp>
              <p:nvSpPr>
                <p:cNvPr id="26" name="išḻiḑé">
                  <a:extLst>
                    <a:ext uri="{FF2B5EF4-FFF2-40B4-BE49-F238E27FC236}">
                      <a16:creationId xmlns:a16="http://schemas.microsoft.com/office/drawing/2014/main" id="{7D75E0BB-C326-4048-9F56-3A6A1D752A04}"/>
                    </a:ext>
                  </a:extLst>
                </p:cNvPr>
                <p:cNvSpPr>
                  <a:spLocks/>
                </p:cNvSpPr>
                <p:nvPr/>
              </p:nvSpPr>
              <p:spPr bwMode="auto">
                <a:xfrm>
                  <a:off x="4811713" y="3200400"/>
                  <a:ext cx="49213" cy="100013"/>
                </a:xfrm>
                <a:custGeom>
                  <a:avLst/>
                  <a:gdLst>
                    <a:gd name="T0" fmla="*/ 0 w 15"/>
                    <a:gd name="T1" fmla="*/ 2147483646 h 30"/>
                    <a:gd name="T2" fmla="*/ 2147483646 w 15"/>
                    <a:gd name="T3" fmla="*/ 2147483646 h 30"/>
                    <a:gd name="T4" fmla="*/ 0 w 15"/>
                    <a:gd name="T5" fmla="*/ 2147483646 h 30"/>
                    <a:gd name="T6" fmla="*/ 2147483646 w 15"/>
                    <a:gd name="T7" fmla="*/ 2147483646 h 30"/>
                    <a:gd name="T8" fmla="*/ 2147483646 w 15"/>
                    <a:gd name="T9" fmla="*/ 2147483646 h 30"/>
                    <a:gd name="T10" fmla="*/ 2147483646 w 15"/>
                    <a:gd name="T11" fmla="*/ 2147483646 h 30"/>
                    <a:gd name="T12" fmla="*/ 2147483646 w 15"/>
                    <a:gd name="T13" fmla="*/ 2147483646 h 30"/>
                    <a:gd name="T14" fmla="*/ 2147483646 w 15"/>
                    <a:gd name="T15" fmla="*/ 0 h 30"/>
                    <a:gd name="T16" fmla="*/ 0 w 15"/>
                    <a:gd name="T17" fmla="*/ 2147483646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7" name="íṥľíďè">
                  <a:extLst>
                    <a:ext uri="{FF2B5EF4-FFF2-40B4-BE49-F238E27FC236}">
                      <a16:creationId xmlns:a16="http://schemas.microsoft.com/office/drawing/2014/main" id="{B49EA45B-D3D5-4703-B81D-2375B850EF1F}"/>
                    </a:ext>
                  </a:extLst>
                </p:cNvPr>
                <p:cNvSpPr>
                  <a:spLocks/>
                </p:cNvSpPr>
                <p:nvPr/>
              </p:nvSpPr>
              <p:spPr bwMode="auto">
                <a:xfrm>
                  <a:off x="5221288" y="3184525"/>
                  <a:ext cx="36513" cy="122238"/>
                </a:xfrm>
                <a:custGeom>
                  <a:avLst/>
                  <a:gdLst>
                    <a:gd name="T0" fmla="*/ 0 w 11"/>
                    <a:gd name="T1" fmla="*/ 2147483646 h 37"/>
                    <a:gd name="T2" fmla="*/ 2147483646 w 11"/>
                    <a:gd name="T3" fmla="*/ 2147483646 h 37"/>
                    <a:gd name="T4" fmla="*/ 0 w 11"/>
                    <a:gd name="T5" fmla="*/ 2147483646 h 37"/>
                    <a:gd name="T6" fmla="*/ 0 w 11"/>
                    <a:gd name="T7" fmla="*/ 2147483646 h 37"/>
                    <a:gd name="T8" fmla="*/ 2147483646 w 11"/>
                    <a:gd name="T9" fmla="*/ 2147483646 h 37"/>
                    <a:gd name="T10" fmla="*/ 2147483646 w 11"/>
                    <a:gd name="T11" fmla="*/ 2147483646 h 37"/>
                    <a:gd name="T12" fmla="*/ 2147483646 w 11"/>
                    <a:gd name="T13" fmla="*/ 2147483646 h 37"/>
                    <a:gd name="T14" fmla="*/ 2147483646 w 11"/>
                    <a:gd name="T15" fmla="*/ 2147483646 h 37"/>
                    <a:gd name="T16" fmla="*/ 2147483646 w 11"/>
                    <a:gd name="T17" fmla="*/ 2147483646 h 37"/>
                    <a:gd name="T18" fmla="*/ 2147483646 w 11"/>
                    <a:gd name="T19" fmla="*/ 0 h 37"/>
                    <a:gd name="T20" fmla="*/ 0 w 11"/>
                    <a:gd name="T21" fmla="*/ 2147483646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8" name="íś1iḑe">
                  <a:extLst>
                    <a:ext uri="{FF2B5EF4-FFF2-40B4-BE49-F238E27FC236}">
                      <a16:creationId xmlns:a16="http://schemas.microsoft.com/office/drawing/2014/main" id="{F4BB6055-54B2-404B-B02A-D4C51FA8BF8E}"/>
                    </a:ext>
                  </a:extLst>
                </p:cNvPr>
                <p:cNvSpPr>
                  <a:spLocks/>
                </p:cNvSpPr>
                <p:nvPr/>
              </p:nvSpPr>
              <p:spPr bwMode="auto">
                <a:xfrm>
                  <a:off x="4554538" y="3251200"/>
                  <a:ext cx="119063" cy="58738"/>
                </a:xfrm>
                <a:custGeom>
                  <a:avLst/>
                  <a:gdLst>
                    <a:gd name="T0" fmla="*/ 0 w 36"/>
                    <a:gd name="T1" fmla="*/ 2147483646 h 18"/>
                    <a:gd name="T2" fmla="*/ 2147483646 w 36"/>
                    <a:gd name="T3" fmla="*/ 2147483646 h 18"/>
                    <a:gd name="T4" fmla="*/ 2147483646 w 36"/>
                    <a:gd name="T5" fmla="*/ 2147483646 h 18"/>
                    <a:gd name="T6" fmla="*/ 2147483646 w 36"/>
                    <a:gd name="T7" fmla="*/ 2147483646 h 18"/>
                    <a:gd name="T8" fmla="*/ 2147483646 w 36"/>
                    <a:gd name="T9" fmla="*/ 2147483646 h 18"/>
                    <a:gd name="T10" fmla="*/ 2147483646 w 36"/>
                    <a:gd name="T11" fmla="*/ 2147483646 h 18"/>
                    <a:gd name="T12" fmla="*/ 2147483646 w 36"/>
                    <a:gd name="T13" fmla="*/ 2147483646 h 18"/>
                    <a:gd name="T14" fmla="*/ 2147483646 w 36"/>
                    <a:gd name="T15" fmla="*/ 2147483646 h 18"/>
                    <a:gd name="T16" fmla="*/ 2147483646 w 36"/>
                    <a:gd name="T17" fmla="*/ 2147483646 h 18"/>
                    <a:gd name="T18" fmla="*/ 2147483646 w 36"/>
                    <a:gd name="T19" fmla="*/ 2147483646 h 18"/>
                    <a:gd name="T20" fmla="*/ 2147483646 w 36"/>
                    <a:gd name="T21" fmla="*/ 0 h 18"/>
                    <a:gd name="T22" fmla="*/ 2147483646 w 36"/>
                    <a:gd name="T23" fmla="*/ 2147483646 h 18"/>
                    <a:gd name="T24" fmla="*/ 2147483646 w 36"/>
                    <a:gd name="T25" fmla="*/ 2147483646 h 18"/>
                    <a:gd name="T26" fmla="*/ 0 w 36"/>
                    <a:gd name="T27" fmla="*/ 2147483646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9" name="iṩ1iḋè">
                  <a:extLst>
                    <a:ext uri="{FF2B5EF4-FFF2-40B4-BE49-F238E27FC236}">
                      <a16:creationId xmlns:a16="http://schemas.microsoft.com/office/drawing/2014/main" id="{B66803C7-6782-40C0-8D4F-5106BEF13E16}"/>
                    </a:ext>
                  </a:extLst>
                </p:cNvPr>
                <p:cNvSpPr>
                  <a:spLocks/>
                </p:cNvSpPr>
                <p:nvPr/>
              </p:nvSpPr>
              <p:spPr bwMode="auto">
                <a:xfrm>
                  <a:off x="6359526" y="3263900"/>
                  <a:ext cx="93663" cy="139700"/>
                </a:xfrm>
                <a:custGeom>
                  <a:avLst/>
                  <a:gdLst>
                    <a:gd name="T0" fmla="*/ 2147483646 w 28"/>
                    <a:gd name="T1" fmla="*/ 2147483646 h 42"/>
                    <a:gd name="T2" fmla="*/ 2147483646 w 28"/>
                    <a:gd name="T3" fmla="*/ 2147483646 h 42"/>
                    <a:gd name="T4" fmla="*/ 2147483646 w 28"/>
                    <a:gd name="T5" fmla="*/ 2147483646 h 42"/>
                    <a:gd name="T6" fmla="*/ 2147483646 w 28"/>
                    <a:gd name="T7" fmla="*/ 2147483646 h 42"/>
                    <a:gd name="T8" fmla="*/ 2147483646 w 28"/>
                    <a:gd name="T9" fmla="*/ 2147483646 h 42"/>
                    <a:gd name="T10" fmla="*/ 2147483646 w 28"/>
                    <a:gd name="T11" fmla="*/ 2147483646 h 42"/>
                    <a:gd name="T12" fmla="*/ 0 w 28"/>
                    <a:gd name="T13" fmla="*/ 2147483646 h 42"/>
                    <a:gd name="T14" fmla="*/ 0 w 28"/>
                    <a:gd name="T15" fmla="*/ 2147483646 h 42"/>
                    <a:gd name="T16" fmla="*/ 2147483646 w 28"/>
                    <a:gd name="T17" fmla="*/ 2147483646 h 42"/>
                    <a:gd name="T18" fmla="*/ 2147483646 w 28"/>
                    <a:gd name="T19" fmla="*/ 2147483646 h 42"/>
                    <a:gd name="T20" fmla="*/ 2147483646 w 28"/>
                    <a:gd name="T21" fmla="*/ 2147483646 h 42"/>
                    <a:gd name="T22" fmla="*/ 2147483646 w 28"/>
                    <a:gd name="T23" fmla="*/ 2147483646 h 42"/>
                    <a:gd name="T24" fmla="*/ 2147483646 w 28"/>
                    <a:gd name="T25" fmla="*/ 2147483646 h 42"/>
                    <a:gd name="T26" fmla="*/ 2147483646 w 28"/>
                    <a:gd name="T27" fmla="*/ 2147483646 h 42"/>
                    <a:gd name="T28" fmla="*/ 2147483646 w 28"/>
                    <a:gd name="T29" fmla="*/ 2147483646 h 42"/>
                    <a:gd name="T30" fmla="*/ 2147483646 w 28"/>
                    <a:gd name="T31" fmla="*/ 2147483646 h 42"/>
                    <a:gd name="T32" fmla="*/ 2147483646 w 28"/>
                    <a:gd name="T33" fmla="*/ 2147483646 h 42"/>
                    <a:gd name="T34" fmla="*/ 2147483646 w 28"/>
                    <a:gd name="T35" fmla="*/ 2147483646 h 42"/>
                    <a:gd name="T36" fmla="*/ 2147483646 w 28"/>
                    <a:gd name="T37" fmla="*/ 2147483646 h 42"/>
                    <a:gd name="T38" fmla="*/ 2147483646 w 28"/>
                    <a:gd name="T39" fmla="*/ 2147483646 h 42"/>
                    <a:gd name="T40" fmla="*/ 2147483646 w 28"/>
                    <a:gd name="T41" fmla="*/ 0 h 42"/>
                    <a:gd name="T42" fmla="*/ 2147483646 w 28"/>
                    <a:gd name="T43" fmla="*/ 2147483646 h 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0" name="íṩlïḓè">
                  <a:extLst>
                    <a:ext uri="{FF2B5EF4-FFF2-40B4-BE49-F238E27FC236}">
                      <a16:creationId xmlns:a16="http://schemas.microsoft.com/office/drawing/2014/main" id="{309D4067-A708-47A0-B901-F3A5AAB1F7A4}"/>
                    </a:ext>
                  </a:extLst>
                </p:cNvPr>
                <p:cNvSpPr>
                  <a:spLocks/>
                </p:cNvSpPr>
                <p:nvPr/>
              </p:nvSpPr>
              <p:spPr bwMode="auto">
                <a:xfrm>
                  <a:off x="5826126" y="3273425"/>
                  <a:ext cx="223838" cy="293688"/>
                </a:xfrm>
                <a:custGeom>
                  <a:avLst/>
                  <a:gdLst>
                    <a:gd name="T0" fmla="*/ 2147483646 w 68"/>
                    <a:gd name="T1" fmla="*/ 2147483646 h 88"/>
                    <a:gd name="T2" fmla="*/ 2147483646 w 68"/>
                    <a:gd name="T3" fmla="*/ 2147483646 h 88"/>
                    <a:gd name="T4" fmla="*/ 2147483646 w 68"/>
                    <a:gd name="T5" fmla="*/ 2147483646 h 88"/>
                    <a:gd name="T6" fmla="*/ 2147483646 w 68"/>
                    <a:gd name="T7" fmla="*/ 2147483646 h 88"/>
                    <a:gd name="T8" fmla="*/ 2147483646 w 68"/>
                    <a:gd name="T9" fmla="*/ 0 h 88"/>
                    <a:gd name="T10" fmla="*/ 2147483646 w 68"/>
                    <a:gd name="T11" fmla="*/ 2147483646 h 88"/>
                    <a:gd name="T12" fmla="*/ 2147483646 w 68"/>
                    <a:gd name="T13" fmla="*/ 2147483646 h 88"/>
                    <a:gd name="T14" fmla="*/ 2147483646 w 68"/>
                    <a:gd name="T15" fmla="*/ 2147483646 h 88"/>
                    <a:gd name="T16" fmla="*/ 2147483646 w 68"/>
                    <a:gd name="T17" fmla="*/ 2147483646 h 88"/>
                    <a:gd name="T18" fmla="*/ 2147483646 w 68"/>
                    <a:gd name="T19" fmla="*/ 2147483646 h 88"/>
                    <a:gd name="T20" fmla="*/ 2147483646 w 68"/>
                    <a:gd name="T21" fmla="*/ 2147483646 h 88"/>
                    <a:gd name="T22" fmla="*/ 2147483646 w 68"/>
                    <a:gd name="T23" fmla="*/ 2147483646 h 88"/>
                    <a:gd name="T24" fmla="*/ 2147483646 w 68"/>
                    <a:gd name="T25" fmla="*/ 2147483646 h 88"/>
                    <a:gd name="T26" fmla="*/ 2147483646 w 68"/>
                    <a:gd name="T27" fmla="*/ 2147483646 h 88"/>
                    <a:gd name="T28" fmla="*/ 0 w 68"/>
                    <a:gd name="T29" fmla="*/ 2147483646 h 88"/>
                    <a:gd name="T30" fmla="*/ 2147483646 w 68"/>
                    <a:gd name="T31" fmla="*/ 2147483646 h 88"/>
                    <a:gd name="T32" fmla="*/ 2147483646 w 68"/>
                    <a:gd name="T33" fmla="*/ 2147483646 h 88"/>
                    <a:gd name="T34" fmla="*/ 2147483646 w 68"/>
                    <a:gd name="T35" fmla="*/ 2147483646 h 88"/>
                    <a:gd name="T36" fmla="*/ 2147483646 w 68"/>
                    <a:gd name="T37" fmla="*/ 2147483646 h 88"/>
                    <a:gd name="T38" fmla="*/ 2147483646 w 68"/>
                    <a:gd name="T39" fmla="*/ 2147483646 h 88"/>
                    <a:gd name="T40" fmla="*/ 2147483646 w 68"/>
                    <a:gd name="T41" fmla="*/ 2147483646 h 88"/>
                    <a:gd name="T42" fmla="*/ 2147483646 w 68"/>
                    <a:gd name="T43" fmla="*/ 2147483646 h 88"/>
                    <a:gd name="T44" fmla="*/ 2147483646 w 68"/>
                    <a:gd name="T45" fmla="*/ 2147483646 h 88"/>
                    <a:gd name="T46" fmla="*/ 2147483646 w 68"/>
                    <a:gd name="T47" fmla="*/ 2147483646 h 88"/>
                    <a:gd name="T48" fmla="*/ 2147483646 w 68"/>
                    <a:gd name="T49" fmla="*/ 2147483646 h 88"/>
                    <a:gd name="T50" fmla="*/ 2147483646 w 68"/>
                    <a:gd name="T51" fmla="*/ 2147483646 h 88"/>
                    <a:gd name="T52" fmla="*/ 2147483646 w 68"/>
                    <a:gd name="T53" fmla="*/ 2147483646 h 88"/>
                    <a:gd name="T54" fmla="*/ 2147483646 w 68"/>
                    <a:gd name="T55" fmla="*/ 2147483646 h 88"/>
                    <a:gd name="T56" fmla="*/ 2147483646 w 68"/>
                    <a:gd name="T57" fmla="*/ 2147483646 h 88"/>
                    <a:gd name="T58" fmla="*/ 2147483646 w 68"/>
                    <a:gd name="T59" fmla="*/ 2147483646 h 88"/>
                    <a:gd name="T60" fmla="*/ 2147483646 w 68"/>
                    <a:gd name="T61" fmla="*/ 2147483646 h 88"/>
                    <a:gd name="T62" fmla="*/ 2147483646 w 68"/>
                    <a:gd name="T63" fmla="*/ 2147483646 h 88"/>
                    <a:gd name="T64" fmla="*/ 2147483646 w 68"/>
                    <a:gd name="T65" fmla="*/ 2147483646 h 88"/>
                    <a:gd name="T66" fmla="*/ 2147483646 w 68"/>
                    <a:gd name="T67" fmla="*/ 2147483646 h 88"/>
                    <a:gd name="T68" fmla="*/ 2147483646 w 68"/>
                    <a:gd name="T69" fmla="*/ 2147483646 h 88"/>
                    <a:gd name="T70" fmla="*/ 2147483646 w 68"/>
                    <a:gd name="T71" fmla="*/ 2147483646 h 88"/>
                    <a:gd name="T72" fmla="*/ 2147483646 w 68"/>
                    <a:gd name="T73" fmla="*/ 2147483646 h 88"/>
                    <a:gd name="T74" fmla="*/ 2147483646 w 68"/>
                    <a:gd name="T75" fmla="*/ 2147483646 h 88"/>
                    <a:gd name="T76" fmla="*/ 2147483646 w 68"/>
                    <a:gd name="T77" fmla="*/ 2147483646 h 88"/>
                    <a:gd name="T78" fmla="*/ 2147483646 w 68"/>
                    <a:gd name="T79" fmla="*/ 2147483646 h 88"/>
                    <a:gd name="T80" fmla="*/ 2147483646 w 68"/>
                    <a:gd name="T81" fmla="*/ 2147483646 h 88"/>
                    <a:gd name="T82" fmla="*/ 2147483646 w 68"/>
                    <a:gd name="T83" fmla="*/ 2147483646 h 88"/>
                    <a:gd name="T84" fmla="*/ 2147483646 w 68"/>
                    <a:gd name="T85" fmla="*/ 2147483646 h 88"/>
                    <a:gd name="T86" fmla="*/ 2147483646 w 68"/>
                    <a:gd name="T87" fmla="*/ 2147483646 h 88"/>
                    <a:gd name="T88" fmla="*/ 2147483646 w 68"/>
                    <a:gd name="T89" fmla="*/ 2147483646 h 88"/>
                    <a:gd name="T90" fmla="*/ 2147483646 w 68"/>
                    <a:gd name="T91" fmla="*/ 2147483646 h 88"/>
                    <a:gd name="T92" fmla="*/ 2147483646 w 68"/>
                    <a:gd name="T93" fmla="*/ 2147483646 h 8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1" name="ísḷïďè">
                  <a:extLst>
                    <a:ext uri="{FF2B5EF4-FFF2-40B4-BE49-F238E27FC236}">
                      <a16:creationId xmlns:a16="http://schemas.microsoft.com/office/drawing/2014/main" id="{5FE435C1-D441-4207-9A0D-AAD2DE29846A}"/>
                    </a:ext>
                  </a:extLst>
                </p:cNvPr>
                <p:cNvSpPr>
                  <a:spLocks/>
                </p:cNvSpPr>
                <p:nvPr/>
              </p:nvSpPr>
              <p:spPr bwMode="auto">
                <a:xfrm>
                  <a:off x="4518026" y="3506788"/>
                  <a:ext cx="53975" cy="71438"/>
                </a:xfrm>
                <a:custGeom>
                  <a:avLst/>
                  <a:gdLst>
                    <a:gd name="T0" fmla="*/ 2147483646 w 16"/>
                    <a:gd name="T1" fmla="*/ 2147483646 h 21"/>
                    <a:gd name="T2" fmla="*/ 2147483646 w 16"/>
                    <a:gd name="T3" fmla="*/ 2147483646 h 21"/>
                    <a:gd name="T4" fmla="*/ 2147483646 w 16"/>
                    <a:gd name="T5" fmla="*/ 2147483646 h 21"/>
                    <a:gd name="T6" fmla="*/ 2147483646 w 16"/>
                    <a:gd name="T7" fmla="*/ 0 h 21"/>
                    <a:gd name="T8" fmla="*/ 2147483646 w 16"/>
                    <a:gd name="T9" fmla="*/ 2147483646 h 21"/>
                    <a:gd name="T10" fmla="*/ 2147483646 w 16"/>
                    <a:gd name="T11" fmla="*/ 2147483646 h 21"/>
                    <a:gd name="T12" fmla="*/ 2147483646 w 16"/>
                    <a:gd name="T13" fmla="*/ 2147483646 h 21"/>
                    <a:gd name="T14" fmla="*/ 2147483646 w 16"/>
                    <a:gd name="T15" fmla="*/ 2147483646 h 21"/>
                    <a:gd name="T16" fmla="*/ 0 w 16"/>
                    <a:gd name="T17" fmla="*/ 2147483646 h 21"/>
                    <a:gd name="T18" fmla="*/ 2147483646 w 16"/>
                    <a:gd name="T19" fmla="*/ 2147483646 h 21"/>
                    <a:gd name="T20" fmla="*/ 2147483646 w 16"/>
                    <a:gd name="T21" fmla="*/ 2147483646 h 21"/>
                    <a:gd name="T22" fmla="*/ 2147483646 w 16"/>
                    <a:gd name="T23" fmla="*/ 2147483646 h 21"/>
                    <a:gd name="T24" fmla="*/ 2147483646 w 16"/>
                    <a:gd name="T25" fmla="*/ 2147483646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2" name="îṧļîḓé">
                  <a:extLst>
                    <a:ext uri="{FF2B5EF4-FFF2-40B4-BE49-F238E27FC236}">
                      <a16:creationId xmlns:a16="http://schemas.microsoft.com/office/drawing/2014/main" id="{4D853CBE-E001-447C-9875-1E11A82E56DE}"/>
                    </a:ext>
                  </a:extLst>
                </p:cNvPr>
                <p:cNvSpPr>
                  <a:spLocks/>
                </p:cNvSpPr>
                <p:nvPr/>
              </p:nvSpPr>
              <p:spPr bwMode="auto">
                <a:xfrm>
                  <a:off x="5319713" y="3133725"/>
                  <a:ext cx="222250" cy="500063"/>
                </a:xfrm>
                <a:custGeom>
                  <a:avLst/>
                  <a:gdLst>
                    <a:gd name="T0" fmla="*/ 2147483646 w 67"/>
                    <a:gd name="T1" fmla="*/ 2147483646 h 150"/>
                    <a:gd name="T2" fmla="*/ 2147483646 w 67"/>
                    <a:gd name="T3" fmla="*/ 2147483646 h 150"/>
                    <a:gd name="T4" fmla="*/ 2147483646 w 67"/>
                    <a:gd name="T5" fmla="*/ 2147483646 h 150"/>
                    <a:gd name="T6" fmla="*/ 2147483646 w 67"/>
                    <a:gd name="T7" fmla="*/ 2147483646 h 150"/>
                    <a:gd name="T8" fmla="*/ 2147483646 w 67"/>
                    <a:gd name="T9" fmla="*/ 2147483646 h 150"/>
                    <a:gd name="T10" fmla="*/ 2147483646 w 67"/>
                    <a:gd name="T11" fmla="*/ 2147483646 h 150"/>
                    <a:gd name="T12" fmla="*/ 2147483646 w 67"/>
                    <a:gd name="T13" fmla="*/ 2147483646 h 150"/>
                    <a:gd name="T14" fmla="*/ 2147483646 w 67"/>
                    <a:gd name="T15" fmla="*/ 2147483646 h 150"/>
                    <a:gd name="T16" fmla="*/ 2147483646 w 67"/>
                    <a:gd name="T17" fmla="*/ 2147483646 h 150"/>
                    <a:gd name="T18" fmla="*/ 2147483646 w 67"/>
                    <a:gd name="T19" fmla="*/ 2147483646 h 150"/>
                    <a:gd name="T20" fmla="*/ 2147483646 w 67"/>
                    <a:gd name="T21" fmla="*/ 2147483646 h 150"/>
                    <a:gd name="T22" fmla="*/ 2147483646 w 67"/>
                    <a:gd name="T23" fmla="*/ 2147483646 h 150"/>
                    <a:gd name="T24" fmla="*/ 2147483646 w 67"/>
                    <a:gd name="T25" fmla="*/ 2147483646 h 150"/>
                    <a:gd name="T26" fmla="*/ 2147483646 w 67"/>
                    <a:gd name="T27" fmla="*/ 2147483646 h 150"/>
                    <a:gd name="T28" fmla="*/ 2147483646 w 67"/>
                    <a:gd name="T29" fmla="*/ 2147483646 h 150"/>
                    <a:gd name="T30" fmla="*/ 2147483646 w 67"/>
                    <a:gd name="T31" fmla="*/ 2147483646 h 150"/>
                    <a:gd name="T32" fmla="*/ 2147483646 w 67"/>
                    <a:gd name="T33" fmla="*/ 2147483646 h 150"/>
                    <a:gd name="T34" fmla="*/ 2147483646 w 67"/>
                    <a:gd name="T35" fmla="*/ 2147483646 h 150"/>
                    <a:gd name="T36" fmla="*/ 2147483646 w 67"/>
                    <a:gd name="T37" fmla="*/ 2147483646 h 150"/>
                    <a:gd name="T38" fmla="*/ 2147483646 w 67"/>
                    <a:gd name="T39" fmla="*/ 2147483646 h 150"/>
                    <a:gd name="T40" fmla="*/ 2147483646 w 67"/>
                    <a:gd name="T41" fmla="*/ 2147483646 h 150"/>
                    <a:gd name="T42" fmla="*/ 2147483646 w 67"/>
                    <a:gd name="T43" fmla="*/ 2147483646 h 150"/>
                    <a:gd name="T44" fmla="*/ 2147483646 w 67"/>
                    <a:gd name="T45" fmla="*/ 2147483646 h 150"/>
                    <a:gd name="T46" fmla="*/ 2147483646 w 67"/>
                    <a:gd name="T47" fmla="*/ 2147483646 h 150"/>
                    <a:gd name="T48" fmla="*/ 2147483646 w 67"/>
                    <a:gd name="T49" fmla="*/ 2147483646 h 150"/>
                    <a:gd name="T50" fmla="*/ 2147483646 w 67"/>
                    <a:gd name="T51" fmla="*/ 2147483646 h 150"/>
                    <a:gd name="T52" fmla="*/ 2147483646 w 67"/>
                    <a:gd name="T53" fmla="*/ 2147483646 h 150"/>
                    <a:gd name="T54" fmla="*/ 2147483646 w 67"/>
                    <a:gd name="T55" fmla="*/ 2147483646 h 150"/>
                    <a:gd name="T56" fmla="*/ 2147483646 w 67"/>
                    <a:gd name="T57" fmla="*/ 2147483646 h 150"/>
                    <a:gd name="T58" fmla="*/ 2147483646 w 67"/>
                    <a:gd name="T59" fmla="*/ 2147483646 h 150"/>
                    <a:gd name="T60" fmla="*/ 2147483646 w 67"/>
                    <a:gd name="T61" fmla="*/ 2147483646 h 150"/>
                    <a:gd name="T62" fmla="*/ 2147483646 w 67"/>
                    <a:gd name="T63" fmla="*/ 2147483646 h 150"/>
                    <a:gd name="T64" fmla="*/ 2147483646 w 67"/>
                    <a:gd name="T65" fmla="*/ 2147483646 h 150"/>
                    <a:gd name="T66" fmla="*/ 2147483646 w 67"/>
                    <a:gd name="T67" fmla="*/ 2147483646 h 150"/>
                    <a:gd name="T68" fmla="*/ 2147483646 w 67"/>
                    <a:gd name="T69" fmla="*/ 2147483646 h 150"/>
                    <a:gd name="T70" fmla="*/ 2147483646 w 67"/>
                    <a:gd name="T71" fmla="*/ 2147483646 h 150"/>
                    <a:gd name="T72" fmla="*/ 2147483646 w 67"/>
                    <a:gd name="T73" fmla="*/ 2147483646 h 150"/>
                    <a:gd name="T74" fmla="*/ 2147483646 w 67"/>
                    <a:gd name="T75" fmla="*/ 2147483646 h 150"/>
                    <a:gd name="T76" fmla="*/ 2147483646 w 67"/>
                    <a:gd name="T77" fmla="*/ 2147483646 h 150"/>
                    <a:gd name="T78" fmla="*/ 2147483646 w 67"/>
                    <a:gd name="T79" fmla="*/ 2147483646 h 150"/>
                    <a:gd name="T80" fmla="*/ 2147483646 w 67"/>
                    <a:gd name="T81" fmla="*/ 2147483646 h 150"/>
                    <a:gd name="T82" fmla="*/ 2147483646 w 67"/>
                    <a:gd name="T83" fmla="*/ 2147483646 h 150"/>
                    <a:gd name="T84" fmla="*/ 2147483646 w 67"/>
                    <a:gd name="T85" fmla="*/ 2147483646 h 150"/>
                    <a:gd name="T86" fmla="*/ 2147483646 w 67"/>
                    <a:gd name="T87" fmla="*/ 2147483646 h 150"/>
                    <a:gd name="T88" fmla="*/ 2147483646 w 67"/>
                    <a:gd name="T89" fmla="*/ 2147483646 h 150"/>
                    <a:gd name="T90" fmla="*/ 2147483646 w 67"/>
                    <a:gd name="T91" fmla="*/ 2147483646 h 150"/>
                    <a:gd name="T92" fmla="*/ 2147483646 w 67"/>
                    <a:gd name="T93" fmla="*/ 2147483646 h 150"/>
                    <a:gd name="T94" fmla="*/ 2147483646 w 67"/>
                    <a:gd name="T95" fmla="*/ 2147483646 h 150"/>
                    <a:gd name="T96" fmla="*/ 2147483646 w 67"/>
                    <a:gd name="T97" fmla="*/ 2147483646 h 150"/>
                    <a:gd name="T98" fmla="*/ 2147483646 w 67"/>
                    <a:gd name="T99" fmla="*/ 2147483646 h 150"/>
                    <a:gd name="T100" fmla="*/ 2147483646 w 67"/>
                    <a:gd name="T101" fmla="*/ 2147483646 h 150"/>
                    <a:gd name="T102" fmla="*/ 2147483646 w 67"/>
                    <a:gd name="T103" fmla="*/ 2147483646 h 1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3" name="iSļïḑé">
                  <a:extLst>
                    <a:ext uri="{FF2B5EF4-FFF2-40B4-BE49-F238E27FC236}">
                      <a16:creationId xmlns:a16="http://schemas.microsoft.com/office/drawing/2014/main" id="{220DA2E4-CE0E-4B5D-8E49-690C9D326390}"/>
                    </a:ext>
                  </a:extLst>
                </p:cNvPr>
                <p:cNvSpPr>
                  <a:spLocks/>
                </p:cNvSpPr>
                <p:nvPr/>
              </p:nvSpPr>
              <p:spPr bwMode="auto">
                <a:xfrm>
                  <a:off x="4422776" y="3106738"/>
                  <a:ext cx="412750" cy="596900"/>
                </a:xfrm>
                <a:custGeom>
                  <a:avLst/>
                  <a:gdLst>
                    <a:gd name="T0" fmla="*/ 2147483646 w 125"/>
                    <a:gd name="T1" fmla="*/ 2147483646 h 179"/>
                    <a:gd name="T2" fmla="*/ 2147483646 w 125"/>
                    <a:gd name="T3" fmla="*/ 2147483646 h 179"/>
                    <a:gd name="T4" fmla="*/ 2147483646 w 125"/>
                    <a:gd name="T5" fmla="*/ 2147483646 h 179"/>
                    <a:gd name="T6" fmla="*/ 2147483646 w 125"/>
                    <a:gd name="T7" fmla="*/ 2147483646 h 179"/>
                    <a:gd name="T8" fmla="*/ 2147483646 w 125"/>
                    <a:gd name="T9" fmla="*/ 2147483646 h 179"/>
                    <a:gd name="T10" fmla="*/ 2147483646 w 125"/>
                    <a:gd name="T11" fmla="*/ 2147483646 h 179"/>
                    <a:gd name="T12" fmla="*/ 2147483646 w 125"/>
                    <a:gd name="T13" fmla="*/ 2147483646 h 179"/>
                    <a:gd name="T14" fmla="*/ 2147483646 w 125"/>
                    <a:gd name="T15" fmla="*/ 2147483646 h 179"/>
                    <a:gd name="T16" fmla="*/ 2147483646 w 125"/>
                    <a:gd name="T17" fmla="*/ 2147483646 h 179"/>
                    <a:gd name="T18" fmla="*/ 2147483646 w 125"/>
                    <a:gd name="T19" fmla="*/ 2147483646 h 179"/>
                    <a:gd name="T20" fmla="*/ 2147483646 w 125"/>
                    <a:gd name="T21" fmla="*/ 2147483646 h 179"/>
                    <a:gd name="T22" fmla="*/ 2147483646 w 125"/>
                    <a:gd name="T23" fmla="*/ 0 h 179"/>
                    <a:gd name="T24" fmla="*/ 2147483646 w 125"/>
                    <a:gd name="T25" fmla="*/ 0 h 179"/>
                    <a:gd name="T26" fmla="*/ 2147483646 w 125"/>
                    <a:gd name="T27" fmla="*/ 2147483646 h 179"/>
                    <a:gd name="T28" fmla="*/ 2147483646 w 125"/>
                    <a:gd name="T29" fmla="*/ 2147483646 h 179"/>
                    <a:gd name="T30" fmla="*/ 2147483646 w 125"/>
                    <a:gd name="T31" fmla="*/ 2147483646 h 179"/>
                    <a:gd name="T32" fmla="*/ 2147483646 w 125"/>
                    <a:gd name="T33" fmla="*/ 2147483646 h 179"/>
                    <a:gd name="T34" fmla="*/ 0 w 125"/>
                    <a:gd name="T35" fmla="*/ 2147483646 h 179"/>
                    <a:gd name="T36" fmla="*/ 2147483646 w 125"/>
                    <a:gd name="T37" fmla="*/ 2147483646 h 179"/>
                    <a:gd name="T38" fmla="*/ 2147483646 w 125"/>
                    <a:gd name="T39" fmla="*/ 2147483646 h 179"/>
                    <a:gd name="T40" fmla="*/ 2147483646 w 125"/>
                    <a:gd name="T41" fmla="*/ 2147483646 h 179"/>
                    <a:gd name="T42" fmla="*/ 2147483646 w 125"/>
                    <a:gd name="T43" fmla="*/ 2147483646 h 179"/>
                    <a:gd name="T44" fmla="*/ 2147483646 w 125"/>
                    <a:gd name="T45" fmla="*/ 2147483646 h 179"/>
                    <a:gd name="T46" fmla="*/ 2147483646 w 125"/>
                    <a:gd name="T47" fmla="*/ 2147483646 h 179"/>
                    <a:gd name="T48" fmla="*/ 2147483646 w 125"/>
                    <a:gd name="T49" fmla="*/ 2147483646 h 179"/>
                    <a:gd name="T50" fmla="*/ 2147483646 w 125"/>
                    <a:gd name="T51" fmla="*/ 2147483646 h 179"/>
                    <a:gd name="T52" fmla="*/ 2147483646 w 125"/>
                    <a:gd name="T53" fmla="*/ 2147483646 h 179"/>
                    <a:gd name="T54" fmla="*/ 2147483646 w 125"/>
                    <a:gd name="T55" fmla="*/ 2147483646 h 179"/>
                    <a:gd name="T56" fmla="*/ 2147483646 w 125"/>
                    <a:gd name="T57" fmla="*/ 2147483646 h 179"/>
                    <a:gd name="T58" fmla="*/ 2147483646 w 125"/>
                    <a:gd name="T59" fmla="*/ 2147483646 h 179"/>
                    <a:gd name="T60" fmla="*/ 2147483646 w 125"/>
                    <a:gd name="T61" fmla="*/ 2147483646 h 179"/>
                    <a:gd name="T62" fmla="*/ 2147483646 w 125"/>
                    <a:gd name="T63" fmla="*/ 2147483646 h 179"/>
                    <a:gd name="T64" fmla="*/ 2147483646 w 125"/>
                    <a:gd name="T65" fmla="*/ 2147483646 h 179"/>
                    <a:gd name="T66" fmla="*/ 2147483646 w 125"/>
                    <a:gd name="T67" fmla="*/ 2147483646 h 179"/>
                    <a:gd name="T68" fmla="*/ 2147483646 w 125"/>
                    <a:gd name="T69" fmla="*/ 2147483646 h 179"/>
                    <a:gd name="T70" fmla="*/ 2147483646 w 125"/>
                    <a:gd name="T71" fmla="*/ 2147483646 h 179"/>
                    <a:gd name="T72" fmla="*/ 2147483646 w 125"/>
                    <a:gd name="T73" fmla="*/ 2147483646 h 179"/>
                    <a:gd name="T74" fmla="*/ 2147483646 w 125"/>
                    <a:gd name="T75" fmla="*/ 2147483646 h 179"/>
                    <a:gd name="T76" fmla="*/ 2147483646 w 125"/>
                    <a:gd name="T77" fmla="*/ 2147483646 h 179"/>
                    <a:gd name="T78" fmla="*/ 2147483646 w 125"/>
                    <a:gd name="T79" fmla="*/ 2147483646 h 179"/>
                    <a:gd name="T80" fmla="*/ 2147483646 w 125"/>
                    <a:gd name="T81" fmla="*/ 2147483646 h 179"/>
                    <a:gd name="T82" fmla="*/ 2147483646 w 125"/>
                    <a:gd name="T83" fmla="*/ 2147483646 h 179"/>
                    <a:gd name="T84" fmla="*/ 2147483646 w 125"/>
                    <a:gd name="T85" fmla="*/ 2147483646 h 179"/>
                    <a:gd name="T86" fmla="*/ 2147483646 w 125"/>
                    <a:gd name="T87" fmla="*/ 2147483646 h 179"/>
                    <a:gd name="T88" fmla="*/ 2147483646 w 125"/>
                    <a:gd name="T89" fmla="*/ 2147483646 h 179"/>
                    <a:gd name="T90" fmla="*/ 2147483646 w 125"/>
                    <a:gd name="T91" fmla="*/ 2147483646 h 179"/>
                    <a:gd name="T92" fmla="*/ 2147483646 w 125"/>
                    <a:gd name="T93" fmla="*/ 2147483646 h 179"/>
                    <a:gd name="T94" fmla="*/ 2147483646 w 125"/>
                    <a:gd name="T95" fmla="*/ 2147483646 h 179"/>
                    <a:gd name="T96" fmla="*/ 2147483646 w 125"/>
                    <a:gd name="T97" fmla="*/ 2147483646 h 179"/>
                    <a:gd name="T98" fmla="*/ 2147483646 w 125"/>
                    <a:gd name="T99" fmla="*/ 2147483646 h 179"/>
                    <a:gd name="T100" fmla="*/ 2147483646 w 125"/>
                    <a:gd name="T101" fmla="*/ 2147483646 h 17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4" name="íšlïďè">
                  <a:extLst>
                    <a:ext uri="{FF2B5EF4-FFF2-40B4-BE49-F238E27FC236}">
                      <a16:creationId xmlns:a16="http://schemas.microsoft.com/office/drawing/2014/main" id="{32F52A50-EA1F-453D-9227-E81E05411C45}"/>
                    </a:ext>
                  </a:extLst>
                </p:cNvPr>
                <p:cNvSpPr>
                  <a:spLocks/>
                </p:cNvSpPr>
                <p:nvPr/>
              </p:nvSpPr>
              <p:spPr bwMode="auto">
                <a:xfrm>
                  <a:off x="5478463" y="3581400"/>
                  <a:ext cx="46038" cy="76200"/>
                </a:xfrm>
                <a:custGeom>
                  <a:avLst/>
                  <a:gdLst>
                    <a:gd name="T0" fmla="*/ 2147483646 w 14"/>
                    <a:gd name="T1" fmla="*/ 2147483646 h 23"/>
                    <a:gd name="T2" fmla="*/ 2147483646 w 14"/>
                    <a:gd name="T3" fmla="*/ 2147483646 h 23"/>
                    <a:gd name="T4" fmla="*/ 2147483646 w 14"/>
                    <a:gd name="T5" fmla="*/ 0 h 23"/>
                    <a:gd name="T6" fmla="*/ 0 w 14"/>
                    <a:gd name="T7" fmla="*/ 2147483646 h 23"/>
                    <a:gd name="T8" fmla="*/ 2147483646 w 14"/>
                    <a:gd name="T9" fmla="*/ 2147483646 h 23"/>
                    <a:gd name="T10" fmla="*/ 2147483646 w 14"/>
                    <a:gd name="T11" fmla="*/ 2147483646 h 23"/>
                    <a:gd name="T12" fmla="*/ 2147483646 w 14"/>
                    <a:gd name="T13" fmla="*/ 2147483646 h 23"/>
                    <a:gd name="T14" fmla="*/ 2147483646 w 14"/>
                    <a:gd name="T15" fmla="*/ 2147483646 h 23"/>
                    <a:gd name="T16" fmla="*/ 2147483646 w 14"/>
                    <a:gd name="T17" fmla="*/ 2147483646 h 23"/>
                    <a:gd name="T18" fmla="*/ 2147483646 w 14"/>
                    <a:gd name="T19" fmla="*/ 2147483646 h 23"/>
                    <a:gd name="T20" fmla="*/ 2147483646 w 14"/>
                    <a:gd name="T21" fmla="*/ 2147483646 h 23"/>
                    <a:gd name="T22" fmla="*/ 2147483646 w 14"/>
                    <a:gd name="T23" fmla="*/ 2147483646 h 23"/>
                    <a:gd name="T24" fmla="*/ 2147483646 w 14"/>
                    <a:gd name="T25" fmla="*/ 2147483646 h 23"/>
                    <a:gd name="T26" fmla="*/ 2147483646 w 14"/>
                    <a:gd name="T27" fmla="*/ 2147483646 h 2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5" name="işḷîḑe">
                  <a:extLst>
                    <a:ext uri="{FF2B5EF4-FFF2-40B4-BE49-F238E27FC236}">
                      <a16:creationId xmlns:a16="http://schemas.microsoft.com/office/drawing/2014/main" id="{23192962-E1F8-430F-91E6-AED724B455D4}"/>
                    </a:ext>
                  </a:extLst>
                </p:cNvPr>
                <p:cNvSpPr>
                  <a:spLocks/>
                </p:cNvSpPr>
                <p:nvPr/>
              </p:nvSpPr>
              <p:spPr bwMode="auto">
                <a:xfrm>
                  <a:off x="6310313" y="3136900"/>
                  <a:ext cx="406400" cy="554038"/>
                </a:xfrm>
                <a:custGeom>
                  <a:avLst/>
                  <a:gdLst>
                    <a:gd name="T0" fmla="*/ 2147483646 w 123"/>
                    <a:gd name="T1" fmla="*/ 2147483646 h 166"/>
                    <a:gd name="T2" fmla="*/ 2147483646 w 123"/>
                    <a:gd name="T3" fmla="*/ 0 h 166"/>
                    <a:gd name="T4" fmla="*/ 2147483646 w 123"/>
                    <a:gd name="T5" fmla="*/ 2147483646 h 166"/>
                    <a:gd name="T6" fmla="*/ 2147483646 w 123"/>
                    <a:gd name="T7" fmla="*/ 2147483646 h 166"/>
                    <a:gd name="T8" fmla="*/ 2147483646 w 123"/>
                    <a:gd name="T9" fmla="*/ 2147483646 h 166"/>
                    <a:gd name="T10" fmla="*/ 2147483646 w 123"/>
                    <a:gd name="T11" fmla="*/ 2147483646 h 166"/>
                    <a:gd name="T12" fmla="*/ 2147483646 w 123"/>
                    <a:gd name="T13" fmla="*/ 2147483646 h 166"/>
                    <a:gd name="T14" fmla="*/ 2147483646 w 123"/>
                    <a:gd name="T15" fmla="*/ 2147483646 h 166"/>
                    <a:gd name="T16" fmla="*/ 2147483646 w 123"/>
                    <a:gd name="T17" fmla="*/ 2147483646 h 166"/>
                    <a:gd name="T18" fmla="*/ 2147483646 w 123"/>
                    <a:gd name="T19" fmla="*/ 2147483646 h 166"/>
                    <a:gd name="T20" fmla="*/ 2147483646 w 123"/>
                    <a:gd name="T21" fmla="*/ 2147483646 h 166"/>
                    <a:gd name="T22" fmla="*/ 2147483646 w 123"/>
                    <a:gd name="T23" fmla="*/ 2147483646 h 166"/>
                    <a:gd name="T24" fmla="*/ 2147483646 w 123"/>
                    <a:gd name="T25" fmla="*/ 2147483646 h 166"/>
                    <a:gd name="T26" fmla="*/ 2147483646 w 123"/>
                    <a:gd name="T27" fmla="*/ 2147483646 h 166"/>
                    <a:gd name="T28" fmla="*/ 2147483646 w 123"/>
                    <a:gd name="T29" fmla="*/ 2147483646 h 166"/>
                    <a:gd name="T30" fmla="*/ 2147483646 w 123"/>
                    <a:gd name="T31" fmla="*/ 2147483646 h 166"/>
                    <a:gd name="T32" fmla="*/ 2147483646 w 123"/>
                    <a:gd name="T33" fmla="*/ 2147483646 h 166"/>
                    <a:gd name="T34" fmla="*/ 2147483646 w 123"/>
                    <a:gd name="T35" fmla="*/ 2147483646 h 166"/>
                    <a:gd name="T36" fmla="*/ 2147483646 w 123"/>
                    <a:gd name="T37" fmla="*/ 2147483646 h 166"/>
                    <a:gd name="T38" fmla="*/ 2147483646 w 123"/>
                    <a:gd name="T39" fmla="*/ 2147483646 h 166"/>
                    <a:gd name="T40" fmla="*/ 2147483646 w 123"/>
                    <a:gd name="T41" fmla="*/ 2147483646 h 166"/>
                    <a:gd name="T42" fmla="*/ 2147483646 w 123"/>
                    <a:gd name="T43" fmla="*/ 2147483646 h 166"/>
                    <a:gd name="T44" fmla="*/ 2147483646 w 123"/>
                    <a:gd name="T45" fmla="*/ 2147483646 h 166"/>
                    <a:gd name="T46" fmla="*/ 2147483646 w 123"/>
                    <a:gd name="T47" fmla="*/ 2147483646 h 166"/>
                    <a:gd name="T48" fmla="*/ 2147483646 w 123"/>
                    <a:gd name="T49" fmla="*/ 2147483646 h 166"/>
                    <a:gd name="T50" fmla="*/ 2147483646 w 123"/>
                    <a:gd name="T51" fmla="*/ 2147483646 h 166"/>
                    <a:gd name="T52" fmla="*/ 2147483646 w 123"/>
                    <a:gd name="T53" fmla="*/ 2147483646 h 166"/>
                    <a:gd name="T54" fmla="*/ 2147483646 w 123"/>
                    <a:gd name="T55" fmla="*/ 2147483646 h 166"/>
                    <a:gd name="T56" fmla="*/ 2147483646 w 123"/>
                    <a:gd name="T57" fmla="*/ 2147483646 h 166"/>
                    <a:gd name="T58" fmla="*/ 2147483646 w 123"/>
                    <a:gd name="T59" fmla="*/ 2147483646 h 166"/>
                    <a:gd name="T60" fmla="*/ 2147483646 w 123"/>
                    <a:gd name="T61" fmla="*/ 2147483646 h 166"/>
                    <a:gd name="T62" fmla="*/ 2147483646 w 123"/>
                    <a:gd name="T63" fmla="*/ 2147483646 h 166"/>
                    <a:gd name="T64" fmla="*/ 2147483646 w 123"/>
                    <a:gd name="T65" fmla="*/ 2147483646 h 166"/>
                    <a:gd name="T66" fmla="*/ 2147483646 w 123"/>
                    <a:gd name="T67" fmla="*/ 2147483646 h 166"/>
                    <a:gd name="T68" fmla="*/ 2147483646 w 123"/>
                    <a:gd name="T69" fmla="*/ 2147483646 h 166"/>
                    <a:gd name="T70" fmla="*/ 2147483646 w 123"/>
                    <a:gd name="T71" fmla="*/ 2147483646 h 166"/>
                    <a:gd name="T72" fmla="*/ 2147483646 w 123"/>
                    <a:gd name="T73" fmla="*/ 2147483646 h 166"/>
                    <a:gd name="T74" fmla="*/ 2147483646 w 123"/>
                    <a:gd name="T75" fmla="*/ 2147483646 h 166"/>
                    <a:gd name="T76" fmla="*/ 2147483646 w 123"/>
                    <a:gd name="T77" fmla="*/ 2147483646 h 166"/>
                    <a:gd name="T78" fmla="*/ 2147483646 w 123"/>
                    <a:gd name="T79" fmla="*/ 2147483646 h 166"/>
                    <a:gd name="T80" fmla="*/ 2147483646 w 123"/>
                    <a:gd name="T81" fmla="*/ 2147483646 h 166"/>
                    <a:gd name="T82" fmla="*/ 2147483646 w 123"/>
                    <a:gd name="T83" fmla="*/ 2147483646 h 166"/>
                    <a:gd name="T84" fmla="*/ 2147483646 w 123"/>
                    <a:gd name="T85" fmla="*/ 2147483646 h 166"/>
                    <a:gd name="T86" fmla="*/ 2147483646 w 123"/>
                    <a:gd name="T87" fmla="*/ 2147483646 h 166"/>
                    <a:gd name="T88" fmla="*/ 2147483646 w 123"/>
                    <a:gd name="T89" fmla="*/ 2147483646 h 166"/>
                    <a:gd name="T90" fmla="*/ 2147483646 w 123"/>
                    <a:gd name="T91" fmla="*/ 2147483646 h 166"/>
                    <a:gd name="T92" fmla="*/ 2147483646 w 123"/>
                    <a:gd name="T93" fmla="*/ 2147483646 h 166"/>
                    <a:gd name="T94" fmla="*/ 2147483646 w 123"/>
                    <a:gd name="T95" fmla="*/ 2147483646 h 166"/>
                    <a:gd name="T96" fmla="*/ 2147483646 w 123"/>
                    <a:gd name="T97" fmla="*/ 2147483646 h 166"/>
                    <a:gd name="T98" fmla="*/ 2147483646 w 123"/>
                    <a:gd name="T99" fmla="*/ 2147483646 h 166"/>
                    <a:gd name="T100" fmla="*/ 2147483646 w 123"/>
                    <a:gd name="T101" fmla="*/ 2147483646 h 166"/>
                    <a:gd name="T102" fmla="*/ 2147483646 w 123"/>
                    <a:gd name="T103" fmla="*/ 2147483646 h 166"/>
                    <a:gd name="T104" fmla="*/ 2147483646 w 123"/>
                    <a:gd name="T105" fmla="*/ 2147483646 h 166"/>
                    <a:gd name="T106" fmla="*/ 2147483646 w 123"/>
                    <a:gd name="T107" fmla="*/ 2147483646 h 166"/>
                    <a:gd name="T108" fmla="*/ 2147483646 w 123"/>
                    <a:gd name="T109" fmla="*/ 2147483646 h 166"/>
                    <a:gd name="T110" fmla="*/ 2147483646 w 123"/>
                    <a:gd name="T111" fmla="*/ 2147483646 h 166"/>
                    <a:gd name="T112" fmla="*/ 2147483646 w 123"/>
                    <a:gd name="T113" fmla="*/ 2147483646 h 166"/>
                    <a:gd name="T114" fmla="*/ 2147483646 w 123"/>
                    <a:gd name="T115" fmla="*/ 2147483646 h 166"/>
                    <a:gd name="T116" fmla="*/ 2147483646 w 123"/>
                    <a:gd name="T117" fmla="*/ 2147483646 h 166"/>
                    <a:gd name="T118" fmla="*/ 2147483646 w 123"/>
                    <a:gd name="T119" fmla="*/ 2147483646 h 166"/>
                    <a:gd name="T120" fmla="*/ 2147483646 w 123"/>
                    <a:gd name="T121" fmla="*/ 2147483646 h 16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6" name="íṥḻiďê">
                  <a:extLst>
                    <a:ext uri="{FF2B5EF4-FFF2-40B4-BE49-F238E27FC236}">
                      <a16:creationId xmlns:a16="http://schemas.microsoft.com/office/drawing/2014/main" id="{E7D58F53-EFED-42F5-A0BC-BB027C5B3A84}"/>
                    </a:ext>
                  </a:extLst>
                </p:cNvPr>
                <p:cNvSpPr>
                  <a:spLocks/>
                </p:cNvSpPr>
                <p:nvPr/>
              </p:nvSpPr>
              <p:spPr bwMode="auto">
                <a:xfrm>
                  <a:off x="5159376" y="3357563"/>
                  <a:ext cx="117475" cy="366713"/>
                </a:xfrm>
                <a:custGeom>
                  <a:avLst/>
                  <a:gdLst>
                    <a:gd name="T0" fmla="*/ 2147483646 w 36"/>
                    <a:gd name="T1" fmla="*/ 2147483646 h 110"/>
                    <a:gd name="T2" fmla="*/ 2147483646 w 36"/>
                    <a:gd name="T3" fmla="*/ 2147483646 h 110"/>
                    <a:gd name="T4" fmla="*/ 2147483646 w 36"/>
                    <a:gd name="T5" fmla="*/ 2147483646 h 110"/>
                    <a:gd name="T6" fmla="*/ 2147483646 w 36"/>
                    <a:gd name="T7" fmla="*/ 0 h 110"/>
                    <a:gd name="T8" fmla="*/ 2147483646 w 36"/>
                    <a:gd name="T9" fmla="*/ 2147483646 h 110"/>
                    <a:gd name="T10" fmla="*/ 2147483646 w 36"/>
                    <a:gd name="T11" fmla="*/ 2147483646 h 110"/>
                    <a:gd name="T12" fmla="*/ 2147483646 w 36"/>
                    <a:gd name="T13" fmla="*/ 2147483646 h 110"/>
                    <a:gd name="T14" fmla="*/ 2147483646 w 36"/>
                    <a:gd name="T15" fmla="*/ 2147483646 h 110"/>
                    <a:gd name="T16" fmla="*/ 2147483646 w 36"/>
                    <a:gd name="T17" fmla="*/ 2147483646 h 110"/>
                    <a:gd name="T18" fmla="*/ 0 w 36"/>
                    <a:gd name="T19" fmla="*/ 2147483646 h 110"/>
                    <a:gd name="T20" fmla="*/ 0 w 36"/>
                    <a:gd name="T21" fmla="*/ 2147483646 h 110"/>
                    <a:gd name="T22" fmla="*/ 0 w 36"/>
                    <a:gd name="T23" fmla="*/ 2147483646 h 110"/>
                    <a:gd name="T24" fmla="*/ 2147483646 w 36"/>
                    <a:gd name="T25" fmla="*/ 2147483646 h 110"/>
                    <a:gd name="T26" fmla="*/ 2147483646 w 36"/>
                    <a:gd name="T27" fmla="*/ 2147483646 h 110"/>
                    <a:gd name="T28" fmla="*/ 2147483646 w 36"/>
                    <a:gd name="T29" fmla="*/ 2147483646 h 110"/>
                    <a:gd name="T30" fmla="*/ 2147483646 w 36"/>
                    <a:gd name="T31" fmla="*/ 2147483646 h 110"/>
                    <a:gd name="T32" fmla="*/ 2147483646 w 36"/>
                    <a:gd name="T33" fmla="*/ 2147483646 h 110"/>
                    <a:gd name="T34" fmla="*/ 2147483646 w 36"/>
                    <a:gd name="T35" fmla="*/ 2147483646 h 110"/>
                    <a:gd name="T36" fmla="*/ 2147483646 w 36"/>
                    <a:gd name="T37" fmla="*/ 2147483646 h 110"/>
                    <a:gd name="T38" fmla="*/ 2147483646 w 36"/>
                    <a:gd name="T39" fmla="*/ 2147483646 h 110"/>
                    <a:gd name="T40" fmla="*/ 2147483646 w 36"/>
                    <a:gd name="T41" fmla="*/ 2147483646 h 110"/>
                    <a:gd name="T42" fmla="*/ 2147483646 w 36"/>
                    <a:gd name="T43" fmla="*/ 2147483646 h 110"/>
                    <a:gd name="T44" fmla="*/ 2147483646 w 36"/>
                    <a:gd name="T45" fmla="*/ 2147483646 h 110"/>
                    <a:gd name="T46" fmla="*/ 2147483646 w 36"/>
                    <a:gd name="T47" fmla="*/ 2147483646 h 110"/>
                    <a:gd name="T48" fmla="*/ 2147483646 w 36"/>
                    <a:gd name="T49" fmla="*/ 2147483646 h 110"/>
                    <a:gd name="T50" fmla="*/ 2147483646 w 36"/>
                    <a:gd name="T51" fmla="*/ 2147483646 h 1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10" name="ïšľîḍê">
                <a:extLst>
                  <a:ext uri="{FF2B5EF4-FFF2-40B4-BE49-F238E27FC236}">
                    <a16:creationId xmlns:a16="http://schemas.microsoft.com/office/drawing/2014/main" id="{9177DC4C-381B-4A45-9817-C4F4B19AE8DF}"/>
                  </a:ext>
                </a:extLst>
              </p:cNvPr>
              <p:cNvGrpSpPr>
                <a:grpSpLocks/>
              </p:cNvGrpSpPr>
              <p:nvPr/>
            </p:nvGrpSpPr>
            <p:grpSpPr bwMode="auto">
              <a:xfrm>
                <a:off x="4412452" y="3781425"/>
                <a:ext cx="2312689" cy="166461"/>
                <a:chOff x="6986588" y="3521075"/>
                <a:chExt cx="1654176" cy="119063"/>
              </a:xfrm>
            </p:grpSpPr>
            <p:sp>
              <p:nvSpPr>
                <p:cNvPr id="11" name="îṩľîḑê">
                  <a:extLst>
                    <a:ext uri="{FF2B5EF4-FFF2-40B4-BE49-F238E27FC236}">
                      <a16:creationId xmlns:a16="http://schemas.microsoft.com/office/drawing/2014/main" id="{A2BC2ED9-D1E7-4491-8480-F14507440892}"/>
                    </a:ext>
                  </a:extLst>
                </p:cNvPr>
                <p:cNvSpPr>
                  <a:spLocks/>
                </p:cNvSpPr>
                <p:nvPr/>
              </p:nvSpPr>
              <p:spPr bwMode="auto">
                <a:xfrm>
                  <a:off x="6986588" y="3521075"/>
                  <a:ext cx="155575" cy="119063"/>
                </a:xfrm>
                <a:custGeom>
                  <a:avLst/>
                  <a:gdLst>
                    <a:gd name="T0" fmla="*/ 2147483646 w 98"/>
                    <a:gd name="T1" fmla="*/ 0 h 75"/>
                    <a:gd name="T2" fmla="*/ 2147483646 w 98"/>
                    <a:gd name="T3" fmla="*/ 2147483646 h 75"/>
                    <a:gd name="T4" fmla="*/ 2147483646 w 98"/>
                    <a:gd name="T5" fmla="*/ 0 h 75"/>
                    <a:gd name="T6" fmla="*/ 2147483646 w 98"/>
                    <a:gd name="T7" fmla="*/ 0 h 75"/>
                    <a:gd name="T8" fmla="*/ 2147483646 w 98"/>
                    <a:gd name="T9" fmla="*/ 2147483646 h 75"/>
                    <a:gd name="T10" fmla="*/ 2147483646 w 98"/>
                    <a:gd name="T11" fmla="*/ 0 h 75"/>
                    <a:gd name="T12" fmla="*/ 0 w 98"/>
                    <a:gd name="T13" fmla="*/ 0 h 75"/>
                    <a:gd name="T14" fmla="*/ 2147483646 w 98"/>
                    <a:gd name="T15" fmla="*/ 2147483646 h 75"/>
                    <a:gd name="T16" fmla="*/ 2147483646 w 98"/>
                    <a:gd name="T17" fmla="*/ 2147483646 h 75"/>
                    <a:gd name="T18" fmla="*/ 2147483646 w 98"/>
                    <a:gd name="T19" fmla="*/ 2147483646 h 75"/>
                    <a:gd name="T20" fmla="*/ 2147483646 w 98"/>
                    <a:gd name="T21" fmla="*/ 2147483646 h 75"/>
                    <a:gd name="T22" fmla="*/ 2147483646 w 98"/>
                    <a:gd name="T23" fmla="*/ 2147483646 h 75"/>
                    <a:gd name="T24" fmla="*/ 2147483646 w 98"/>
                    <a:gd name="T25" fmla="*/ 0 h 75"/>
                    <a:gd name="T26" fmla="*/ 2147483646 w 98"/>
                    <a:gd name="T27" fmla="*/ 0 h 7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2" name="îṩḷîde">
                  <a:extLst>
                    <a:ext uri="{FF2B5EF4-FFF2-40B4-BE49-F238E27FC236}">
                      <a16:creationId xmlns:a16="http://schemas.microsoft.com/office/drawing/2014/main" id="{A49E1600-DB6E-4D4D-83CA-82DF8529107E}"/>
                    </a:ext>
                  </a:extLst>
                </p:cNvPr>
                <p:cNvSpPr>
                  <a:spLocks/>
                </p:cNvSpPr>
                <p:nvPr/>
              </p:nvSpPr>
              <p:spPr bwMode="auto">
                <a:xfrm>
                  <a:off x="7135813" y="3521075"/>
                  <a:ext cx="112713" cy="119063"/>
                </a:xfrm>
                <a:custGeom>
                  <a:avLst/>
                  <a:gdLst>
                    <a:gd name="T0" fmla="*/ 2147483646 w 34"/>
                    <a:gd name="T1" fmla="*/ 2147483646 h 36"/>
                    <a:gd name="T2" fmla="*/ 2147483646 w 34"/>
                    <a:gd name="T3" fmla="*/ 2147483646 h 36"/>
                    <a:gd name="T4" fmla="*/ 2147483646 w 34"/>
                    <a:gd name="T5" fmla="*/ 2147483646 h 36"/>
                    <a:gd name="T6" fmla="*/ 2147483646 w 34"/>
                    <a:gd name="T7" fmla="*/ 2147483646 h 36"/>
                    <a:gd name="T8" fmla="*/ 2147483646 w 34"/>
                    <a:gd name="T9" fmla="*/ 2147483646 h 36"/>
                    <a:gd name="T10" fmla="*/ 2147483646 w 34"/>
                    <a:gd name="T11" fmla="*/ 2147483646 h 36"/>
                    <a:gd name="T12" fmla="*/ 2147483646 w 34"/>
                    <a:gd name="T13" fmla="*/ 2147483646 h 36"/>
                    <a:gd name="T14" fmla="*/ 2147483646 w 34"/>
                    <a:gd name="T15" fmla="*/ 2147483646 h 36"/>
                    <a:gd name="T16" fmla="*/ 2147483646 w 34"/>
                    <a:gd name="T17" fmla="*/ 0 h 36"/>
                    <a:gd name="T18" fmla="*/ 2147483646 w 34"/>
                    <a:gd name="T19" fmla="*/ 0 h 36"/>
                    <a:gd name="T20" fmla="*/ 2147483646 w 34"/>
                    <a:gd name="T21" fmla="*/ 2147483646 h 36"/>
                    <a:gd name="T22" fmla="*/ 0 w 34"/>
                    <a:gd name="T23" fmla="*/ 2147483646 h 36"/>
                    <a:gd name="T24" fmla="*/ 0 w 34"/>
                    <a:gd name="T25" fmla="*/ 2147483646 h 36"/>
                    <a:gd name="T26" fmla="*/ 2147483646 w 34"/>
                    <a:gd name="T27" fmla="*/ 2147483646 h 36"/>
                    <a:gd name="T28" fmla="*/ 2147483646 w 34"/>
                    <a:gd name="T29" fmla="*/ 2147483646 h 36"/>
                    <a:gd name="T30" fmla="*/ 2147483646 w 34"/>
                    <a:gd name="T31" fmla="*/ 2147483646 h 36"/>
                    <a:gd name="T32" fmla="*/ 2147483646 w 34"/>
                    <a:gd name="T33" fmla="*/ 2147483646 h 36"/>
                    <a:gd name="T34" fmla="*/ 2147483646 w 34"/>
                    <a:gd name="T35" fmla="*/ 2147483646 h 36"/>
                    <a:gd name="T36" fmla="*/ 2147483646 w 34"/>
                    <a:gd name="T37" fmla="*/ 0 h 36"/>
                    <a:gd name="T38" fmla="*/ 2147483646 w 34"/>
                    <a:gd name="T39" fmla="*/ 0 h 36"/>
                    <a:gd name="T40" fmla="*/ 2147483646 w 34"/>
                    <a:gd name="T41" fmla="*/ 2147483646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3" name="îṣḻîḑê">
                  <a:extLst>
                    <a:ext uri="{FF2B5EF4-FFF2-40B4-BE49-F238E27FC236}">
                      <a16:creationId xmlns:a16="http://schemas.microsoft.com/office/drawing/2014/main" id="{729066FF-BEBE-4C3B-93BD-B1FB6C3EBA09}"/>
                    </a:ext>
                  </a:extLst>
                </p:cNvPr>
                <p:cNvSpPr>
                  <a:spLocks/>
                </p:cNvSpPr>
                <p:nvPr/>
              </p:nvSpPr>
              <p:spPr bwMode="auto">
                <a:xfrm>
                  <a:off x="7248526" y="3521075"/>
                  <a:ext cx="114300" cy="119063"/>
                </a:xfrm>
                <a:custGeom>
                  <a:avLst/>
                  <a:gdLst>
                    <a:gd name="T0" fmla="*/ 2147483646 w 72"/>
                    <a:gd name="T1" fmla="*/ 0 h 75"/>
                    <a:gd name="T2" fmla="*/ 2147483646 w 72"/>
                    <a:gd name="T3" fmla="*/ 2147483646 h 75"/>
                    <a:gd name="T4" fmla="*/ 2147483646 w 72"/>
                    <a:gd name="T5" fmla="*/ 2147483646 h 75"/>
                    <a:gd name="T6" fmla="*/ 2147483646 w 72"/>
                    <a:gd name="T7" fmla="*/ 0 h 75"/>
                    <a:gd name="T8" fmla="*/ 2147483646 w 72"/>
                    <a:gd name="T9" fmla="*/ 0 h 75"/>
                    <a:gd name="T10" fmla="*/ 0 w 72"/>
                    <a:gd name="T11" fmla="*/ 2147483646 h 75"/>
                    <a:gd name="T12" fmla="*/ 2147483646 w 72"/>
                    <a:gd name="T13" fmla="*/ 2147483646 h 75"/>
                    <a:gd name="T14" fmla="*/ 2147483646 w 72"/>
                    <a:gd name="T15" fmla="*/ 2147483646 h 75"/>
                    <a:gd name="T16" fmla="*/ 2147483646 w 72"/>
                    <a:gd name="T17" fmla="*/ 2147483646 h 75"/>
                    <a:gd name="T18" fmla="*/ 2147483646 w 72"/>
                    <a:gd name="T19" fmla="*/ 2147483646 h 75"/>
                    <a:gd name="T20" fmla="*/ 2147483646 w 72"/>
                    <a:gd name="T21" fmla="*/ 2147483646 h 75"/>
                    <a:gd name="T22" fmla="*/ 2147483646 w 72"/>
                    <a:gd name="T23" fmla="*/ 0 h 75"/>
                    <a:gd name="T24" fmla="*/ 2147483646 w 72"/>
                    <a:gd name="T25" fmla="*/ 0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4" name="ïṥlíḑê">
                  <a:extLst>
                    <a:ext uri="{FF2B5EF4-FFF2-40B4-BE49-F238E27FC236}">
                      <a16:creationId xmlns:a16="http://schemas.microsoft.com/office/drawing/2014/main" id="{24738610-2854-43E7-A205-23D6F8BCE6ED}"/>
                    </a:ext>
                  </a:extLst>
                </p:cNvPr>
                <p:cNvSpPr>
                  <a:spLocks/>
                </p:cNvSpPr>
                <p:nvPr/>
              </p:nvSpPr>
              <p:spPr bwMode="auto">
                <a:xfrm>
                  <a:off x="7356476" y="3521075"/>
                  <a:ext cx="112713" cy="119063"/>
                </a:xfrm>
                <a:custGeom>
                  <a:avLst/>
                  <a:gdLst>
                    <a:gd name="T0" fmla="*/ 2147483646 w 71"/>
                    <a:gd name="T1" fmla="*/ 0 h 75"/>
                    <a:gd name="T2" fmla="*/ 0 w 71"/>
                    <a:gd name="T3" fmla="*/ 2147483646 h 75"/>
                    <a:gd name="T4" fmla="*/ 2147483646 w 71"/>
                    <a:gd name="T5" fmla="*/ 2147483646 h 75"/>
                    <a:gd name="T6" fmla="*/ 2147483646 w 71"/>
                    <a:gd name="T7" fmla="*/ 2147483646 h 75"/>
                    <a:gd name="T8" fmla="*/ 2147483646 w 71"/>
                    <a:gd name="T9" fmla="*/ 2147483646 h 75"/>
                    <a:gd name="T10" fmla="*/ 2147483646 w 71"/>
                    <a:gd name="T11" fmla="*/ 2147483646 h 75"/>
                    <a:gd name="T12" fmla="*/ 2147483646 w 71"/>
                    <a:gd name="T13" fmla="*/ 2147483646 h 75"/>
                    <a:gd name="T14" fmla="*/ 2147483646 w 71"/>
                    <a:gd name="T15" fmla="*/ 0 h 75"/>
                    <a:gd name="T16" fmla="*/ 2147483646 w 71"/>
                    <a:gd name="T17" fmla="*/ 0 h 75"/>
                    <a:gd name="T18" fmla="*/ 2147483646 w 71"/>
                    <a:gd name="T19" fmla="*/ 2147483646 h 75"/>
                    <a:gd name="T20" fmla="*/ 2147483646 w 71"/>
                    <a:gd name="T21" fmla="*/ 2147483646 h 75"/>
                    <a:gd name="T22" fmla="*/ 2147483646 w 71"/>
                    <a:gd name="T23" fmla="*/ 2147483646 h 75"/>
                    <a:gd name="T24" fmla="*/ 2147483646 w 71"/>
                    <a:gd name="T25" fmla="*/ 2147483646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5" name="îş1íḋe">
                  <a:extLst>
                    <a:ext uri="{FF2B5EF4-FFF2-40B4-BE49-F238E27FC236}">
                      <a16:creationId xmlns:a16="http://schemas.microsoft.com/office/drawing/2014/main" id="{202CC38B-32F8-4C4A-AB78-5AD7B858CCBE}"/>
                    </a:ext>
                  </a:extLst>
                </p:cNvPr>
                <p:cNvSpPr>
                  <a:spLocks/>
                </p:cNvSpPr>
                <p:nvPr/>
              </p:nvSpPr>
              <p:spPr bwMode="auto">
                <a:xfrm>
                  <a:off x="7481888" y="3521075"/>
                  <a:ext cx="119063" cy="119063"/>
                </a:xfrm>
                <a:custGeom>
                  <a:avLst/>
                  <a:gdLst>
                    <a:gd name="T0" fmla="*/ 2147483646 w 75"/>
                    <a:gd name="T1" fmla="*/ 2147483646 h 75"/>
                    <a:gd name="T2" fmla="*/ 2147483646 w 75"/>
                    <a:gd name="T3" fmla="*/ 0 h 75"/>
                    <a:gd name="T4" fmla="*/ 2147483646 w 75"/>
                    <a:gd name="T5" fmla="*/ 0 h 75"/>
                    <a:gd name="T6" fmla="*/ 0 w 75"/>
                    <a:gd name="T7" fmla="*/ 2147483646 h 75"/>
                    <a:gd name="T8" fmla="*/ 2147483646 w 75"/>
                    <a:gd name="T9" fmla="*/ 2147483646 h 75"/>
                    <a:gd name="T10" fmla="*/ 2147483646 w 75"/>
                    <a:gd name="T11" fmla="*/ 2147483646 h 75"/>
                    <a:gd name="T12" fmla="*/ 2147483646 w 75"/>
                    <a:gd name="T13" fmla="*/ 2147483646 h 75"/>
                    <a:gd name="T14" fmla="*/ 2147483646 w 75"/>
                    <a:gd name="T15" fmla="*/ 2147483646 h 75"/>
                    <a:gd name="T16" fmla="*/ 2147483646 w 75"/>
                    <a:gd name="T17" fmla="*/ 0 h 75"/>
                    <a:gd name="T18" fmla="*/ 2147483646 w 75"/>
                    <a:gd name="T19" fmla="*/ 0 h 75"/>
                    <a:gd name="T20" fmla="*/ 2147483646 w 75"/>
                    <a:gd name="T21" fmla="*/ 2147483646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6" name="îş1ïḋe">
                  <a:extLst>
                    <a:ext uri="{FF2B5EF4-FFF2-40B4-BE49-F238E27FC236}">
                      <a16:creationId xmlns:a16="http://schemas.microsoft.com/office/drawing/2014/main" id="{14C12591-CB49-43AB-9F8D-C7E42D519AF0}"/>
                    </a:ext>
                  </a:extLst>
                </p:cNvPr>
                <p:cNvSpPr>
                  <a:spLocks/>
                </p:cNvSpPr>
                <p:nvPr/>
              </p:nvSpPr>
              <p:spPr bwMode="auto">
                <a:xfrm>
                  <a:off x="7653338" y="3521075"/>
                  <a:ext cx="112713" cy="119063"/>
                </a:xfrm>
                <a:custGeom>
                  <a:avLst/>
                  <a:gdLst>
                    <a:gd name="T0" fmla="*/ 2147483646 w 34"/>
                    <a:gd name="T1" fmla="*/ 2147483646 h 36"/>
                    <a:gd name="T2" fmla="*/ 2147483646 w 34"/>
                    <a:gd name="T3" fmla="*/ 2147483646 h 36"/>
                    <a:gd name="T4" fmla="*/ 2147483646 w 34"/>
                    <a:gd name="T5" fmla="*/ 2147483646 h 36"/>
                    <a:gd name="T6" fmla="*/ 2147483646 w 34"/>
                    <a:gd name="T7" fmla="*/ 2147483646 h 36"/>
                    <a:gd name="T8" fmla="*/ 2147483646 w 34"/>
                    <a:gd name="T9" fmla="*/ 2147483646 h 36"/>
                    <a:gd name="T10" fmla="*/ 2147483646 w 34"/>
                    <a:gd name="T11" fmla="*/ 2147483646 h 36"/>
                    <a:gd name="T12" fmla="*/ 2147483646 w 34"/>
                    <a:gd name="T13" fmla="*/ 2147483646 h 36"/>
                    <a:gd name="T14" fmla="*/ 2147483646 w 34"/>
                    <a:gd name="T15" fmla="*/ 2147483646 h 36"/>
                    <a:gd name="T16" fmla="*/ 2147483646 w 34"/>
                    <a:gd name="T17" fmla="*/ 0 h 36"/>
                    <a:gd name="T18" fmla="*/ 2147483646 w 34"/>
                    <a:gd name="T19" fmla="*/ 0 h 36"/>
                    <a:gd name="T20" fmla="*/ 2147483646 w 34"/>
                    <a:gd name="T21" fmla="*/ 2147483646 h 36"/>
                    <a:gd name="T22" fmla="*/ 0 w 34"/>
                    <a:gd name="T23" fmla="*/ 2147483646 h 36"/>
                    <a:gd name="T24" fmla="*/ 0 w 34"/>
                    <a:gd name="T25" fmla="*/ 2147483646 h 36"/>
                    <a:gd name="T26" fmla="*/ 2147483646 w 34"/>
                    <a:gd name="T27" fmla="*/ 2147483646 h 36"/>
                    <a:gd name="T28" fmla="*/ 2147483646 w 34"/>
                    <a:gd name="T29" fmla="*/ 2147483646 h 36"/>
                    <a:gd name="T30" fmla="*/ 2147483646 w 34"/>
                    <a:gd name="T31" fmla="*/ 2147483646 h 36"/>
                    <a:gd name="T32" fmla="*/ 2147483646 w 34"/>
                    <a:gd name="T33" fmla="*/ 2147483646 h 36"/>
                    <a:gd name="T34" fmla="*/ 2147483646 w 34"/>
                    <a:gd name="T35" fmla="*/ 2147483646 h 36"/>
                    <a:gd name="T36" fmla="*/ 2147483646 w 34"/>
                    <a:gd name="T37" fmla="*/ 0 h 36"/>
                    <a:gd name="T38" fmla="*/ 2147483646 w 34"/>
                    <a:gd name="T39" fmla="*/ 0 h 36"/>
                    <a:gd name="T40" fmla="*/ 2147483646 w 34"/>
                    <a:gd name="T41" fmla="*/ 2147483646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7" name="íšlídè">
                  <a:extLst>
                    <a:ext uri="{FF2B5EF4-FFF2-40B4-BE49-F238E27FC236}">
                      <a16:creationId xmlns:a16="http://schemas.microsoft.com/office/drawing/2014/main" id="{38664B59-C4B7-4DC0-9D87-78C052D6408F}"/>
                    </a:ext>
                  </a:extLst>
                </p:cNvPr>
                <p:cNvSpPr>
                  <a:spLocks/>
                </p:cNvSpPr>
                <p:nvPr/>
              </p:nvSpPr>
              <p:spPr bwMode="auto">
                <a:xfrm>
                  <a:off x="7766051" y="3521075"/>
                  <a:ext cx="115888" cy="119063"/>
                </a:xfrm>
                <a:custGeom>
                  <a:avLst/>
                  <a:gdLst>
                    <a:gd name="T0" fmla="*/ 2147483646 w 73"/>
                    <a:gd name="T1" fmla="*/ 0 h 75"/>
                    <a:gd name="T2" fmla="*/ 2147483646 w 73"/>
                    <a:gd name="T3" fmla="*/ 2147483646 h 75"/>
                    <a:gd name="T4" fmla="*/ 2147483646 w 73"/>
                    <a:gd name="T5" fmla="*/ 0 h 75"/>
                    <a:gd name="T6" fmla="*/ 2147483646 w 73"/>
                    <a:gd name="T7" fmla="*/ 0 h 75"/>
                    <a:gd name="T8" fmla="*/ 0 w 73"/>
                    <a:gd name="T9" fmla="*/ 2147483646 h 75"/>
                    <a:gd name="T10" fmla="*/ 2147483646 w 73"/>
                    <a:gd name="T11" fmla="*/ 2147483646 h 75"/>
                    <a:gd name="T12" fmla="*/ 2147483646 w 73"/>
                    <a:gd name="T13" fmla="*/ 2147483646 h 75"/>
                    <a:gd name="T14" fmla="*/ 2147483646 w 73"/>
                    <a:gd name="T15" fmla="*/ 2147483646 h 75"/>
                    <a:gd name="T16" fmla="*/ 2147483646 w 73"/>
                    <a:gd name="T17" fmla="*/ 2147483646 h 75"/>
                    <a:gd name="T18" fmla="*/ 2147483646 w 73"/>
                    <a:gd name="T19" fmla="*/ 0 h 75"/>
                    <a:gd name="T20" fmla="*/ 2147483646 w 73"/>
                    <a:gd name="T21" fmla="*/ 0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8" name="îṣḻîďe">
                  <a:extLst>
                    <a:ext uri="{FF2B5EF4-FFF2-40B4-BE49-F238E27FC236}">
                      <a16:creationId xmlns:a16="http://schemas.microsoft.com/office/drawing/2014/main" id="{EA3DF8D2-41F5-4448-B300-F3BC8D45874B}"/>
                    </a:ext>
                  </a:extLst>
                </p:cNvPr>
                <p:cNvSpPr>
                  <a:spLocks/>
                </p:cNvSpPr>
                <p:nvPr/>
              </p:nvSpPr>
              <p:spPr bwMode="auto">
                <a:xfrm>
                  <a:off x="7881938" y="3521075"/>
                  <a:ext cx="49213" cy="119063"/>
                </a:xfrm>
                <a:custGeom>
                  <a:avLst/>
                  <a:gdLst>
                    <a:gd name="T0" fmla="*/ 0 w 31"/>
                    <a:gd name="T1" fmla="*/ 2147483646 h 75"/>
                    <a:gd name="T2" fmla="*/ 2147483646 w 31"/>
                    <a:gd name="T3" fmla="*/ 2147483646 h 75"/>
                    <a:gd name="T4" fmla="*/ 2147483646 w 31"/>
                    <a:gd name="T5" fmla="*/ 0 h 75"/>
                    <a:gd name="T6" fmla="*/ 2147483646 w 31"/>
                    <a:gd name="T7" fmla="*/ 0 h 75"/>
                    <a:gd name="T8" fmla="*/ 0 w 31"/>
                    <a:gd name="T9" fmla="*/ 2147483646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9" name="íŝḻiḋè">
                  <a:extLst>
                    <a:ext uri="{FF2B5EF4-FFF2-40B4-BE49-F238E27FC236}">
                      <a16:creationId xmlns:a16="http://schemas.microsoft.com/office/drawing/2014/main" id="{F8F2ECE7-CC9F-4B48-ACC8-5A884C3F627F}"/>
                    </a:ext>
                  </a:extLst>
                </p:cNvPr>
                <p:cNvSpPr>
                  <a:spLocks/>
                </p:cNvSpPr>
                <p:nvPr/>
              </p:nvSpPr>
              <p:spPr bwMode="auto">
                <a:xfrm>
                  <a:off x="7940676" y="3521075"/>
                  <a:ext cx="109538" cy="119063"/>
                </a:xfrm>
                <a:custGeom>
                  <a:avLst/>
                  <a:gdLst>
                    <a:gd name="T0" fmla="*/ 2147483646 w 69"/>
                    <a:gd name="T1" fmla="*/ 0 h 75"/>
                    <a:gd name="T2" fmla="*/ 2147483646 w 69"/>
                    <a:gd name="T3" fmla="*/ 2147483646 h 75"/>
                    <a:gd name="T4" fmla="*/ 2147483646 w 69"/>
                    <a:gd name="T5" fmla="*/ 0 h 75"/>
                    <a:gd name="T6" fmla="*/ 0 w 69"/>
                    <a:gd name="T7" fmla="*/ 0 h 75"/>
                    <a:gd name="T8" fmla="*/ 2147483646 w 69"/>
                    <a:gd name="T9" fmla="*/ 2147483646 h 75"/>
                    <a:gd name="T10" fmla="*/ 2147483646 w 69"/>
                    <a:gd name="T11" fmla="*/ 2147483646 h 75"/>
                    <a:gd name="T12" fmla="*/ 2147483646 w 69"/>
                    <a:gd name="T13" fmla="*/ 0 h 75"/>
                    <a:gd name="T14" fmla="*/ 2147483646 w 69"/>
                    <a:gd name="T15" fmla="*/ 0 h 7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0" name="î$ḷíďé">
                  <a:extLst>
                    <a:ext uri="{FF2B5EF4-FFF2-40B4-BE49-F238E27FC236}">
                      <a16:creationId xmlns:a16="http://schemas.microsoft.com/office/drawing/2014/main" id="{EB412ADE-7981-479D-AFF3-6D59966D8C45}"/>
                    </a:ext>
                  </a:extLst>
                </p:cNvPr>
                <p:cNvSpPr>
                  <a:spLocks/>
                </p:cNvSpPr>
                <p:nvPr/>
              </p:nvSpPr>
              <p:spPr bwMode="auto">
                <a:xfrm>
                  <a:off x="8037513" y="3521075"/>
                  <a:ext cx="111125" cy="119063"/>
                </a:xfrm>
                <a:custGeom>
                  <a:avLst/>
                  <a:gdLst>
                    <a:gd name="T0" fmla="*/ 2147483646 w 70"/>
                    <a:gd name="T1" fmla="*/ 2147483646 h 75"/>
                    <a:gd name="T2" fmla="*/ 2147483646 w 70"/>
                    <a:gd name="T3" fmla="*/ 0 h 75"/>
                    <a:gd name="T4" fmla="*/ 2147483646 w 70"/>
                    <a:gd name="T5" fmla="*/ 0 h 75"/>
                    <a:gd name="T6" fmla="*/ 0 w 70"/>
                    <a:gd name="T7" fmla="*/ 2147483646 h 75"/>
                    <a:gd name="T8" fmla="*/ 2147483646 w 70"/>
                    <a:gd name="T9" fmla="*/ 2147483646 h 75"/>
                    <a:gd name="T10" fmla="*/ 2147483646 w 70"/>
                    <a:gd name="T11" fmla="*/ 2147483646 h 75"/>
                    <a:gd name="T12" fmla="*/ 2147483646 w 70"/>
                    <a:gd name="T13" fmla="*/ 2147483646 h 75"/>
                    <a:gd name="T14" fmla="*/ 2147483646 w 70"/>
                    <a:gd name="T15" fmla="*/ 2147483646 h 75"/>
                    <a:gd name="T16" fmla="*/ 2147483646 w 70"/>
                    <a:gd name="T17" fmla="*/ 2147483646 h 75"/>
                    <a:gd name="T18" fmla="*/ 2147483646 w 70"/>
                    <a:gd name="T19" fmla="*/ 2147483646 h 75"/>
                    <a:gd name="T20" fmla="*/ 2147483646 w 70"/>
                    <a:gd name="T21" fmla="*/ 2147483646 h 75"/>
                    <a:gd name="T22" fmla="*/ 2147483646 w 70"/>
                    <a:gd name="T23" fmla="*/ 2147483646 h 75"/>
                    <a:gd name="T24" fmla="*/ 2147483646 w 70"/>
                    <a:gd name="T25" fmla="*/ 2147483646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1" name="îṡlîďe">
                  <a:extLst>
                    <a:ext uri="{FF2B5EF4-FFF2-40B4-BE49-F238E27FC236}">
                      <a16:creationId xmlns:a16="http://schemas.microsoft.com/office/drawing/2014/main" id="{096600BF-F641-4B60-91B9-ED34CF7A538E}"/>
                    </a:ext>
                  </a:extLst>
                </p:cNvPr>
                <p:cNvSpPr>
                  <a:spLocks/>
                </p:cNvSpPr>
                <p:nvPr/>
              </p:nvSpPr>
              <p:spPr bwMode="auto">
                <a:xfrm>
                  <a:off x="8145463" y="3521075"/>
                  <a:ext cx="115888" cy="119063"/>
                </a:xfrm>
                <a:custGeom>
                  <a:avLst/>
                  <a:gdLst>
                    <a:gd name="T0" fmla="*/ 2147483646 w 35"/>
                    <a:gd name="T1" fmla="*/ 2147483646 h 36"/>
                    <a:gd name="T2" fmla="*/ 2147483646 w 35"/>
                    <a:gd name="T3" fmla="*/ 0 h 36"/>
                    <a:gd name="T4" fmla="*/ 2147483646 w 35"/>
                    <a:gd name="T5" fmla="*/ 0 h 36"/>
                    <a:gd name="T6" fmla="*/ 0 w 35"/>
                    <a:gd name="T7" fmla="*/ 2147483646 h 36"/>
                    <a:gd name="T8" fmla="*/ 2147483646 w 35"/>
                    <a:gd name="T9" fmla="*/ 2147483646 h 36"/>
                    <a:gd name="T10" fmla="*/ 2147483646 w 35"/>
                    <a:gd name="T11" fmla="*/ 2147483646 h 36"/>
                    <a:gd name="T12" fmla="*/ 2147483646 w 35"/>
                    <a:gd name="T13" fmla="*/ 2147483646 h 36"/>
                    <a:gd name="T14" fmla="*/ 2147483646 w 35"/>
                    <a:gd name="T15" fmla="*/ 2147483646 h 36"/>
                    <a:gd name="T16" fmla="*/ 2147483646 w 35"/>
                    <a:gd name="T17" fmla="*/ 2147483646 h 36"/>
                    <a:gd name="T18" fmla="*/ 2147483646 w 35"/>
                    <a:gd name="T19" fmla="*/ 2147483646 h 36"/>
                    <a:gd name="T20" fmla="*/ 2147483646 w 35"/>
                    <a:gd name="T21" fmla="*/ 2147483646 h 36"/>
                    <a:gd name="T22" fmla="*/ 2147483646 w 35"/>
                    <a:gd name="T23" fmla="*/ 2147483646 h 36"/>
                    <a:gd name="T24" fmla="*/ 2147483646 w 35"/>
                    <a:gd name="T25" fmla="*/ 2147483646 h 36"/>
                    <a:gd name="T26" fmla="*/ 2147483646 w 35"/>
                    <a:gd name="T27" fmla="*/ 2147483646 h 36"/>
                    <a:gd name="T28" fmla="*/ 2147483646 w 35"/>
                    <a:gd name="T29" fmla="*/ 2147483646 h 36"/>
                    <a:gd name="T30" fmla="*/ 2147483646 w 35"/>
                    <a:gd name="T31" fmla="*/ 2147483646 h 36"/>
                    <a:gd name="T32" fmla="*/ 2147483646 w 35"/>
                    <a:gd name="T33" fmla="*/ 2147483646 h 36"/>
                    <a:gd name="T34" fmla="*/ 2147483646 w 35"/>
                    <a:gd name="T35" fmla="*/ 2147483646 h 36"/>
                    <a:gd name="T36" fmla="*/ 2147483646 w 35"/>
                    <a:gd name="T37" fmla="*/ 2147483646 h 36"/>
                    <a:gd name="T38" fmla="*/ 2147483646 w 35"/>
                    <a:gd name="T39" fmla="*/ 2147483646 h 36"/>
                    <a:gd name="T40" fmla="*/ 2147483646 w 35"/>
                    <a:gd name="T41" fmla="*/ 2147483646 h 36"/>
                    <a:gd name="T42" fmla="*/ 2147483646 w 35"/>
                    <a:gd name="T43" fmla="*/ 2147483646 h 36"/>
                    <a:gd name="T44" fmla="*/ 2147483646 w 35"/>
                    <a:gd name="T45" fmla="*/ 2147483646 h 36"/>
                    <a:gd name="T46" fmla="*/ 2147483646 w 35"/>
                    <a:gd name="T47" fmla="*/ 2147483646 h 36"/>
                    <a:gd name="T48" fmla="*/ 2147483646 w 35"/>
                    <a:gd name="T49" fmla="*/ 2147483646 h 36"/>
                    <a:gd name="T50" fmla="*/ 2147483646 w 35"/>
                    <a:gd name="T51" fmla="*/ 2147483646 h 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2" name="ïşľîḍé">
                  <a:extLst>
                    <a:ext uri="{FF2B5EF4-FFF2-40B4-BE49-F238E27FC236}">
                      <a16:creationId xmlns:a16="http://schemas.microsoft.com/office/drawing/2014/main" id="{51171B17-2A35-40DA-8EB8-5B0D6EE4E103}"/>
                    </a:ext>
                  </a:extLst>
                </p:cNvPr>
                <p:cNvSpPr>
                  <a:spLocks/>
                </p:cNvSpPr>
                <p:nvPr/>
              </p:nvSpPr>
              <p:spPr bwMode="auto">
                <a:xfrm>
                  <a:off x="8267701" y="3521075"/>
                  <a:ext cx="98425" cy="119063"/>
                </a:xfrm>
                <a:custGeom>
                  <a:avLst/>
                  <a:gdLst>
                    <a:gd name="T0" fmla="*/ 2147483646 w 30"/>
                    <a:gd name="T1" fmla="*/ 2147483646 h 36"/>
                    <a:gd name="T2" fmla="*/ 2147483646 w 30"/>
                    <a:gd name="T3" fmla="*/ 2147483646 h 36"/>
                    <a:gd name="T4" fmla="*/ 2147483646 w 30"/>
                    <a:gd name="T5" fmla="*/ 2147483646 h 36"/>
                    <a:gd name="T6" fmla="*/ 2147483646 w 30"/>
                    <a:gd name="T7" fmla="*/ 2147483646 h 36"/>
                    <a:gd name="T8" fmla="*/ 2147483646 w 30"/>
                    <a:gd name="T9" fmla="*/ 2147483646 h 36"/>
                    <a:gd name="T10" fmla="*/ 2147483646 w 30"/>
                    <a:gd name="T11" fmla="*/ 0 h 36"/>
                    <a:gd name="T12" fmla="*/ 2147483646 w 30"/>
                    <a:gd name="T13" fmla="*/ 2147483646 h 36"/>
                    <a:gd name="T14" fmla="*/ 2147483646 w 30"/>
                    <a:gd name="T15" fmla="*/ 2147483646 h 36"/>
                    <a:gd name="T16" fmla="*/ 2147483646 w 30"/>
                    <a:gd name="T17" fmla="*/ 2147483646 h 36"/>
                    <a:gd name="T18" fmla="*/ 2147483646 w 30"/>
                    <a:gd name="T19" fmla="*/ 2147483646 h 36"/>
                    <a:gd name="T20" fmla="*/ 2147483646 w 30"/>
                    <a:gd name="T21" fmla="*/ 2147483646 h 36"/>
                    <a:gd name="T22" fmla="*/ 2147483646 w 30"/>
                    <a:gd name="T23" fmla="*/ 2147483646 h 36"/>
                    <a:gd name="T24" fmla="*/ 2147483646 w 30"/>
                    <a:gd name="T25" fmla="*/ 2147483646 h 36"/>
                    <a:gd name="T26" fmla="*/ 2147483646 w 30"/>
                    <a:gd name="T27" fmla="*/ 2147483646 h 36"/>
                    <a:gd name="T28" fmla="*/ 2147483646 w 30"/>
                    <a:gd name="T29" fmla="*/ 2147483646 h 36"/>
                    <a:gd name="T30" fmla="*/ 2147483646 w 30"/>
                    <a:gd name="T31" fmla="*/ 2147483646 h 36"/>
                    <a:gd name="T32" fmla="*/ 2147483646 w 30"/>
                    <a:gd name="T33" fmla="*/ 2147483646 h 36"/>
                    <a:gd name="T34" fmla="*/ 0 w 30"/>
                    <a:gd name="T35" fmla="*/ 2147483646 h 36"/>
                    <a:gd name="T36" fmla="*/ 2147483646 w 30"/>
                    <a:gd name="T37" fmla="*/ 2147483646 h 36"/>
                    <a:gd name="T38" fmla="*/ 2147483646 w 30"/>
                    <a:gd name="T39" fmla="*/ 2147483646 h 36"/>
                    <a:gd name="T40" fmla="*/ 2147483646 w 30"/>
                    <a:gd name="T41" fmla="*/ 2147483646 h 36"/>
                    <a:gd name="T42" fmla="*/ 2147483646 w 30"/>
                    <a:gd name="T43" fmla="*/ 2147483646 h 36"/>
                    <a:gd name="T44" fmla="*/ 2147483646 w 30"/>
                    <a:gd name="T45" fmla="*/ 2147483646 h 36"/>
                    <a:gd name="T46" fmla="*/ 2147483646 w 30"/>
                    <a:gd name="T47" fmla="*/ 2147483646 h 36"/>
                    <a:gd name="T48" fmla="*/ 2147483646 w 30"/>
                    <a:gd name="T49" fmla="*/ 2147483646 h 36"/>
                    <a:gd name="T50" fmla="*/ 2147483646 w 30"/>
                    <a:gd name="T51" fmla="*/ 2147483646 h 36"/>
                    <a:gd name="T52" fmla="*/ 2147483646 w 30"/>
                    <a:gd name="T53" fmla="*/ 2147483646 h 36"/>
                    <a:gd name="T54" fmla="*/ 2147483646 w 30"/>
                    <a:gd name="T55" fmla="*/ 2147483646 h 36"/>
                    <a:gd name="T56" fmla="*/ 2147483646 w 30"/>
                    <a:gd name="T57" fmla="*/ 2147483646 h 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3" name="îṩľîďe">
                  <a:extLst>
                    <a:ext uri="{FF2B5EF4-FFF2-40B4-BE49-F238E27FC236}">
                      <a16:creationId xmlns:a16="http://schemas.microsoft.com/office/drawing/2014/main" id="{7FB866E8-F5C1-498A-9FA1-3FA707EF705D}"/>
                    </a:ext>
                  </a:extLst>
                </p:cNvPr>
                <p:cNvSpPr>
                  <a:spLocks/>
                </p:cNvSpPr>
                <p:nvPr/>
              </p:nvSpPr>
              <p:spPr bwMode="auto">
                <a:xfrm>
                  <a:off x="8374063" y="3521075"/>
                  <a:ext cx="46038" cy="119063"/>
                </a:xfrm>
                <a:custGeom>
                  <a:avLst/>
                  <a:gdLst>
                    <a:gd name="T0" fmla="*/ 0 w 29"/>
                    <a:gd name="T1" fmla="*/ 2147483646 h 75"/>
                    <a:gd name="T2" fmla="*/ 2147483646 w 29"/>
                    <a:gd name="T3" fmla="*/ 2147483646 h 75"/>
                    <a:gd name="T4" fmla="*/ 2147483646 w 29"/>
                    <a:gd name="T5" fmla="*/ 0 h 75"/>
                    <a:gd name="T6" fmla="*/ 2147483646 w 29"/>
                    <a:gd name="T7" fmla="*/ 0 h 75"/>
                    <a:gd name="T8" fmla="*/ 0 w 29"/>
                    <a:gd name="T9" fmla="*/ 2147483646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4" name="iS1idè">
                  <a:extLst>
                    <a:ext uri="{FF2B5EF4-FFF2-40B4-BE49-F238E27FC236}">
                      <a16:creationId xmlns:a16="http://schemas.microsoft.com/office/drawing/2014/main" id="{BABAA86E-2542-4D5D-9569-009769FC429D}"/>
                    </a:ext>
                  </a:extLst>
                </p:cNvPr>
                <p:cNvSpPr>
                  <a:spLocks/>
                </p:cNvSpPr>
                <p:nvPr/>
              </p:nvSpPr>
              <p:spPr bwMode="auto">
                <a:xfrm>
                  <a:off x="8432801" y="3521075"/>
                  <a:ext cx="95250" cy="119063"/>
                </a:xfrm>
                <a:custGeom>
                  <a:avLst/>
                  <a:gdLst>
                    <a:gd name="T0" fmla="*/ 0 w 60"/>
                    <a:gd name="T1" fmla="*/ 2147483646 h 75"/>
                    <a:gd name="T2" fmla="*/ 2147483646 w 60"/>
                    <a:gd name="T3" fmla="*/ 2147483646 h 75"/>
                    <a:gd name="T4" fmla="*/ 2147483646 w 60"/>
                    <a:gd name="T5" fmla="*/ 2147483646 h 75"/>
                    <a:gd name="T6" fmla="*/ 2147483646 w 60"/>
                    <a:gd name="T7" fmla="*/ 2147483646 h 75"/>
                    <a:gd name="T8" fmla="*/ 2147483646 w 60"/>
                    <a:gd name="T9" fmla="*/ 2147483646 h 75"/>
                    <a:gd name="T10" fmla="*/ 2147483646 w 60"/>
                    <a:gd name="T11" fmla="*/ 2147483646 h 75"/>
                    <a:gd name="T12" fmla="*/ 2147483646 w 60"/>
                    <a:gd name="T13" fmla="*/ 0 h 75"/>
                    <a:gd name="T14" fmla="*/ 2147483646 w 60"/>
                    <a:gd name="T15" fmla="*/ 0 h 75"/>
                    <a:gd name="T16" fmla="*/ 0 w 60"/>
                    <a:gd name="T17" fmla="*/ 2147483646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5" name="iṣḷîḋe">
                  <a:extLst>
                    <a:ext uri="{FF2B5EF4-FFF2-40B4-BE49-F238E27FC236}">
                      <a16:creationId xmlns:a16="http://schemas.microsoft.com/office/drawing/2014/main" id="{DD82F18B-022F-449A-AD18-06520AD53774}"/>
                    </a:ext>
                  </a:extLst>
                </p:cNvPr>
                <p:cNvSpPr>
                  <a:spLocks/>
                </p:cNvSpPr>
                <p:nvPr/>
              </p:nvSpPr>
              <p:spPr bwMode="auto">
                <a:xfrm>
                  <a:off x="8531226" y="3521075"/>
                  <a:ext cx="109538" cy="119063"/>
                </a:xfrm>
                <a:custGeom>
                  <a:avLst/>
                  <a:gdLst>
                    <a:gd name="T0" fmla="*/ 2147483646 w 33"/>
                    <a:gd name="T1" fmla="*/ 0 h 36"/>
                    <a:gd name="T2" fmla="*/ 2147483646 w 33"/>
                    <a:gd name="T3" fmla="*/ 2147483646 h 36"/>
                    <a:gd name="T4" fmla="*/ 2147483646 w 33"/>
                    <a:gd name="T5" fmla="*/ 2147483646 h 36"/>
                    <a:gd name="T6" fmla="*/ 2147483646 w 33"/>
                    <a:gd name="T7" fmla="*/ 2147483646 h 36"/>
                    <a:gd name="T8" fmla="*/ 2147483646 w 33"/>
                    <a:gd name="T9" fmla="*/ 2147483646 h 36"/>
                    <a:gd name="T10" fmla="*/ 2147483646 w 33"/>
                    <a:gd name="T11" fmla="*/ 0 h 36"/>
                    <a:gd name="T12" fmla="*/ 0 w 33"/>
                    <a:gd name="T13" fmla="*/ 0 h 36"/>
                    <a:gd name="T14" fmla="*/ 2147483646 w 33"/>
                    <a:gd name="T15" fmla="*/ 2147483646 h 36"/>
                    <a:gd name="T16" fmla="*/ 2147483646 w 33"/>
                    <a:gd name="T17" fmla="*/ 2147483646 h 36"/>
                    <a:gd name="T18" fmla="*/ 2147483646 w 33"/>
                    <a:gd name="T19" fmla="*/ 2147483646 h 36"/>
                    <a:gd name="T20" fmla="*/ 2147483646 w 33"/>
                    <a:gd name="T21" fmla="*/ 2147483646 h 36"/>
                    <a:gd name="T22" fmla="*/ 2147483646 w 33"/>
                    <a:gd name="T23" fmla="*/ 0 h 36"/>
                    <a:gd name="T24" fmla="*/ 2147483646 w 33"/>
                    <a:gd name="T25" fmla="*/ 0 h 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grpSp>
      <p:cxnSp>
        <p:nvCxnSpPr>
          <p:cNvPr id="107" name="直线连接符 3">
            <a:extLst>
              <a:ext uri="{FF2B5EF4-FFF2-40B4-BE49-F238E27FC236}">
                <a16:creationId xmlns:a16="http://schemas.microsoft.com/office/drawing/2014/main" id="{B4E1F312-9177-40F7-A620-07890581C2AF}"/>
              </a:ext>
            </a:extLst>
          </p:cNvPr>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8" name="图片 106" descr="图片包含 天空, 户外, 建筑物, 日落&#10;&#10;描述已自动生成">
            <a:extLst>
              <a:ext uri="{FF2B5EF4-FFF2-40B4-BE49-F238E27FC236}">
                <a16:creationId xmlns:a16="http://schemas.microsoft.com/office/drawing/2014/main" id="{7B35449A-B74C-4497-ADE2-E5E6E79C337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8414" r="38744"/>
          <a:stretch>
            <a:fillRect/>
          </a:stretch>
        </p:blipFill>
        <p:spPr bwMode="auto">
          <a:xfrm>
            <a:off x="0" y="60325"/>
            <a:ext cx="9588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803275" y="393486"/>
            <a:ext cx="8970989" cy="663575"/>
          </a:xfrm>
        </p:spPr>
        <p:txBody>
          <a:bodyPr/>
          <a:lstStyle>
            <a:lvl1pPr>
              <a:defRPr b="1">
                <a:solidFill>
                  <a:schemeClr val="accent2"/>
                </a:solidFill>
              </a:defRPr>
            </a:lvl1pPr>
          </a:lstStyle>
          <a:p>
            <a:r>
              <a:rPr lang="zh-CN" altLang="en-US" dirty="0"/>
              <a:t>单击此处编辑母版标题样式</a:t>
            </a:r>
          </a:p>
        </p:txBody>
      </p:sp>
      <p:sp>
        <p:nvSpPr>
          <p:cNvPr id="113" name="图片占位符 4"/>
          <p:cNvSpPr>
            <a:spLocks noGrp="1"/>
          </p:cNvSpPr>
          <p:nvPr>
            <p:ph type="pic" sz="quarter" idx="10"/>
          </p:nvPr>
        </p:nvSpPr>
        <p:spPr>
          <a:xfrm>
            <a:off x="803275" y="1255713"/>
            <a:ext cx="3344863" cy="3084512"/>
          </a:xfrm>
        </p:spPr>
        <p:txBody>
          <a:bodyPr rtlCol="0">
            <a:normAutofit/>
          </a:bodyPr>
          <a:lstStyle/>
          <a:p>
            <a:pPr lvl="0"/>
            <a:endParaRPr lang="zh-CN" altLang="en-US" noProof="0" dirty="0"/>
          </a:p>
        </p:txBody>
      </p:sp>
      <p:sp>
        <p:nvSpPr>
          <p:cNvPr id="120" name="图片占位符 4"/>
          <p:cNvSpPr>
            <a:spLocks noGrp="1"/>
          </p:cNvSpPr>
          <p:nvPr>
            <p:ph type="pic" sz="quarter" idx="11"/>
          </p:nvPr>
        </p:nvSpPr>
        <p:spPr>
          <a:xfrm>
            <a:off x="4423568" y="1255713"/>
            <a:ext cx="3344863" cy="3084512"/>
          </a:xfrm>
        </p:spPr>
        <p:txBody>
          <a:bodyPr rtlCol="0">
            <a:normAutofit/>
          </a:bodyPr>
          <a:lstStyle/>
          <a:p>
            <a:pPr lvl="0"/>
            <a:endParaRPr lang="zh-CN" altLang="en-US" noProof="0" dirty="0"/>
          </a:p>
        </p:txBody>
      </p:sp>
      <p:sp>
        <p:nvSpPr>
          <p:cNvPr id="121" name="图片占位符 4"/>
          <p:cNvSpPr>
            <a:spLocks noGrp="1"/>
          </p:cNvSpPr>
          <p:nvPr>
            <p:ph type="pic" sz="quarter" idx="12"/>
          </p:nvPr>
        </p:nvSpPr>
        <p:spPr>
          <a:xfrm>
            <a:off x="8043861" y="1255713"/>
            <a:ext cx="3344863" cy="3084512"/>
          </a:xfrm>
        </p:spPr>
        <p:txBody>
          <a:bodyPr rtlCol="0">
            <a:normAutofit/>
          </a:bodyPr>
          <a:lstStyle/>
          <a:p>
            <a:pPr lvl="0"/>
            <a:endParaRPr lang="zh-CN" altLang="en-US" noProof="0" dirty="0"/>
          </a:p>
        </p:txBody>
      </p:sp>
    </p:spTree>
    <p:extLst>
      <p:ext uri="{BB962C8B-B14F-4D97-AF65-F5344CB8AC3E}">
        <p14:creationId xmlns:p14="http://schemas.microsoft.com/office/powerpoint/2010/main" val="120362166"/>
      </p:ext>
    </p:extLst>
  </p:cSld>
  <p:clrMapOvr>
    <a:masterClrMapping/>
  </p:clrMapOvr>
  <p:transition spd="slow"/>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四张照片">
    <p:spTree>
      <p:nvGrpSpPr>
        <p:cNvPr id="1" name=""/>
        <p:cNvGrpSpPr/>
        <p:nvPr/>
      </p:nvGrpSpPr>
      <p:grpSpPr>
        <a:xfrm>
          <a:off x="0" y="0"/>
          <a:ext cx="0" cy="0"/>
          <a:chOff x="0" y="0"/>
          <a:chExt cx="0" cy="0"/>
        </a:xfrm>
      </p:grpSpPr>
      <p:grpSp>
        <p:nvGrpSpPr>
          <p:cNvPr id="7" name="组合 4">
            <a:extLst>
              <a:ext uri="{FF2B5EF4-FFF2-40B4-BE49-F238E27FC236}">
                <a16:creationId xmlns:a16="http://schemas.microsoft.com/office/drawing/2014/main" id="{338128B1-9F5F-4DDC-9243-0D33BB9EAA92}"/>
              </a:ext>
            </a:extLst>
          </p:cNvPr>
          <p:cNvGrpSpPr>
            <a:grpSpLocks/>
          </p:cNvGrpSpPr>
          <p:nvPr userDrawn="1"/>
        </p:nvGrpSpPr>
        <p:grpSpPr bwMode="auto">
          <a:xfrm flipH="1">
            <a:off x="5208588" y="4040188"/>
            <a:ext cx="804862" cy="2020887"/>
            <a:chOff x="803275" y="1324069"/>
            <a:chExt cx="804808" cy="2020022"/>
          </a:xfrm>
        </p:grpSpPr>
        <p:sp>
          <p:nvSpPr>
            <p:cNvPr id="8" name="矩形 7">
              <a:extLst>
                <a:ext uri="{FF2B5EF4-FFF2-40B4-BE49-F238E27FC236}">
                  <a16:creationId xmlns:a16="http://schemas.microsoft.com/office/drawing/2014/main" id="{5D8C466A-BC24-4063-ABCF-B94D1503F2AA}"/>
                </a:ext>
              </a:extLst>
            </p:cNvPr>
            <p:cNvSpPr/>
            <p:nvPr/>
          </p:nvSpPr>
          <p:spPr>
            <a:xfrm>
              <a:off x="803275" y="1324069"/>
              <a:ext cx="804808" cy="20200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cxnSp>
          <p:nvCxnSpPr>
            <p:cNvPr id="9" name="直线连接符 112">
              <a:extLst>
                <a:ext uri="{FF2B5EF4-FFF2-40B4-BE49-F238E27FC236}">
                  <a16:creationId xmlns:a16="http://schemas.microsoft.com/office/drawing/2014/main" id="{DF3C4BE0-3552-4DA0-B1FA-3C3771A0E35A}"/>
                </a:ext>
              </a:extLst>
            </p:cNvPr>
            <p:cNvCxnSpPr/>
            <p:nvPr/>
          </p:nvCxnSpPr>
          <p:spPr>
            <a:xfrm>
              <a:off x="806450" y="1374847"/>
              <a:ext cx="68575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直线连接符 116">
              <a:extLst>
                <a:ext uri="{FF2B5EF4-FFF2-40B4-BE49-F238E27FC236}">
                  <a16:creationId xmlns:a16="http://schemas.microsoft.com/office/drawing/2014/main" id="{206D628B-12F7-4981-A6BD-86C292B756D6}"/>
                </a:ext>
              </a:extLst>
            </p:cNvPr>
            <p:cNvCxnSpPr/>
            <p:nvPr/>
          </p:nvCxnSpPr>
          <p:spPr>
            <a:xfrm>
              <a:off x="806450" y="3293313"/>
              <a:ext cx="68575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直线连接符 117">
              <a:extLst>
                <a:ext uri="{FF2B5EF4-FFF2-40B4-BE49-F238E27FC236}">
                  <a16:creationId xmlns:a16="http://schemas.microsoft.com/office/drawing/2014/main" id="{515CBF60-FCF6-42AC-952B-15FF562BBF47}"/>
                </a:ext>
              </a:extLst>
            </p:cNvPr>
            <p:cNvCxnSpPr/>
            <p:nvPr/>
          </p:nvCxnSpPr>
          <p:spPr>
            <a:xfrm>
              <a:off x="857246" y="1324069"/>
              <a:ext cx="0" cy="202002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2" name="组合 9">
            <a:extLst>
              <a:ext uri="{FF2B5EF4-FFF2-40B4-BE49-F238E27FC236}">
                <a16:creationId xmlns:a16="http://schemas.microsoft.com/office/drawing/2014/main" id="{A2BAE2C4-9CC3-47DD-9BC8-3E4F5D5D9FD9}"/>
              </a:ext>
            </a:extLst>
          </p:cNvPr>
          <p:cNvGrpSpPr>
            <a:grpSpLocks/>
          </p:cNvGrpSpPr>
          <p:nvPr userDrawn="1"/>
        </p:nvGrpSpPr>
        <p:grpSpPr bwMode="auto">
          <a:xfrm flipH="1">
            <a:off x="10599738" y="4040188"/>
            <a:ext cx="804862" cy="2020887"/>
            <a:chOff x="803275" y="1324069"/>
            <a:chExt cx="804808" cy="2020022"/>
          </a:xfrm>
        </p:grpSpPr>
        <p:sp>
          <p:nvSpPr>
            <p:cNvPr id="13" name="矩形 12">
              <a:extLst>
                <a:ext uri="{FF2B5EF4-FFF2-40B4-BE49-F238E27FC236}">
                  <a16:creationId xmlns:a16="http://schemas.microsoft.com/office/drawing/2014/main" id="{F856D0F4-ECF0-4075-97C0-01A1BEB20395}"/>
                </a:ext>
              </a:extLst>
            </p:cNvPr>
            <p:cNvSpPr/>
            <p:nvPr/>
          </p:nvSpPr>
          <p:spPr>
            <a:xfrm>
              <a:off x="803275" y="1324069"/>
              <a:ext cx="804808" cy="20200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cxnSp>
          <p:nvCxnSpPr>
            <p:cNvPr id="14" name="直线连接符 120">
              <a:extLst>
                <a:ext uri="{FF2B5EF4-FFF2-40B4-BE49-F238E27FC236}">
                  <a16:creationId xmlns:a16="http://schemas.microsoft.com/office/drawing/2014/main" id="{60D2DD03-DBCA-4DCD-BA25-F05645E80306}"/>
                </a:ext>
              </a:extLst>
            </p:cNvPr>
            <p:cNvCxnSpPr/>
            <p:nvPr/>
          </p:nvCxnSpPr>
          <p:spPr>
            <a:xfrm>
              <a:off x="806450" y="1374847"/>
              <a:ext cx="68575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直线连接符 121">
              <a:extLst>
                <a:ext uri="{FF2B5EF4-FFF2-40B4-BE49-F238E27FC236}">
                  <a16:creationId xmlns:a16="http://schemas.microsoft.com/office/drawing/2014/main" id="{08437945-7FED-469E-9D3F-A66B91A9809D}"/>
                </a:ext>
              </a:extLst>
            </p:cNvPr>
            <p:cNvCxnSpPr/>
            <p:nvPr/>
          </p:nvCxnSpPr>
          <p:spPr>
            <a:xfrm>
              <a:off x="806450" y="3293313"/>
              <a:ext cx="68575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直线连接符 122">
              <a:extLst>
                <a:ext uri="{FF2B5EF4-FFF2-40B4-BE49-F238E27FC236}">
                  <a16:creationId xmlns:a16="http://schemas.microsoft.com/office/drawing/2014/main" id="{4BC8E449-7370-4CF2-B5B8-8D740963E84D}"/>
                </a:ext>
              </a:extLst>
            </p:cNvPr>
            <p:cNvCxnSpPr/>
            <p:nvPr/>
          </p:nvCxnSpPr>
          <p:spPr>
            <a:xfrm>
              <a:off x="857246" y="1324069"/>
              <a:ext cx="0" cy="202002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7" name="组合 14">
            <a:extLst>
              <a:ext uri="{FF2B5EF4-FFF2-40B4-BE49-F238E27FC236}">
                <a16:creationId xmlns:a16="http://schemas.microsoft.com/office/drawing/2014/main" id="{24B96F30-0502-44AD-9F99-42AEBA7E178B}"/>
              </a:ext>
            </a:extLst>
          </p:cNvPr>
          <p:cNvGrpSpPr>
            <a:grpSpLocks/>
          </p:cNvGrpSpPr>
          <p:nvPr userDrawn="1"/>
        </p:nvGrpSpPr>
        <p:grpSpPr bwMode="auto">
          <a:xfrm>
            <a:off x="6186488" y="1323975"/>
            <a:ext cx="804862" cy="2020888"/>
            <a:chOff x="803275" y="1324069"/>
            <a:chExt cx="804808" cy="2020022"/>
          </a:xfrm>
        </p:grpSpPr>
        <p:sp>
          <p:nvSpPr>
            <p:cNvPr id="18" name="矩形 17">
              <a:extLst>
                <a:ext uri="{FF2B5EF4-FFF2-40B4-BE49-F238E27FC236}">
                  <a16:creationId xmlns:a16="http://schemas.microsoft.com/office/drawing/2014/main" id="{C1196896-EE98-42F8-BCA9-F60D3466C173}"/>
                </a:ext>
              </a:extLst>
            </p:cNvPr>
            <p:cNvSpPr/>
            <p:nvPr/>
          </p:nvSpPr>
          <p:spPr>
            <a:xfrm>
              <a:off x="803275" y="1324069"/>
              <a:ext cx="804808" cy="20200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cxnSp>
          <p:nvCxnSpPr>
            <p:cNvPr id="19" name="直线连接符 125">
              <a:extLst>
                <a:ext uri="{FF2B5EF4-FFF2-40B4-BE49-F238E27FC236}">
                  <a16:creationId xmlns:a16="http://schemas.microsoft.com/office/drawing/2014/main" id="{7B6C73D5-C9F9-4F73-B8A2-F6CFFE767800}"/>
                </a:ext>
              </a:extLst>
            </p:cNvPr>
            <p:cNvCxnSpPr/>
            <p:nvPr/>
          </p:nvCxnSpPr>
          <p:spPr>
            <a:xfrm>
              <a:off x="806450" y="1374847"/>
              <a:ext cx="68575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直线连接符 126">
              <a:extLst>
                <a:ext uri="{FF2B5EF4-FFF2-40B4-BE49-F238E27FC236}">
                  <a16:creationId xmlns:a16="http://schemas.microsoft.com/office/drawing/2014/main" id="{3FEB68FF-AA49-49AD-B3A3-FFA7AEDD5505}"/>
                </a:ext>
              </a:extLst>
            </p:cNvPr>
            <p:cNvCxnSpPr/>
            <p:nvPr/>
          </p:nvCxnSpPr>
          <p:spPr>
            <a:xfrm>
              <a:off x="806450" y="3293313"/>
              <a:ext cx="68575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直线连接符 127">
              <a:extLst>
                <a:ext uri="{FF2B5EF4-FFF2-40B4-BE49-F238E27FC236}">
                  <a16:creationId xmlns:a16="http://schemas.microsoft.com/office/drawing/2014/main" id="{0C3F2D63-149A-4D8F-BCA7-918E646C9C7E}"/>
                </a:ext>
              </a:extLst>
            </p:cNvPr>
            <p:cNvCxnSpPr/>
            <p:nvPr/>
          </p:nvCxnSpPr>
          <p:spPr>
            <a:xfrm>
              <a:off x="857246" y="1324069"/>
              <a:ext cx="0" cy="202002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2" name="组合 19">
            <a:extLst>
              <a:ext uri="{FF2B5EF4-FFF2-40B4-BE49-F238E27FC236}">
                <a16:creationId xmlns:a16="http://schemas.microsoft.com/office/drawing/2014/main" id="{7DD53BF0-097F-41F9-B46C-905054EAFCFE}"/>
              </a:ext>
            </a:extLst>
          </p:cNvPr>
          <p:cNvGrpSpPr>
            <a:grpSpLocks/>
          </p:cNvGrpSpPr>
          <p:nvPr userDrawn="1"/>
        </p:nvGrpSpPr>
        <p:grpSpPr bwMode="auto">
          <a:xfrm>
            <a:off x="795338" y="1323975"/>
            <a:ext cx="804862" cy="2020888"/>
            <a:chOff x="803275" y="1324069"/>
            <a:chExt cx="804808" cy="2020022"/>
          </a:xfrm>
        </p:grpSpPr>
        <p:sp>
          <p:nvSpPr>
            <p:cNvPr id="23" name="矩形 22">
              <a:extLst>
                <a:ext uri="{FF2B5EF4-FFF2-40B4-BE49-F238E27FC236}">
                  <a16:creationId xmlns:a16="http://schemas.microsoft.com/office/drawing/2014/main" id="{09044F24-3801-4241-B862-0F0283E61C3A}"/>
                </a:ext>
              </a:extLst>
            </p:cNvPr>
            <p:cNvSpPr/>
            <p:nvPr/>
          </p:nvSpPr>
          <p:spPr>
            <a:xfrm>
              <a:off x="803275" y="1324069"/>
              <a:ext cx="804808" cy="20200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cxnSp>
          <p:nvCxnSpPr>
            <p:cNvPr id="24" name="直线连接符 130">
              <a:extLst>
                <a:ext uri="{FF2B5EF4-FFF2-40B4-BE49-F238E27FC236}">
                  <a16:creationId xmlns:a16="http://schemas.microsoft.com/office/drawing/2014/main" id="{317B26DB-2C9C-4448-9612-B88F4B6D0ADA}"/>
                </a:ext>
              </a:extLst>
            </p:cNvPr>
            <p:cNvCxnSpPr/>
            <p:nvPr/>
          </p:nvCxnSpPr>
          <p:spPr>
            <a:xfrm>
              <a:off x="806450" y="1374847"/>
              <a:ext cx="68575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直线连接符 131">
              <a:extLst>
                <a:ext uri="{FF2B5EF4-FFF2-40B4-BE49-F238E27FC236}">
                  <a16:creationId xmlns:a16="http://schemas.microsoft.com/office/drawing/2014/main" id="{E68AF35D-E367-4CAB-9327-D59A67B41D69}"/>
                </a:ext>
              </a:extLst>
            </p:cNvPr>
            <p:cNvCxnSpPr/>
            <p:nvPr/>
          </p:nvCxnSpPr>
          <p:spPr>
            <a:xfrm>
              <a:off x="806450" y="3293313"/>
              <a:ext cx="68575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直线连接符 132">
              <a:extLst>
                <a:ext uri="{FF2B5EF4-FFF2-40B4-BE49-F238E27FC236}">
                  <a16:creationId xmlns:a16="http://schemas.microsoft.com/office/drawing/2014/main" id="{C8692B2E-5AB8-4329-B6AA-B92DF71CCA8A}"/>
                </a:ext>
              </a:extLst>
            </p:cNvPr>
            <p:cNvCxnSpPr/>
            <p:nvPr/>
          </p:nvCxnSpPr>
          <p:spPr>
            <a:xfrm>
              <a:off x="857246" y="1324069"/>
              <a:ext cx="0" cy="202002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7" name="组合 24">
            <a:extLst>
              <a:ext uri="{FF2B5EF4-FFF2-40B4-BE49-F238E27FC236}">
                <a16:creationId xmlns:a16="http://schemas.microsoft.com/office/drawing/2014/main" id="{E9332B2E-0E54-4458-A96D-E019C5AA15C9}"/>
              </a:ext>
            </a:extLst>
          </p:cNvPr>
          <p:cNvGrpSpPr>
            <a:grpSpLocks/>
          </p:cNvGrpSpPr>
          <p:nvPr userDrawn="1"/>
        </p:nvGrpSpPr>
        <p:grpSpPr bwMode="auto">
          <a:xfrm>
            <a:off x="9894888" y="468313"/>
            <a:ext cx="1481137" cy="458787"/>
            <a:chOff x="2558030" y="228446"/>
            <a:chExt cx="6774643" cy="2099603"/>
          </a:xfrm>
        </p:grpSpPr>
        <p:grpSp>
          <p:nvGrpSpPr>
            <p:cNvPr id="28" name="íšḻîďê">
              <a:extLst>
                <a:ext uri="{FF2B5EF4-FFF2-40B4-BE49-F238E27FC236}">
                  <a16:creationId xmlns:a16="http://schemas.microsoft.com/office/drawing/2014/main" id="{0C6BCDA8-B979-4F97-9651-30D98C099578}"/>
                </a:ext>
              </a:extLst>
            </p:cNvPr>
            <p:cNvGrpSpPr>
              <a:grpSpLocks/>
            </p:cNvGrpSpPr>
            <p:nvPr userDrawn="1"/>
          </p:nvGrpSpPr>
          <p:grpSpPr bwMode="auto">
            <a:xfrm>
              <a:off x="2558030" y="228446"/>
              <a:ext cx="2085857" cy="2099603"/>
              <a:chOff x="3551238" y="3067050"/>
              <a:chExt cx="722313" cy="727075"/>
            </a:xfrm>
          </p:grpSpPr>
          <p:sp>
            <p:nvSpPr>
              <p:cNvPr id="58" name="ïş1íḍê">
                <a:extLst>
                  <a:ext uri="{FF2B5EF4-FFF2-40B4-BE49-F238E27FC236}">
                    <a16:creationId xmlns:a16="http://schemas.microsoft.com/office/drawing/2014/main" id="{0214F7C1-73CF-45C4-A51E-1E03CCD42B6B}"/>
                  </a:ext>
                </a:extLst>
              </p:cNvPr>
              <p:cNvSpPr>
                <a:spLocks/>
              </p:cNvSpPr>
              <p:nvPr/>
            </p:nvSpPr>
            <p:spPr bwMode="auto">
              <a:xfrm>
                <a:off x="3575051" y="3087688"/>
                <a:ext cx="673100" cy="679450"/>
              </a:xfrm>
              <a:custGeom>
                <a:avLst/>
                <a:gdLst>
                  <a:gd name="T0" fmla="*/ 2147483646 w 204"/>
                  <a:gd name="T1" fmla="*/ 0 h 204"/>
                  <a:gd name="T2" fmla="*/ 2147483646 w 204"/>
                  <a:gd name="T3" fmla="*/ 2147483646 h 204"/>
                  <a:gd name="T4" fmla="*/ 2147483646 w 204"/>
                  <a:gd name="T5" fmla="*/ 2147483646 h 204"/>
                  <a:gd name="T6" fmla="*/ 0 w 204"/>
                  <a:gd name="T7" fmla="*/ 2147483646 h 204"/>
                  <a:gd name="T8" fmla="*/ 2147483646 w 204"/>
                  <a:gd name="T9" fmla="*/ 0 h 204"/>
                  <a:gd name="T10" fmla="*/ 2147483646 w 204"/>
                  <a:gd name="T11" fmla="*/ 2147483646 h 204"/>
                  <a:gd name="T12" fmla="*/ 2147483646 w 204"/>
                  <a:gd name="T13" fmla="*/ 2147483646 h 204"/>
                  <a:gd name="T14" fmla="*/ 2147483646 w 204"/>
                  <a:gd name="T15" fmla="*/ 2147483646 h 204"/>
                  <a:gd name="T16" fmla="*/ 2147483646 w 204"/>
                  <a:gd name="T17" fmla="*/ 2147483646 h 204"/>
                  <a:gd name="T18" fmla="*/ 2147483646 w 204"/>
                  <a:gd name="T19" fmla="*/ 2147483646 h 2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9" name="íšḻïḍè">
                <a:extLst>
                  <a:ext uri="{FF2B5EF4-FFF2-40B4-BE49-F238E27FC236}">
                    <a16:creationId xmlns:a16="http://schemas.microsoft.com/office/drawing/2014/main" id="{C9005774-AA5C-490E-9A33-5A285F11209E}"/>
                  </a:ext>
                </a:extLst>
              </p:cNvPr>
              <p:cNvSpPr>
                <a:spLocks/>
              </p:cNvSpPr>
              <p:nvPr/>
            </p:nvSpPr>
            <p:spPr bwMode="auto">
              <a:xfrm>
                <a:off x="3621088" y="3103563"/>
                <a:ext cx="584200" cy="203200"/>
              </a:xfrm>
              <a:custGeom>
                <a:avLst/>
                <a:gdLst>
                  <a:gd name="T0" fmla="*/ 2147483646 w 177"/>
                  <a:gd name="T1" fmla="*/ 2147483646 h 61"/>
                  <a:gd name="T2" fmla="*/ 0 w 177"/>
                  <a:gd name="T3" fmla="*/ 2147483646 h 61"/>
                  <a:gd name="T4" fmla="*/ 2147483646 w 177"/>
                  <a:gd name="T5" fmla="*/ 2147483646 h 61"/>
                  <a:gd name="T6" fmla="*/ 2147483646 w 177"/>
                  <a:gd name="T7" fmla="*/ 2147483646 h 61"/>
                  <a:gd name="T8" fmla="*/ 2147483646 w 177"/>
                  <a:gd name="T9" fmla="*/ 2147483646 h 61"/>
                  <a:gd name="T10" fmla="*/ 2147483646 w 177"/>
                  <a:gd name="T11" fmla="*/ 2147483646 h 61"/>
                  <a:gd name="T12" fmla="*/ 2147483646 w 177"/>
                  <a:gd name="T13" fmla="*/ 2147483646 h 61"/>
                  <a:gd name="T14" fmla="*/ 2147483646 w 177"/>
                  <a:gd name="T15" fmla="*/ 2147483646 h 61"/>
                  <a:gd name="T16" fmla="*/ 2147483646 w 177"/>
                  <a:gd name="T17" fmla="*/ 2147483646 h 61"/>
                  <a:gd name="T18" fmla="*/ 2147483646 w 177"/>
                  <a:gd name="T19" fmla="*/ 2147483646 h 61"/>
                  <a:gd name="T20" fmla="*/ 2147483646 w 177"/>
                  <a:gd name="T21" fmla="*/ 2147483646 h 61"/>
                  <a:gd name="T22" fmla="*/ 2147483646 w 177"/>
                  <a:gd name="T23" fmla="*/ 2147483646 h 61"/>
                  <a:gd name="T24" fmla="*/ 2147483646 w 177"/>
                  <a:gd name="T25" fmla="*/ 2147483646 h 61"/>
                  <a:gd name="T26" fmla="*/ 2147483646 w 177"/>
                  <a:gd name="T27" fmla="*/ 2147483646 h 61"/>
                  <a:gd name="T28" fmla="*/ 2147483646 w 177"/>
                  <a:gd name="T29" fmla="*/ 2147483646 h 61"/>
                  <a:gd name="T30" fmla="*/ 2147483646 w 177"/>
                  <a:gd name="T31" fmla="*/ 2147483646 h 61"/>
                  <a:gd name="T32" fmla="*/ 2147483646 w 177"/>
                  <a:gd name="T33" fmla="*/ 2147483646 h 61"/>
                  <a:gd name="T34" fmla="*/ 2147483646 w 177"/>
                  <a:gd name="T35" fmla="*/ 2147483646 h 61"/>
                  <a:gd name="T36" fmla="*/ 2147483646 w 177"/>
                  <a:gd name="T37" fmla="*/ 2147483646 h 61"/>
                  <a:gd name="T38" fmla="*/ 2147483646 w 177"/>
                  <a:gd name="T39" fmla="*/ 2147483646 h 61"/>
                  <a:gd name="T40" fmla="*/ 2147483646 w 177"/>
                  <a:gd name="T41" fmla="*/ 2147483646 h 61"/>
                  <a:gd name="T42" fmla="*/ 2147483646 w 177"/>
                  <a:gd name="T43" fmla="*/ 2147483646 h 61"/>
                  <a:gd name="T44" fmla="*/ 2147483646 w 177"/>
                  <a:gd name="T45" fmla="*/ 2147483646 h 61"/>
                  <a:gd name="T46" fmla="*/ 2147483646 w 177"/>
                  <a:gd name="T47" fmla="*/ 2147483646 h 61"/>
                  <a:gd name="T48" fmla="*/ 2147483646 w 177"/>
                  <a:gd name="T49" fmla="*/ 2147483646 h 61"/>
                  <a:gd name="T50" fmla="*/ 2147483646 w 177"/>
                  <a:gd name="T51" fmla="*/ 2147483646 h 61"/>
                  <a:gd name="T52" fmla="*/ 2147483646 w 177"/>
                  <a:gd name="T53" fmla="*/ 2147483646 h 61"/>
                  <a:gd name="T54" fmla="*/ 2147483646 w 177"/>
                  <a:gd name="T55" fmla="*/ 2147483646 h 61"/>
                  <a:gd name="T56" fmla="*/ 2147483646 w 177"/>
                  <a:gd name="T57" fmla="*/ 2147483646 h 61"/>
                  <a:gd name="T58" fmla="*/ 2147483646 w 177"/>
                  <a:gd name="T59" fmla="*/ 2147483646 h 61"/>
                  <a:gd name="T60" fmla="*/ 2147483646 w 177"/>
                  <a:gd name="T61" fmla="*/ 2147483646 h 61"/>
                  <a:gd name="T62" fmla="*/ 2147483646 w 177"/>
                  <a:gd name="T63" fmla="*/ 2147483646 h 61"/>
                  <a:gd name="T64" fmla="*/ 2147483646 w 177"/>
                  <a:gd name="T65" fmla="*/ 2147483646 h 61"/>
                  <a:gd name="T66" fmla="*/ 2147483646 w 177"/>
                  <a:gd name="T67" fmla="*/ 2147483646 h 61"/>
                  <a:gd name="T68" fmla="*/ 2147483646 w 177"/>
                  <a:gd name="T69" fmla="*/ 2147483646 h 61"/>
                  <a:gd name="T70" fmla="*/ 2147483646 w 177"/>
                  <a:gd name="T71" fmla="*/ 2147483646 h 61"/>
                  <a:gd name="T72" fmla="*/ 2147483646 w 177"/>
                  <a:gd name="T73" fmla="*/ 2147483646 h 61"/>
                  <a:gd name="T74" fmla="*/ 2147483646 w 177"/>
                  <a:gd name="T75" fmla="*/ 2147483646 h 61"/>
                  <a:gd name="T76" fmla="*/ 2147483646 w 177"/>
                  <a:gd name="T77" fmla="*/ 2147483646 h 61"/>
                  <a:gd name="T78" fmla="*/ 2147483646 w 177"/>
                  <a:gd name="T79" fmla="*/ 2147483646 h 61"/>
                  <a:gd name="T80" fmla="*/ 2147483646 w 177"/>
                  <a:gd name="T81" fmla="*/ 2147483646 h 61"/>
                  <a:gd name="T82" fmla="*/ 2147483646 w 177"/>
                  <a:gd name="T83" fmla="*/ 2147483646 h 61"/>
                  <a:gd name="T84" fmla="*/ 2147483646 w 177"/>
                  <a:gd name="T85" fmla="*/ 2147483646 h 61"/>
                  <a:gd name="T86" fmla="*/ 2147483646 w 177"/>
                  <a:gd name="T87" fmla="*/ 2147483646 h 61"/>
                  <a:gd name="T88" fmla="*/ 2147483646 w 177"/>
                  <a:gd name="T89" fmla="*/ 2147483646 h 61"/>
                  <a:gd name="T90" fmla="*/ 2147483646 w 177"/>
                  <a:gd name="T91" fmla="*/ 2147483646 h 61"/>
                  <a:gd name="T92" fmla="*/ 2147483646 w 177"/>
                  <a:gd name="T93" fmla="*/ 2147483646 h 61"/>
                  <a:gd name="T94" fmla="*/ 2147483646 w 177"/>
                  <a:gd name="T95" fmla="*/ 2147483646 h 61"/>
                  <a:gd name="T96" fmla="*/ 2147483646 w 177"/>
                  <a:gd name="T97" fmla="*/ 2147483646 h 61"/>
                  <a:gd name="T98" fmla="*/ 2147483646 w 177"/>
                  <a:gd name="T99" fmla="*/ 2147483646 h 61"/>
                  <a:gd name="T100" fmla="*/ 2147483646 w 177"/>
                  <a:gd name="T101" fmla="*/ 2147483646 h 61"/>
                  <a:gd name="T102" fmla="*/ 2147483646 w 177"/>
                  <a:gd name="T103" fmla="*/ 2147483646 h 61"/>
                  <a:gd name="T104" fmla="*/ 2147483646 w 177"/>
                  <a:gd name="T105" fmla="*/ 2147483646 h 61"/>
                  <a:gd name="T106" fmla="*/ 2147483646 w 177"/>
                  <a:gd name="T107" fmla="*/ 2147483646 h 61"/>
                  <a:gd name="T108" fmla="*/ 2147483646 w 177"/>
                  <a:gd name="T109" fmla="*/ 2147483646 h 61"/>
                  <a:gd name="T110" fmla="*/ 2147483646 w 177"/>
                  <a:gd name="T111" fmla="*/ 2147483646 h 61"/>
                  <a:gd name="T112" fmla="*/ 2147483646 w 177"/>
                  <a:gd name="T113" fmla="*/ 2147483646 h 61"/>
                  <a:gd name="T114" fmla="*/ 2147483646 w 177"/>
                  <a:gd name="T115" fmla="*/ 2147483646 h 61"/>
                  <a:gd name="T116" fmla="*/ 2147483646 w 177"/>
                  <a:gd name="T117" fmla="*/ 2147483646 h 61"/>
                  <a:gd name="T118" fmla="*/ 2147483646 w 177"/>
                  <a:gd name="T119" fmla="*/ 2147483646 h 6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headEnd/>
                <a:tailEnd/>
              </a:ln>
            </p:spPr>
            <p:txBody>
              <a:bodyPr anchor="ctr"/>
              <a:lstStyle/>
              <a:p>
                <a:endParaRPr lang="zh-CN" altLang="en-US"/>
              </a:p>
            </p:txBody>
          </p:sp>
          <p:sp>
            <p:nvSpPr>
              <p:cNvPr id="60" name="ïśľíḓé">
                <a:extLst>
                  <a:ext uri="{FF2B5EF4-FFF2-40B4-BE49-F238E27FC236}">
                    <a16:creationId xmlns:a16="http://schemas.microsoft.com/office/drawing/2014/main" id="{08B941AD-16EA-4368-A08A-7A1C3F7F4766}"/>
                  </a:ext>
                </a:extLst>
              </p:cNvPr>
              <p:cNvSpPr>
                <a:spLocks/>
              </p:cNvSpPr>
              <p:nvPr/>
            </p:nvSpPr>
            <p:spPr bwMode="auto">
              <a:xfrm>
                <a:off x="3667126" y="3184525"/>
                <a:ext cx="492125" cy="496888"/>
              </a:xfrm>
              <a:custGeom>
                <a:avLst/>
                <a:gdLst>
                  <a:gd name="T0" fmla="*/ 2147483646 w 149"/>
                  <a:gd name="T1" fmla="*/ 0 h 149"/>
                  <a:gd name="T2" fmla="*/ 2147483646 w 149"/>
                  <a:gd name="T3" fmla="*/ 2147483646 h 149"/>
                  <a:gd name="T4" fmla="*/ 2147483646 w 149"/>
                  <a:gd name="T5" fmla="*/ 2147483646 h 149"/>
                  <a:gd name="T6" fmla="*/ 0 w 149"/>
                  <a:gd name="T7" fmla="*/ 2147483646 h 149"/>
                  <a:gd name="T8" fmla="*/ 2147483646 w 149"/>
                  <a:gd name="T9" fmla="*/ 0 h 149"/>
                  <a:gd name="T10" fmla="*/ 2147483646 w 149"/>
                  <a:gd name="T11" fmla="*/ 2147483646 h 149"/>
                  <a:gd name="T12" fmla="*/ 2147483646 w 149"/>
                  <a:gd name="T13" fmla="*/ 2147483646 h 149"/>
                  <a:gd name="T14" fmla="*/ 2147483646 w 149"/>
                  <a:gd name="T15" fmla="*/ 2147483646 h 149"/>
                  <a:gd name="T16" fmla="*/ 2147483646 w 149"/>
                  <a:gd name="T17" fmla="*/ 2147483646 h 149"/>
                  <a:gd name="T18" fmla="*/ 2147483646 w 149"/>
                  <a:gd name="T19" fmla="*/ 2147483646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1" name="ïslíḍê">
                <a:extLst>
                  <a:ext uri="{FF2B5EF4-FFF2-40B4-BE49-F238E27FC236}">
                    <a16:creationId xmlns:a16="http://schemas.microsoft.com/office/drawing/2014/main" id="{0945A646-8889-4503-970E-F6C898109B70}"/>
                  </a:ext>
                </a:extLst>
              </p:cNvPr>
              <p:cNvSpPr>
                <a:spLocks/>
              </p:cNvSpPr>
              <p:nvPr/>
            </p:nvSpPr>
            <p:spPr bwMode="auto">
              <a:xfrm>
                <a:off x="3775076" y="3248025"/>
                <a:ext cx="274638" cy="146050"/>
              </a:xfrm>
              <a:custGeom>
                <a:avLst/>
                <a:gdLst>
                  <a:gd name="T0" fmla="*/ 2147483646 w 83"/>
                  <a:gd name="T1" fmla="*/ 2147483646 h 44"/>
                  <a:gd name="T2" fmla="*/ 2147483646 w 83"/>
                  <a:gd name="T3" fmla="*/ 2147483646 h 44"/>
                  <a:gd name="T4" fmla="*/ 2147483646 w 83"/>
                  <a:gd name="T5" fmla="*/ 2147483646 h 44"/>
                  <a:gd name="T6" fmla="*/ 2147483646 w 83"/>
                  <a:gd name="T7" fmla="*/ 2147483646 h 44"/>
                  <a:gd name="T8" fmla="*/ 2147483646 w 83"/>
                  <a:gd name="T9" fmla="*/ 2147483646 h 44"/>
                  <a:gd name="T10" fmla="*/ 2147483646 w 83"/>
                  <a:gd name="T11" fmla="*/ 2147483646 h 44"/>
                  <a:gd name="T12" fmla="*/ 2147483646 w 83"/>
                  <a:gd name="T13" fmla="*/ 2147483646 h 44"/>
                  <a:gd name="T14" fmla="*/ 2147483646 w 83"/>
                  <a:gd name="T15" fmla="*/ 2147483646 h 44"/>
                  <a:gd name="T16" fmla="*/ 2147483646 w 83"/>
                  <a:gd name="T17" fmla="*/ 2147483646 h 44"/>
                  <a:gd name="T18" fmla="*/ 2147483646 w 83"/>
                  <a:gd name="T19" fmla="*/ 2147483646 h 44"/>
                  <a:gd name="T20" fmla="*/ 2147483646 w 83"/>
                  <a:gd name="T21" fmla="*/ 2147483646 h 44"/>
                  <a:gd name="T22" fmla="*/ 2147483646 w 83"/>
                  <a:gd name="T23" fmla="*/ 2147483646 h 44"/>
                  <a:gd name="T24" fmla="*/ 2147483646 w 83"/>
                  <a:gd name="T25" fmla="*/ 2147483646 h 44"/>
                  <a:gd name="T26" fmla="*/ 2147483646 w 83"/>
                  <a:gd name="T27" fmla="*/ 2147483646 h 44"/>
                  <a:gd name="T28" fmla="*/ 2147483646 w 83"/>
                  <a:gd name="T29" fmla="*/ 2147483646 h 44"/>
                  <a:gd name="T30" fmla="*/ 2147483646 w 83"/>
                  <a:gd name="T31" fmla="*/ 2147483646 h 44"/>
                  <a:gd name="T32" fmla="*/ 2147483646 w 83"/>
                  <a:gd name="T33" fmla="*/ 2147483646 h 44"/>
                  <a:gd name="T34" fmla="*/ 2147483646 w 83"/>
                  <a:gd name="T35" fmla="*/ 2147483646 h 44"/>
                  <a:gd name="T36" fmla="*/ 2147483646 w 83"/>
                  <a:gd name="T37" fmla="*/ 2147483646 h 44"/>
                  <a:gd name="T38" fmla="*/ 2147483646 w 83"/>
                  <a:gd name="T39" fmla="*/ 2147483646 h 44"/>
                  <a:gd name="T40" fmla="*/ 2147483646 w 83"/>
                  <a:gd name="T41" fmla="*/ 2147483646 h 44"/>
                  <a:gd name="T42" fmla="*/ 2147483646 w 83"/>
                  <a:gd name="T43" fmla="*/ 2147483646 h 44"/>
                  <a:gd name="T44" fmla="*/ 2147483646 w 83"/>
                  <a:gd name="T45" fmla="*/ 2147483646 h 44"/>
                  <a:gd name="T46" fmla="*/ 2147483646 w 83"/>
                  <a:gd name="T47" fmla="*/ 0 h 44"/>
                  <a:gd name="T48" fmla="*/ 2147483646 w 83"/>
                  <a:gd name="T49" fmla="*/ 0 h 44"/>
                  <a:gd name="T50" fmla="*/ 2147483646 w 83"/>
                  <a:gd name="T51" fmla="*/ 2147483646 h 44"/>
                  <a:gd name="T52" fmla="*/ 2147483646 w 83"/>
                  <a:gd name="T53" fmla="*/ 2147483646 h 44"/>
                  <a:gd name="T54" fmla="*/ 2147483646 w 83"/>
                  <a:gd name="T55" fmla="*/ 2147483646 h 44"/>
                  <a:gd name="T56" fmla="*/ 2147483646 w 83"/>
                  <a:gd name="T57" fmla="*/ 2147483646 h 44"/>
                  <a:gd name="T58" fmla="*/ 2147483646 w 83"/>
                  <a:gd name="T59" fmla="*/ 2147483646 h 44"/>
                  <a:gd name="T60" fmla="*/ 2147483646 w 83"/>
                  <a:gd name="T61" fmla="*/ 2147483646 h 44"/>
                  <a:gd name="T62" fmla="*/ 2147483646 w 83"/>
                  <a:gd name="T63" fmla="*/ 2147483646 h 44"/>
                  <a:gd name="T64" fmla="*/ 2147483646 w 83"/>
                  <a:gd name="T65" fmla="*/ 2147483646 h 44"/>
                  <a:gd name="T66" fmla="*/ 2147483646 w 83"/>
                  <a:gd name="T67" fmla="*/ 2147483646 h 44"/>
                  <a:gd name="T68" fmla="*/ 2147483646 w 83"/>
                  <a:gd name="T69" fmla="*/ 2147483646 h 44"/>
                  <a:gd name="T70" fmla="*/ 2147483646 w 83"/>
                  <a:gd name="T71" fmla="*/ 2147483646 h 44"/>
                  <a:gd name="T72" fmla="*/ 2147483646 w 83"/>
                  <a:gd name="T73" fmla="*/ 2147483646 h 44"/>
                  <a:gd name="T74" fmla="*/ 2147483646 w 83"/>
                  <a:gd name="T75" fmla="*/ 2147483646 h 44"/>
                  <a:gd name="T76" fmla="*/ 2147483646 w 83"/>
                  <a:gd name="T77" fmla="*/ 2147483646 h 44"/>
                  <a:gd name="T78" fmla="*/ 2147483646 w 83"/>
                  <a:gd name="T79" fmla="*/ 2147483646 h 44"/>
                  <a:gd name="T80" fmla="*/ 2147483646 w 83"/>
                  <a:gd name="T81" fmla="*/ 2147483646 h 44"/>
                  <a:gd name="T82" fmla="*/ 0 w 83"/>
                  <a:gd name="T83" fmla="*/ 2147483646 h 44"/>
                  <a:gd name="T84" fmla="*/ 2147483646 w 83"/>
                  <a:gd name="T85" fmla="*/ 2147483646 h 44"/>
                  <a:gd name="T86" fmla="*/ 2147483646 w 83"/>
                  <a:gd name="T87" fmla="*/ 2147483646 h 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2" name="íṡļïdê">
                <a:extLst>
                  <a:ext uri="{FF2B5EF4-FFF2-40B4-BE49-F238E27FC236}">
                    <a16:creationId xmlns:a16="http://schemas.microsoft.com/office/drawing/2014/main" id="{C71C9BD6-A812-4AE6-859B-96C7CCD2BC71}"/>
                  </a:ext>
                </a:extLst>
              </p:cNvPr>
              <p:cNvSpPr>
                <a:spLocks/>
              </p:cNvSpPr>
              <p:nvPr/>
            </p:nvSpPr>
            <p:spPr bwMode="auto">
              <a:xfrm>
                <a:off x="3614738" y="3370263"/>
                <a:ext cx="596900" cy="241300"/>
              </a:xfrm>
              <a:custGeom>
                <a:avLst/>
                <a:gdLst>
                  <a:gd name="T0" fmla="*/ 2147483646 w 181"/>
                  <a:gd name="T1" fmla="*/ 2147483646 h 72"/>
                  <a:gd name="T2" fmla="*/ 2147483646 w 181"/>
                  <a:gd name="T3" fmla="*/ 2147483646 h 72"/>
                  <a:gd name="T4" fmla="*/ 2147483646 w 181"/>
                  <a:gd name="T5" fmla="*/ 2147483646 h 72"/>
                  <a:gd name="T6" fmla="*/ 2147483646 w 181"/>
                  <a:gd name="T7" fmla="*/ 2147483646 h 72"/>
                  <a:gd name="T8" fmla="*/ 2147483646 w 181"/>
                  <a:gd name="T9" fmla="*/ 2147483646 h 72"/>
                  <a:gd name="T10" fmla="*/ 2147483646 w 181"/>
                  <a:gd name="T11" fmla="*/ 2147483646 h 72"/>
                  <a:gd name="T12" fmla="*/ 2147483646 w 181"/>
                  <a:gd name="T13" fmla="*/ 2147483646 h 72"/>
                  <a:gd name="T14" fmla="*/ 0 w 181"/>
                  <a:gd name="T15" fmla="*/ 2147483646 h 72"/>
                  <a:gd name="T16" fmla="*/ 2147483646 w 181"/>
                  <a:gd name="T17" fmla="*/ 0 h 72"/>
                  <a:gd name="T18" fmla="*/ 2147483646 w 181"/>
                  <a:gd name="T19" fmla="*/ 2147483646 h 72"/>
                  <a:gd name="T20" fmla="*/ 2147483646 w 181"/>
                  <a:gd name="T21" fmla="*/ 2147483646 h 72"/>
                  <a:gd name="T22" fmla="*/ 2147483646 w 181"/>
                  <a:gd name="T23" fmla="*/ 2147483646 h 72"/>
                  <a:gd name="T24" fmla="*/ 2147483646 w 181"/>
                  <a:gd name="T25" fmla="*/ 2147483646 h 72"/>
                  <a:gd name="T26" fmla="*/ 2147483646 w 181"/>
                  <a:gd name="T27" fmla="*/ 0 h 72"/>
                  <a:gd name="T28" fmla="*/ 2147483646 w 181"/>
                  <a:gd name="T29" fmla="*/ 2147483646 h 72"/>
                  <a:gd name="T30" fmla="*/ 2147483646 w 181"/>
                  <a:gd name="T31" fmla="*/ 2147483646 h 72"/>
                  <a:gd name="T32" fmla="*/ 2147483646 w 181"/>
                  <a:gd name="T33" fmla="*/ 2147483646 h 72"/>
                  <a:gd name="T34" fmla="*/ 2147483646 w 181"/>
                  <a:gd name="T35" fmla="*/ 2147483646 h 72"/>
                  <a:gd name="T36" fmla="*/ 2147483646 w 181"/>
                  <a:gd name="T37" fmla="*/ 2147483646 h 72"/>
                  <a:gd name="T38" fmla="*/ 2147483646 w 181"/>
                  <a:gd name="T39" fmla="*/ 2147483646 h 72"/>
                  <a:gd name="T40" fmla="*/ 2147483646 w 181"/>
                  <a:gd name="T41" fmla="*/ 2147483646 h 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3" name="iş1ïďe">
                <a:extLst>
                  <a:ext uri="{FF2B5EF4-FFF2-40B4-BE49-F238E27FC236}">
                    <a16:creationId xmlns:a16="http://schemas.microsoft.com/office/drawing/2014/main" id="{0AAC6CED-8881-40FF-8E83-80064C88BECF}"/>
                  </a:ext>
                </a:extLst>
              </p:cNvPr>
              <p:cNvSpPr>
                <a:spLocks/>
              </p:cNvSpPr>
              <p:nvPr/>
            </p:nvSpPr>
            <p:spPr bwMode="auto">
              <a:xfrm>
                <a:off x="3624263" y="3381375"/>
                <a:ext cx="577850" cy="200025"/>
              </a:xfrm>
              <a:custGeom>
                <a:avLst/>
                <a:gdLst>
                  <a:gd name="T0" fmla="*/ 2147483646 w 175"/>
                  <a:gd name="T1" fmla="*/ 2147483646 h 60"/>
                  <a:gd name="T2" fmla="*/ 2147483646 w 175"/>
                  <a:gd name="T3" fmla="*/ 2147483646 h 60"/>
                  <a:gd name="T4" fmla="*/ 2147483646 w 175"/>
                  <a:gd name="T5" fmla="*/ 2147483646 h 60"/>
                  <a:gd name="T6" fmla="*/ 2147483646 w 175"/>
                  <a:gd name="T7" fmla="*/ 2147483646 h 60"/>
                  <a:gd name="T8" fmla="*/ 2147483646 w 175"/>
                  <a:gd name="T9" fmla="*/ 2147483646 h 60"/>
                  <a:gd name="T10" fmla="*/ 2147483646 w 175"/>
                  <a:gd name="T11" fmla="*/ 2147483646 h 60"/>
                  <a:gd name="T12" fmla="*/ 2147483646 w 175"/>
                  <a:gd name="T13" fmla="*/ 2147483646 h 60"/>
                  <a:gd name="T14" fmla="*/ 2147483646 w 175"/>
                  <a:gd name="T15" fmla="*/ 2147483646 h 60"/>
                  <a:gd name="T16" fmla="*/ 2147483646 w 175"/>
                  <a:gd name="T17" fmla="*/ 2147483646 h 60"/>
                  <a:gd name="T18" fmla="*/ 2147483646 w 175"/>
                  <a:gd name="T19" fmla="*/ 2147483646 h 60"/>
                  <a:gd name="T20" fmla="*/ 0 w 175"/>
                  <a:gd name="T21" fmla="*/ 2147483646 h 60"/>
                  <a:gd name="T22" fmla="*/ 2147483646 w 175"/>
                  <a:gd name="T23" fmla="*/ 0 h 60"/>
                  <a:gd name="T24" fmla="*/ 2147483646 w 175"/>
                  <a:gd name="T25" fmla="*/ 2147483646 h 60"/>
                  <a:gd name="T26" fmla="*/ 2147483646 w 175"/>
                  <a:gd name="T27" fmla="*/ 2147483646 h 60"/>
                  <a:gd name="T28" fmla="*/ 2147483646 w 175"/>
                  <a:gd name="T29" fmla="*/ 2147483646 h 60"/>
                  <a:gd name="T30" fmla="*/ 2147483646 w 175"/>
                  <a:gd name="T31" fmla="*/ 2147483646 h 60"/>
                  <a:gd name="T32" fmla="*/ 2147483646 w 175"/>
                  <a:gd name="T33" fmla="*/ 0 h 60"/>
                  <a:gd name="T34" fmla="*/ 2147483646 w 175"/>
                  <a:gd name="T35" fmla="*/ 2147483646 h 60"/>
                  <a:gd name="T36" fmla="*/ 2147483646 w 175"/>
                  <a:gd name="T37" fmla="*/ 2147483646 h 60"/>
                  <a:gd name="T38" fmla="*/ 2147483646 w 175"/>
                  <a:gd name="T39" fmla="*/ 2147483646 h 60"/>
                  <a:gd name="T40" fmla="*/ 2147483646 w 175"/>
                  <a:gd name="T41" fmla="*/ 2147483646 h 60"/>
                  <a:gd name="T42" fmla="*/ 2147483646 w 175"/>
                  <a:gd name="T43" fmla="*/ 2147483646 h 60"/>
                  <a:gd name="T44" fmla="*/ 2147483646 w 175"/>
                  <a:gd name="T45" fmla="*/ 2147483646 h 60"/>
                  <a:gd name="T46" fmla="*/ 2147483646 w 175"/>
                  <a:gd name="T47" fmla="*/ 2147483646 h 60"/>
                  <a:gd name="T48" fmla="*/ 2147483646 w 175"/>
                  <a:gd name="T49" fmla="*/ 2147483646 h 6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4" name="ïṩḷíḍé">
                <a:extLst>
                  <a:ext uri="{FF2B5EF4-FFF2-40B4-BE49-F238E27FC236}">
                    <a16:creationId xmlns:a16="http://schemas.microsoft.com/office/drawing/2014/main" id="{C5018699-8B8B-4867-9E3F-6260C433DCD8}"/>
                  </a:ext>
                </a:extLst>
              </p:cNvPr>
              <p:cNvSpPr>
                <a:spLocks noChangeArrowheads="1"/>
              </p:cNvSpPr>
              <p:nvPr/>
            </p:nvSpPr>
            <p:spPr bwMode="auto">
              <a:xfrm>
                <a:off x="4064189"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5" name="ïśľíḍè">
                <a:extLst>
                  <a:ext uri="{FF2B5EF4-FFF2-40B4-BE49-F238E27FC236}">
                    <a16:creationId xmlns:a16="http://schemas.microsoft.com/office/drawing/2014/main" id="{5333CB71-92B2-45CF-A534-C5644A922CFC}"/>
                  </a:ext>
                </a:extLst>
              </p:cNvPr>
              <p:cNvSpPr>
                <a:spLocks noChangeArrowheads="1"/>
              </p:cNvSpPr>
              <p:nvPr/>
            </p:nvSpPr>
            <p:spPr bwMode="auto">
              <a:xfrm>
                <a:off x="3739822" y="3489710"/>
                <a:ext cx="15087"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6" name="í$ḻîḋè">
                <a:extLst>
                  <a:ext uri="{FF2B5EF4-FFF2-40B4-BE49-F238E27FC236}">
                    <a16:creationId xmlns:a16="http://schemas.microsoft.com/office/drawing/2014/main" id="{15084E85-A14A-47E9-BC53-C0D63A1A1D0A}"/>
                  </a:ext>
                </a:extLst>
              </p:cNvPr>
              <p:cNvSpPr>
                <a:spLocks noChangeArrowheads="1"/>
              </p:cNvSpPr>
              <p:nvPr/>
            </p:nvSpPr>
            <p:spPr bwMode="auto">
              <a:xfrm>
                <a:off x="4124536"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7" name="iṣļíḋe">
                <a:extLst>
                  <a:ext uri="{FF2B5EF4-FFF2-40B4-BE49-F238E27FC236}">
                    <a16:creationId xmlns:a16="http://schemas.microsoft.com/office/drawing/2014/main" id="{E1662325-C78E-4722-AA50-24865246DD79}"/>
                  </a:ext>
                </a:extLst>
              </p:cNvPr>
              <p:cNvSpPr>
                <a:spLocks noChangeArrowheads="1"/>
              </p:cNvSpPr>
              <p:nvPr/>
            </p:nvSpPr>
            <p:spPr bwMode="auto">
              <a:xfrm>
                <a:off x="3709649" y="3489710"/>
                <a:ext cx="15087"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8" name="iṩḷiḓé">
                <a:extLst>
                  <a:ext uri="{FF2B5EF4-FFF2-40B4-BE49-F238E27FC236}">
                    <a16:creationId xmlns:a16="http://schemas.microsoft.com/office/drawing/2014/main" id="{8B550923-6998-43F4-AEDB-D446037F8EA2}"/>
                  </a:ext>
                </a:extLst>
              </p:cNvPr>
              <p:cNvSpPr>
                <a:spLocks noChangeArrowheads="1"/>
              </p:cNvSpPr>
              <p:nvPr/>
            </p:nvSpPr>
            <p:spPr bwMode="auto">
              <a:xfrm>
                <a:off x="4094363"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9" name="iSľiḍè">
                <a:extLst>
                  <a:ext uri="{FF2B5EF4-FFF2-40B4-BE49-F238E27FC236}">
                    <a16:creationId xmlns:a16="http://schemas.microsoft.com/office/drawing/2014/main" id="{AE17F797-242B-4EF5-AE0E-A8F389A10966}"/>
                  </a:ext>
                </a:extLst>
              </p:cNvPr>
              <p:cNvSpPr>
                <a:spLocks noChangeArrowheads="1"/>
              </p:cNvSpPr>
              <p:nvPr/>
            </p:nvSpPr>
            <p:spPr bwMode="auto">
              <a:xfrm>
                <a:off x="3664388" y="3459520"/>
                <a:ext cx="495351" cy="5032"/>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0" name="ïṩḷîḍe">
                <a:extLst>
                  <a:ext uri="{FF2B5EF4-FFF2-40B4-BE49-F238E27FC236}">
                    <a16:creationId xmlns:a16="http://schemas.microsoft.com/office/drawing/2014/main" id="{5ABF5CA3-6691-4447-995D-6726F4179B21}"/>
                  </a:ext>
                </a:extLst>
              </p:cNvPr>
              <p:cNvSpPr>
                <a:spLocks noChangeArrowheads="1"/>
              </p:cNvSpPr>
              <p:nvPr/>
            </p:nvSpPr>
            <p:spPr bwMode="auto">
              <a:xfrm>
                <a:off x="3664388" y="3474615"/>
                <a:ext cx="115665"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1" name="íšḻiḑê">
                <a:extLst>
                  <a:ext uri="{FF2B5EF4-FFF2-40B4-BE49-F238E27FC236}">
                    <a16:creationId xmlns:a16="http://schemas.microsoft.com/office/drawing/2014/main" id="{5A81CE69-F3AD-42DC-9A4B-A3B5CD604360}"/>
                  </a:ext>
                </a:extLst>
              </p:cNvPr>
              <p:cNvSpPr>
                <a:spLocks noChangeArrowheads="1"/>
              </p:cNvSpPr>
              <p:nvPr/>
            </p:nvSpPr>
            <p:spPr bwMode="auto">
              <a:xfrm>
                <a:off x="3790111" y="3474615"/>
                <a:ext cx="42747"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2" name="ïṩļïďè">
                <a:extLst>
                  <a:ext uri="{FF2B5EF4-FFF2-40B4-BE49-F238E27FC236}">
                    <a16:creationId xmlns:a16="http://schemas.microsoft.com/office/drawing/2014/main" id="{36A314E6-4892-4A34-B58E-9A71696E495C}"/>
                  </a:ext>
                </a:extLst>
              </p:cNvPr>
              <p:cNvSpPr>
                <a:spLocks noChangeArrowheads="1"/>
              </p:cNvSpPr>
              <p:nvPr/>
            </p:nvSpPr>
            <p:spPr bwMode="auto">
              <a:xfrm>
                <a:off x="3850459" y="3474615"/>
                <a:ext cx="57834"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3" name="îṥlïḋê">
                <a:extLst>
                  <a:ext uri="{FF2B5EF4-FFF2-40B4-BE49-F238E27FC236}">
                    <a16:creationId xmlns:a16="http://schemas.microsoft.com/office/drawing/2014/main" id="{0DF998CB-2227-4B73-AEE6-B35F8AEE3D15}"/>
                  </a:ext>
                </a:extLst>
              </p:cNvPr>
              <p:cNvSpPr>
                <a:spLocks noChangeArrowheads="1"/>
              </p:cNvSpPr>
              <p:nvPr/>
            </p:nvSpPr>
            <p:spPr bwMode="auto">
              <a:xfrm>
                <a:off x="3918350" y="3474615"/>
                <a:ext cx="55318"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4" name="îṧľïdè">
                <a:extLst>
                  <a:ext uri="{FF2B5EF4-FFF2-40B4-BE49-F238E27FC236}">
                    <a16:creationId xmlns:a16="http://schemas.microsoft.com/office/drawing/2014/main" id="{21096041-9685-42EA-B8AE-AD177382EF9B}"/>
                  </a:ext>
                </a:extLst>
              </p:cNvPr>
              <p:cNvSpPr>
                <a:spLocks noChangeArrowheads="1"/>
              </p:cNvSpPr>
              <p:nvPr/>
            </p:nvSpPr>
            <p:spPr bwMode="auto">
              <a:xfrm>
                <a:off x="3993784" y="3474615"/>
                <a:ext cx="42745"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5" name="iSḷîḓê">
                <a:extLst>
                  <a:ext uri="{FF2B5EF4-FFF2-40B4-BE49-F238E27FC236}">
                    <a16:creationId xmlns:a16="http://schemas.microsoft.com/office/drawing/2014/main" id="{D34CDEC6-35D7-4D1C-BEFD-4C2FD82D4824}"/>
                  </a:ext>
                </a:extLst>
              </p:cNvPr>
              <p:cNvSpPr>
                <a:spLocks noChangeArrowheads="1"/>
              </p:cNvSpPr>
              <p:nvPr/>
            </p:nvSpPr>
            <p:spPr bwMode="auto">
              <a:xfrm>
                <a:off x="4046587" y="3474615"/>
                <a:ext cx="113152"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6" name="îślíďè">
                <a:extLst>
                  <a:ext uri="{FF2B5EF4-FFF2-40B4-BE49-F238E27FC236}">
                    <a16:creationId xmlns:a16="http://schemas.microsoft.com/office/drawing/2014/main" id="{DFD249E7-7976-4666-A8A7-0E311CCED959}"/>
                  </a:ext>
                </a:extLst>
              </p:cNvPr>
              <p:cNvSpPr>
                <a:spLocks noChangeArrowheads="1"/>
              </p:cNvSpPr>
              <p:nvPr/>
            </p:nvSpPr>
            <p:spPr bwMode="auto">
              <a:xfrm>
                <a:off x="3978697" y="3474615"/>
                <a:ext cx="7543"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7" name="iSḻïḍè">
                <a:extLst>
                  <a:ext uri="{FF2B5EF4-FFF2-40B4-BE49-F238E27FC236}">
                    <a16:creationId xmlns:a16="http://schemas.microsoft.com/office/drawing/2014/main" id="{74C416B8-A3DF-41B3-94F8-3AF1DEE7C521}"/>
                  </a:ext>
                </a:extLst>
              </p:cNvPr>
              <p:cNvSpPr>
                <a:spLocks noChangeArrowheads="1"/>
              </p:cNvSpPr>
              <p:nvPr/>
            </p:nvSpPr>
            <p:spPr bwMode="auto">
              <a:xfrm>
                <a:off x="3837887" y="3474615"/>
                <a:ext cx="7543"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8" name="ïṡliḑê">
                <a:extLst>
                  <a:ext uri="{FF2B5EF4-FFF2-40B4-BE49-F238E27FC236}">
                    <a16:creationId xmlns:a16="http://schemas.microsoft.com/office/drawing/2014/main" id="{1DD2A06B-7472-4F18-95E8-605E5D988CDD}"/>
                  </a:ext>
                </a:extLst>
              </p:cNvPr>
              <p:cNvSpPr>
                <a:spLocks/>
              </p:cNvSpPr>
              <p:nvPr/>
            </p:nvSpPr>
            <p:spPr bwMode="auto">
              <a:xfrm>
                <a:off x="3851276" y="3384550"/>
                <a:ext cx="26988"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9" name="islïďé">
                <a:extLst>
                  <a:ext uri="{FF2B5EF4-FFF2-40B4-BE49-F238E27FC236}">
                    <a16:creationId xmlns:a16="http://schemas.microsoft.com/office/drawing/2014/main" id="{CC2022B6-666F-426A-A870-5D9E7AD1AE8E}"/>
                  </a:ext>
                </a:extLst>
              </p:cNvPr>
              <p:cNvSpPr>
                <a:spLocks/>
              </p:cNvSpPr>
              <p:nvPr/>
            </p:nvSpPr>
            <p:spPr bwMode="auto">
              <a:xfrm>
                <a:off x="3817938" y="3384550"/>
                <a:ext cx="26988" cy="15875"/>
              </a:xfrm>
              <a:custGeom>
                <a:avLst/>
                <a:gdLst>
                  <a:gd name="T0" fmla="*/ 2147483646 w 8"/>
                  <a:gd name="T1" fmla="*/ 0 h 5"/>
                  <a:gd name="T2" fmla="*/ 2147483646 w 8"/>
                  <a:gd name="T3" fmla="*/ 2147483646 h 5"/>
                  <a:gd name="T4" fmla="*/ 2147483646 w 8"/>
                  <a:gd name="T5" fmla="*/ 2147483646 h 5"/>
                  <a:gd name="T6" fmla="*/ 2147483646 w 8"/>
                  <a:gd name="T7" fmla="*/ 0 h 5"/>
                  <a:gd name="T8" fmla="*/ 2147483646 w 8"/>
                  <a:gd name="T9" fmla="*/ 0 h 5"/>
                  <a:gd name="T10" fmla="*/ 2147483646 w 8"/>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0" name="îṥḷîdé">
                <a:extLst>
                  <a:ext uri="{FF2B5EF4-FFF2-40B4-BE49-F238E27FC236}">
                    <a16:creationId xmlns:a16="http://schemas.microsoft.com/office/drawing/2014/main" id="{D481FBBB-0275-437A-B1BE-15DC0EC93288}"/>
                  </a:ext>
                </a:extLst>
              </p:cNvPr>
              <p:cNvSpPr>
                <a:spLocks/>
              </p:cNvSpPr>
              <p:nvPr/>
            </p:nvSpPr>
            <p:spPr bwMode="auto">
              <a:xfrm>
                <a:off x="3983038" y="3384550"/>
                <a:ext cx="26988" cy="15875"/>
              </a:xfrm>
              <a:custGeom>
                <a:avLst/>
                <a:gdLst>
                  <a:gd name="T0" fmla="*/ 2147483646 w 8"/>
                  <a:gd name="T1" fmla="*/ 0 h 5"/>
                  <a:gd name="T2" fmla="*/ 0 w 8"/>
                  <a:gd name="T3" fmla="*/ 2147483646 h 5"/>
                  <a:gd name="T4" fmla="*/ 2147483646 w 8"/>
                  <a:gd name="T5" fmla="*/ 2147483646 h 5"/>
                  <a:gd name="T6" fmla="*/ 2147483646 w 8"/>
                  <a:gd name="T7" fmla="*/ 0 h 5"/>
                  <a:gd name="T8" fmla="*/ 2147483646 w 8"/>
                  <a:gd name="T9" fmla="*/ 0 h 5"/>
                  <a:gd name="T10" fmla="*/ 2147483646 w 8"/>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1" name="isḷîḋé">
                <a:extLst>
                  <a:ext uri="{FF2B5EF4-FFF2-40B4-BE49-F238E27FC236}">
                    <a16:creationId xmlns:a16="http://schemas.microsoft.com/office/drawing/2014/main" id="{E3E7EB05-DB99-4E93-A1F0-A627142332C5}"/>
                  </a:ext>
                </a:extLst>
              </p:cNvPr>
              <p:cNvSpPr>
                <a:spLocks/>
              </p:cNvSpPr>
              <p:nvPr/>
            </p:nvSpPr>
            <p:spPr bwMode="auto">
              <a:xfrm>
                <a:off x="3884613" y="3384550"/>
                <a:ext cx="26988"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2" name="iśḷïḑè">
                <a:extLst>
                  <a:ext uri="{FF2B5EF4-FFF2-40B4-BE49-F238E27FC236}">
                    <a16:creationId xmlns:a16="http://schemas.microsoft.com/office/drawing/2014/main" id="{64DA508D-977E-4807-A3C6-BBCF1F241EB6}"/>
                  </a:ext>
                </a:extLst>
              </p:cNvPr>
              <p:cNvSpPr>
                <a:spLocks/>
              </p:cNvSpPr>
              <p:nvPr/>
            </p:nvSpPr>
            <p:spPr bwMode="auto">
              <a:xfrm>
                <a:off x="3917951" y="3384550"/>
                <a:ext cx="25400"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3" name="iṧľiďé">
                <a:extLst>
                  <a:ext uri="{FF2B5EF4-FFF2-40B4-BE49-F238E27FC236}">
                    <a16:creationId xmlns:a16="http://schemas.microsoft.com/office/drawing/2014/main" id="{88A62318-4F34-4A6C-A7CB-57FC36F71055}"/>
                  </a:ext>
                </a:extLst>
              </p:cNvPr>
              <p:cNvSpPr>
                <a:spLocks/>
              </p:cNvSpPr>
              <p:nvPr/>
            </p:nvSpPr>
            <p:spPr bwMode="auto">
              <a:xfrm>
                <a:off x="3951288" y="3384550"/>
                <a:ext cx="25400"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4" name="išľïḍé">
                <a:extLst>
                  <a:ext uri="{FF2B5EF4-FFF2-40B4-BE49-F238E27FC236}">
                    <a16:creationId xmlns:a16="http://schemas.microsoft.com/office/drawing/2014/main" id="{A75663A0-77C1-425C-9198-0F0CB81C3DEF}"/>
                  </a:ext>
                </a:extLst>
              </p:cNvPr>
              <p:cNvSpPr>
                <a:spLocks noChangeArrowheads="1"/>
              </p:cNvSpPr>
              <p:nvPr/>
            </p:nvSpPr>
            <p:spPr bwMode="auto">
              <a:xfrm>
                <a:off x="3772511" y="3484678"/>
                <a:ext cx="7543"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5" name="îŝlîḑè">
                <a:extLst>
                  <a:ext uri="{FF2B5EF4-FFF2-40B4-BE49-F238E27FC236}">
                    <a16:creationId xmlns:a16="http://schemas.microsoft.com/office/drawing/2014/main" id="{99E77D1B-3614-41AA-AC66-5C64AF0B0C5A}"/>
                  </a:ext>
                </a:extLst>
              </p:cNvPr>
              <p:cNvSpPr>
                <a:spLocks/>
              </p:cNvSpPr>
              <p:nvPr/>
            </p:nvSpPr>
            <p:spPr bwMode="auto">
              <a:xfrm>
                <a:off x="3786188" y="3484563"/>
                <a:ext cx="46038" cy="60325"/>
              </a:xfrm>
              <a:custGeom>
                <a:avLst/>
                <a:gdLst>
                  <a:gd name="T0" fmla="*/ 2147483646 w 29"/>
                  <a:gd name="T1" fmla="*/ 0 h 38"/>
                  <a:gd name="T2" fmla="*/ 2147483646 w 29"/>
                  <a:gd name="T3" fmla="*/ 0 h 38"/>
                  <a:gd name="T4" fmla="*/ 2147483646 w 29"/>
                  <a:gd name="T5" fmla="*/ 2147483646 h 38"/>
                  <a:gd name="T6" fmla="*/ 2147483646 w 29"/>
                  <a:gd name="T7" fmla="*/ 2147483646 h 38"/>
                  <a:gd name="T8" fmla="*/ 0 w 29"/>
                  <a:gd name="T9" fmla="*/ 2147483646 h 38"/>
                  <a:gd name="T10" fmla="*/ 0 w 29"/>
                  <a:gd name="T11" fmla="*/ 2147483646 h 38"/>
                  <a:gd name="T12" fmla="*/ 2147483646 w 29"/>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6" name="îṩḻíḓe">
                <a:extLst>
                  <a:ext uri="{FF2B5EF4-FFF2-40B4-BE49-F238E27FC236}">
                    <a16:creationId xmlns:a16="http://schemas.microsoft.com/office/drawing/2014/main" id="{B786768E-2222-49AA-9686-7FC5A791E467}"/>
                  </a:ext>
                </a:extLst>
              </p:cNvPr>
              <p:cNvSpPr>
                <a:spLocks/>
              </p:cNvSpPr>
              <p:nvPr/>
            </p:nvSpPr>
            <p:spPr bwMode="auto">
              <a:xfrm>
                <a:off x="3994151" y="3484563"/>
                <a:ext cx="46038" cy="60325"/>
              </a:xfrm>
              <a:custGeom>
                <a:avLst/>
                <a:gdLst>
                  <a:gd name="T0" fmla="*/ 2147483646 w 29"/>
                  <a:gd name="T1" fmla="*/ 0 h 38"/>
                  <a:gd name="T2" fmla="*/ 2147483646 w 29"/>
                  <a:gd name="T3" fmla="*/ 0 h 38"/>
                  <a:gd name="T4" fmla="*/ 2147483646 w 29"/>
                  <a:gd name="T5" fmla="*/ 2147483646 h 38"/>
                  <a:gd name="T6" fmla="*/ 2147483646 w 29"/>
                  <a:gd name="T7" fmla="*/ 2147483646 h 38"/>
                  <a:gd name="T8" fmla="*/ 0 w 29"/>
                  <a:gd name="T9" fmla="*/ 2147483646 h 38"/>
                  <a:gd name="T10" fmla="*/ 0 w 29"/>
                  <a:gd name="T11" fmla="*/ 2147483646 h 38"/>
                  <a:gd name="T12" fmla="*/ 2147483646 w 29"/>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7" name="î$1îdè">
                <a:extLst>
                  <a:ext uri="{FF2B5EF4-FFF2-40B4-BE49-F238E27FC236}">
                    <a16:creationId xmlns:a16="http://schemas.microsoft.com/office/drawing/2014/main" id="{535684BB-916A-40A6-8A9A-8C63E466FCFD}"/>
                  </a:ext>
                </a:extLst>
              </p:cNvPr>
              <p:cNvSpPr>
                <a:spLocks/>
              </p:cNvSpPr>
              <p:nvPr/>
            </p:nvSpPr>
            <p:spPr bwMode="auto">
              <a:xfrm>
                <a:off x="3851276" y="3484563"/>
                <a:ext cx="122238" cy="60325"/>
              </a:xfrm>
              <a:custGeom>
                <a:avLst/>
                <a:gdLst>
                  <a:gd name="T0" fmla="*/ 2147483646 w 77"/>
                  <a:gd name="T1" fmla="*/ 0 h 38"/>
                  <a:gd name="T2" fmla="*/ 2147483646 w 77"/>
                  <a:gd name="T3" fmla="*/ 0 h 38"/>
                  <a:gd name="T4" fmla="*/ 2147483646 w 77"/>
                  <a:gd name="T5" fmla="*/ 2147483646 h 38"/>
                  <a:gd name="T6" fmla="*/ 2147483646 w 77"/>
                  <a:gd name="T7" fmla="*/ 2147483646 h 38"/>
                  <a:gd name="T8" fmla="*/ 0 w 77"/>
                  <a:gd name="T9" fmla="*/ 2147483646 h 38"/>
                  <a:gd name="T10" fmla="*/ 0 w 77"/>
                  <a:gd name="T11" fmla="*/ 2147483646 h 38"/>
                  <a:gd name="T12" fmla="*/ 2147483646 w 77"/>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8" name="iśľïḓe">
                <a:extLst>
                  <a:ext uri="{FF2B5EF4-FFF2-40B4-BE49-F238E27FC236}">
                    <a16:creationId xmlns:a16="http://schemas.microsoft.com/office/drawing/2014/main" id="{7390B4A4-5DE5-4E9D-B91B-2993175DCFC1}"/>
                  </a:ext>
                </a:extLst>
              </p:cNvPr>
              <p:cNvSpPr>
                <a:spLocks noChangeArrowheads="1"/>
              </p:cNvSpPr>
              <p:nvPr/>
            </p:nvSpPr>
            <p:spPr bwMode="auto">
              <a:xfrm>
                <a:off x="4046587" y="3484678"/>
                <a:ext cx="5029"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9" name="iṣļïḑè">
                <a:extLst>
                  <a:ext uri="{FF2B5EF4-FFF2-40B4-BE49-F238E27FC236}">
                    <a16:creationId xmlns:a16="http://schemas.microsoft.com/office/drawing/2014/main" id="{1AE105F2-64D4-45EB-9EBE-F6F40A0CD65D}"/>
                  </a:ext>
                </a:extLst>
              </p:cNvPr>
              <p:cNvSpPr>
                <a:spLocks noChangeArrowheads="1"/>
              </p:cNvSpPr>
              <p:nvPr/>
            </p:nvSpPr>
            <p:spPr bwMode="auto">
              <a:xfrm>
                <a:off x="3837887" y="3484678"/>
                <a:ext cx="7543"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90" name="iṡḷidé">
                <a:extLst>
                  <a:ext uri="{FF2B5EF4-FFF2-40B4-BE49-F238E27FC236}">
                    <a16:creationId xmlns:a16="http://schemas.microsoft.com/office/drawing/2014/main" id="{347B9C55-2AEC-4168-8B82-F648EA3122AC}"/>
                  </a:ext>
                </a:extLst>
              </p:cNvPr>
              <p:cNvSpPr>
                <a:spLocks noChangeArrowheads="1"/>
              </p:cNvSpPr>
              <p:nvPr/>
            </p:nvSpPr>
            <p:spPr bwMode="auto">
              <a:xfrm>
                <a:off x="3978697" y="3484678"/>
                <a:ext cx="5029"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91" name="íṡḷíḋe">
                <a:extLst>
                  <a:ext uri="{FF2B5EF4-FFF2-40B4-BE49-F238E27FC236}">
                    <a16:creationId xmlns:a16="http://schemas.microsoft.com/office/drawing/2014/main" id="{F97A9633-8605-4F9D-BE13-D18E8209662D}"/>
                  </a:ext>
                </a:extLst>
              </p:cNvPr>
              <p:cNvSpPr>
                <a:spLocks noChangeArrowheads="1"/>
              </p:cNvSpPr>
              <p:nvPr/>
            </p:nvSpPr>
            <p:spPr bwMode="auto">
              <a:xfrm>
                <a:off x="3810227" y="3550090"/>
                <a:ext cx="206186"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92" name="íŝ1iḑê">
                <a:extLst>
                  <a:ext uri="{FF2B5EF4-FFF2-40B4-BE49-F238E27FC236}">
                    <a16:creationId xmlns:a16="http://schemas.microsoft.com/office/drawing/2014/main" id="{D21BCDB7-C6B9-4BBB-9D7A-7176101B125F}"/>
                  </a:ext>
                </a:extLst>
              </p:cNvPr>
              <p:cNvSpPr>
                <a:spLocks noChangeArrowheads="1"/>
              </p:cNvSpPr>
              <p:nvPr/>
            </p:nvSpPr>
            <p:spPr bwMode="auto">
              <a:xfrm>
                <a:off x="3805198" y="3557637"/>
                <a:ext cx="213730" cy="2517"/>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93" name="îṩḷiḑe">
                <a:extLst>
                  <a:ext uri="{FF2B5EF4-FFF2-40B4-BE49-F238E27FC236}">
                    <a16:creationId xmlns:a16="http://schemas.microsoft.com/office/drawing/2014/main" id="{C53C9EB4-2D72-4FF1-96D9-5EA747A2925D}"/>
                  </a:ext>
                </a:extLst>
              </p:cNvPr>
              <p:cNvSpPr>
                <a:spLocks noChangeArrowheads="1"/>
              </p:cNvSpPr>
              <p:nvPr/>
            </p:nvSpPr>
            <p:spPr bwMode="auto">
              <a:xfrm>
                <a:off x="3802685" y="3567700"/>
                <a:ext cx="218758" cy="0"/>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94" name="iṧḻiḑê">
                <a:extLst>
                  <a:ext uri="{FF2B5EF4-FFF2-40B4-BE49-F238E27FC236}">
                    <a16:creationId xmlns:a16="http://schemas.microsoft.com/office/drawing/2014/main" id="{7FE88926-6797-402D-A74B-1EFE5ED44604}"/>
                  </a:ext>
                </a:extLst>
              </p:cNvPr>
              <p:cNvSpPr>
                <a:spLocks noChangeArrowheads="1"/>
              </p:cNvSpPr>
              <p:nvPr/>
            </p:nvSpPr>
            <p:spPr bwMode="auto">
              <a:xfrm>
                <a:off x="3802685" y="3570217"/>
                <a:ext cx="223787" cy="2515"/>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95" name="ïṣḻîḋè">
                <a:extLst>
                  <a:ext uri="{FF2B5EF4-FFF2-40B4-BE49-F238E27FC236}">
                    <a16:creationId xmlns:a16="http://schemas.microsoft.com/office/drawing/2014/main" id="{6729C4B6-1CEC-47E4-8133-B2C063F9A2FB}"/>
                  </a:ext>
                </a:extLst>
              </p:cNvPr>
              <p:cNvSpPr>
                <a:spLocks noChangeArrowheads="1"/>
              </p:cNvSpPr>
              <p:nvPr/>
            </p:nvSpPr>
            <p:spPr bwMode="auto">
              <a:xfrm>
                <a:off x="3795140" y="3580280"/>
                <a:ext cx="233846"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96" name="îṡ1îḍé">
                <a:extLst>
                  <a:ext uri="{FF2B5EF4-FFF2-40B4-BE49-F238E27FC236}">
                    <a16:creationId xmlns:a16="http://schemas.microsoft.com/office/drawing/2014/main" id="{52518A85-ACA6-4166-8DD3-9E70D787CB7A}"/>
                  </a:ext>
                </a:extLst>
              </p:cNvPr>
              <p:cNvSpPr>
                <a:spLocks/>
              </p:cNvSpPr>
              <p:nvPr/>
            </p:nvSpPr>
            <p:spPr bwMode="auto">
              <a:xfrm>
                <a:off x="3633788" y="3587750"/>
                <a:ext cx="560388" cy="6350"/>
              </a:xfrm>
              <a:custGeom>
                <a:avLst/>
                <a:gdLst>
                  <a:gd name="T0" fmla="*/ 0 w 353"/>
                  <a:gd name="T1" fmla="*/ 0 h 4"/>
                  <a:gd name="T2" fmla="*/ 2147483646 w 353"/>
                  <a:gd name="T3" fmla="*/ 0 h 4"/>
                  <a:gd name="T4" fmla="*/ 2147483646 w 353"/>
                  <a:gd name="T5" fmla="*/ 2147483646 h 4"/>
                  <a:gd name="T6" fmla="*/ 2147483646 w 353"/>
                  <a:gd name="T7" fmla="*/ 2147483646 h 4"/>
                  <a:gd name="T8" fmla="*/ 0 w 353"/>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7" name="îš1íḑe">
                <a:extLst>
                  <a:ext uri="{FF2B5EF4-FFF2-40B4-BE49-F238E27FC236}">
                    <a16:creationId xmlns:a16="http://schemas.microsoft.com/office/drawing/2014/main" id="{2ABEEE10-02D7-4F82-9239-DA43404E485B}"/>
                  </a:ext>
                </a:extLst>
              </p:cNvPr>
              <p:cNvSpPr>
                <a:spLocks/>
              </p:cNvSpPr>
              <p:nvPr/>
            </p:nvSpPr>
            <p:spPr bwMode="auto">
              <a:xfrm>
                <a:off x="3640138" y="3600450"/>
                <a:ext cx="547688" cy="6350"/>
              </a:xfrm>
              <a:custGeom>
                <a:avLst/>
                <a:gdLst>
                  <a:gd name="T0" fmla="*/ 0 w 345"/>
                  <a:gd name="T1" fmla="*/ 0 h 4"/>
                  <a:gd name="T2" fmla="*/ 2147483646 w 345"/>
                  <a:gd name="T3" fmla="*/ 0 h 4"/>
                  <a:gd name="T4" fmla="*/ 2147483646 w 345"/>
                  <a:gd name="T5" fmla="*/ 2147483646 h 4"/>
                  <a:gd name="T6" fmla="*/ 2147483646 w 345"/>
                  <a:gd name="T7" fmla="*/ 2147483646 h 4"/>
                  <a:gd name="T8" fmla="*/ 0 w 345"/>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8" name="iš1ïḍe">
                <a:extLst>
                  <a:ext uri="{FF2B5EF4-FFF2-40B4-BE49-F238E27FC236}">
                    <a16:creationId xmlns:a16="http://schemas.microsoft.com/office/drawing/2014/main" id="{9E28730C-C761-4C8D-B83D-CEABB4CAA004}"/>
                  </a:ext>
                </a:extLst>
              </p:cNvPr>
              <p:cNvSpPr>
                <a:spLocks noChangeArrowheads="1"/>
              </p:cNvSpPr>
              <p:nvPr/>
            </p:nvSpPr>
            <p:spPr bwMode="auto">
              <a:xfrm>
                <a:off x="3737308" y="3406687"/>
                <a:ext cx="352025"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99" name="îSḻîde">
                <a:extLst>
                  <a:ext uri="{FF2B5EF4-FFF2-40B4-BE49-F238E27FC236}">
                    <a16:creationId xmlns:a16="http://schemas.microsoft.com/office/drawing/2014/main" id="{BBECDAFF-3759-4CE5-8513-9AA3572C1424}"/>
                  </a:ext>
                </a:extLst>
              </p:cNvPr>
              <p:cNvSpPr>
                <a:spLocks noChangeArrowheads="1"/>
              </p:cNvSpPr>
              <p:nvPr/>
            </p:nvSpPr>
            <p:spPr bwMode="auto">
              <a:xfrm>
                <a:off x="3747366" y="3416750"/>
                <a:ext cx="32687"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0" name="î$ḻîḑé">
                <a:extLst>
                  <a:ext uri="{FF2B5EF4-FFF2-40B4-BE49-F238E27FC236}">
                    <a16:creationId xmlns:a16="http://schemas.microsoft.com/office/drawing/2014/main" id="{772FED42-D0BE-46E8-9743-08EFD91B03E3}"/>
                  </a:ext>
                </a:extLst>
              </p:cNvPr>
              <p:cNvSpPr>
                <a:spLocks noChangeArrowheads="1"/>
              </p:cNvSpPr>
              <p:nvPr/>
            </p:nvSpPr>
            <p:spPr bwMode="auto">
              <a:xfrm>
                <a:off x="3805198" y="3416750"/>
                <a:ext cx="211215" cy="2517"/>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1" name="íŝļïḓe">
                <a:extLst>
                  <a:ext uri="{FF2B5EF4-FFF2-40B4-BE49-F238E27FC236}">
                    <a16:creationId xmlns:a16="http://schemas.microsoft.com/office/drawing/2014/main" id="{39C091FF-0A8E-4984-AB7D-6F2396270CA5}"/>
                  </a:ext>
                </a:extLst>
              </p:cNvPr>
              <p:cNvSpPr>
                <a:spLocks noChangeArrowheads="1"/>
              </p:cNvSpPr>
              <p:nvPr/>
            </p:nvSpPr>
            <p:spPr bwMode="auto">
              <a:xfrm>
                <a:off x="3810227"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2" name="îS1iḍé">
                <a:extLst>
                  <a:ext uri="{FF2B5EF4-FFF2-40B4-BE49-F238E27FC236}">
                    <a16:creationId xmlns:a16="http://schemas.microsoft.com/office/drawing/2014/main" id="{E0F07F75-6A79-42C1-8255-54F1F6655234}"/>
                  </a:ext>
                </a:extLst>
              </p:cNvPr>
              <p:cNvSpPr>
                <a:spLocks noChangeArrowheads="1"/>
              </p:cNvSpPr>
              <p:nvPr/>
            </p:nvSpPr>
            <p:spPr bwMode="auto">
              <a:xfrm>
                <a:off x="3802685" y="3421782"/>
                <a:ext cx="251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3" name="išlïdé">
                <a:extLst>
                  <a:ext uri="{FF2B5EF4-FFF2-40B4-BE49-F238E27FC236}">
                    <a16:creationId xmlns:a16="http://schemas.microsoft.com/office/drawing/2014/main" id="{ACBF74DC-9A31-43A8-981F-C51635FAB15B}"/>
                  </a:ext>
                </a:extLst>
              </p:cNvPr>
              <p:cNvSpPr>
                <a:spLocks noChangeArrowheads="1"/>
              </p:cNvSpPr>
              <p:nvPr/>
            </p:nvSpPr>
            <p:spPr bwMode="auto">
              <a:xfrm>
                <a:off x="3790111"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4" name="ïSlïde">
                <a:extLst>
                  <a:ext uri="{FF2B5EF4-FFF2-40B4-BE49-F238E27FC236}">
                    <a16:creationId xmlns:a16="http://schemas.microsoft.com/office/drawing/2014/main" id="{3C48FB2A-615F-4C02-BB97-66B8E7C6CA06}"/>
                  </a:ext>
                </a:extLst>
              </p:cNvPr>
              <p:cNvSpPr>
                <a:spLocks/>
              </p:cNvSpPr>
              <p:nvPr/>
            </p:nvSpPr>
            <p:spPr bwMode="auto">
              <a:xfrm>
                <a:off x="3822701"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5" name="îşľïďe">
                <a:extLst>
                  <a:ext uri="{FF2B5EF4-FFF2-40B4-BE49-F238E27FC236}">
                    <a16:creationId xmlns:a16="http://schemas.microsoft.com/office/drawing/2014/main" id="{6CC21582-9959-47E2-82ED-B63E5462EDFE}"/>
                  </a:ext>
                </a:extLst>
              </p:cNvPr>
              <p:cNvSpPr>
                <a:spLocks/>
              </p:cNvSpPr>
              <p:nvPr/>
            </p:nvSpPr>
            <p:spPr bwMode="auto">
              <a:xfrm>
                <a:off x="3832226"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6" name="ïşľíďê">
                <a:extLst>
                  <a:ext uri="{FF2B5EF4-FFF2-40B4-BE49-F238E27FC236}">
                    <a16:creationId xmlns:a16="http://schemas.microsoft.com/office/drawing/2014/main" id="{231F2C49-EEAA-4EFC-9CDB-AD097232B9DD}"/>
                  </a:ext>
                </a:extLst>
              </p:cNvPr>
              <p:cNvSpPr>
                <a:spLocks/>
              </p:cNvSpPr>
              <p:nvPr/>
            </p:nvSpPr>
            <p:spPr bwMode="auto">
              <a:xfrm>
                <a:off x="38449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7" name="íś1ïdè">
                <a:extLst>
                  <a:ext uri="{FF2B5EF4-FFF2-40B4-BE49-F238E27FC236}">
                    <a16:creationId xmlns:a16="http://schemas.microsoft.com/office/drawing/2014/main" id="{E7A1BA56-28B2-4344-84EC-0A9ECD2AFCFC}"/>
                  </a:ext>
                </a:extLst>
              </p:cNvPr>
              <p:cNvSpPr>
                <a:spLocks/>
              </p:cNvSpPr>
              <p:nvPr/>
            </p:nvSpPr>
            <p:spPr bwMode="auto">
              <a:xfrm>
                <a:off x="3854451"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8" name="iṩḷiḍe">
                <a:extLst>
                  <a:ext uri="{FF2B5EF4-FFF2-40B4-BE49-F238E27FC236}">
                    <a16:creationId xmlns:a16="http://schemas.microsoft.com/office/drawing/2014/main" id="{8D5640E1-51C7-4B7D-A0BC-AB7D46DF2D3A}"/>
                  </a:ext>
                </a:extLst>
              </p:cNvPr>
              <p:cNvSpPr>
                <a:spLocks/>
              </p:cNvSpPr>
              <p:nvPr/>
            </p:nvSpPr>
            <p:spPr bwMode="auto">
              <a:xfrm>
                <a:off x="3865563"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9" name="ïŝ1iďè">
                <a:extLst>
                  <a:ext uri="{FF2B5EF4-FFF2-40B4-BE49-F238E27FC236}">
                    <a16:creationId xmlns:a16="http://schemas.microsoft.com/office/drawing/2014/main" id="{F5FBBDFE-9F7B-45A3-8DF0-3BBE05E81E6E}"/>
                  </a:ext>
                </a:extLst>
              </p:cNvPr>
              <p:cNvSpPr>
                <a:spLocks/>
              </p:cNvSpPr>
              <p:nvPr/>
            </p:nvSpPr>
            <p:spPr bwMode="auto">
              <a:xfrm>
                <a:off x="3878263"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10" name="íṩļíḋê">
                <a:extLst>
                  <a:ext uri="{FF2B5EF4-FFF2-40B4-BE49-F238E27FC236}">
                    <a16:creationId xmlns:a16="http://schemas.microsoft.com/office/drawing/2014/main" id="{CAF169F0-349F-4443-9FAC-D296423E950A}"/>
                  </a:ext>
                </a:extLst>
              </p:cNvPr>
              <p:cNvSpPr>
                <a:spLocks/>
              </p:cNvSpPr>
              <p:nvPr/>
            </p:nvSpPr>
            <p:spPr bwMode="auto">
              <a:xfrm>
                <a:off x="3887788"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11" name="ïṧ1ïdè">
                <a:extLst>
                  <a:ext uri="{FF2B5EF4-FFF2-40B4-BE49-F238E27FC236}">
                    <a16:creationId xmlns:a16="http://schemas.microsoft.com/office/drawing/2014/main" id="{8BB02457-D779-433B-A6A8-4CB76E24484E}"/>
                  </a:ext>
                </a:extLst>
              </p:cNvPr>
              <p:cNvSpPr>
                <a:spLocks/>
              </p:cNvSpPr>
              <p:nvPr/>
            </p:nvSpPr>
            <p:spPr bwMode="auto">
              <a:xfrm>
                <a:off x="3897313"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12" name="íŝḻîḍé">
                <a:extLst>
                  <a:ext uri="{FF2B5EF4-FFF2-40B4-BE49-F238E27FC236}">
                    <a16:creationId xmlns:a16="http://schemas.microsoft.com/office/drawing/2014/main" id="{DF3E4A9C-9575-411E-B81C-B0379709B3AF}"/>
                  </a:ext>
                </a:extLst>
              </p:cNvPr>
              <p:cNvSpPr>
                <a:spLocks/>
              </p:cNvSpPr>
              <p:nvPr/>
            </p:nvSpPr>
            <p:spPr bwMode="auto">
              <a:xfrm>
                <a:off x="3908426"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13" name="îşḻïḓé">
                <a:extLst>
                  <a:ext uri="{FF2B5EF4-FFF2-40B4-BE49-F238E27FC236}">
                    <a16:creationId xmlns:a16="http://schemas.microsoft.com/office/drawing/2014/main" id="{1CB0A568-7463-4B30-B823-4020D79B88B3}"/>
                  </a:ext>
                </a:extLst>
              </p:cNvPr>
              <p:cNvSpPr>
                <a:spLocks/>
              </p:cNvSpPr>
              <p:nvPr/>
            </p:nvSpPr>
            <p:spPr bwMode="auto">
              <a:xfrm>
                <a:off x="39211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17" name="íśļíďè">
                <a:extLst>
                  <a:ext uri="{FF2B5EF4-FFF2-40B4-BE49-F238E27FC236}">
                    <a16:creationId xmlns:a16="http://schemas.microsoft.com/office/drawing/2014/main" id="{27525200-52AD-472D-82BF-F41FB35604A9}"/>
                  </a:ext>
                </a:extLst>
              </p:cNvPr>
              <p:cNvSpPr>
                <a:spLocks/>
              </p:cNvSpPr>
              <p:nvPr/>
            </p:nvSpPr>
            <p:spPr bwMode="auto">
              <a:xfrm>
                <a:off x="3930651"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18" name="iŝ1ïdé">
                <a:extLst>
                  <a:ext uri="{FF2B5EF4-FFF2-40B4-BE49-F238E27FC236}">
                    <a16:creationId xmlns:a16="http://schemas.microsoft.com/office/drawing/2014/main" id="{BCA8849C-8C8C-42AE-AEE1-58B2BF6A1F19}"/>
                  </a:ext>
                </a:extLst>
              </p:cNvPr>
              <p:cNvSpPr>
                <a:spLocks/>
              </p:cNvSpPr>
              <p:nvPr/>
            </p:nvSpPr>
            <p:spPr bwMode="auto">
              <a:xfrm>
                <a:off x="3940176"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19" name="is1ídè">
                <a:extLst>
                  <a:ext uri="{FF2B5EF4-FFF2-40B4-BE49-F238E27FC236}">
                    <a16:creationId xmlns:a16="http://schemas.microsoft.com/office/drawing/2014/main" id="{34D8AE51-80F2-45EC-A578-C56E29DCBB7E}"/>
                  </a:ext>
                </a:extLst>
              </p:cNvPr>
              <p:cNvSpPr>
                <a:spLocks/>
              </p:cNvSpPr>
              <p:nvPr/>
            </p:nvSpPr>
            <p:spPr bwMode="auto">
              <a:xfrm>
                <a:off x="3951288"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20" name="islíďê">
                <a:extLst>
                  <a:ext uri="{FF2B5EF4-FFF2-40B4-BE49-F238E27FC236}">
                    <a16:creationId xmlns:a16="http://schemas.microsoft.com/office/drawing/2014/main" id="{1410A9D8-27CC-4BB4-8F00-02A531D6C843}"/>
                  </a:ext>
                </a:extLst>
              </p:cNvPr>
              <p:cNvSpPr>
                <a:spLocks/>
              </p:cNvSpPr>
              <p:nvPr/>
            </p:nvSpPr>
            <p:spPr bwMode="auto">
              <a:xfrm>
                <a:off x="3963988"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21" name="iṩlíḑê">
                <a:extLst>
                  <a:ext uri="{FF2B5EF4-FFF2-40B4-BE49-F238E27FC236}">
                    <a16:creationId xmlns:a16="http://schemas.microsoft.com/office/drawing/2014/main" id="{08E31AEB-BEE4-4259-BDCD-774D8073F60E}"/>
                  </a:ext>
                </a:extLst>
              </p:cNvPr>
              <p:cNvSpPr>
                <a:spLocks/>
              </p:cNvSpPr>
              <p:nvPr/>
            </p:nvSpPr>
            <p:spPr bwMode="auto">
              <a:xfrm>
                <a:off x="3973513"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22" name="îṥḷïďê">
                <a:extLst>
                  <a:ext uri="{FF2B5EF4-FFF2-40B4-BE49-F238E27FC236}">
                    <a16:creationId xmlns:a16="http://schemas.microsoft.com/office/drawing/2014/main" id="{A5B4F132-7684-435A-AC35-9BA91AE578AE}"/>
                  </a:ext>
                </a:extLst>
              </p:cNvPr>
              <p:cNvSpPr>
                <a:spLocks/>
              </p:cNvSpPr>
              <p:nvPr/>
            </p:nvSpPr>
            <p:spPr bwMode="auto">
              <a:xfrm>
                <a:off x="3983038"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23" name="íṥḻïďè">
                <a:extLst>
                  <a:ext uri="{FF2B5EF4-FFF2-40B4-BE49-F238E27FC236}">
                    <a16:creationId xmlns:a16="http://schemas.microsoft.com/office/drawing/2014/main" id="{8AEC6B27-E81A-448F-BEB8-7757AC84561F}"/>
                  </a:ext>
                </a:extLst>
              </p:cNvPr>
              <p:cNvSpPr>
                <a:spLocks/>
              </p:cNvSpPr>
              <p:nvPr/>
            </p:nvSpPr>
            <p:spPr bwMode="auto">
              <a:xfrm>
                <a:off x="39973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24" name="íṡḷíḍè">
                <a:extLst>
                  <a:ext uri="{FF2B5EF4-FFF2-40B4-BE49-F238E27FC236}">
                    <a16:creationId xmlns:a16="http://schemas.microsoft.com/office/drawing/2014/main" id="{61846917-4FDF-4F5A-9642-31484EA3025C}"/>
                  </a:ext>
                </a:extLst>
              </p:cNvPr>
              <p:cNvSpPr>
                <a:spLocks noChangeArrowheads="1"/>
              </p:cNvSpPr>
              <p:nvPr/>
            </p:nvSpPr>
            <p:spPr bwMode="auto">
              <a:xfrm>
                <a:off x="4006356" y="3421782"/>
                <a:ext cx="2515"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25" name="î$ḷîḑé">
                <a:extLst>
                  <a:ext uri="{FF2B5EF4-FFF2-40B4-BE49-F238E27FC236}">
                    <a16:creationId xmlns:a16="http://schemas.microsoft.com/office/drawing/2014/main" id="{62EF18E2-F3BF-496A-AB15-05999AC0C83E}"/>
                  </a:ext>
                </a:extLst>
              </p:cNvPr>
              <p:cNvSpPr>
                <a:spLocks noChangeArrowheads="1"/>
              </p:cNvSpPr>
              <p:nvPr/>
            </p:nvSpPr>
            <p:spPr bwMode="auto">
              <a:xfrm>
                <a:off x="4016413"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26" name="í$ľîdè">
                <a:extLst>
                  <a:ext uri="{FF2B5EF4-FFF2-40B4-BE49-F238E27FC236}">
                    <a16:creationId xmlns:a16="http://schemas.microsoft.com/office/drawing/2014/main" id="{7E78A8E6-80F7-4723-8437-D9A631A0E46E}"/>
                  </a:ext>
                </a:extLst>
              </p:cNvPr>
              <p:cNvSpPr>
                <a:spLocks noChangeArrowheads="1"/>
              </p:cNvSpPr>
              <p:nvPr/>
            </p:nvSpPr>
            <p:spPr bwMode="auto">
              <a:xfrm>
                <a:off x="4026471" y="3421782"/>
                <a:ext cx="754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27" name="iṥ1iḍè">
                <a:extLst>
                  <a:ext uri="{FF2B5EF4-FFF2-40B4-BE49-F238E27FC236}">
                    <a16:creationId xmlns:a16="http://schemas.microsoft.com/office/drawing/2014/main" id="{BF577C53-584C-4883-8852-EC01AA25207B}"/>
                  </a:ext>
                </a:extLst>
              </p:cNvPr>
              <p:cNvSpPr>
                <a:spLocks noChangeArrowheads="1"/>
              </p:cNvSpPr>
              <p:nvPr/>
            </p:nvSpPr>
            <p:spPr bwMode="auto">
              <a:xfrm>
                <a:off x="4039044" y="3416750"/>
                <a:ext cx="40231"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28" name="ïslidé">
                <a:extLst>
                  <a:ext uri="{FF2B5EF4-FFF2-40B4-BE49-F238E27FC236}">
                    <a16:creationId xmlns:a16="http://schemas.microsoft.com/office/drawing/2014/main" id="{8190202B-CA08-4415-97DD-F5C52794097D}"/>
                  </a:ext>
                </a:extLst>
              </p:cNvPr>
              <p:cNvSpPr>
                <a:spLocks noChangeArrowheads="1"/>
              </p:cNvSpPr>
              <p:nvPr/>
            </p:nvSpPr>
            <p:spPr bwMode="auto">
              <a:xfrm>
                <a:off x="3679475" y="3489710"/>
                <a:ext cx="17602"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29" name="íṡlïďè">
                <a:extLst>
                  <a:ext uri="{FF2B5EF4-FFF2-40B4-BE49-F238E27FC236}">
                    <a16:creationId xmlns:a16="http://schemas.microsoft.com/office/drawing/2014/main" id="{FC74EB9D-D433-4282-BE9E-CDB76AED4DD3}"/>
                  </a:ext>
                </a:extLst>
              </p:cNvPr>
              <p:cNvSpPr>
                <a:spLocks/>
              </p:cNvSpPr>
              <p:nvPr/>
            </p:nvSpPr>
            <p:spPr bwMode="auto">
              <a:xfrm>
                <a:off x="3884613" y="3490913"/>
                <a:ext cx="55563" cy="53975"/>
              </a:xfrm>
              <a:custGeom>
                <a:avLst/>
                <a:gdLst>
                  <a:gd name="T0" fmla="*/ 0 w 35"/>
                  <a:gd name="T1" fmla="*/ 0 h 34"/>
                  <a:gd name="T2" fmla="*/ 2147483646 w 35"/>
                  <a:gd name="T3" fmla="*/ 0 h 34"/>
                  <a:gd name="T4" fmla="*/ 2147483646 w 35"/>
                  <a:gd name="T5" fmla="*/ 2147483646 h 34"/>
                  <a:gd name="T6" fmla="*/ 0 w 35"/>
                  <a:gd name="T7" fmla="*/ 2147483646 h 34"/>
                  <a:gd name="T8" fmla="*/ 0 w 35"/>
                  <a:gd name="T9" fmla="*/ 0 h 34"/>
                  <a:gd name="T10" fmla="*/ 0 w 35"/>
                  <a:gd name="T11" fmla="*/ 0 h 34"/>
                  <a:gd name="T12" fmla="*/ 2147483646 w 35"/>
                  <a:gd name="T13" fmla="*/ 2147483646 h 34"/>
                  <a:gd name="T14" fmla="*/ 2147483646 w 35"/>
                  <a:gd name="T15" fmla="*/ 2147483646 h 34"/>
                  <a:gd name="T16" fmla="*/ 2147483646 w 35"/>
                  <a:gd name="T17" fmla="*/ 2147483646 h 34"/>
                  <a:gd name="T18" fmla="*/ 2147483646 w 35"/>
                  <a:gd name="T19" fmla="*/ 2147483646 h 34"/>
                  <a:gd name="T20" fmla="*/ 2147483646 w 35"/>
                  <a:gd name="T21" fmla="*/ 2147483646 h 34"/>
                  <a:gd name="T22" fmla="*/ 2147483646 w 35"/>
                  <a:gd name="T23" fmla="*/ 2147483646 h 34"/>
                  <a:gd name="T24" fmla="*/ 2147483646 w 35"/>
                  <a:gd name="T25" fmla="*/ 2147483646 h 34"/>
                  <a:gd name="T26" fmla="*/ 2147483646 w 35"/>
                  <a:gd name="T27" fmla="*/ 2147483646 h 34"/>
                  <a:gd name="T28" fmla="*/ 2147483646 w 35"/>
                  <a:gd name="T29" fmla="*/ 2147483646 h 34"/>
                  <a:gd name="T30" fmla="*/ 2147483646 w 35"/>
                  <a:gd name="T31" fmla="*/ 2147483646 h 34"/>
                  <a:gd name="T32" fmla="*/ 2147483646 w 35"/>
                  <a:gd name="T33" fmla="*/ 2147483646 h 3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5" h="34">
                    <a:moveTo>
                      <a:pt x="0" y="0"/>
                    </a:moveTo>
                    <a:lnTo>
                      <a:pt x="35" y="0"/>
                    </a:lnTo>
                    <a:lnTo>
                      <a:pt x="35" y="34"/>
                    </a:lnTo>
                    <a:lnTo>
                      <a:pt x="0" y="34"/>
                    </a:lnTo>
                    <a:lnTo>
                      <a:pt x="0" y="0"/>
                    </a:lnTo>
                    <a:close/>
                    <a:moveTo>
                      <a:pt x="4" y="8"/>
                    </a:moveTo>
                    <a:lnTo>
                      <a:pt x="4" y="27"/>
                    </a:lnTo>
                    <a:lnTo>
                      <a:pt x="8" y="27"/>
                    </a:lnTo>
                    <a:lnTo>
                      <a:pt x="8"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30" name="iṧ1ïḓè">
                <a:extLst>
                  <a:ext uri="{FF2B5EF4-FFF2-40B4-BE49-F238E27FC236}">
                    <a16:creationId xmlns:a16="http://schemas.microsoft.com/office/drawing/2014/main" id="{0868C903-8CE4-46E9-8D18-C464D8690B8C}"/>
                  </a:ext>
                </a:extLst>
              </p:cNvPr>
              <p:cNvSpPr>
                <a:spLocks/>
              </p:cNvSpPr>
              <p:nvPr/>
            </p:nvSpPr>
            <p:spPr bwMode="auto">
              <a:xfrm>
                <a:off x="3551238" y="3067050"/>
                <a:ext cx="722313" cy="727075"/>
              </a:xfrm>
              <a:custGeom>
                <a:avLst/>
                <a:gdLst>
                  <a:gd name="T0" fmla="*/ 2147483646 w 219"/>
                  <a:gd name="T1" fmla="*/ 0 h 218"/>
                  <a:gd name="T2" fmla="*/ 2147483646 w 219"/>
                  <a:gd name="T3" fmla="*/ 2147483646 h 218"/>
                  <a:gd name="T4" fmla="*/ 2147483646 w 219"/>
                  <a:gd name="T5" fmla="*/ 2147483646 h 218"/>
                  <a:gd name="T6" fmla="*/ 0 w 219"/>
                  <a:gd name="T7" fmla="*/ 2147483646 h 218"/>
                  <a:gd name="T8" fmla="*/ 2147483646 w 219"/>
                  <a:gd name="T9" fmla="*/ 0 h 218"/>
                  <a:gd name="T10" fmla="*/ 2147483646 w 219"/>
                  <a:gd name="T11" fmla="*/ 2147483646 h 218"/>
                  <a:gd name="T12" fmla="*/ 2147483646 w 219"/>
                  <a:gd name="T13" fmla="*/ 2147483646 h 218"/>
                  <a:gd name="T14" fmla="*/ 2147483646 w 219"/>
                  <a:gd name="T15" fmla="*/ 2147483646 h 218"/>
                  <a:gd name="T16" fmla="*/ 2147483646 w 219"/>
                  <a:gd name="T17" fmla="*/ 2147483646 h 218"/>
                  <a:gd name="T18" fmla="*/ 2147483646 w 219"/>
                  <a:gd name="T19" fmla="*/ 2147483646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29" name="íşḷïḑe">
              <a:extLst>
                <a:ext uri="{FF2B5EF4-FFF2-40B4-BE49-F238E27FC236}">
                  <a16:creationId xmlns:a16="http://schemas.microsoft.com/office/drawing/2014/main" id="{5E154882-560C-47DD-8C8A-22239EA04B18}"/>
                </a:ext>
              </a:extLst>
            </p:cNvPr>
            <p:cNvGrpSpPr>
              <a:grpSpLocks/>
            </p:cNvGrpSpPr>
            <p:nvPr userDrawn="1"/>
          </p:nvGrpSpPr>
          <p:grpSpPr bwMode="auto">
            <a:xfrm>
              <a:off x="4894762" y="471192"/>
              <a:ext cx="4437911" cy="1614111"/>
              <a:chOff x="4412452" y="3106738"/>
              <a:chExt cx="2312689" cy="841148"/>
            </a:xfrm>
          </p:grpSpPr>
          <p:grpSp>
            <p:nvGrpSpPr>
              <p:cNvPr id="30" name="îṥľíḑé">
                <a:extLst>
                  <a:ext uri="{FF2B5EF4-FFF2-40B4-BE49-F238E27FC236}">
                    <a16:creationId xmlns:a16="http://schemas.microsoft.com/office/drawing/2014/main" id="{0465CCFD-2E15-4839-B933-E456E26B2309}"/>
                  </a:ext>
                </a:extLst>
              </p:cNvPr>
              <p:cNvGrpSpPr>
                <a:grpSpLocks/>
              </p:cNvGrpSpPr>
              <p:nvPr/>
            </p:nvGrpSpPr>
            <p:grpSpPr bwMode="auto">
              <a:xfrm>
                <a:off x="4422776" y="3106738"/>
                <a:ext cx="2293937" cy="617538"/>
                <a:chOff x="4422776" y="3106738"/>
                <a:chExt cx="2293937" cy="617538"/>
              </a:xfrm>
            </p:grpSpPr>
            <p:sp>
              <p:nvSpPr>
                <p:cNvPr id="47" name="išḻiḑé">
                  <a:extLst>
                    <a:ext uri="{FF2B5EF4-FFF2-40B4-BE49-F238E27FC236}">
                      <a16:creationId xmlns:a16="http://schemas.microsoft.com/office/drawing/2014/main" id="{7DE5B0B9-893E-40A3-A5B2-125D4A79A5F1}"/>
                    </a:ext>
                  </a:extLst>
                </p:cNvPr>
                <p:cNvSpPr>
                  <a:spLocks/>
                </p:cNvSpPr>
                <p:nvPr/>
              </p:nvSpPr>
              <p:spPr bwMode="auto">
                <a:xfrm>
                  <a:off x="4811713" y="3200400"/>
                  <a:ext cx="49213" cy="100013"/>
                </a:xfrm>
                <a:custGeom>
                  <a:avLst/>
                  <a:gdLst>
                    <a:gd name="T0" fmla="*/ 0 w 15"/>
                    <a:gd name="T1" fmla="*/ 2147483646 h 30"/>
                    <a:gd name="T2" fmla="*/ 2147483646 w 15"/>
                    <a:gd name="T3" fmla="*/ 2147483646 h 30"/>
                    <a:gd name="T4" fmla="*/ 0 w 15"/>
                    <a:gd name="T5" fmla="*/ 2147483646 h 30"/>
                    <a:gd name="T6" fmla="*/ 2147483646 w 15"/>
                    <a:gd name="T7" fmla="*/ 2147483646 h 30"/>
                    <a:gd name="T8" fmla="*/ 2147483646 w 15"/>
                    <a:gd name="T9" fmla="*/ 2147483646 h 30"/>
                    <a:gd name="T10" fmla="*/ 2147483646 w 15"/>
                    <a:gd name="T11" fmla="*/ 2147483646 h 30"/>
                    <a:gd name="T12" fmla="*/ 2147483646 w 15"/>
                    <a:gd name="T13" fmla="*/ 2147483646 h 30"/>
                    <a:gd name="T14" fmla="*/ 2147483646 w 15"/>
                    <a:gd name="T15" fmla="*/ 0 h 30"/>
                    <a:gd name="T16" fmla="*/ 0 w 15"/>
                    <a:gd name="T17" fmla="*/ 2147483646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8" name="íṥľíďè">
                  <a:extLst>
                    <a:ext uri="{FF2B5EF4-FFF2-40B4-BE49-F238E27FC236}">
                      <a16:creationId xmlns:a16="http://schemas.microsoft.com/office/drawing/2014/main" id="{A1032E88-5EE7-4E03-84BD-0108BE366C8B}"/>
                    </a:ext>
                  </a:extLst>
                </p:cNvPr>
                <p:cNvSpPr>
                  <a:spLocks/>
                </p:cNvSpPr>
                <p:nvPr/>
              </p:nvSpPr>
              <p:spPr bwMode="auto">
                <a:xfrm>
                  <a:off x="5221288" y="3184525"/>
                  <a:ext cx="36513" cy="122238"/>
                </a:xfrm>
                <a:custGeom>
                  <a:avLst/>
                  <a:gdLst>
                    <a:gd name="T0" fmla="*/ 0 w 11"/>
                    <a:gd name="T1" fmla="*/ 2147483646 h 37"/>
                    <a:gd name="T2" fmla="*/ 2147483646 w 11"/>
                    <a:gd name="T3" fmla="*/ 2147483646 h 37"/>
                    <a:gd name="T4" fmla="*/ 0 w 11"/>
                    <a:gd name="T5" fmla="*/ 2147483646 h 37"/>
                    <a:gd name="T6" fmla="*/ 0 w 11"/>
                    <a:gd name="T7" fmla="*/ 2147483646 h 37"/>
                    <a:gd name="T8" fmla="*/ 2147483646 w 11"/>
                    <a:gd name="T9" fmla="*/ 2147483646 h 37"/>
                    <a:gd name="T10" fmla="*/ 2147483646 w 11"/>
                    <a:gd name="T11" fmla="*/ 2147483646 h 37"/>
                    <a:gd name="T12" fmla="*/ 2147483646 w 11"/>
                    <a:gd name="T13" fmla="*/ 2147483646 h 37"/>
                    <a:gd name="T14" fmla="*/ 2147483646 w 11"/>
                    <a:gd name="T15" fmla="*/ 2147483646 h 37"/>
                    <a:gd name="T16" fmla="*/ 2147483646 w 11"/>
                    <a:gd name="T17" fmla="*/ 2147483646 h 37"/>
                    <a:gd name="T18" fmla="*/ 2147483646 w 11"/>
                    <a:gd name="T19" fmla="*/ 0 h 37"/>
                    <a:gd name="T20" fmla="*/ 0 w 11"/>
                    <a:gd name="T21" fmla="*/ 2147483646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9" name="íś1iḑe">
                  <a:extLst>
                    <a:ext uri="{FF2B5EF4-FFF2-40B4-BE49-F238E27FC236}">
                      <a16:creationId xmlns:a16="http://schemas.microsoft.com/office/drawing/2014/main" id="{520B6AAD-4D39-4E6A-AF09-EB9AA3126201}"/>
                    </a:ext>
                  </a:extLst>
                </p:cNvPr>
                <p:cNvSpPr>
                  <a:spLocks/>
                </p:cNvSpPr>
                <p:nvPr/>
              </p:nvSpPr>
              <p:spPr bwMode="auto">
                <a:xfrm>
                  <a:off x="4554538" y="3251200"/>
                  <a:ext cx="119063" cy="58738"/>
                </a:xfrm>
                <a:custGeom>
                  <a:avLst/>
                  <a:gdLst>
                    <a:gd name="T0" fmla="*/ 0 w 36"/>
                    <a:gd name="T1" fmla="*/ 2147483646 h 18"/>
                    <a:gd name="T2" fmla="*/ 2147483646 w 36"/>
                    <a:gd name="T3" fmla="*/ 2147483646 h 18"/>
                    <a:gd name="T4" fmla="*/ 2147483646 w 36"/>
                    <a:gd name="T5" fmla="*/ 2147483646 h 18"/>
                    <a:gd name="T6" fmla="*/ 2147483646 w 36"/>
                    <a:gd name="T7" fmla="*/ 2147483646 h 18"/>
                    <a:gd name="T8" fmla="*/ 2147483646 w 36"/>
                    <a:gd name="T9" fmla="*/ 2147483646 h 18"/>
                    <a:gd name="T10" fmla="*/ 2147483646 w 36"/>
                    <a:gd name="T11" fmla="*/ 2147483646 h 18"/>
                    <a:gd name="T12" fmla="*/ 2147483646 w 36"/>
                    <a:gd name="T13" fmla="*/ 2147483646 h 18"/>
                    <a:gd name="T14" fmla="*/ 2147483646 w 36"/>
                    <a:gd name="T15" fmla="*/ 2147483646 h 18"/>
                    <a:gd name="T16" fmla="*/ 2147483646 w 36"/>
                    <a:gd name="T17" fmla="*/ 2147483646 h 18"/>
                    <a:gd name="T18" fmla="*/ 2147483646 w 36"/>
                    <a:gd name="T19" fmla="*/ 2147483646 h 18"/>
                    <a:gd name="T20" fmla="*/ 2147483646 w 36"/>
                    <a:gd name="T21" fmla="*/ 0 h 18"/>
                    <a:gd name="T22" fmla="*/ 2147483646 w 36"/>
                    <a:gd name="T23" fmla="*/ 2147483646 h 18"/>
                    <a:gd name="T24" fmla="*/ 2147483646 w 36"/>
                    <a:gd name="T25" fmla="*/ 2147483646 h 18"/>
                    <a:gd name="T26" fmla="*/ 0 w 36"/>
                    <a:gd name="T27" fmla="*/ 2147483646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0" name="iṩ1iḋè">
                  <a:extLst>
                    <a:ext uri="{FF2B5EF4-FFF2-40B4-BE49-F238E27FC236}">
                      <a16:creationId xmlns:a16="http://schemas.microsoft.com/office/drawing/2014/main" id="{0607A88C-F7E8-4DD9-B0D3-D9FD64162B5A}"/>
                    </a:ext>
                  </a:extLst>
                </p:cNvPr>
                <p:cNvSpPr>
                  <a:spLocks/>
                </p:cNvSpPr>
                <p:nvPr/>
              </p:nvSpPr>
              <p:spPr bwMode="auto">
                <a:xfrm>
                  <a:off x="6359526" y="3263900"/>
                  <a:ext cx="93663" cy="139700"/>
                </a:xfrm>
                <a:custGeom>
                  <a:avLst/>
                  <a:gdLst>
                    <a:gd name="T0" fmla="*/ 2147483646 w 28"/>
                    <a:gd name="T1" fmla="*/ 2147483646 h 42"/>
                    <a:gd name="T2" fmla="*/ 2147483646 w 28"/>
                    <a:gd name="T3" fmla="*/ 2147483646 h 42"/>
                    <a:gd name="T4" fmla="*/ 2147483646 w 28"/>
                    <a:gd name="T5" fmla="*/ 2147483646 h 42"/>
                    <a:gd name="T6" fmla="*/ 2147483646 w 28"/>
                    <a:gd name="T7" fmla="*/ 2147483646 h 42"/>
                    <a:gd name="T8" fmla="*/ 2147483646 w 28"/>
                    <a:gd name="T9" fmla="*/ 2147483646 h 42"/>
                    <a:gd name="T10" fmla="*/ 2147483646 w 28"/>
                    <a:gd name="T11" fmla="*/ 2147483646 h 42"/>
                    <a:gd name="T12" fmla="*/ 0 w 28"/>
                    <a:gd name="T13" fmla="*/ 2147483646 h 42"/>
                    <a:gd name="T14" fmla="*/ 0 w 28"/>
                    <a:gd name="T15" fmla="*/ 2147483646 h 42"/>
                    <a:gd name="T16" fmla="*/ 2147483646 w 28"/>
                    <a:gd name="T17" fmla="*/ 2147483646 h 42"/>
                    <a:gd name="T18" fmla="*/ 2147483646 w 28"/>
                    <a:gd name="T19" fmla="*/ 2147483646 h 42"/>
                    <a:gd name="T20" fmla="*/ 2147483646 w 28"/>
                    <a:gd name="T21" fmla="*/ 2147483646 h 42"/>
                    <a:gd name="T22" fmla="*/ 2147483646 w 28"/>
                    <a:gd name="T23" fmla="*/ 2147483646 h 42"/>
                    <a:gd name="T24" fmla="*/ 2147483646 w 28"/>
                    <a:gd name="T25" fmla="*/ 2147483646 h 42"/>
                    <a:gd name="T26" fmla="*/ 2147483646 w 28"/>
                    <a:gd name="T27" fmla="*/ 2147483646 h 42"/>
                    <a:gd name="T28" fmla="*/ 2147483646 w 28"/>
                    <a:gd name="T29" fmla="*/ 2147483646 h 42"/>
                    <a:gd name="T30" fmla="*/ 2147483646 w 28"/>
                    <a:gd name="T31" fmla="*/ 2147483646 h 42"/>
                    <a:gd name="T32" fmla="*/ 2147483646 w 28"/>
                    <a:gd name="T33" fmla="*/ 2147483646 h 42"/>
                    <a:gd name="T34" fmla="*/ 2147483646 w 28"/>
                    <a:gd name="T35" fmla="*/ 2147483646 h 42"/>
                    <a:gd name="T36" fmla="*/ 2147483646 w 28"/>
                    <a:gd name="T37" fmla="*/ 2147483646 h 42"/>
                    <a:gd name="T38" fmla="*/ 2147483646 w 28"/>
                    <a:gd name="T39" fmla="*/ 2147483646 h 42"/>
                    <a:gd name="T40" fmla="*/ 2147483646 w 28"/>
                    <a:gd name="T41" fmla="*/ 0 h 42"/>
                    <a:gd name="T42" fmla="*/ 2147483646 w 28"/>
                    <a:gd name="T43" fmla="*/ 2147483646 h 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1" name="íṩlïḓè">
                  <a:extLst>
                    <a:ext uri="{FF2B5EF4-FFF2-40B4-BE49-F238E27FC236}">
                      <a16:creationId xmlns:a16="http://schemas.microsoft.com/office/drawing/2014/main" id="{AEED539E-5A98-4495-A93D-3A1C4E4418C5}"/>
                    </a:ext>
                  </a:extLst>
                </p:cNvPr>
                <p:cNvSpPr>
                  <a:spLocks/>
                </p:cNvSpPr>
                <p:nvPr/>
              </p:nvSpPr>
              <p:spPr bwMode="auto">
                <a:xfrm>
                  <a:off x="5826126" y="3273425"/>
                  <a:ext cx="223838" cy="293688"/>
                </a:xfrm>
                <a:custGeom>
                  <a:avLst/>
                  <a:gdLst>
                    <a:gd name="T0" fmla="*/ 2147483646 w 68"/>
                    <a:gd name="T1" fmla="*/ 2147483646 h 88"/>
                    <a:gd name="T2" fmla="*/ 2147483646 w 68"/>
                    <a:gd name="T3" fmla="*/ 2147483646 h 88"/>
                    <a:gd name="T4" fmla="*/ 2147483646 w 68"/>
                    <a:gd name="T5" fmla="*/ 2147483646 h 88"/>
                    <a:gd name="T6" fmla="*/ 2147483646 w 68"/>
                    <a:gd name="T7" fmla="*/ 2147483646 h 88"/>
                    <a:gd name="T8" fmla="*/ 2147483646 w 68"/>
                    <a:gd name="T9" fmla="*/ 0 h 88"/>
                    <a:gd name="T10" fmla="*/ 2147483646 w 68"/>
                    <a:gd name="T11" fmla="*/ 2147483646 h 88"/>
                    <a:gd name="T12" fmla="*/ 2147483646 w 68"/>
                    <a:gd name="T13" fmla="*/ 2147483646 h 88"/>
                    <a:gd name="T14" fmla="*/ 2147483646 w 68"/>
                    <a:gd name="T15" fmla="*/ 2147483646 h 88"/>
                    <a:gd name="T16" fmla="*/ 2147483646 w 68"/>
                    <a:gd name="T17" fmla="*/ 2147483646 h 88"/>
                    <a:gd name="T18" fmla="*/ 2147483646 w 68"/>
                    <a:gd name="T19" fmla="*/ 2147483646 h 88"/>
                    <a:gd name="T20" fmla="*/ 2147483646 w 68"/>
                    <a:gd name="T21" fmla="*/ 2147483646 h 88"/>
                    <a:gd name="T22" fmla="*/ 2147483646 w 68"/>
                    <a:gd name="T23" fmla="*/ 2147483646 h 88"/>
                    <a:gd name="T24" fmla="*/ 2147483646 w 68"/>
                    <a:gd name="T25" fmla="*/ 2147483646 h 88"/>
                    <a:gd name="T26" fmla="*/ 2147483646 w 68"/>
                    <a:gd name="T27" fmla="*/ 2147483646 h 88"/>
                    <a:gd name="T28" fmla="*/ 0 w 68"/>
                    <a:gd name="T29" fmla="*/ 2147483646 h 88"/>
                    <a:gd name="T30" fmla="*/ 2147483646 w 68"/>
                    <a:gd name="T31" fmla="*/ 2147483646 h 88"/>
                    <a:gd name="T32" fmla="*/ 2147483646 w 68"/>
                    <a:gd name="T33" fmla="*/ 2147483646 h 88"/>
                    <a:gd name="T34" fmla="*/ 2147483646 w 68"/>
                    <a:gd name="T35" fmla="*/ 2147483646 h 88"/>
                    <a:gd name="T36" fmla="*/ 2147483646 w 68"/>
                    <a:gd name="T37" fmla="*/ 2147483646 h 88"/>
                    <a:gd name="T38" fmla="*/ 2147483646 w 68"/>
                    <a:gd name="T39" fmla="*/ 2147483646 h 88"/>
                    <a:gd name="T40" fmla="*/ 2147483646 w 68"/>
                    <a:gd name="T41" fmla="*/ 2147483646 h 88"/>
                    <a:gd name="T42" fmla="*/ 2147483646 w 68"/>
                    <a:gd name="T43" fmla="*/ 2147483646 h 88"/>
                    <a:gd name="T44" fmla="*/ 2147483646 w 68"/>
                    <a:gd name="T45" fmla="*/ 2147483646 h 88"/>
                    <a:gd name="T46" fmla="*/ 2147483646 w 68"/>
                    <a:gd name="T47" fmla="*/ 2147483646 h 88"/>
                    <a:gd name="T48" fmla="*/ 2147483646 w 68"/>
                    <a:gd name="T49" fmla="*/ 2147483646 h 88"/>
                    <a:gd name="T50" fmla="*/ 2147483646 w 68"/>
                    <a:gd name="T51" fmla="*/ 2147483646 h 88"/>
                    <a:gd name="T52" fmla="*/ 2147483646 w 68"/>
                    <a:gd name="T53" fmla="*/ 2147483646 h 88"/>
                    <a:gd name="T54" fmla="*/ 2147483646 w 68"/>
                    <a:gd name="T55" fmla="*/ 2147483646 h 88"/>
                    <a:gd name="T56" fmla="*/ 2147483646 w 68"/>
                    <a:gd name="T57" fmla="*/ 2147483646 h 88"/>
                    <a:gd name="T58" fmla="*/ 2147483646 w 68"/>
                    <a:gd name="T59" fmla="*/ 2147483646 h 88"/>
                    <a:gd name="T60" fmla="*/ 2147483646 w 68"/>
                    <a:gd name="T61" fmla="*/ 2147483646 h 88"/>
                    <a:gd name="T62" fmla="*/ 2147483646 w 68"/>
                    <a:gd name="T63" fmla="*/ 2147483646 h 88"/>
                    <a:gd name="T64" fmla="*/ 2147483646 w 68"/>
                    <a:gd name="T65" fmla="*/ 2147483646 h 88"/>
                    <a:gd name="T66" fmla="*/ 2147483646 w 68"/>
                    <a:gd name="T67" fmla="*/ 2147483646 h 88"/>
                    <a:gd name="T68" fmla="*/ 2147483646 w 68"/>
                    <a:gd name="T69" fmla="*/ 2147483646 h 88"/>
                    <a:gd name="T70" fmla="*/ 2147483646 w 68"/>
                    <a:gd name="T71" fmla="*/ 2147483646 h 88"/>
                    <a:gd name="T72" fmla="*/ 2147483646 w 68"/>
                    <a:gd name="T73" fmla="*/ 2147483646 h 88"/>
                    <a:gd name="T74" fmla="*/ 2147483646 w 68"/>
                    <a:gd name="T75" fmla="*/ 2147483646 h 88"/>
                    <a:gd name="T76" fmla="*/ 2147483646 w 68"/>
                    <a:gd name="T77" fmla="*/ 2147483646 h 88"/>
                    <a:gd name="T78" fmla="*/ 2147483646 w 68"/>
                    <a:gd name="T79" fmla="*/ 2147483646 h 88"/>
                    <a:gd name="T80" fmla="*/ 2147483646 w 68"/>
                    <a:gd name="T81" fmla="*/ 2147483646 h 88"/>
                    <a:gd name="T82" fmla="*/ 2147483646 w 68"/>
                    <a:gd name="T83" fmla="*/ 2147483646 h 88"/>
                    <a:gd name="T84" fmla="*/ 2147483646 w 68"/>
                    <a:gd name="T85" fmla="*/ 2147483646 h 88"/>
                    <a:gd name="T86" fmla="*/ 2147483646 w 68"/>
                    <a:gd name="T87" fmla="*/ 2147483646 h 88"/>
                    <a:gd name="T88" fmla="*/ 2147483646 w 68"/>
                    <a:gd name="T89" fmla="*/ 2147483646 h 88"/>
                    <a:gd name="T90" fmla="*/ 2147483646 w 68"/>
                    <a:gd name="T91" fmla="*/ 2147483646 h 88"/>
                    <a:gd name="T92" fmla="*/ 2147483646 w 68"/>
                    <a:gd name="T93" fmla="*/ 2147483646 h 8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2" name="ísḷïďè">
                  <a:extLst>
                    <a:ext uri="{FF2B5EF4-FFF2-40B4-BE49-F238E27FC236}">
                      <a16:creationId xmlns:a16="http://schemas.microsoft.com/office/drawing/2014/main" id="{3A38E7CB-017A-405E-9A04-C334CA20062C}"/>
                    </a:ext>
                  </a:extLst>
                </p:cNvPr>
                <p:cNvSpPr>
                  <a:spLocks/>
                </p:cNvSpPr>
                <p:nvPr/>
              </p:nvSpPr>
              <p:spPr bwMode="auto">
                <a:xfrm>
                  <a:off x="4518026" y="3506788"/>
                  <a:ext cx="53975" cy="71438"/>
                </a:xfrm>
                <a:custGeom>
                  <a:avLst/>
                  <a:gdLst>
                    <a:gd name="T0" fmla="*/ 2147483646 w 16"/>
                    <a:gd name="T1" fmla="*/ 2147483646 h 21"/>
                    <a:gd name="T2" fmla="*/ 2147483646 w 16"/>
                    <a:gd name="T3" fmla="*/ 2147483646 h 21"/>
                    <a:gd name="T4" fmla="*/ 2147483646 w 16"/>
                    <a:gd name="T5" fmla="*/ 2147483646 h 21"/>
                    <a:gd name="T6" fmla="*/ 2147483646 w 16"/>
                    <a:gd name="T7" fmla="*/ 0 h 21"/>
                    <a:gd name="T8" fmla="*/ 2147483646 w 16"/>
                    <a:gd name="T9" fmla="*/ 2147483646 h 21"/>
                    <a:gd name="T10" fmla="*/ 2147483646 w 16"/>
                    <a:gd name="T11" fmla="*/ 2147483646 h 21"/>
                    <a:gd name="T12" fmla="*/ 2147483646 w 16"/>
                    <a:gd name="T13" fmla="*/ 2147483646 h 21"/>
                    <a:gd name="T14" fmla="*/ 2147483646 w 16"/>
                    <a:gd name="T15" fmla="*/ 2147483646 h 21"/>
                    <a:gd name="T16" fmla="*/ 0 w 16"/>
                    <a:gd name="T17" fmla="*/ 2147483646 h 21"/>
                    <a:gd name="T18" fmla="*/ 2147483646 w 16"/>
                    <a:gd name="T19" fmla="*/ 2147483646 h 21"/>
                    <a:gd name="T20" fmla="*/ 2147483646 w 16"/>
                    <a:gd name="T21" fmla="*/ 2147483646 h 21"/>
                    <a:gd name="T22" fmla="*/ 2147483646 w 16"/>
                    <a:gd name="T23" fmla="*/ 2147483646 h 21"/>
                    <a:gd name="T24" fmla="*/ 2147483646 w 16"/>
                    <a:gd name="T25" fmla="*/ 2147483646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3" name="îṧļîḓé">
                  <a:extLst>
                    <a:ext uri="{FF2B5EF4-FFF2-40B4-BE49-F238E27FC236}">
                      <a16:creationId xmlns:a16="http://schemas.microsoft.com/office/drawing/2014/main" id="{CEF824E7-F636-4B08-864A-EA6AB6364092}"/>
                    </a:ext>
                  </a:extLst>
                </p:cNvPr>
                <p:cNvSpPr>
                  <a:spLocks/>
                </p:cNvSpPr>
                <p:nvPr/>
              </p:nvSpPr>
              <p:spPr bwMode="auto">
                <a:xfrm>
                  <a:off x="5319713" y="3133725"/>
                  <a:ext cx="222250" cy="500063"/>
                </a:xfrm>
                <a:custGeom>
                  <a:avLst/>
                  <a:gdLst>
                    <a:gd name="T0" fmla="*/ 2147483646 w 67"/>
                    <a:gd name="T1" fmla="*/ 2147483646 h 150"/>
                    <a:gd name="T2" fmla="*/ 2147483646 w 67"/>
                    <a:gd name="T3" fmla="*/ 2147483646 h 150"/>
                    <a:gd name="T4" fmla="*/ 2147483646 w 67"/>
                    <a:gd name="T5" fmla="*/ 2147483646 h 150"/>
                    <a:gd name="T6" fmla="*/ 2147483646 w 67"/>
                    <a:gd name="T7" fmla="*/ 2147483646 h 150"/>
                    <a:gd name="T8" fmla="*/ 2147483646 w 67"/>
                    <a:gd name="T9" fmla="*/ 2147483646 h 150"/>
                    <a:gd name="T10" fmla="*/ 2147483646 w 67"/>
                    <a:gd name="T11" fmla="*/ 2147483646 h 150"/>
                    <a:gd name="T12" fmla="*/ 2147483646 w 67"/>
                    <a:gd name="T13" fmla="*/ 2147483646 h 150"/>
                    <a:gd name="T14" fmla="*/ 2147483646 w 67"/>
                    <a:gd name="T15" fmla="*/ 2147483646 h 150"/>
                    <a:gd name="T16" fmla="*/ 2147483646 w 67"/>
                    <a:gd name="T17" fmla="*/ 2147483646 h 150"/>
                    <a:gd name="T18" fmla="*/ 2147483646 w 67"/>
                    <a:gd name="T19" fmla="*/ 2147483646 h 150"/>
                    <a:gd name="T20" fmla="*/ 2147483646 w 67"/>
                    <a:gd name="T21" fmla="*/ 2147483646 h 150"/>
                    <a:gd name="T22" fmla="*/ 2147483646 w 67"/>
                    <a:gd name="T23" fmla="*/ 2147483646 h 150"/>
                    <a:gd name="T24" fmla="*/ 2147483646 w 67"/>
                    <a:gd name="T25" fmla="*/ 2147483646 h 150"/>
                    <a:gd name="T26" fmla="*/ 2147483646 w 67"/>
                    <a:gd name="T27" fmla="*/ 2147483646 h 150"/>
                    <a:gd name="T28" fmla="*/ 2147483646 w 67"/>
                    <a:gd name="T29" fmla="*/ 2147483646 h 150"/>
                    <a:gd name="T30" fmla="*/ 2147483646 w 67"/>
                    <a:gd name="T31" fmla="*/ 2147483646 h 150"/>
                    <a:gd name="T32" fmla="*/ 2147483646 w 67"/>
                    <a:gd name="T33" fmla="*/ 2147483646 h 150"/>
                    <a:gd name="T34" fmla="*/ 2147483646 w 67"/>
                    <a:gd name="T35" fmla="*/ 2147483646 h 150"/>
                    <a:gd name="T36" fmla="*/ 2147483646 w 67"/>
                    <a:gd name="T37" fmla="*/ 2147483646 h 150"/>
                    <a:gd name="T38" fmla="*/ 2147483646 w 67"/>
                    <a:gd name="T39" fmla="*/ 2147483646 h 150"/>
                    <a:gd name="T40" fmla="*/ 2147483646 w 67"/>
                    <a:gd name="T41" fmla="*/ 2147483646 h 150"/>
                    <a:gd name="T42" fmla="*/ 2147483646 w 67"/>
                    <a:gd name="T43" fmla="*/ 2147483646 h 150"/>
                    <a:gd name="T44" fmla="*/ 2147483646 w 67"/>
                    <a:gd name="T45" fmla="*/ 2147483646 h 150"/>
                    <a:gd name="T46" fmla="*/ 2147483646 w 67"/>
                    <a:gd name="T47" fmla="*/ 2147483646 h 150"/>
                    <a:gd name="T48" fmla="*/ 2147483646 w 67"/>
                    <a:gd name="T49" fmla="*/ 2147483646 h 150"/>
                    <a:gd name="T50" fmla="*/ 2147483646 w 67"/>
                    <a:gd name="T51" fmla="*/ 2147483646 h 150"/>
                    <a:gd name="T52" fmla="*/ 2147483646 w 67"/>
                    <a:gd name="T53" fmla="*/ 2147483646 h 150"/>
                    <a:gd name="T54" fmla="*/ 2147483646 w 67"/>
                    <a:gd name="T55" fmla="*/ 2147483646 h 150"/>
                    <a:gd name="T56" fmla="*/ 2147483646 w 67"/>
                    <a:gd name="T57" fmla="*/ 2147483646 h 150"/>
                    <a:gd name="T58" fmla="*/ 2147483646 w 67"/>
                    <a:gd name="T59" fmla="*/ 2147483646 h 150"/>
                    <a:gd name="T60" fmla="*/ 2147483646 w 67"/>
                    <a:gd name="T61" fmla="*/ 2147483646 h 150"/>
                    <a:gd name="T62" fmla="*/ 2147483646 w 67"/>
                    <a:gd name="T63" fmla="*/ 2147483646 h 150"/>
                    <a:gd name="T64" fmla="*/ 2147483646 w 67"/>
                    <a:gd name="T65" fmla="*/ 2147483646 h 150"/>
                    <a:gd name="T66" fmla="*/ 2147483646 w 67"/>
                    <a:gd name="T67" fmla="*/ 2147483646 h 150"/>
                    <a:gd name="T68" fmla="*/ 2147483646 w 67"/>
                    <a:gd name="T69" fmla="*/ 2147483646 h 150"/>
                    <a:gd name="T70" fmla="*/ 2147483646 w 67"/>
                    <a:gd name="T71" fmla="*/ 2147483646 h 150"/>
                    <a:gd name="T72" fmla="*/ 2147483646 w 67"/>
                    <a:gd name="T73" fmla="*/ 2147483646 h 150"/>
                    <a:gd name="T74" fmla="*/ 2147483646 w 67"/>
                    <a:gd name="T75" fmla="*/ 2147483646 h 150"/>
                    <a:gd name="T76" fmla="*/ 2147483646 w 67"/>
                    <a:gd name="T77" fmla="*/ 2147483646 h 150"/>
                    <a:gd name="T78" fmla="*/ 2147483646 w 67"/>
                    <a:gd name="T79" fmla="*/ 2147483646 h 150"/>
                    <a:gd name="T80" fmla="*/ 2147483646 w 67"/>
                    <a:gd name="T81" fmla="*/ 2147483646 h 150"/>
                    <a:gd name="T82" fmla="*/ 2147483646 w 67"/>
                    <a:gd name="T83" fmla="*/ 2147483646 h 150"/>
                    <a:gd name="T84" fmla="*/ 2147483646 w 67"/>
                    <a:gd name="T85" fmla="*/ 2147483646 h 150"/>
                    <a:gd name="T86" fmla="*/ 2147483646 w 67"/>
                    <a:gd name="T87" fmla="*/ 2147483646 h 150"/>
                    <a:gd name="T88" fmla="*/ 2147483646 w 67"/>
                    <a:gd name="T89" fmla="*/ 2147483646 h 150"/>
                    <a:gd name="T90" fmla="*/ 2147483646 w 67"/>
                    <a:gd name="T91" fmla="*/ 2147483646 h 150"/>
                    <a:gd name="T92" fmla="*/ 2147483646 w 67"/>
                    <a:gd name="T93" fmla="*/ 2147483646 h 150"/>
                    <a:gd name="T94" fmla="*/ 2147483646 w 67"/>
                    <a:gd name="T95" fmla="*/ 2147483646 h 150"/>
                    <a:gd name="T96" fmla="*/ 2147483646 w 67"/>
                    <a:gd name="T97" fmla="*/ 2147483646 h 150"/>
                    <a:gd name="T98" fmla="*/ 2147483646 w 67"/>
                    <a:gd name="T99" fmla="*/ 2147483646 h 150"/>
                    <a:gd name="T100" fmla="*/ 2147483646 w 67"/>
                    <a:gd name="T101" fmla="*/ 2147483646 h 150"/>
                    <a:gd name="T102" fmla="*/ 2147483646 w 67"/>
                    <a:gd name="T103" fmla="*/ 2147483646 h 1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4" name="iSļïḑé">
                  <a:extLst>
                    <a:ext uri="{FF2B5EF4-FFF2-40B4-BE49-F238E27FC236}">
                      <a16:creationId xmlns:a16="http://schemas.microsoft.com/office/drawing/2014/main" id="{AEBCB861-0930-44BE-A371-9C6F79B649A8}"/>
                    </a:ext>
                  </a:extLst>
                </p:cNvPr>
                <p:cNvSpPr>
                  <a:spLocks/>
                </p:cNvSpPr>
                <p:nvPr/>
              </p:nvSpPr>
              <p:spPr bwMode="auto">
                <a:xfrm>
                  <a:off x="4422776" y="3106738"/>
                  <a:ext cx="412750" cy="596900"/>
                </a:xfrm>
                <a:custGeom>
                  <a:avLst/>
                  <a:gdLst>
                    <a:gd name="T0" fmla="*/ 2147483646 w 125"/>
                    <a:gd name="T1" fmla="*/ 2147483646 h 179"/>
                    <a:gd name="T2" fmla="*/ 2147483646 w 125"/>
                    <a:gd name="T3" fmla="*/ 2147483646 h 179"/>
                    <a:gd name="T4" fmla="*/ 2147483646 w 125"/>
                    <a:gd name="T5" fmla="*/ 2147483646 h 179"/>
                    <a:gd name="T6" fmla="*/ 2147483646 w 125"/>
                    <a:gd name="T7" fmla="*/ 2147483646 h 179"/>
                    <a:gd name="T8" fmla="*/ 2147483646 w 125"/>
                    <a:gd name="T9" fmla="*/ 2147483646 h 179"/>
                    <a:gd name="T10" fmla="*/ 2147483646 w 125"/>
                    <a:gd name="T11" fmla="*/ 2147483646 h 179"/>
                    <a:gd name="T12" fmla="*/ 2147483646 w 125"/>
                    <a:gd name="T13" fmla="*/ 2147483646 h 179"/>
                    <a:gd name="T14" fmla="*/ 2147483646 w 125"/>
                    <a:gd name="T15" fmla="*/ 2147483646 h 179"/>
                    <a:gd name="T16" fmla="*/ 2147483646 w 125"/>
                    <a:gd name="T17" fmla="*/ 2147483646 h 179"/>
                    <a:gd name="T18" fmla="*/ 2147483646 w 125"/>
                    <a:gd name="T19" fmla="*/ 2147483646 h 179"/>
                    <a:gd name="T20" fmla="*/ 2147483646 w 125"/>
                    <a:gd name="T21" fmla="*/ 2147483646 h 179"/>
                    <a:gd name="T22" fmla="*/ 2147483646 w 125"/>
                    <a:gd name="T23" fmla="*/ 0 h 179"/>
                    <a:gd name="T24" fmla="*/ 2147483646 w 125"/>
                    <a:gd name="T25" fmla="*/ 0 h 179"/>
                    <a:gd name="T26" fmla="*/ 2147483646 w 125"/>
                    <a:gd name="T27" fmla="*/ 2147483646 h 179"/>
                    <a:gd name="T28" fmla="*/ 2147483646 w 125"/>
                    <a:gd name="T29" fmla="*/ 2147483646 h 179"/>
                    <a:gd name="T30" fmla="*/ 2147483646 w 125"/>
                    <a:gd name="T31" fmla="*/ 2147483646 h 179"/>
                    <a:gd name="T32" fmla="*/ 2147483646 w 125"/>
                    <a:gd name="T33" fmla="*/ 2147483646 h 179"/>
                    <a:gd name="T34" fmla="*/ 0 w 125"/>
                    <a:gd name="T35" fmla="*/ 2147483646 h 179"/>
                    <a:gd name="T36" fmla="*/ 2147483646 w 125"/>
                    <a:gd name="T37" fmla="*/ 2147483646 h 179"/>
                    <a:gd name="T38" fmla="*/ 2147483646 w 125"/>
                    <a:gd name="T39" fmla="*/ 2147483646 h 179"/>
                    <a:gd name="T40" fmla="*/ 2147483646 w 125"/>
                    <a:gd name="T41" fmla="*/ 2147483646 h 179"/>
                    <a:gd name="T42" fmla="*/ 2147483646 w 125"/>
                    <a:gd name="T43" fmla="*/ 2147483646 h 179"/>
                    <a:gd name="T44" fmla="*/ 2147483646 w 125"/>
                    <a:gd name="T45" fmla="*/ 2147483646 h 179"/>
                    <a:gd name="T46" fmla="*/ 2147483646 w 125"/>
                    <a:gd name="T47" fmla="*/ 2147483646 h 179"/>
                    <a:gd name="T48" fmla="*/ 2147483646 w 125"/>
                    <a:gd name="T49" fmla="*/ 2147483646 h 179"/>
                    <a:gd name="T50" fmla="*/ 2147483646 w 125"/>
                    <a:gd name="T51" fmla="*/ 2147483646 h 179"/>
                    <a:gd name="T52" fmla="*/ 2147483646 w 125"/>
                    <a:gd name="T53" fmla="*/ 2147483646 h 179"/>
                    <a:gd name="T54" fmla="*/ 2147483646 w 125"/>
                    <a:gd name="T55" fmla="*/ 2147483646 h 179"/>
                    <a:gd name="T56" fmla="*/ 2147483646 w 125"/>
                    <a:gd name="T57" fmla="*/ 2147483646 h 179"/>
                    <a:gd name="T58" fmla="*/ 2147483646 w 125"/>
                    <a:gd name="T59" fmla="*/ 2147483646 h 179"/>
                    <a:gd name="T60" fmla="*/ 2147483646 w 125"/>
                    <a:gd name="T61" fmla="*/ 2147483646 h 179"/>
                    <a:gd name="T62" fmla="*/ 2147483646 w 125"/>
                    <a:gd name="T63" fmla="*/ 2147483646 h 179"/>
                    <a:gd name="T64" fmla="*/ 2147483646 w 125"/>
                    <a:gd name="T65" fmla="*/ 2147483646 h 179"/>
                    <a:gd name="T66" fmla="*/ 2147483646 w 125"/>
                    <a:gd name="T67" fmla="*/ 2147483646 h 179"/>
                    <a:gd name="T68" fmla="*/ 2147483646 w 125"/>
                    <a:gd name="T69" fmla="*/ 2147483646 h 179"/>
                    <a:gd name="T70" fmla="*/ 2147483646 w 125"/>
                    <a:gd name="T71" fmla="*/ 2147483646 h 179"/>
                    <a:gd name="T72" fmla="*/ 2147483646 w 125"/>
                    <a:gd name="T73" fmla="*/ 2147483646 h 179"/>
                    <a:gd name="T74" fmla="*/ 2147483646 w 125"/>
                    <a:gd name="T75" fmla="*/ 2147483646 h 179"/>
                    <a:gd name="T76" fmla="*/ 2147483646 w 125"/>
                    <a:gd name="T77" fmla="*/ 2147483646 h 179"/>
                    <a:gd name="T78" fmla="*/ 2147483646 w 125"/>
                    <a:gd name="T79" fmla="*/ 2147483646 h 179"/>
                    <a:gd name="T80" fmla="*/ 2147483646 w 125"/>
                    <a:gd name="T81" fmla="*/ 2147483646 h 179"/>
                    <a:gd name="T82" fmla="*/ 2147483646 w 125"/>
                    <a:gd name="T83" fmla="*/ 2147483646 h 179"/>
                    <a:gd name="T84" fmla="*/ 2147483646 w 125"/>
                    <a:gd name="T85" fmla="*/ 2147483646 h 179"/>
                    <a:gd name="T86" fmla="*/ 2147483646 w 125"/>
                    <a:gd name="T87" fmla="*/ 2147483646 h 179"/>
                    <a:gd name="T88" fmla="*/ 2147483646 w 125"/>
                    <a:gd name="T89" fmla="*/ 2147483646 h 179"/>
                    <a:gd name="T90" fmla="*/ 2147483646 w 125"/>
                    <a:gd name="T91" fmla="*/ 2147483646 h 179"/>
                    <a:gd name="T92" fmla="*/ 2147483646 w 125"/>
                    <a:gd name="T93" fmla="*/ 2147483646 h 179"/>
                    <a:gd name="T94" fmla="*/ 2147483646 w 125"/>
                    <a:gd name="T95" fmla="*/ 2147483646 h 179"/>
                    <a:gd name="T96" fmla="*/ 2147483646 w 125"/>
                    <a:gd name="T97" fmla="*/ 2147483646 h 179"/>
                    <a:gd name="T98" fmla="*/ 2147483646 w 125"/>
                    <a:gd name="T99" fmla="*/ 2147483646 h 179"/>
                    <a:gd name="T100" fmla="*/ 2147483646 w 125"/>
                    <a:gd name="T101" fmla="*/ 2147483646 h 17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5" name="íšlïďè">
                  <a:extLst>
                    <a:ext uri="{FF2B5EF4-FFF2-40B4-BE49-F238E27FC236}">
                      <a16:creationId xmlns:a16="http://schemas.microsoft.com/office/drawing/2014/main" id="{E3424E1F-A441-4BB3-AB7B-D24B936E93DE}"/>
                    </a:ext>
                  </a:extLst>
                </p:cNvPr>
                <p:cNvSpPr>
                  <a:spLocks/>
                </p:cNvSpPr>
                <p:nvPr/>
              </p:nvSpPr>
              <p:spPr bwMode="auto">
                <a:xfrm>
                  <a:off x="5478463" y="3581400"/>
                  <a:ext cx="46038" cy="76200"/>
                </a:xfrm>
                <a:custGeom>
                  <a:avLst/>
                  <a:gdLst>
                    <a:gd name="T0" fmla="*/ 2147483646 w 14"/>
                    <a:gd name="T1" fmla="*/ 2147483646 h 23"/>
                    <a:gd name="T2" fmla="*/ 2147483646 w 14"/>
                    <a:gd name="T3" fmla="*/ 2147483646 h 23"/>
                    <a:gd name="T4" fmla="*/ 2147483646 w 14"/>
                    <a:gd name="T5" fmla="*/ 0 h 23"/>
                    <a:gd name="T6" fmla="*/ 0 w 14"/>
                    <a:gd name="T7" fmla="*/ 2147483646 h 23"/>
                    <a:gd name="T8" fmla="*/ 2147483646 w 14"/>
                    <a:gd name="T9" fmla="*/ 2147483646 h 23"/>
                    <a:gd name="T10" fmla="*/ 2147483646 w 14"/>
                    <a:gd name="T11" fmla="*/ 2147483646 h 23"/>
                    <a:gd name="T12" fmla="*/ 2147483646 w 14"/>
                    <a:gd name="T13" fmla="*/ 2147483646 h 23"/>
                    <a:gd name="T14" fmla="*/ 2147483646 w 14"/>
                    <a:gd name="T15" fmla="*/ 2147483646 h 23"/>
                    <a:gd name="T16" fmla="*/ 2147483646 w 14"/>
                    <a:gd name="T17" fmla="*/ 2147483646 h 23"/>
                    <a:gd name="T18" fmla="*/ 2147483646 w 14"/>
                    <a:gd name="T19" fmla="*/ 2147483646 h 23"/>
                    <a:gd name="T20" fmla="*/ 2147483646 w 14"/>
                    <a:gd name="T21" fmla="*/ 2147483646 h 23"/>
                    <a:gd name="T22" fmla="*/ 2147483646 w 14"/>
                    <a:gd name="T23" fmla="*/ 2147483646 h 23"/>
                    <a:gd name="T24" fmla="*/ 2147483646 w 14"/>
                    <a:gd name="T25" fmla="*/ 2147483646 h 23"/>
                    <a:gd name="T26" fmla="*/ 2147483646 w 14"/>
                    <a:gd name="T27" fmla="*/ 2147483646 h 2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6" name="işḷîḑe">
                  <a:extLst>
                    <a:ext uri="{FF2B5EF4-FFF2-40B4-BE49-F238E27FC236}">
                      <a16:creationId xmlns:a16="http://schemas.microsoft.com/office/drawing/2014/main" id="{CB3F7AE6-806B-4EE3-B05A-E3A48304749B}"/>
                    </a:ext>
                  </a:extLst>
                </p:cNvPr>
                <p:cNvSpPr>
                  <a:spLocks/>
                </p:cNvSpPr>
                <p:nvPr/>
              </p:nvSpPr>
              <p:spPr bwMode="auto">
                <a:xfrm>
                  <a:off x="6310313" y="3136900"/>
                  <a:ext cx="406400" cy="554038"/>
                </a:xfrm>
                <a:custGeom>
                  <a:avLst/>
                  <a:gdLst>
                    <a:gd name="T0" fmla="*/ 2147483646 w 123"/>
                    <a:gd name="T1" fmla="*/ 2147483646 h 166"/>
                    <a:gd name="T2" fmla="*/ 2147483646 w 123"/>
                    <a:gd name="T3" fmla="*/ 0 h 166"/>
                    <a:gd name="T4" fmla="*/ 2147483646 w 123"/>
                    <a:gd name="T5" fmla="*/ 2147483646 h 166"/>
                    <a:gd name="T6" fmla="*/ 2147483646 w 123"/>
                    <a:gd name="T7" fmla="*/ 2147483646 h 166"/>
                    <a:gd name="T8" fmla="*/ 2147483646 w 123"/>
                    <a:gd name="T9" fmla="*/ 2147483646 h 166"/>
                    <a:gd name="T10" fmla="*/ 2147483646 w 123"/>
                    <a:gd name="T11" fmla="*/ 2147483646 h 166"/>
                    <a:gd name="T12" fmla="*/ 2147483646 w 123"/>
                    <a:gd name="T13" fmla="*/ 2147483646 h 166"/>
                    <a:gd name="T14" fmla="*/ 2147483646 w 123"/>
                    <a:gd name="T15" fmla="*/ 2147483646 h 166"/>
                    <a:gd name="T16" fmla="*/ 2147483646 w 123"/>
                    <a:gd name="T17" fmla="*/ 2147483646 h 166"/>
                    <a:gd name="T18" fmla="*/ 2147483646 w 123"/>
                    <a:gd name="T19" fmla="*/ 2147483646 h 166"/>
                    <a:gd name="T20" fmla="*/ 2147483646 w 123"/>
                    <a:gd name="T21" fmla="*/ 2147483646 h 166"/>
                    <a:gd name="T22" fmla="*/ 2147483646 w 123"/>
                    <a:gd name="T23" fmla="*/ 2147483646 h 166"/>
                    <a:gd name="T24" fmla="*/ 2147483646 w 123"/>
                    <a:gd name="T25" fmla="*/ 2147483646 h 166"/>
                    <a:gd name="T26" fmla="*/ 2147483646 w 123"/>
                    <a:gd name="T27" fmla="*/ 2147483646 h 166"/>
                    <a:gd name="T28" fmla="*/ 2147483646 w 123"/>
                    <a:gd name="T29" fmla="*/ 2147483646 h 166"/>
                    <a:gd name="T30" fmla="*/ 2147483646 w 123"/>
                    <a:gd name="T31" fmla="*/ 2147483646 h 166"/>
                    <a:gd name="T32" fmla="*/ 2147483646 w 123"/>
                    <a:gd name="T33" fmla="*/ 2147483646 h 166"/>
                    <a:gd name="T34" fmla="*/ 2147483646 w 123"/>
                    <a:gd name="T35" fmla="*/ 2147483646 h 166"/>
                    <a:gd name="T36" fmla="*/ 2147483646 w 123"/>
                    <a:gd name="T37" fmla="*/ 2147483646 h 166"/>
                    <a:gd name="T38" fmla="*/ 2147483646 w 123"/>
                    <a:gd name="T39" fmla="*/ 2147483646 h 166"/>
                    <a:gd name="T40" fmla="*/ 2147483646 w 123"/>
                    <a:gd name="T41" fmla="*/ 2147483646 h 166"/>
                    <a:gd name="T42" fmla="*/ 2147483646 w 123"/>
                    <a:gd name="T43" fmla="*/ 2147483646 h 166"/>
                    <a:gd name="T44" fmla="*/ 2147483646 w 123"/>
                    <a:gd name="T45" fmla="*/ 2147483646 h 166"/>
                    <a:gd name="T46" fmla="*/ 2147483646 w 123"/>
                    <a:gd name="T47" fmla="*/ 2147483646 h 166"/>
                    <a:gd name="T48" fmla="*/ 2147483646 w 123"/>
                    <a:gd name="T49" fmla="*/ 2147483646 h 166"/>
                    <a:gd name="T50" fmla="*/ 2147483646 w 123"/>
                    <a:gd name="T51" fmla="*/ 2147483646 h 166"/>
                    <a:gd name="T52" fmla="*/ 2147483646 w 123"/>
                    <a:gd name="T53" fmla="*/ 2147483646 h 166"/>
                    <a:gd name="T54" fmla="*/ 2147483646 w 123"/>
                    <a:gd name="T55" fmla="*/ 2147483646 h 166"/>
                    <a:gd name="T56" fmla="*/ 2147483646 w 123"/>
                    <a:gd name="T57" fmla="*/ 2147483646 h 166"/>
                    <a:gd name="T58" fmla="*/ 2147483646 w 123"/>
                    <a:gd name="T59" fmla="*/ 2147483646 h 166"/>
                    <a:gd name="T60" fmla="*/ 2147483646 w 123"/>
                    <a:gd name="T61" fmla="*/ 2147483646 h 166"/>
                    <a:gd name="T62" fmla="*/ 2147483646 w 123"/>
                    <a:gd name="T63" fmla="*/ 2147483646 h 166"/>
                    <a:gd name="T64" fmla="*/ 2147483646 w 123"/>
                    <a:gd name="T65" fmla="*/ 2147483646 h 166"/>
                    <a:gd name="T66" fmla="*/ 2147483646 w 123"/>
                    <a:gd name="T67" fmla="*/ 2147483646 h 166"/>
                    <a:gd name="T68" fmla="*/ 2147483646 w 123"/>
                    <a:gd name="T69" fmla="*/ 2147483646 h 166"/>
                    <a:gd name="T70" fmla="*/ 2147483646 w 123"/>
                    <a:gd name="T71" fmla="*/ 2147483646 h 166"/>
                    <a:gd name="T72" fmla="*/ 2147483646 w 123"/>
                    <a:gd name="T73" fmla="*/ 2147483646 h 166"/>
                    <a:gd name="T74" fmla="*/ 2147483646 w 123"/>
                    <a:gd name="T75" fmla="*/ 2147483646 h 166"/>
                    <a:gd name="T76" fmla="*/ 2147483646 w 123"/>
                    <a:gd name="T77" fmla="*/ 2147483646 h 166"/>
                    <a:gd name="T78" fmla="*/ 2147483646 w 123"/>
                    <a:gd name="T79" fmla="*/ 2147483646 h 166"/>
                    <a:gd name="T80" fmla="*/ 2147483646 w 123"/>
                    <a:gd name="T81" fmla="*/ 2147483646 h 166"/>
                    <a:gd name="T82" fmla="*/ 2147483646 w 123"/>
                    <a:gd name="T83" fmla="*/ 2147483646 h 166"/>
                    <a:gd name="T84" fmla="*/ 2147483646 w 123"/>
                    <a:gd name="T85" fmla="*/ 2147483646 h 166"/>
                    <a:gd name="T86" fmla="*/ 2147483646 w 123"/>
                    <a:gd name="T87" fmla="*/ 2147483646 h 166"/>
                    <a:gd name="T88" fmla="*/ 2147483646 w 123"/>
                    <a:gd name="T89" fmla="*/ 2147483646 h 166"/>
                    <a:gd name="T90" fmla="*/ 2147483646 w 123"/>
                    <a:gd name="T91" fmla="*/ 2147483646 h 166"/>
                    <a:gd name="T92" fmla="*/ 2147483646 w 123"/>
                    <a:gd name="T93" fmla="*/ 2147483646 h 166"/>
                    <a:gd name="T94" fmla="*/ 2147483646 w 123"/>
                    <a:gd name="T95" fmla="*/ 2147483646 h 166"/>
                    <a:gd name="T96" fmla="*/ 2147483646 w 123"/>
                    <a:gd name="T97" fmla="*/ 2147483646 h 166"/>
                    <a:gd name="T98" fmla="*/ 2147483646 w 123"/>
                    <a:gd name="T99" fmla="*/ 2147483646 h 166"/>
                    <a:gd name="T100" fmla="*/ 2147483646 w 123"/>
                    <a:gd name="T101" fmla="*/ 2147483646 h 166"/>
                    <a:gd name="T102" fmla="*/ 2147483646 w 123"/>
                    <a:gd name="T103" fmla="*/ 2147483646 h 166"/>
                    <a:gd name="T104" fmla="*/ 2147483646 w 123"/>
                    <a:gd name="T105" fmla="*/ 2147483646 h 166"/>
                    <a:gd name="T106" fmla="*/ 2147483646 w 123"/>
                    <a:gd name="T107" fmla="*/ 2147483646 h 166"/>
                    <a:gd name="T108" fmla="*/ 2147483646 w 123"/>
                    <a:gd name="T109" fmla="*/ 2147483646 h 166"/>
                    <a:gd name="T110" fmla="*/ 2147483646 w 123"/>
                    <a:gd name="T111" fmla="*/ 2147483646 h 166"/>
                    <a:gd name="T112" fmla="*/ 2147483646 w 123"/>
                    <a:gd name="T113" fmla="*/ 2147483646 h 166"/>
                    <a:gd name="T114" fmla="*/ 2147483646 w 123"/>
                    <a:gd name="T115" fmla="*/ 2147483646 h 166"/>
                    <a:gd name="T116" fmla="*/ 2147483646 w 123"/>
                    <a:gd name="T117" fmla="*/ 2147483646 h 166"/>
                    <a:gd name="T118" fmla="*/ 2147483646 w 123"/>
                    <a:gd name="T119" fmla="*/ 2147483646 h 166"/>
                    <a:gd name="T120" fmla="*/ 2147483646 w 123"/>
                    <a:gd name="T121" fmla="*/ 2147483646 h 16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7" name="íṥḻiďê">
                  <a:extLst>
                    <a:ext uri="{FF2B5EF4-FFF2-40B4-BE49-F238E27FC236}">
                      <a16:creationId xmlns:a16="http://schemas.microsoft.com/office/drawing/2014/main" id="{A3E97856-E932-4DC5-952C-787397479587}"/>
                    </a:ext>
                  </a:extLst>
                </p:cNvPr>
                <p:cNvSpPr>
                  <a:spLocks/>
                </p:cNvSpPr>
                <p:nvPr/>
              </p:nvSpPr>
              <p:spPr bwMode="auto">
                <a:xfrm>
                  <a:off x="5159376" y="3357563"/>
                  <a:ext cx="117475" cy="366713"/>
                </a:xfrm>
                <a:custGeom>
                  <a:avLst/>
                  <a:gdLst>
                    <a:gd name="T0" fmla="*/ 2147483646 w 36"/>
                    <a:gd name="T1" fmla="*/ 2147483646 h 110"/>
                    <a:gd name="T2" fmla="*/ 2147483646 w 36"/>
                    <a:gd name="T3" fmla="*/ 2147483646 h 110"/>
                    <a:gd name="T4" fmla="*/ 2147483646 w 36"/>
                    <a:gd name="T5" fmla="*/ 2147483646 h 110"/>
                    <a:gd name="T6" fmla="*/ 2147483646 w 36"/>
                    <a:gd name="T7" fmla="*/ 0 h 110"/>
                    <a:gd name="T8" fmla="*/ 2147483646 w 36"/>
                    <a:gd name="T9" fmla="*/ 2147483646 h 110"/>
                    <a:gd name="T10" fmla="*/ 2147483646 w 36"/>
                    <a:gd name="T11" fmla="*/ 2147483646 h 110"/>
                    <a:gd name="T12" fmla="*/ 2147483646 w 36"/>
                    <a:gd name="T13" fmla="*/ 2147483646 h 110"/>
                    <a:gd name="T14" fmla="*/ 2147483646 w 36"/>
                    <a:gd name="T15" fmla="*/ 2147483646 h 110"/>
                    <a:gd name="T16" fmla="*/ 2147483646 w 36"/>
                    <a:gd name="T17" fmla="*/ 2147483646 h 110"/>
                    <a:gd name="T18" fmla="*/ 0 w 36"/>
                    <a:gd name="T19" fmla="*/ 2147483646 h 110"/>
                    <a:gd name="T20" fmla="*/ 0 w 36"/>
                    <a:gd name="T21" fmla="*/ 2147483646 h 110"/>
                    <a:gd name="T22" fmla="*/ 0 w 36"/>
                    <a:gd name="T23" fmla="*/ 2147483646 h 110"/>
                    <a:gd name="T24" fmla="*/ 2147483646 w 36"/>
                    <a:gd name="T25" fmla="*/ 2147483646 h 110"/>
                    <a:gd name="T26" fmla="*/ 2147483646 w 36"/>
                    <a:gd name="T27" fmla="*/ 2147483646 h 110"/>
                    <a:gd name="T28" fmla="*/ 2147483646 w 36"/>
                    <a:gd name="T29" fmla="*/ 2147483646 h 110"/>
                    <a:gd name="T30" fmla="*/ 2147483646 w 36"/>
                    <a:gd name="T31" fmla="*/ 2147483646 h 110"/>
                    <a:gd name="T32" fmla="*/ 2147483646 w 36"/>
                    <a:gd name="T33" fmla="*/ 2147483646 h 110"/>
                    <a:gd name="T34" fmla="*/ 2147483646 w 36"/>
                    <a:gd name="T35" fmla="*/ 2147483646 h 110"/>
                    <a:gd name="T36" fmla="*/ 2147483646 w 36"/>
                    <a:gd name="T37" fmla="*/ 2147483646 h 110"/>
                    <a:gd name="T38" fmla="*/ 2147483646 w 36"/>
                    <a:gd name="T39" fmla="*/ 2147483646 h 110"/>
                    <a:gd name="T40" fmla="*/ 2147483646 w 36"/>
                    <a:gd name="T41" fmla="*/ 2147483646 h 110"/>
                    <a:gd name="T42" fmla="*/ 2147483646 w 36"/>
                    <a:gd name="T43" fmla="*/ 2147483646 h 110"/>
                    <a:gd name="T44" fmla="*/ 2147483646 w 36"/>
                    <a:gd name="T45" fmla="*/ 2147483646 h 110"/>
                    <a:gd name="T46" fmla="*/ 2147483646 w 36"/>
                    <a:gd name="T47" fmla="*/ 2147483646 h 110"/>
                    <a:gd name="T48" fmla="*/ 2147483646 w 36"/>
                    <a:gd name="T49" fmla="*/ 2147483646 h 110"/>
                    <a:gd name="T50" fmla="*/ 2147483646 w 36"/>
                    <a:gd name="T51" fmla="*/ 2147483646 h 1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31" name="ïšľîḍê">
                <a:extLst>
                  <a:ext uri="{FF2B5EF4-FFF2-40B4-BE49-F238E27FC236}">
                    <a16:creationId xmlns:a16="http://schemas.microsoft.com/office/drawing/2014/main" id="{2CDC8F5E-7184-4897-8455-15DE848E1ABA}"/>
                  </a:ext>
                </a:extLst>
              </p:cNvPr>
              <p:cNvGrpSpPr>
                <a:grpSpLocks/>
              </p:cNvGrpSpPr>
              <p:nvPr/>
            </p:nvGrpSpPr>
            <p:grpSpPr bwMode="auto">
              <a:xfrm>
                <a:off x="4412452" y="3781425"/>
                <a:ext cx="2312689" cy="166461"/>
                <a:chOff x="6986588" y="3521075"/>
                <a:chExt cx="1654176" cy="119063"/>
              </a:xfrm>
            </p:grpSpPr>
            <p:sp>
              <p:nvSpPr>
                <p:cNvPr id="32" name="îṩľîḑê">
                  <a:extLst>
                    <a:ext uri="{FF2B5EF4-FFF2-40B4-BE49-F238E27FC236}">
                      <a16:creationId xmlns:a16="http://schemas.microsoft.com/office/drawing/2014/main" id="{BE757320-3F56-45B6-A4CE-E3C1DB698A80}"/>
                    </a:ext>
                  </a:extLst>
                </p:cNvPr>
                <p:cNvSpPr>
                  <a:spLocks/>
                </p:cNvSpPr>
                <p:nvPr/>
              </p:nvSpPr>
              <p:spPr bwMode="auto">
                <a:xfrm>
                  <a:off x="6986588" y="3521075"/>
                  <a:ext cx="155575" cy="119063"/>
                </a:xfrm>
                <a:custGeom>
                  <a:avLst/>
                  <a:gdLst>
                    <a:gd name="T0" fmla="*/ 2147483646 w 98"/>
                    <a:gd name="T1" fmla="*/ 0 h 75"/>
                    <a:gd name="T2" fmla="*/ 2147483646 w 98"/>
                    <a:gd name="T3" fmla="*/ 2147483646 h 75"/>
                    <a:gd name="T4" fmla="*/ 2147483646 w 98"/>
                    <a:gd name="T5" fmla="*/ 0 h 75"/>
                    <a:gd name="T6" fmla="*/ 2147483646 w 98"/>
                    <a:gd name="T7" fmla="*/ 0 h 75"/>
                    <a:gd name="T8" fmla="*/ 2147483646 w 98"/>
                    <a:gd name="T9" fmla="*/ 2147483646 h 75"/>
                    <a:gd name="T10" fmla="*/ 2147483646 w 98"/>
                    <a:gd name="T11" fmla="*/ 0 h 75"/>
                    <a:gd name="T12" fmla="*/ 0 w 98"/>
                    <a:gd name="T13" fmla="*/ 0 h 75"/>
                    <a:gd name="T14" fmla="*/ 2147483646 w 98"/>
                    <a:gd name="T15" fmla="*/ 2147483646 h 75"/>
                    <a:gd name="T16" fmla="*/ 2147483646 w 98"/>
                    <a:gd name="T17" fmla="*/ 2147483646 h 75"/>
                    <a:gd name="T18" fmla="*/ 2147483646 w 98"/>
                    <a:gd name="T19" fmla="*/ 2147483646 h 75"/>
                    <a:gd name="T20" fmla="*/ 2147483646 w 98"/>
                    <a:gd name="T21" fmla="*/ 2147483646 h 75"/>
                    <a:gd name="T22" fmla="*/ 2147483646 w 98"/>
                    <a:gd name="T23" fmla="*/ 2147483646 h 75"/>
                    <a:gd name="T24" fmla="*/ 2147483646 w 98"/>
                    <a:gd name="T25" fmla="*/ 0 h 75"/>
                    <a:gd name="T26" fmla="*/ 2147483646 w 98"/>
                    <a:gd name="T27" fmla="*/ 0 h 7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3" name="îṩḷîde">
                  <a:extLst>
                    <a:ext uri="{FF2B5EF4-FFF2-40B4-BE49-F238E27FC236}">
                      <a16:creationId xmlns:a16="http://schemas.microsoft.com/office/drawing/2014/main" id="{8F034716-48B6-46D2-95FA-7447CBF22658}"/>
                    </a:ext>
                  </a:extLst>
                </p:cNvPr>
                <p:cNvSpPr>
                  <a:spLocks/>
                </p:cNvSpPr>
                <p:nvPr/>
              </p:nvSpPr>
              <p:spPr bwMode="auto">
                <a:xfrm>
                  <a:off x="7135813" y="3521075"/>
                  <a:ext cx="112713" cy="119063"/>
                </a:xfrm>
                <a:custGeom>
                  <a:avLst/>
                  <a:gdLst>
                    <a:gd name="T0" fmla="*/ 2147483646 w 34"/>
                    <a:gd name="T1" fmla="*/ 2147483646 h 36"/>
                    <a:gd name="T2" fmla="*/ 2147483646 w 34"/>
                    <a:gd name="T3" fmla="*/ 2147483646 h 36"/>
                    <a:gd name="T4" fmla="*/ 2147483646 w 34"/>
                    <a:gd name="T5" fmla="*/ 2147483646 h 36"/>
                    <a:gd name="T6" fmla="*/ 2147483646 w 34"/>
                    <a:gd name="T7" fmla="*/ 2147483646 h 36"/>
                    <a:gd name="T8" fmla="*/ 2147483646 w 34"/>
                    <a:gd name="T9" fmla="*/ 2147483646 h 36"/>
                    <a:gd name="T10" fmla="*/ 2147483646 w 34"/>
                    <a:gd name="T11" fmla="*/ 2147483646 h 36"/>
                    <a:gd name="T12" fmla="*/ 2147483646 w 34"/>
                    <a:gd name="T13" fmla="*/ 2147483646 h 36"/>
                    <a:gd name="T14" fmla="*/ 2147483646 w 34"/>
                    <a:gd name="T15" fmla="*/ 2147483646 h 36"/>
                    <a:gd name="T16" fmla="*/ 2147483646 w 34"/>
                    <a:gd name="T17" fmla="*/ 0 h 36"/>
                    <a:gd name="T18" fmla="*/ 2147483646 w 34"/>
                    <a:gd name="T19" fmla="*/ 0 h 36"/>
                    <a:gd name="T20" fmla="*/ 2147483646 w 34"/>
                    <a:gd name="T21" fmla="*/ 2147483646 h 36"/>
                    <a:gd name="T22" fmla="*/ 0 w 34"/>
                    <a:gd name="T23" fmla="*/ 2147483646 h 36"/>
                    <a:gd name="T24" fmla="*/ 0 w 34"/>
                    <a:gd name="T25" fmla="*/ 2147483646 h 36"/>
                    <a:gd name="T26" fmla="*/ 2147483646 w 34"/>
                    <a:gd name="T27" fmla="*/ 2147483646 h 36"/>
                    <a:gd name="T28" fmla="*/ 2147483646 w 34"/>
                    <a:gd name="T29" fmla="*/ 2147483646 h 36"/>
                    <a:gd name="T30" fmla="*/ 2147483646 w 34"/>
                    <a:gd name="T31" fmla="*/ 2147483646 h 36"/>
                    <a:gd name="T32" fmla="*/ 2147483646 w 34"/>
                    <a:gd name="T33" fmla="*/ 2147483646 h 36"/>
                    <a:gd name="T34" fmla="*/ 2147483646 w 34"/>
                    <a:gd name="T35" fmla="*/ 2147483646 h 36"/>
                    <a:gd name="T36" fmla="*/ 2147483646 w 34"/>
                    <a:gd name="T37" fmla="*/ 0 h 36"/>
                    <a:gd name="T38" fmla="*/ 2147483646 w 34"/>
                    <a:gd name="T39" fmla="*/ 0 h 36"/>
                    <a:gd name="T40" fmla="*/ 2147483646 w 34"/>
                    <a:gd name="T41" fmla="*/ 2147483646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4" name="îṣḻîḑê">
                  <a:extLst>
                    <a:ext uri="{FF2B5EF4-FFF2-40B4-BE49-F238E27FC236}">
                      <a16:creationId xmlns:a16="http://schemas.microsoft.com/office/drawing/2014/main" id="{FAACE078-E544-4F4E-894C-7A6AB5E46BC2}"/>
                    </a:ext>
                  </a:extLst>
                </p:cNvPr>
                <p:cNvSpPr>
                  <a:spLocks/>
                </p:cNvSpPr>
                <p:nvPr/>
              </p:nvSpPr>
              <p:spPr bwMode="auto">
                <a:xfrm>
                  <a:off x="7248526" y="3521075"/>
                  <a:ext cx="114300" cy="119063"/>
                </a:xfrm>
                <a:custGeom>
                  <a:avLst/>
                  <a:gdLst>
                    <a:gd name="T0" fmla="*/ 2147483646 w 72"/>
                    <a:gd name="T1" fmla="*/ 0 h 75"/>
                    <a:gd name="T2" fmla="*/ 2147483646 w 72"/>
                    <a:gd name="T3" fmla="*/ 2147483646 h 75"/>
                    <a:gd name="T4" fmla="*/ 2147483646 w 72"/>
                    <a:gd name="T5" fmla="*/ 2147483646 h 75"/>
                    <a:gd name="T6" fmla="*/ 2147483646 w 72"/>
                    <a:gd name="T7" fmla="*/ 0 h 75"/>
                    <a:gd name="T8" fmla="*/ 2147483646 w 72"/>
                    <a:gd name="T9" fmla="*/ 0 h 75"/>
                    <a:gd name="T10" fmla="*/ 0 w 72"/>
                    <a:gd name="T11" fmla="*/ 2147483646 h 75"/>
                    <a:gd name="T12" fmla="*/ 2147483646 w 72"/>
                    <a:gd name="T13" fmla="*/ 2147483646 h 75"/>
                    <a:gd name="T14" fmla="*/ 2147483646 w 72"/>
                    <a:gd name="T15" fmla="*/ 2147483646 h 75"/>
                    <a:gd name="T16" fmla="*/ 2147483646 w 72"/>
                    <a:gd name="T17" fmla="*/ 2147483646 h 75"/>
                    <a:gd name="T18" fmla="*/ 2147483646 w 72"/>
                    <a:gd name="T19" fmla="*/ 2147483646 h 75"/>
                    <a:gd name="T20" fmla="*/ 2147483646 w 72"/>
                    <a:gd name="T21" fmla="*/ 2147483646 h 75"/>
                    <a:gd name="T22" fmla="*/ 2147483646 w 72"/>
                    <a:gd name="T23" fmla="*/ 0 h 75"/>
                    <a:gd name="T24" fmla="*/ 2147483646 w 72"/>
                    <a:gd name="T25" fmla="*/ 0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5" name="ïṥlíḑê">
                  <a:extLst>
                    <a:ext uri="{FF2B5EF4-FFF2-40B4-BE49-F238E27FC236}">
                      <a16:creationId xmlns:a16="http://schemas.microsoft.com/office/drawing/2014/main" id="{24553FDA-5EBE-4609-9931-431C72EC6643}"/>
                    </a:ext>
                  </a:extLst>
                </p:cNvPr>
                <p:cNvSpPr>
                  <a:spLocks/>
                </p:cNvSpPr>
                <p:nvPr/>
              </p:nvSpPr>
              <p:spPr bwMode="auto">
                <a:xfrm>
                  <a:off x="7356476" y="3521075"/>
                  <a:ext cx="112713" cy="119063"/>
                </a:xfrm>
                <a:custGeom>
                  <a:avLst/>
                  <a:gdLst>
                    <a:gd name="T0" fmla="*/ 2147483646 w 71"/>
                    <a:gd name="T1" fmla="*/ 0 h 75"/>
                    <a:gd name="T2" fmla="*/ 0 w 71"/>
                    <a:gd name="T3" fmla="*/ 2147483646 h 75"/>
                    <a:gd name="T4" fmla="*/ 2147483646 w 71"/>
                    <a:gd name="T5" fmla="*/ 2147483646 h 75"/>
                    <a:gd name="T6" fmla="*/ 2147483646 w 71"/>
                    <a:gd name="T7" fmla="*/ 2147483646 h 75"/>
                    <a:gd name="T8" fmla="*/ 2147483646 w 71"/>
                    <a:gd name="T9" fmla="*/ 2147483646 h 75"/>
                    <a:gd name="T10" fmla="*/ 2147483646 w 71"/>
                    <a:gd name="T11" fmla="*/ 2147483646 h 75"/>
                    <a:gd name="T12" fmla="*/ 2147483646 w 71"/>
                    <a:gd name="T13" fmla="*/ 2147483646 h 75"/>
                    <a:gd name="T14" fmla="*/ 2147483646 w 71"/>
                    <a:gd name="T15" fmla="*/ 0 h 75"/>
                    <a:gd name="T16" fmla="*/ 2147483646 w 71"/>
                    <a:gd name="T17" fmla="*/ 0 h 75"/>
                    <a:gd name="T18" fmla="*/ 2147483646 w 71"/>
                    <a:gd name="T19" fmla="*/ 2147483646 h 75"/>
                    <a:gd name="T20" fmla="*/ 2147483646 w 71"/>
                    <a:gd name="T21" fmla="*/ 2147483646 h 75"/>
                    <a:gd name="T22" fmla="*/ 2147483646 w 71"/>
                    <a:gd name="T23" fmla="*/ 2147483646 h 75"/>
                    <a:gd name="T24" fmla="*/ 2147483646 w 71"/>
                    <a:gd name="T25" fmla="*/ 2147483646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6" name="îş1íḋe">
                  <a:extLst>
                    <a:ext uri="{FF2B5EF4-FFF2-40B4-BE49-F238E27FC236}">
                      <a16:creationId xmlns:a16="http://schemas.microsoft.com/office/drawing/2014/main" id="{FBA3B92C-4A3D-4160-AB40-F0393AD013BF}"/>
                    </a:ext>
                  </a:extLst>
                </p:cNvPr>
                <p:cNvSpPr>
                  <a:spLocks/>
                </p:cNvSpPr>
                <p:nvPr/>
              </p:nvSpPr>
              <p:spPr bwMode="auto">
                <a:xfrm>
                  <a:off x="7481888" y="3521075"/>
                  <a:ext cx="119063" cy="119063"/>
                </a:xfrm>
                <a:custGeom>
                  <a:avLst/>
                  <a:gdLst>
                    <a:gd name="T0" fmla="*/ 2147483646 w 75"/>
                    <a:gd name="T1" fmla="*/ 2147483646 h 75"/>
                    <a:gd name="T2" fmla="*/ 2147483646 w 75"/>
                    <a:gd name="T3" fmla="*/ 0 h 75"/>
                    <a:gd name="T4" fmla="*/ 2147483646 w 75"/>
                    <a:gd name="T5" fmla="*/ 0 h 75"/>
                    <a:gd name="T6" fmla="*/ 0 w 75"/>
                    <a:gd name="T7" fmla="*/ 2147483646 h 75"/>
                    <a:gd name="T8" fmla="*/ 2147483646 w 75"/>
                    <a:gd name="T9" fmla="*/ 2147483646 h 75"/>
                    <a:gd name="T10" fmla="*/ 2147483646 w 75"/>
                    <a:gd name="T11" fmla="*/ 2147483646 h 75"/>
                    <a:gd name="T12" fmla="*/ 2147483646 w 75"/>
                    <a:gd name="T13" fmla="*/ 2147483646 h 75"/>
                    <a:gd name="T14" fmla="*/ 2147483646 w 75"/>
                    <a:gd name="T15" fmla="*/ 2147483646 h 75"/>
                    <a:gd name="T16" fmla="*/ 2147483646 w 75"/>
                    <a:gd name="T17" fmla="*/ 0 h 75"/>
                    <a:gd name="T18" fmla="*/ 2147483646 w 75"/>
                    <a:gd name="T19" fmla="*/ 0 h 75"/>
                    <a:gd name="T20" fmla="*/ 2147483646 w 75"/>
                    <a:gd name="T21" fmla="*/ 2147483646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7" name="îş1ïḋe">
                  <a:extLst>
                    <a:ext uri="{FF2B5EF4-FFF2-40B4-BE49-F238E27FC236}">
                      <a16:creationId xmlns:a16="http://schemas.microsoft.com/office/drawing/2014/main" id="{03285F78-A2E9-4278-8545-DE4028A89D01}"/>
                    </a:ext>
                  </a:extLst>
                </p:cNvPr>
                <p:cNvSpPr>
                  <a:spLocks/>
                </p:cNvSpPr>
                <p:nvPr/>
              </p:nvSpPr>
              <p:spPr bwMode="auto">
                <a:xfrm>
                  <a:off x="7653338" y="3521075"/>
                  <a:ext cx="112713" cy="119063"/>
                </a:xfrm>
                <a:custGeom>
                  <a:avLst/>
                  <a:gdLst>
                    <a:gd name="T0" fmla="*/ 2147483646 w 34"/>
                    <a:gd name="T1" fmla="*/ 2147483646 h 36"/>
                    <a:gd name="T2" fmla="*/ 2147483646 w 34"/>
                    <a:gd name="T3" fmla="*/ 2147483646 h 36"/>
                    <a:gd name="T4" fmla="*/ 2147483646 w 34"/>
                    <a:gd name="T5" fmla="*/ 2147483646 h 36"/>
                    <a:gd name="T6" fmla="*/ 2147483646 w 34"/>
                    <a:gd name="T7" fmla="*/ 2147483646 h 36"/>
                    <a:gd name="T8" fmla="*/ 2147483646 w 34"/>
                    <a:gd name="T9" fmla="*/ 2147483646 h 36"/>
                    <a:gd name="T10" fmla="*/ 2147483646 w 34"/>
                    <a:gd name="T11" fmla="*/ 2147483646 h 36"/>
                    <a:gd name="T12" fmla="*/ 2147483646 w 34"/>
                    <a:gd name="T13" fmla="*/ 2147483646 h 36"/>
                    <a:gd name="T14" fmla="*/ 2147483646 w 34"/>
                    <a:gd name="T15" fmla="*/ 2147483646 h 36"/>
                    <a:gd name="T16" fmla="*/ 2147483646 w 34"/>
                    <a:gd name="T17" fmla="*/ 0 h 36"/>
                    <a:gd name="T18" fmla="*/ 2147483646 w 34"/>
                    <a:gd name="T19" fmla="*/ 0 h 36"/>
                    <a:gd name="T20" fmla="*/ 2147483646 w 34"/>
                    <a:gd name="T21" fmla="*/ 2147483646 h 36"/>
                    <a:gd name="T22" fmla="*/ 0 w 34"/>
                    <a:gd name="T23" fmla="*/ 2147483646 h 36"/>
                    <a:gd name="T24" fmla="*/ 0 w 34"/>
                    <a:gd name="T25" fmla="*/ 2147483646 h 36"/>
                    <a:gd name="T26" fmla="*/ 2147483646 w 34"/>
                    <a:gd name="T27" fmla="*/ 2147483646 h 36"/>
                    <a:gd name="T28" fmla="*/ 2147483646 w 34"/>
                    <a:gd name="T29" fmla="*/ 2147483646 h 36"/>
                    <a:gd name="T30" fmla="*/ 2147483646 w 34"/>
                    <a:gd name="T31" fmla="*/ 2147483646 h 36"/>
                    <a:gd name="T32" fmla="*/ 2147483646 w 34"/>
                    <a:gd name="T33" fmla="*/ 2147483646 h 36"/>
                    <a:gd name="T34" fmla="*/ 2147483646 w 34"/>
                    <a:gd name="T35" fmla="*/ 2147483646 h 36"/>
                    <a:gd name="T36" fmla="*/ 2147483646 w 34"/>
                    <a:gd name="T37" fmla="*/ 0 h 36"/>
                    <a:gd name="T38" fmla="*/ 2147483646 w 34"/>
                    <a:gd name="T39" fmla="*/ 0 h 36"/>
                    <a:gd name="T40" fmla="*/ 2147483646 w 34"/>
                    <a:gd name="T41" fmla="*/ 2147483646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8" name="íšlídè">
                  <a:extLst>
                    <a:ext uri="{FF2B5EF4-FFF2-40B4-BE49-F238E27FC236}">
                      <a16:creationId xmlns:a16="http://schemas.microsoft.com/office/drawing/2014/main" id="{403C7188-5CB5-4611-BFA0-CC4A4EB625E9}"/>
                    </a:ext>
                  </a:extLst>
                </p:cNvPr>
                <p:cNvSpPr>
                  <a:spLocks/>
                </p:cNvSpPr>
                <p:nvPr/>
              </p:nvSpPr>
              <p:spPr bwMode="auto">
                <a:xfrm>
                  <a:off x="7766051" y="3521075"/>
                  <a:ext cx="115888" cy="119063"/>
                </a:xfrm>
                <a:custGeom>
                  <a:avLst/>
                  <a:gdLst>
                    <a:gd name="T0" fmla="*/ 2147483646 w 73"/>
                    <a:gd name="T1" fmla="*/ 0 h 75"/>
                    <a:gd name="T2" fmla="*/ 2147483646 w 73"/>
                    <a:gd name="T3" fmla="*/ 2147483646 h 75"/>
                    <a:gd name="T4" fmla="*/ 2147483646 w 73"/>
                    <a:gd name="T5" fmla="*/ 0 h 75"/>
                    <a:gd name="T6" fmla="*/ 2147483646 w 73"/>
                    <a:gd name="T7" fmla="*/ 0 h 75"/>
                    <a:gd name="T8" fmla="*/ 0 w 73"/>
                    <a:gd name="T9" fmla="*/ 2147483646 h 75"/>
                    <a:gd name="T10" fmla="*/ 2147483646 w 73"/>
                    <a:gd name="T11" fmla="*/ 2147483646 h 75"/>
                    <a:gd name="T12" fmla="*/ 2147483646 w 73"/>
                    <a:gd name="T13" fmla="*/ 2147483646 h 75"/>
                    <a:gd name="T14" fmla="*/ 2147483646 w 73"/>
                    <a:gd name="T15" fmla="*/ 2147483646 h 75"/>
                    <a:gd name="T16" fmla="*/ 2147483646 w 73"/>
                    <a:gd name="T17" fmla="*/ 2147483646 h 75"/>
                    <a:gd name="T18" fmla="*/ 2147483646 w 73"/>
                    <a:gd name="T19" fmla="*/ 0 h 75"/>
                    <a:gd name="T20" fmla="*/ 2147483646 w 73"/>
                    <a:gd name="T21" fmla="*/ 0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9" name="îṣḻîďe">
                  <a:extLst>
                    <a:ext uri="{FF2B5EF4-FFF2-40B4-BE49-F238E27FC236}">
                      <a16:creationId xmlns:a16="http://schemas.microsoft.com/office/drawing/2014/main" id="{DAEBDDF1-127F-43A5-8F61-CFCE7EC59F43}"/>
                    </a:ext>
                  </a:extLst>
                </p:cNvPr>
                <p:cNvSpPr>
                  <a:spLocks/>
                </p:cNvSpPr>
                <p:nvPr/>
              </p:nvSpPr>
              <p:spPr bwMode="auto">
                <a:xfrm>
                  <a:off x="7881938" y="3521075"/>
                  <a:ext cx="49213" cy="119063"/>
                </a:xfrm>
                <a:custGeom>
                  <a:avLst/>
                  <a:gdLst>
                    <a:gd name="T0" fmla="*/ 0 w 31"/>
                    <a:gd name="T1" fmla="*/ 2147483646 h 75"/>
                    <a:gd name="T2" fmla="*/ 2147483646 w 31"/>
                    <a:gd name="T3" fmla="*/ 2147483646 h 75"/>
                    <a:gd name="T4" fmla="*/ 2147483646 w 31"/>
                    <a:gd name="T5" fmla="*/ 0 h 75"/>
                    <a:gd name="T6" fmla="*/ 2147483646 w 31"/>
                    <a:gd name="T7" fmla="*/ 0 h 75"/>
                    <a:gd name="T8" fmla="*/ 0 w 31"/>
                    <a:gd name="T9" fmla="*/ 2147483646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0" name="íŝḻiḋè">
                  <a:extLst>
                    <a:ext uri="{FF2B5EF4-FFF2-40B4-BE49-F238E27FC236}">
                      <a16:creationId xmlns:a16="http://schemas.microsoft.com/office/drawing/2014/main" id="{19B06176-06BB-4EF1-A74E-767F86EB88AD}"/>
                    </a:ext>
                  </a:extLst>
                </p:cNvPr>
                <p:cNvSpPr>
                  <a:spLocks/>
                </p:cNvSpPr>
                <p:nvPr/>
              </p:nvSpPr>
              <p:spPr bwMode="auto">
                <a:xfrm>
                  <a:off x="7940676" y="3521075"/>
                  <a:ext cx="109538" cy="119063"/>
                </a:xfrm>
                <a:custGeom>
                  <a:avLst/>
                  <a:gdLst>
                    <a:gd name="T0" fmla="*/ 2147483646 w 69"/>
                    <a:gd name="T1" fmla="*/ 0 h 75"/>
                    <a:gd name="T2" fmla="*/ 2147483646 w 69"/>
                    <a:gd name="T3" fmla="*/ 2147483646 h 75"/>
                    <a:gd name="T4" fmla="*/ 2147483646 w 69"/>
                    <a:gd name="T5" fmla="*/ 0 h 75"/>
                    <a:gd name="T6" fmla="*/ 0 w 69"/>
                    <a:gd name="T7" fmla="*/ 0 h 75"/>
                    <a:gd name="T8" fmla="*/ 2147483646 w 69"/>
                    <a:gd name="T9" fmla="*/ 2147483646 h 75"/>
                    <a:gd name="T10" fmla="*/ 2147483646 w 69"/>
                    <a:gd name="T11" fmla="*/ 2147483646 h 75"/>
                    <a:gd name="T12" fmla="*/ 2147483646 w 69"/>
                    <a:gd name="T13" fmla="*/ 0 h 75"/>
                    <a:gd name="T14" fmla="*/ 2147483646 w 69"/>
                    <a:gd name="T15" fmla="*/ 0 h 7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1" name="î$ḷíďé">
                  <a:extLst>
                    <a:ext uri="{FF2B5EF4-FFF2-40B4-BE49-F238E27FC236}">
                      <a16:creationId xmlns:a16="http://schemas.microsoft.com/office/drawing/2014/main" id="{4FF86F08-9FB6-4847-A402-FEA136713B6D}"/>
                    </a:ext>
                  </a:extLst>
                </p:cNvPr>
                <p:cNvSpPr>
                  <a:spLocks/>
                </p:cNvSpPr>
                <p:nvPr/>
              </p:nvSpPr>
              <p:spPr bwMode="auto">
                <a:xfrm>
                  <a:off x="8037513" y="3521075"/>
                  <a:ext cx="111125" cy="119063"/>
                </a:xfrm>
                <a:custGeom>
                  <a:avLst/>
                  <a:gdLst>
                    <a:gd name="T0" fmla="*/ 2147483646 w 70"/>
                    <a:gd name="T1" fmla="*/ 2147483646 h 75"/>
                    <a:gd name="T2" fmla="*/ 2147483646 w 70"/>
                    <a:gd name="T3" fmla="*/ 0 h 75"/>
                    <a:gd name="T4" fmla="*/ 2147483646 w 70"/>
                    <a:gd name="T5" fmla="*/ 0 h 75"/>
                    <a:gd name="T6" fmla="*/ 0 w 70"/>
                    <a:gd name="T7" fmla="*/ 2147483646 h 75"/>
                    <a:gd name="T8" fmla="*/ 2147483646 w 70"/>
                    <a:gd name="T9" fmla="*/ 2147483646 h 75"/>
                    <a:gd name="T10" fmla="*/ 2147483646 w 70"/>
                    <a:gd name="T11" fmla="*/ 2147483646 h 75"/>
                    <a:gd name="T12" fmla="*/ 2147483646 w 70"/>
                    <a:gd name="T13" fmla="*/ 2147483646 h 75"/>
                    <a:gd name="T14" fmla="*/ 2147483646 w 70"/>
                    <a:gd name="T15" fmla="*/ 2147483646 h 75"/>
                    <a:gd name="T16" fmla="*/ 2147483646 w 70"/>
                    <a:gd name="T17" fmla="*/ 2147483646 h 75"/>
                    <a:gd name="T18" fmla="*/ 2147483646 w 70"/>
                    <a:gd name="T19" fmla="*/ 2147483646 h 75"/>
                    <a:gd name="T20" fmla="*/ 2147483646 w 70"/>
                    <a:gd name="T21" fmla="*/ 2147483646 h 75"/>
                    <a:gd name="T22" fmla="*/ 2147483646 w 70"/>
                    <a:gd name="T23" fmla="*/ 2147483646 h 75"/>
                    <a:gd name="T24" fmla="*/ 2147483646 w 70"/>
                    <a:gd name="T25" fmla="*/ 2147483646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2" name="îṡlîďe">
                  <a:extLst>
                    <a:ext uri="{FF2B5EF4-FFF2-40B4-BE49-F238E27FC236}">
                      <a16:creationId xmlns:a16="http://schemas.microsoft.com/office/drawing/2014/main" id="{631FB55E-F9E8-4EA2-8CDC-A1CAB1C8784F}"/>
                    </a:ext>
                  </a:extLst>
                </p:cNvPr>
                <p:cNvSpPr>
                  <a:spLocks/>
                </p:cNvSpPr>
                <p:nvPr/>
              </p:nvSpPr>
              <p:spPr bwMode="auto">
                <a:xfrm>
                  <a:off x="8145463" y="3521075"/>
                  <a:ext cx="115888" cy="119063"/>
                </a:xfrm>
                <a:custGeom>
                  <a:avLst/>
                  <a:gdLst>
                    <a:gd name="T0" fmla="*/ 2147483646 w 35"/>
                    <a:gd name="T1" fmla="*/ 2147483646 h 36"/>
                    <a:gd name="T2" fmla="*/ 2147483646 w 35"/>
                    <a:gd name="T3" fmla="*/ 0 h 36"/>
                    <a:gd name="T4" fmla="*/ 2147483646 w 35"/>
                    <a:gd name="T5" fmla="*/ 0 h 36"/>
                    <a:gd name="T6" fmla="*/ 0 w 35"/>
                    <a:gd name="T7" fmla="*/ 2147483646 h 36"/>
                    <a:gd name="T8" fmla="*/ 2147483646 w 35"/>
                    <a:gd name="T9" fmla="*/ 2147483646 h 36"/>
                    <a:gd name="T10" fmla="*/ 2147483646 w 35"/>
                    <a:gd name="T11" fmla="*/ 2147483646 h 36"/>
                    <a:gd name="T12" fmla="*/ 2147483646 w 35"/>
                    <a:gd name="T13" fmla="*/ 2147483646 h 36"/>
                    <a:gd name="T14" fmla="*/ 2147483646 w 35"/>
                    <a:gd name="T15" fmla="*/ 2147483646 h 36"/>
                    <a:gd name="T16" fmla="*/ 2147483646 w 35"/>
                    <a:gd name="T17" fmla="*/ 2147483646 h 36"/>
                    <a:gd name="T18" fmla="*/ 2147483646 w 35"/>
                    <a:gd name="T19" fmla="*/ 2147483646 h 36"/>
                    <a:gd name="T20" fmla="*/ 2147483646 w 35"/>
                    <a:gd name="T21" fmla="*/ 2147483646 h 36"/>
                    <a:gd name="T22" fmla="*/ 2147483646 w 35"/>
                    <a:gd name="T23" fmla="*/ 2147483646 h 36"/>
                    <a:gd name="T24" fmla="*/ 2147483646 w 35"/>
                    <a:gd name="T25" fmla="*/ 2147483646 h 36"/>
                    <a:gd name="T26" fmla="*/ 2147483646 w 35"/>
                    <a:gd name="T27" fmla="*/ 2147483646 h 36"/>
                    <a:gd name="T28" fmla="*/ 2147483646 w 35"/>
                    <a:gd name="T29" fmla="*/ 2147483646 h 36"/>
                    <a:gd name="T30" fmla="*/ 2147483646 w 35"/>
                    <a:gd name="T31" fmla="*/ 2147483646 h 36"/>
                    <a:gd name="T32" fmla="*/ 2147483646 w 35"/>
                    <a:gd name="T33" fmla="*/ 2147483646 h 36"/>
                    <a:gd name="T34" fmla="*/ 2147483646 w 35"/>
                    <a:gd name="T35" fmla="*/ 2147483646 h 36"/>
                    <a:gd name="T36" fmla="*/ 2147483646 w 35"/>
                    <a:gd name="T37" fmla="*/ 2147483646 h 36"/>
                    <a:gd name="T38" fmla="*/ 2147483646 w 35"/>
                    <a:gd name="T39" fmla="*/ 2147483646 h 36"/>
                    <a:gd name="T40" fmla="*/ 2147483646 w 35"/>
                    <a:gd name="T41" fmla="*/ 2147483646 h 36"/>
                    <a:gd name="T42" fmla="*/ 2147483646 w 35"/>
                    <a:gd name="T43" fmla="*/ 2147483646 h 36"/>
                    <a:gd name="T44" fmla="*/ 2147483646 w 35"/>
                    <a:gd name="T45" fmla="*/ 2147483646 h 36"/>
                    <a:gd name="T46" fmla="*/ 2147483646 w 35"/>
                    <a:gd name="T47" fmla="*/ 2147483646 h 36"/>
                    <a:gd name="T48" fmla="*/ 2147483646 w 35"/>
                    <a:gd name="T49" fmla="*/ 2147483646 h 36"/>
                    <a:gd name="T50" fmla="*/ 2147483646 w 35"/>
                    <a:gd name="T51" fmla="*/ 2147483646 h 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3" name="ïşľîḍé">
                  <a:extLst>
                    <a:ext uri="{FF2B5EF4-FFF2-40B4-BE49-F238E27FC236}">
                      <a16:creationId xmlns:a16="http://schemas.microsoft.com/office/drawing/2014/main" id="{0942690D-370F-4F13-B0EC-759EA235F358}"/>
                    </a:ext>
                  </a:extLst>
                </p:cNvPr>
                <p:cNvSpPr>
                  <a:spLocks/>
                </p:cNvSpPr>
                <p:nvPr/>
              </p:nvSpPr>
              <p:spPr bwMode="auto">
                <a:xfrm>
                  <a:off x="8267701" y="3521075"/>
                  <a:ext cx="98425" cy="119063"/>
                </a:xfrm>
                <a:custGeom>
                  <a:avLst/>
                  <a:gdLst>
                    <a:gd name="T0" fmla="*/ 2147483646 w 30"/>
                    <a:gd name="T1" fmla="*/ 2147483646 h 36"/>
                    <a:gd name="T2" fmla="*/ 2147483646 w 30"/>
                    <a:gd name="T3" fmla="*/ 2147483646 h 36"/>
                    <a:gd name="T4" fmla="*/ 2147483646 w 30"/>
                    <a:gd name="T5" fmla="*/ 2147483646 h 36"/>
                    <a:gd name="T6" fmla="*/ 2147483646 w 30"/>
                    <a:gd name="T7" fmla="*/ 2147483646 h 36"/>
                    <a:gd name="T8" fmla="*/ 2147483646 w 30"/>
                    <a:gd name="T9" fmla="*/ 2147483646 h 36"/>
                    <a:gd name="T10" fmla="*/ 2147483646 w 30"/>
                    <a:gd name="T11" fmla="*/ 0 h 36"/>
                    <a:gd name="T12" fmla="*/ 2147483646 w 30"/>
                    <a:gd name="T13" fmla="*/ 2147483646 h 36"/>
                    <a:gd name="T14" fmla="*/ 2147483646 w 30"/>
                    <a:gd name="T15" fmla="*/ 2147483646 h 36"/>
                    <a:gd name="T16" fmla="*/ 2147483646 w 30"/>
                    <a:gd name="T17" fmla="*/ 2147483646 h 36"/>
                    <a:gd name="T18" fmla="*/ 2147483646 w 30"/>
                    <a:gd name="T19" fmla="*/ 2147483646 h 36"/>
                    <a:gd name="T20" fmla="*/ 2147483646 w 30"/>
                    <a:gd name="T21" fmla="*/ 2147483646 h 36"/>
                    <a:gd name="T22" fmla="*/ 2147483646 w 30"/>
                    <a:gd name="T23" fmla="*/ 2147483646 h 36"/>
                    <a:gd name="T24" fmla="*/ 2147483646 w 30"/>
                    <a:gd name="T25" fmla="*/ 2147483646 h 36"/>
                    <a:gd name="T26" fmla="*/ 2147483646 w 30"/>
                    <a:gd name="T27" fmla="*/ 2147483646 h 36"/>
                    <a:gd name="T28" fmla="*/ 2147483646 w 30"/>
                    <a:gd name="T29" fmla="*/ 2147483646 h 36"/>
                    <a:gd name="T30" fmla="*/ 2147483646 w 30"/>
                    <a:gd name="T31" fmla="*/ 2147483646 h 36"/>
                    <a:gd name="T32" fmla="*/ 2147483646 w 30"/>
                    <a:gd name="T33" fmla="*/ 2147483646 h 36"/>
                    <a:gd name="T34" fmla="*/ 0 w 30"/>
                    <a:gd name="T35" fmla="*/ 2147483646 h 36"/>
                    <a:gd name="T36" fmla="*/ 2147483646 w 30"/>
                    <a:gd name="T37" fmla="*/ 2147483646 h 36"/>
                    <a:gd name="T38" fmla="*/ 2147483646 w 30"/>
                    <a:gd name="T39" fmla="*/ 2147483646 h 36"/>
                    <a:gd name="T40" fmla="*/ 2147483646 w 30"/>
                    <a:gd name="T41" fmla="*/ 2147483646 h 36"/>
                    <a:gd name="T42" fmla="*/ 2147483646 w 30"/>
                    <a:gd name="T43" fmla="*/ 2147483646 h 36"/>
                    <a:gd name="T44" fmla="*/ 2147483646 w 30"/>
                    <a:gd name="T45" fmla="*/ 2147483646 h 36"/>
                    <a:gd name="T46" fmla="*/ 2147483646 w 30"/>
                    <a:gd name="T47" fmla="*/ 2147483646 h 36"/>
                    <a:gd name="T48" fmla="*/ 2147483646 w 30"/>
                    <a:gd name="T49" fmla="*/ 2147483646 h 36"/>
                    <a:gd name="T50" fmla="*/ 2147483646 w 30"/>
                    <a:gd name="T51" fmla="*/ 2147483646 h 36"/>
                    <a:gd name="T52" fmla="*/ 2147483646 w 30"/>
                    <a:gd name="T53" fmla="*/ 2147483646 h 36"/>
                    <a:gd name="T54" fmla="*/ 2147483646 w 30"/>
                    <a:gd name="T55" fmla="*/ 2147483646 h 36"/>
                    <a:gd name="T56" fmla="*/ 2147483646 w 30"/>
                    <a:gd name="T57" fmla="*/ 2147483646 h 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4" name="îṩľîďe">
                  <a:extLst>
                    <a:ext uri="{FF2B5EF4-FFF2-40B4-BE49-F238E27FC236}">
                      <a16:creationId xmlns:a16="http://schemas.microsoft.com/office/drawing/2014/main" id="{9ED482ED-1F46-4C7A-8931-514E4166C170}"/>
                    </a:ext>
                  </a:extLst>
                </p:cNvPr>
                <p:cNvSpPr>
                  <a:spLocks/>
                </p:cNvSpPr>
                <p:nvPr/>
              </p:nvSpPr>
              <p:spPr bwMode="auto">
                <a:xfrm>
                  <a:off x="8374063" y="3521075"/>
                  <a:ext cx="46038" cy="119063"/>
                </a:xfrm>
                <a:custGeom>
                  <a:avLst/>
                  <a:gdLst>
                    <a:gd name="T0" fmla="*/ 0 w 29"/>
                    <a:gd name="T1" fmla="*/ 2147483646 h 75"/>
                    <a:gd name="T2" fmla="*/ 2147483646 w 29"/>
                    <a:gd name="T3" fmla="*/ 2147483646 h 75"/>
                    <a:gd name="T4" fmla="*/ 2147483646 w 29"/>
                    <a:gd name="T5" fmla="*/ 0 h 75"/>
                    <a:gd name="T6" fmla="*/ 2147483646 w 29"/>
                    <a:gd name="T7" fmla="*/ 0 h 75"/>
                    <a:gd name="T8" fmla="*/ 0 w 29"/>
                    <a:gd name="T9" fmla="*/ 2147483646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5" name="iS1idè">
                  <a:extLst>
                    <a:ext uri="{FF2B5EF4-FFF2-40B4-BE49-F238E27FC236}">
                      <a16:creationId xmlns:a16="http://schemas.microsoft.com/office/drawing/2014/main" id="{ABCD35D4-9D60-4634-B353-84D0ABA88F5E}"/>
                    </a:ext>
                  </a:extLst>
                </p:cNvPr>
                <p:cNvSpPr>
                  <a:spLocks/>
                </p:cNvSpPr>
                <p:nvPr/>
              </p:nvSpPr>
              <p:spPr bwMode="auto">
                <a:xfrm>
                  <a:off x="8432801" y="3521075"/>
                  <a:ext cx="95250" cy="119063"/>
                </a:xfrm>
                <a:custGeom>
                  <a:avLst/>
                  <a:gdLst>
                    <a:gd name="T0" fmla="*/ 0 w 60"/>
                    <a:gd name="T1" fmla="*/ 2147483646 h 75"/>
                    <a:gd name="T2" fmla="*/ 2147483646 w 60"/>
                    <a:gd name="T3" fmla="*/ 2147483646 h 75"/>
                    <a:gd name="T4" fmla="*/ 2147483646 w 60"/>
                    <a:gd name="T5" fmla="*/ 2147483646 h 75"/>
                    <a:gd name="T6" fmla="*/ 2147483646 w 60"/>
                    <a:gd name="T7" fmla="*/ 2147483646 h 75"/>
                    <a:gd name="T8" fmla="*/ 2147483646 w 60"/>
                    <a:gd name="T9" fmla="*/ 2147483646 h 75"/>
                    <a:gd name="T10" fmla="*/ 2147483646 w 60"/>
                    <a:gd name="T11" fmla="*/ 2147483646 h 75"/>
                    <a:gd name="T12" fmla="*/ 2147483646 w 60"/>
                    <a:gd name="T13" fmla="*/ 0 h 75"/>
                    <a:gd name="T14" fmla="*/ 2147483646 w 60"/>
                    <a:gd name="T15" fmla="*/ 0 h 75"/>
                    <a:gd name="T16" fmla="*/ 0 w 60"/>
                    <a:gd name="T17" fmla="*/ 2147483646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6" name="iṣḷîḋe">
                  <a:extLst>
                    <a:ext uri="{FF2B5EF4-FFF2-40B4-BE49-F238E27FC236}">
                      <a16:creationId xmlns:a16="http://schemas.microsoft.com/office/drawing/2014/main" id="{B6505ADB-7A5F-48EE-849A-1B110B2652CA}"/>
                    </a:ext>
                  </a:extLst>
                </p:cNvPr>
                <p:cNvSpPr>
                  <a:spLocks/>
                </p:cNvSpPr>
                <p:nvPr/>
              </p:nvSpPr>
              <p:spPr bwMode="auto">
                <a:xfrm>
                  <a:off x="8531226" y="3521075"/>
                  <a:ext cx="109538" cy="119063"/>
                </a:xfrm>
                <a:custGeom>
                  <a:avLst/>
                  <a:gdLst>
                    <a:gd name="T0" fmla="*/ 2147483646 w 33"/>
                    <a:gd name="T1" fmla="*/ 0 h 36"/>
                    <a:gd name="T2" fmla="*/ 2147483646 w 33"/>
                    <a:gd name="T3" fmla="*/ 2147483646 h 36"/>
                    <a:gd name="T4" fmla="*/ 2147483646 w 33"/>
                    <a:gd name="T5" fmla="*/ 2147483646 h 36"/>
                    <a:gd name="T6" fmla="*/ 2147483646 w 33"/>
                    <a:gd name="T7" fmla="*/ 2147483646 h 36"/>
                    <a:gd name="T8" fmla="*/ 2147483646 w 33"/>
                    <a:gd name="T9" fmla="*/ 2147483646 h 36"/>
                    <a:gd name="T10" fmla="*/ 2147483646 w 33"/>
                    <a:gd name="T11" fmla="*/ 0 h 36"/>
                    <a:gd name="T12" fmla="*/ 0 w 33"/>
                    <a:gd name="T13" fmla="*/ 0 h 36"/>
                    <a:gd name="T14" fmla="*/ 2147483646 w 33"/>
                    <a:gd name="T15" fmla="*/ 2147483646 h 36"/>
                    <a:gd name="T16" fmla="*/ 2147483646 w 33"/>
                    <a:gd name="T17" fmla="*/ 2147483646 h 36"/>
                    <a:gd name="T18" fmla="*/ 2147483646 w 33"/>
                    <a:gd name="T19" fmla="*/ 2147483646 h 36"/>
                    <a:gd name="T20" fmla="*/ 2147483646 w 33"/>
                    <a:gd name="T21" fmla="*/ 2147483646 h 36"/>
                    <a:gd name="T22" fmla="*/ 2147483646 w 33"/>
                    <a:gd name="T23" fmla="*/ 0 h 36"/>
                    <a:gd name="T24" fmla="*/ 2147483646 w 33"/>
                    <a:gd name="T25" fmla="*/ 0 h 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grpSp>
      <p:cxnSp>
        <p:nvCxnSpPr>
          <p:cNvPr id="131" name="直线连接符 3">
            <a:extLst>
              <a:ext uri="{FF2B5EF4-FFF2-40B4-BE49-F238E27FC236}">
                <a16:creationId xmlns:a16="http://schemas.microsoft.com/office/drawing/2014/main" id="{871AC667-83F1-4E8A-B357-BBBC490F0C14}"/>
              </a:ext>
            </a:extLst>
          </p:cNvPr>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32" name="图片 126" descr="图片包含 天空, 户外, 建筑物, 日落&#10;&#10;描述已自动生成">
            <a:extLst>
              <a:ext uri="{FF2B5EF4-FFF2-40B4-BE49-F238E27FC236}">
                <a16:creationId xmlns:a16="http://schemas.microsoft.com/office/drawing/2014/main" id="{BF91865B-A4DA-469B-894D-EB158C76516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8414" r="38744"/>
          <a:stretch>
            <a:fillRect/>
          </a:stretch>
        </p:blipFill>
        <p:spPr bwMode="auto">
          <a:xfrm>
            <a:off x="0" y="60325"/>
            <a:ext cx="9588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803275" y="393486"/>
            <a:ext cx="8970989" cy="663575"/>
          </a:xfrm>
        </p:spPr>
        <p:txBody>
          <a:bodyPr/>
          <a:lstStyle>
            <a:lvl1pPr>
              <a:defRPr b="1">
                <a:solidFill>
                  <a:schemeClr val="accent2"/>
                </a:solidFill>
              </a:defRPr>
            </a:lvl1pPr>
          </a:lstStyle>
          <a:p>
            <a:r>
              <a:rPr lang="zh-CN" altLang="en-US" dirty="0"/>
              <a:t>单击此处编辑母版标题样式</a:t>
            </a:r>
          </a:p>
        </p:txBody>
      </p:sp>
      <p:sp>
        <p:nvSpPr>
          <p:cNvPr id="6" name="图片占位符 5"/>
          <p:cNvSpPr>
            <a:spLocks noGrp="1"/>
          </p:cNvSpPr>
          <p:nvPr>
            <p:ph type="pic" sz="quarter" idx="10"/>
          </p:nvPr>
        </p:nvSpPr>
        <p:spPr>
          <a:xfrm>
            <a:off x="1424066" y="1160463"/>
            <a:ext cx="4557008" cy="2347235"/>
          </a:xfrm>
        </p:spPr>
        <p:txBody>
          <a:bodyPr rtlCol="0">
            <a:normAutofit/>
          </a:bodyPr>
          <a:lstStyle/>
          <a:p>
            <a:pPr lvl="0"/>
            <a:endParaRPr lang="zh-CN" altLang="en-US" noProof="0"/>
          </a:p>
        </p:txBody>
      </p:sp>
      <p:sp>
        <p:nvSpPr>
          <p:cNvPr id="114" name="图片占位符 5"/>
          <p:cNvSpPr>
            <a:spLocks noGrp="1"/>
          </p:cNvSpPr>
          <p:nvPr>
            <p:ph type="pic" sz="quarter" idx="11"/>
          </p:nvPr>
        </p:nvSpPr>
        <p:spPr>
          <a:xfrm>
            <a:off x="6831717" y="1160463"/>
            <a:ext cx="4557008" cy="2347235"/>
          </a:xfrm>
        </p:spPr>
        <p:txBody>
          <a:bodyPr rtlCol="0">
            <a:normAutofit/>
          </a:bodyPr>
          <a:lstStyle/>
          <a:p>
            <a:pPr lvl="0"/>
            <a:endParaRPr lang="zh-CN" altLang="en-US" noProof="0"/>
          </a:p>
        </p:txBody>
      </p:sp>
      <p:sp>
        <p:nvSpPr>
          <p:cNvPr id="115" name="图片占位符 5"/>
          <p:cNvSpPr>
            <a:spLocks noGrp="1"/>
          </p:cNvSpPr>
          <p:nvPr>
            <p:ph type="pic" sz="quarter" idx="12"/>
          </p:nvPr>
        </p:nvSpPr>
        <p:spPr>
          <a:xfrm>
            <a:off x="810621" y="3890053"/>
            <a:ext cx="4557008" cy="2347235"/>
          </a:xfrm>
        </p:spPr>
        <p:txBody>
          <a:bodyPr rtlCol="0">
            <a:normAutofit/>
          </a:bodyPr>
          <a:lstStyle/>
          <a:p>
            <a:pPr lvl="0"/>
            <a:endParaRPr lang="zh-CN" altLang="en-US" noProof="0"/>
          </a:p>
        </p:txBody>
      </p:sp>
      <p:sp>
        <p:nvSpPr>
          <p:cNvPr id="116" name="图片占位符 5"/>
          <p:cNvSpPr>
            <a:spLocks noGrp="1"/>
          </p:cNvSpPr>
          <p:nvPr>
            <p:ph type="pic" sz="quarter" idx="13"/>
          </p:nvPr>
        </p:nvSpPr>
        <p:spPr>
          <a:xfrm>
            <a:off x="6218272" y="3890053"/>
            <a:ext cx="4557008" cy="2347235"/>
          </a:xfrm>
        </p:spPr>
        <p:txBody>
          <a:bodyPr rtlCol="0">
            <a:normAutofit/>
          </a:bodyPr>
          <a:lstStyle/>
          <a:p>
            <a:pPr lvl="0"/>
            <a:endParaRPr lang="zh-CN" altLang="en-US" noProof="0"/>
          </a:p>
        </p:txBody>
      </p:sp>
    </p:spTree>
    <p:extLst>
      <p:ext uri="{BB962C8B-B14F-4D97-AF65-F5344CB8AC3E}">
        <p14:creationId xmlns:p14="http://schemas.microsoft.com/office/powerpoint/2010/main" val="3658088416"/>
      </p:ext>
    </p:extLst>
  </p:cSld>
  <p:clrMapOvr>
    <a:masterClrMapping/>
  </p:clrMapOvr>
  <p:transition spd="slow"/>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0" y="0"/>
            <a:ext cx="6858000" cy="6858000"/>
          </a:xfrm>
          <a:custGeom>
            <a:avLst/>
            <a:gdLst>
              <a:gd name="connsiteX0" fmla="*/ 0 w 6858000"/>
              <a:gd name="connsiteY0" fmla="*/ 0 h 6858000"/>
              <a:gd name="connsiteX1" fmla="*/ 6858000 w 6858000"/>
              <a:gd name="connsiteY1" fmla="*/ 6858000 h 6858000"/>
              <a:gd name="connsiteX2" fmla="*/ 0 w 6858000"/>
              <a:gd name="connsiteY2" fmla="*/ 6858000 h 6858000"/>
            </a:gdLst>
            <a:ahLst/>
            <a:cxnLst>
              <a:cxn ang="0">
                <a:pos x="connsiteX0" y="connsiteY0"/>
              </a:cxn>
              <a:cxn ang="0">
                <a:pos x="connsiteX1" y="connsiteY1"/>
              </a:cxn>
              <a:cxn ang="0">
                <a:pos x="connsiteX2" y="connsiteY2"/>
              </a:cxn>
            </a:cxnLst>
            <a:rect l="l" t="t" r="r" b="b"/>
            <a:pathLst>
              <a:path w="6858000" h="6858000">
                <a:moveTo>
                  <a:pt x="0" y="0"/>
                </a:moveTo>
                <a:lnTo>
                  <a:pt x="6858000" y="6858000"/>
                </a:lnTo>
                <a:lnTo>
                  <a:pt x="0" y="6858000"/>
                </a:lnTo>
                <a:close/>
              </a:path>
            </a:pathLst>
          </a:custGeom>
        </p:spPr>
        <p:txBody>
          <a:bodyPr rtlCol="0">
            <a:noAutofit/>
          </a:bodyPr>
          <a:lstStyle/>
          <a:p>
            <a:pPr lvl="0"/>
            <a:endParaRPr lang="zh-CN" altLang="en-US" noProof="0"/>
          </a:p>
        </p:txBody>
      </p:sp>
    </p:spTree>
    <p:extLst>
      <p:ext uri="{BB962C8B-B14F-4D97-AF65-F5344CB8AC3E}">
        <p14:creationId xmlns:p14="http://schemas.microsoft.com/office/powerpoint/2010/main" val="4097145166"/>
      </p:ext>
    </p:extLst>
  </p:cSld>
  <p:clrMapOvr>
    <a:masterClrMapping/>
  </p:clrMapOvr>
  <p:transition spd="slow"/>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pic>
        <p:nvPicPr>
          <p:cNvPr id="8" name="Picture 8">
            <a:extLst>
              <a:ext uri="{FF2B5EF4-FFF2-40B4-BE49-F238E27FC236}">
                <a16:creationId xmlns:a16="http://schemas.microsoft.com/office/drawing/2014/main" id="{45B3511D-BDB2-494A-B202-65A77E474B9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43525" y="2212975"/>
            <a:ext cx="5203825" cy="336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21">
            <a:extLst>
              <a:ext uri="{FF2B5EF4-FFF2-40B4-BE49-F238E27FC236}">
                <a16:creationId xmlns:a16="http://schemas.microsoft.com/office/drawing/2014/main" id="{ED34495B-9BB5-40BA-955B-201FF464A4A5}"/>
              </a:ext>
            </a:extLst>
          </p:cNvPr>
          <p:cNvGrpSpPr>
            <a:grpSpLocks/>
          </p:cNvGrpSpPr>
          <p:nvPr userDrawn="1"/>
        </p:nvGrpSpPr>
        <p:grpSpPr bwMode="auto">
          <a:xfrm rot="10800000">
            <a:off x="11369675" y="685800"/>
            <a:ext cx="136525" cy="149225"/>
            <a:chOff x="1005840" y="1144249"/>
            <a:chExt cx="137160" cy="149901"/>
          </a:xfrm>
        </p:grpSpPr>
        <p:sp>
          <p:nvSpPr>
            <p:cNvPr id="10" name="Rectangle 22">
              <a:extLst>
                <a:ext uri="{FF2B5EF4-FFF2-40B4-BE49-F238E27FC236}">
                  <a16:creationId xmlns:a16="http://schemas.microsoft.com/office/drawing/2014/main" id="{133AD3D3-A7F4-400C-B974-70481527E3BF}"/>
                </a:ext>
              </a:extLst>
            </p:cNvPr>
            <p:cNvSpPr/>
            <p:nvPr userDrawn="1"/>
          </p:nvSpPr>
          <p:spPr>
            <a:xfrm>
              <a:off x="1013814" y="1160196"/>
              <a:ext cx="46252" cy="494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23">
              <a:extLst>
                <a:ext uri="{FF2B5EF4-FFF2-40B4-BE49-F238E27FC236}">
                  <a16:creationId xmlns:a16="http://schemas.microsoft.com/office/drawing/2014/main" id="{C97B7578-9D45-4E4C-A26E-F6349A60E0F3}"/>
                </a:ext>
              </a:extLst>
            </p:cNvPr>
            <p:cNvSpPr/>
            <p:nvPr userDrawn="1"/>
          </p:nvSpPr>
          <p:spPr>
            <a:xfrm>
              <a:off x="1013814" y="1254282"/>
              <a:ext cx="46252" cy="494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24">
              <a:extLst>
                <a:ext uri="{FF2B5EF4-FFF2-40B4-BE49-F238E27FC236}">
                  <a16:creationId xmlns:a16="http://schemas.microsoft.com/office/drawing/2014/main" id="{36B49101-EC53-492D-B2DA-41C5840E23E3}"/>
                </a:ext>
              </a:extLst>
            </p:cNvPr>
            <p:cNvSpPr/>
            <p:nvPr userDrawn="1"/>
          </p:nvSpPr>
          <p:spPr>
            <a:xfrm>
              <a:off x="1104723" y="1252688"/>
              <a:ext cx="46251" cy="494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2" name="Picture Placeholder 2"/>
          <p:cNvSpPr>
            <a:spLocks noGrp="1"/>
          </p:cNvSpPr>
          <p:nvPr>
            <p:ph type="pic" sz="quarter" idx="11"/>
          </p:nvPr>
        </p:nvSpPr>
        <p:spPr>
          <a:xfrm>
            <a:off x="3300984" y="4215384"/>
            <a:ext cx="2093976" cy="3721608"/>
          </a:xfrm>
          <a:prstGeom prst="rect">
            <a:avLst/>
          </a:prstGeom>
          <a:pattFill prst="pct5">
            <a:fgClr>
              <a:schemeClr val="tx1"/>
            </a:fgClr>
            <a:bgClr>
              <a:schemeClr val="bg1">
                <a:lumMod val="85000"/>
              </a:schemeClr>
            </a:bgClr>
          </a:pattFill>
          <a:effectLst/>
          <a:scene3d>
            <a:camera prst="orthographicFront">
              <a:rot lat="2400000" lon="2400000" rev="3600000"/>
            </a:camera>
            <a:lightRig rig="threePt" dir="t"/>
          </a:scene3d>
        </p:spPr>
        <p:txBody>
          <a:bodyPr rtlCol="0" anchor="ctr">
            <a:normAutofit/>
          </a:bodyPr>
          <a:lstStyle>
            <a:lvl1pPr marL="0" indent="0" algn="ctr">
              <a:buNone/>
              <a:defRPr sz="1600" b="0" i="0">
                <a:latin typeface="Source Sans Pro" charset="0"/>
                <a:ea typeface="Source Sans Pro" charset="0"/>
                <a:cs typeface="Source Sans Pro" charset="0"/>
              </a:defRPr>
            </a:lvl1pPr>
          </a:lstStyle>
          <a:p>
            <a:pPr lvl="0"/>
            <a:r>
              <a:rPr lang="zh-CN" altLang="en-US" noProof="0"/>
              <a:t>单击图标添加图片</a:t>
            </a:r>
            <a:endParaRPr lang="en-US" noProof="0" dirty="0"/>
          </a:p>
        </p:txBody>
      </p:sp>
      <p:sp>
        <p:nvSpPr>
          <p:cNvPr id="3" name="Picture Placeholder 2"/>
          <p:cNvSpPr>
            <a:spLocks noGrp="1"/>
          </p:cNvSpPr>
          <p:nvPr>
            <p:ph type="pic" sz="quarter" idx="12"/>
          </p:nvPr>
        </p:nvSpPr>
        <p:spPr>
          <a:xfrm>
            <a:off x="5112553" y="3076055"/>
            <a:ext cx="2093976" cy="3721608"/>
          </a:xfrm>
          <a:prstGeom prst="rect">
            <a:avLst/>
          </a:prstGeom>
          <a:pattFill prst="pct5">
            <a:fgClr>
              <a:schemeClr val="tx1"/>
            </a:fgClr>
            <a:bgClr>
              <a:schemeClr val="bg1">
                <a:lumMod val="85000"/>
              </a:schemeClr>
            </a:bgClr>
          </a:pattFill>
          <a:effectLst/>
          <a:scene3d>
            <a:camera prst="orthographicFront">
              <a:rot lat="2400000" lon="2400000" rev="3600000"/>
            </a:camera>
            <a:lightRig rig="threePt" dir="t"/>
          </a:scene3d>
        </p:spPr>
        <p:txBody>
          <a:bodyPr rtlCol="0" anchor="ctr">
            <a:normAutofit/>
          </a:bodyPr>
          <a:lstStyle>
            <a:lvl1pPr marL="0" indent="0" algn="ctr">
              <a:buNone/>
              <a:defRPr sz="1600" b="0" i="0">
                <a:latin typeface="Source Sans Pro" charset="0"/>
                <a:ea typeface="Source Sans Pro" charset="0"/>
                <a:cs typeface="Source Sans Pro" charset="0"/>
              </a:defRPr>
            </a:lvl1pPr>
          </a:lstStyle>
          <a:p>
            <a:pPr lvl="0"/>
            <a:r>
              <a:rPr lang="zh-CN" altLang="en-US" noProof="0"/>
              <a:t>单击图标添加图片</a:t>
            </a:r>
            <a:endParaRPr lang="en-US" noProof="0" dirty="0"/>
          </a:p>
        </p:txBody>
      </p:sp>
      <p:sp>
        <p:nvSpPr>
          <p:cNvPr id="4" name="Picture Placeholder 2"/>
          <p:cNvSpPr>
            <a:spLocks noGrp="1"/>
          </p:cNvSpPr>
          <p:nvPr>
            <p:ph type="pic" sz="quarter" idx="14"/>
          </p:nvPr>
        </p:nvSpPr>
        <p:spPr>
          <a:xfrm>
            <a:off x="8685085" y="820709"/>
            <a:ext cx="2093976" cy="3721608"/>
          </a:xfrm>
          <a:prstGeom prst="rect">
            <a:avLst/>
          </a:prstGeom>
          <a:pattFill prst="pct5">
            <a:fgClr>
              <a:schemeClr val="tx1"/>
            </a:fgClr>
            <a:bgClr>
              <a:schemeClr val="bg1">
                <a:lumMod val="85000"/>
              </a:schemeClr>
            </a:bgClr>
          </a:pattFill>
          <a:effectLst/>
          <a:scene3d>
            <a:camera prst="orthographicFront">
              <a:rot lat="2400000" lon="2400000" rev="3600000"/>
            </a:camera>
            <a:lightRig rig="threePt" dir="t"/>
          </a:scene3d>
        </p:spPr>
        <p:txBody>
          <a:bodyPr rtlCol="0" anchor="ctr">
            <a:normAutofit/>
          </a:bodyPr>
          <a:lstStyle>
            <a:lvl1pPr marL="0" indent="0" algn="ctr">
              <a:buNone/>
              <a:defRPr sz="1600" b="0" i="0">
                <a:latin typeface="Source Sans Pro" charset="0"/>
                <a:ea typeface="Source Sans Pro" charset="0"/>
                <a:cs typeface="Source Sans Pro" charset="0"/>
              </a:defRPr>
            </a:lvl1pPr>
          </a:lstStyle>
          <a:p>
            <a:pPr lvl="0"/>
            <a:r>
              <a:rPr lang="zh-CN" altLang="en-US" noProof="0"/>
              <a:t>单击图标添加图片</a:t>
            </a:r>
            <a:endParaRPr lang="en-US" noProof="0" dirty="0"/>
          </a:p>
        </p:txBody>
      </p:sp>
      <p:sp>
        <p:nvSpPr>
          <p:cNvPr id="5" name="Picture Placeholder 2"/>
          <p:cNvSpPr>
            <a:spLocks noGrp="1"/>
          </p:cNvSpPr>
          <p:nvPr>
            <p:ph type="pic" sz="quarter" idx="15"/>
          </p:nvPr>
        </p:nvSpPr>
        <p:spPr>
          <a:xfrm>
            <a:off x="10487042" y="-311247"/>
            <a:ext cx="2093976" cy="3721608"/>
          </a:xfrm>
          <a:prstGeom prst="rect">
            <a:avLst/>
          </a:prstGeom>
          <a:pattFill prst="pct5">
            <a:fgClr>
              <a:schemeClr val="tx1"/>
            </a:fgClr>
            <a:bgClr>
              <a:schemeClr val="bg1">
                <a:lumMod val="85000"/>
              </a:schemeClr>
            </a:bgClr>
          </a:pattFill>
          <a:effectLst/>
          <a:scene3d>
            <a:camera prst="orthographicFront">
              <a:rot lat="2400000" lon="2400000" rev="3600000"/>
            </a:camera>
            <a:lightRig rig="threePt" dir="t"/>
          </a:scene3d>
        </p:spPr>
        <p:txBody>
          <a:bodyPr rtlCol="0" anchor="ctr">
            <a:normAutofit/>
          </a:bodyPr>
          <a:lstStyle>
            <a:lvl1pPr marL="0" indent="0" algn="ctr">
              <a:buNone/>
              <a:defRPr sz="1600" b="0" i="0">
                <a:latin typeface="Source Sans Pro" charset="0"/>
                <a:ea typeface="Source Sans Pro" charset="0"/>
                <a:cs typeface="Source Sans Pro" charset="0"/>
              </a:defRPr>
            </a:lvl1pPr>
          </a:lstStyle>
          <a:p>
            <a:pPr lvl="0"/>
            <a:r>
              <a:rPr lang="zh-CN" altLang="en-US" noProof="0"/>
              <a:t>单击图标添加图片</a:t>
            </a:r>
            <a:endParaRPr lang="en-US" noProof="0" dirty="0"/>
          </a:p>
        </p:txBody>
      </p:sp>
      <p:sp>
        <p:nvSpPr>
          <p:cNvPr id="7" name="Picture Placeholder 2"/>
          <p:cNvSpPr>
            <a:spLocks noGrp="1"/>
          </p:cNvSpPr>
          <p:nvPr>
            <p:ph type="pic" sz="quarter" idx="13"/>
          </p:nvPr>
        </p:nvSpPr>
        <p:spPr>
          <a:xfrm>
            <a:off x="7016275" y="1791063"/>
            <a:ext cx="1901952" cy="3931920"/>
          </a:xfrm>
          <a:prstGeom prst="rect">
            <a:avLst/>
          </a:prstGeom>
          <a:pattFill prst="pct5">
            <a:fgClr>
              <a:schemeClr val="tx1"/>
            </a:fgClr>
            <a:bgClr>
              <a:schemeClr val="bg1">
                <a:lumMod val="85000"/>
              </a:schemeClr>
            </a:bgClr>
          </a:pattFill>
          <a:effectLst/>
          <a:scene3d>
            <a:camera prst="orthographicFront">
              <a:rot lat="2400000" lon="2400000" rev="3630000"/>
            </a:camera>
            <a:lightRig rig="threePt" dir="t"/>
          </a:scene3d>
          <a:sp3d/>
        </p:spPr>
        <p:txBody>
          <a:bodyPr rtlCol="0" anchor="ctr">
            <a:normAutofit/>
          </a:bodyPr>
          <a:lstStyle>
            <a:lvl1pPr marL="0" indent="0" algn="ctr">
              <a:buNone/>
              <a:defRPr sz="1600" b="0" i="0">
                <a:latin typeface="Source Sans Pro" charset="0"/>
                <a:ea typeface="Source Sans Pro" charset="0"/>
                <a:cs typeface="Source Sans Pro" charset="0"/>
              </a:defRPr>
            </a:lvl1pPr>
          </a:lstStyle>
          <a:p>
            <a:pPr lvl="0"/>
            <a:r>
              <a:rPr lang="zh-CN" altLang="en-US" noProof="0"/>
              <a:t>单击图标添加图片</a:t>
            </a:r>
            <a:endParaRPr lang="en-US" noProof="0" dirty="0"/>
          </a:p>
        </p:txBody>
      </p:sp>
    </p:spTree>
    <p:extLst>
      <p:ext uri="{BB962C8B-B14F-4D97-AF65-F5344CB8AC3E}">
        <p14:creationId xmlns:p14="http://schemas.microsoft.com/office/powerpoint/2010/main" val="101643908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701168"/>
      </p:ext>
    </p:extLst>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3">
            <a:extLst>
              <a:ext uri="{FF2B5EF4-FFF2-40B4-BE49-F238E27FC236}">
                <a16:creationId xmlns:a16="http://schemas.microsoft.com/office/drawing/2014/main" id="{95D0DC11-FAF8-43D6-8B89-F2B5A0A7FF98}"/>
              </a:ext>
            </a:extLst>
          </p:cNvPr>
          <p:cNvSpPr>
            <a:spLocks noGrp="1"/>
          </p:cNvSpPr>
          <p:nvPr>
            <p:ph type="dt" sz="half" idx="10"/>
          </p:nvPr>
        </p:nvSpPr>
        <p:spPr/>
        <p:txBody>
          <a:bodyPr/>
          <a:lstStyle>
            <a:lvl1pPr>
              <a:defRPr/>
            </a:lvl1pPr>
          </a:lstStyle>
          <a:p>
            <a:pPr>
              <a:defRPr/>
            </a:pPr>
            <a:fld id="{2B997D56-0B50-47F1-A1DC-D436B97230D5}" type="datetimeFigureOut">
              <a:rPr lang="zh-CN" altLang="en-US"/>
              <a:pPr>
                <a:defRPr/>
              </a:pPr>
              <a:t>2021/5/24</a:t>
            </a:fld>
            <a:endParaRPr lang="zh-CN" altLang="en-US"/>
          </a:p>
        </p:txBody>
      </p:sp>
      <p:sp>
        <p:nvSpPr>
          <p:cNvPr id="6" name="页脚占位符 4">
            <a:extLst>
              <a:ext uri="{FF2B5EF4-FFF2-40B4-BE49-F238E27FC236}">
                <a16:creationId xmlns:a16="http://schemas.microsoft.com/office/drawing/2014/main" id="{EB759E67-DB0A-4249-9426-5AC6F1F6DA87}"/>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589EC63-E358-4372-9D85-505AE998D04D}"/>
              </a:ext>
            </a:extLst>
          </p:cNvPr>
          <p:cNvSpPr>
            <a:spLocks noGrp="1"/>
          </p:cNvSpPr>
          <p:nvPr>
            <p:ph type="sldNum" sz="quarter" idx="12"/>
          </p:nvPr>
        </p:nvSpPr>
        <p:spPr/>
        <p:txBody>
          <a:bodyPr/>
          <a:lstStyle>
            <a:lvl1pPr>
              <a:defRPr/>
            </a:lvl1pPr>
          </a:lstStyle>
          <a:p>
            <a:pPr>
              <a:defRPr/>
            </a:pPr>
            <a:fld id="{B5EDF405-419D-4E0C-9F4C-3FC73CFFC77D}" type="slidenum">
              <a:rPr lang="zh-CN" altLang="en-US"/>
              <a:pPr>
                <a:defRPr/>
              </a:pPr>
              <a:t>‹#›</a:t>
            </a:fld>
            <a:endParaRPr lang="zh-CN" altLang="en-US"/>
          </a:p>
        </p:txBody>
      </p:sp>
    </p:spTree>
    <p:extLst>
      <p:ext uri="{BB962C8B-B14F-4D97-AF65-F5344CB8AC3E}">
        <p14:creationId xmlns:p14="http://schemas.microsoft.com/office/powerpoint/2010/main" val="378239668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926209"/>
      </p:ext>
    </p:extLst>
  </p:cSld>
  <p:clrMapOvr>
    <a:masterClrMapping/>
  </p:clrMapOvr>
  <p:transition spd="slow"/>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1716988"/>
      </p:ext>
    </p:extLst>
  </p:cSld>
  <p:clrMapOvr>
    <a:masterClrMapping/>
  </p:clrMapOvr>
  <p:transition spd="slow"/>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_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740198"/>
      </p:ext>
    </p:extLst>
  </p:cSld>
  <p:clrMapOvr>
    <a:masterClrMapping/>
  </p:clrMapOvr>
  <p:transition spd="slow"/>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_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4070238"/>
      </p:ext>
    </p:extLst>
  </p:cSld>
  <p:clrMapOvr>
    <a:masterClrMapping/>
  </p:clrMapOvr>
  <p:transition spd="slow"/>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标题结尾版式2">
    <p:spTree>
      <p:nvGrpSpPr>
        <p:cNvPr id="1" name=""/>
        <p:cNvGrpSpPr/>
        <p:nvPr/>
      </p:nvGrpSpPr>
      <p:grpSpPr>
        <a:xfrm>
          <a:off x="0" y="0"/>
          <a:ext cx="0" cy="0"/>
          <a:chOff x="0" y="0"/>
          <a:chExt cx="0" cy="0"/>
        </a:xfrm>
      </p:grpSpPr>
      <p:sp>
        <p:nvSpPr>
          <p:cNvPr id="3" name="任意形状 36">
            <a:extLst>
              <a:ext uri="{FF2B5EF4-FFF2-40B4-BE49-F238E27FC236}">
                <a16:creationId xmlns:a16="http://schemas.microsoft.com/office/drawing/2014/main" id="{7CC12D60-C770-4DEE-BF2E-479DBE4CF369}"/>
              </a:ext>
            </a:extLst>
          </p:cNvPr>
          <p:cNvSpPr/>
          <p:nvPr userDrawn="1"/>
        </p:nvSpPr>
        <p:spPr>
          <a:xfrm>
            <a:off x="-133350" y="-106363"/>
            <a:ext cx="12468225" cy="3829051"/>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9" name="图片占位符 8"/>
          <p:cNvSpPr>
            <a:spLocks noGrp="1"/>
          </p:cNvSpPr>
          <p:nvPr>
            <p:ph type="pic" sz="quarter" idx="15"/>
          </p:nvPr>
        </p:nvSpPr>
        <p:spPr>
          <a:xfrm>
            <a:off x="0" y="0"/>
            <a:ext cx="12192000" cy="3632200"/>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p:spPr>
        <p:txBody>
          <a:bodyPr rtlCol="0">
            <a:noAutofit/>
          </a:bodyPr>
          <a:lstStyle/>
          <a:p>
            <a:pPr lvl="0"/>
            <a:endParaRPr lang="zh-CN" altLang="en-US" noProof="0" dirty="0"/>
          </a:p>
        </p:txBody>
      </p:sp>
      <p:sp>
        <p:nvSpPr>
          <p:cNvPr id="4" name="页脚占位符 2">
            <a:extLst>
              <a:ext uri="{FF2B5EF4-FFF2-40B4-BE49-F238E27FC236}">
                <a16:creationId xmlns:a16="http://schemas.microsoft.com/office/drawing/2014/main" id="{ABBB59CF-52E3-4467-8D27-B6DDE46EE729}"/>
              </a:ext>
            </a:extLst>
          </p:cNvPr>
          <p:cNvSpPr>
            <a:spLocks noGrp="1"/>
          </p:cNvSpPr>
          <p:nvPr>
            <p:ph type="ftr" sz="quarter" idx="16"/>
          </p:nvPr>
        </p:nvSpPr>
        <p:spPr>
          <a:xfrm>
            <a:off x="4038600" y="6235700"/>
            <a:ext cx="4114800" cy="365125"/>
          </a:xfr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5" name="灯片编号占位符 3">
            <a:extLst>
              <a:ext uri="{FF2B5EF4-FFF2-40B4-BE49-F238E27FC236}">
                <a16:creationId xmlns:a16="http://schemas.microsoft.com/office/drawing/2014/main" id="{5BBF9DFF-3618-4537-9791-D065DD2BD1F2}"/>
              </a:ext>
            </a:extLst>
          </p:cNvPr>
          <p:cNvSpPr>
            <a:spLocks noGrp="1"/>
          </p:cNvSpPr>
          <p:nvPr>
            <p:ph type="sldNum" sz="quarter" idx="17"/>
          </p:nvPr>
        </p:nvSpPr>
        <p:spPr>
          <a:xfrm>
            <a:off x="8610600" y="6235700"/>
            <a:ext cx="2905125" cy="365125"/>
          </a:xfrm>
        </p:spPr>
        <p:txBody>
          <a:bodyPr/>
          <a:lstStyle>
            <a:lvl1pPr eaLnBrk="1" fontAlgn="auto" hangingPunct="1">
              <a:spcBef>
                <a:spcPts val="0"/>
              </a:spcBef>
              <a:spcAft>
                <a:spcPts val="0"/>
              </a:spcAft>
              <a:defRPr>
                <a:latin typeface="+mn-lt"/>
                <a:ea typeface="+mn-ea"/>
              </a:defRPr>
            </a:lvl1pPr>
          </a:lstStyle>
          <a:p>
            <a:pPr>
              <a:defRPr/>
            </a:pPr>
            <a:fld id="{C8EDF41E-8249-4BDC-A499-031F8D54CB4C}" type="slidenum">
              <a:rPr lang="zh-CN" altLang="en-US"/>
              <a:pPr>
                <a:defRPr/>
              </a:pPr>
              <a:t>‹#›</a:t>
            </a:fld>
            <a:endParaRPr lang="zh-CN" altLang="en-US"/>
          </a:p>
        </p:txBody>
      </p:sp>
    </p:spTree>
    <p:extLst>
      <p:ext uri="{BB962C8B-B14F-4D97-AF65-F5344CB8AC3E}">
        <p14:creationId xmlns:p14="http://schemas.microsoft.com/office/powerpoint/2010/main" val="3645718329"/>
      </p:ext>
    </p:extLst>
  </p:cSld>
  <p:clrMapOvr>
    <a:masterClrMapping/>
  </p:clrMapOvr>
  <p:transition spd="slow"/>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标题页1">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DCDA5AD-914F-4088-99A8-8603E0348642}"/>
              </a:ext>
            </a:extLst>
          </p:cNvPr>
          <p:cNvSpPr/>
          <p:nvPr userDrawn="1"/>
        </p:nvSpPr>
        <p:spPr>
          <a:xfrm>
            <a:off x="12014200" y="0"/>
            <a:ext cx="1778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7" name="日期占位符 3">
            <a:extLst>
              <a:ext uri="{FF2B5EF4-FFF2-40B4-BE49-F238E27FC236}">
                <a16:creationId xmlns:a16="http://schemas.microsoft.com/office/drawing/2014/main" id="{F3F3FB03-4D49-4DB3-AF34-38A05A85F9D6}"/>
              </a:ext>
            </a:extLst>
          </p:cNvPr>
          <p:cNvSpPr txBox="1">
            <a:spLocks/>
          </p:cNvSpPr>
          <p:nvPr userDrawn="1"/>
        </p:nvSpPr>
        <p:spPr>
          <a:xfrm>
            <a:off x="801688" y="6249988"/>
            <a:ext cx="2921000" cy="365125"/>
          </a:xfrm>
          <a:prstGeom prst="rect">
            <a:avLst/>
          </a:prstGeom>
        </p:spPr>
        <p:txBody>
          <a:bodyPr lIns="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zh-CN" altLang="en-US" dirty="0"/>
              <a:t>自强、弘毅、求是、拓新</a:t>
            </a:r>
          </a:p>
        </p:txBody>
      </p:sp>
      <p:grpSp>
        <p:nvGrpSpPr>
          <p:cNvPr id="8" name="组合 6">
            <a:extLst>
              <a:ext uri="{FF2B5EF4-FFF2-40B4-BE49-F238E27FC236}">
                <a16:creationId xmlns:a16="http://schemas.microsoft.com/office/drawing/2014/main" id="{E966A9A0-EA4C-4EC8-9EA2-CBBF39AB97BE}"/>
              </a:ext>
            </a:extLst>
          </p:cNvPr>
          <p:cNvGrpSpPr>
            <a:grpSpLocks/>
          </p:cNvGrpSpPr>
          <p:nvPr userDrawn="1"/>
        </p:nvGrpSpPr>
        <p:grpSpPr bwMode="auto">
          <a:xfrm>
            <a:off x="817563" y="468313"/>
            <a:ext cx="1479550" cy="458787"/>
            <a:chOff x="2558030" y="228446"/>
            <a:chExt cx="6774643" cy="2099603"/>
          </a:xfrm>
        </p:grpSpPr>
        <p:grpSp>
          <p:nvGrpSpPr>
            <p:cNvPr id="9" name="íšḻîďê">
              <a:extLst>
                <a:ext uri="{FF2B5EF4-FFF2-40B4-BE49-F238E27FC236}">
                  <a16:creationId xmlns:a16="http://schemas.microsoft.com/office/drawing/2014/main" id="{57F7E69A-452B-4C16-90F9-37A9B08A6DA1}"/>
                </a:ext>
              </a:extLst>
            </p:cNvPr>
            <p:cNvGrpSpPr>
              <a:grpSpLocks/>
            </p:cNvGrpSpPr>
            <p:nvPr userDrawn="1"/>
          </p:nvGrpSpPr>
          <p:grpSpPr bwMode="auto">
            <a:xfrm>
              <a:off x="2558030" y="228446"/>
              <a:ext cx="2085857" cy="2099603"/>
              <a:chOff x="3551238" y="3067050"/>
              <a:chExt cx="722313" cy="727075"/>
            </a:xfrm>
          </p:grpSpPr>
          <p:sp>
            <p:nvSpPr>
              <p:cNvPr id="39" name="ïş1íḍê">
                <a:extLst>
                  <a:ext uri="{FF2B5EF4-FFF2-40B4-BE49-F238E27FC236}">
                    <a16:creationId xmlns:a16="http://schemas.microsoft.com/office/drawing/2014/main" id="{9CDCE883-BDBA-44A4-9856-0E62DF212E3A}"/>
                  </a:ext>
                </a:extLst>
              </p:cNvPr>
              <p:cNvSpPr>
                <a:spLocks/>
              </p:cNvSpPr>
              <p:nvPr/>
            </p:nvSpPr>
            <p:spPr bwMode="auto">
              <a:xfrm>
                <a:off x="3575051" y="3087688"/>
                <a:ext cx="673100" cy="679450"/>
              </a:xfrm>
              <a:custGeom>
                <a:avLst/>
                <a:gdLst>
                  <a:gd name="T0" fmla="*/ 2147483646 w 204"/>
                  <a:gd name="T1" fmla="*/ 0 h 204"/>
                  <a:gd name="T2" fmla="*/ 2147483646 w 204"/>
                  <a:gd name="T3" fmla="*/ 2147483646 h 204"/>
                  <a:gd name="T4" fmla="*/ 2147483646 w 204"/>
                  <a:gd name="T5" fmla="*/ 2147483646 h 204"/>
                  <a:gd name="T6" fmla="*/ 0 w 204"/>
                  <a:gd name="T7" fmla="*/ 2147483646 h 204"/>
                  <a:gd name="T8" fmla="*/ 2147483646 w 204"/>
                  <a:gd name="T9" fmla="*/ 0 h 204"/>
                  <a:gd name="T10" fmla="*/ 2147483646 w 204"/>
                  <a:gd name="T11" fmla="*/ 2147483646 h 204"/>
                  <a:gd name="T12" fmla="*/ 2147483646 w 204"/>
                  <a:gd name="T13" fmla="*/ 2147483646 h 204"/>
                  <a:gd name="T14" fmla="*/ 2147483646 w 204"/>
                  <a:gd name="T15" fmla="*/ 2147483646 h 204"/>
                  <a:gd name="T16" fmla="*/ 2147483646 w 204"/>
                  <a:gd name="T17" fmla="*/ 2147483646 h 204"/>
                  <a:gd name="T18" fmla="*/ 2147483646 w 204"/>
                  <a:gd name="T19" fmla="*/ 2147483646 h 2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0" name="íšḻïḍè">
                <a:extLst>
                  <a:ext uri="{FF2B5EF4-FFF2-40B4-BE49-F238E27FC236}">
                    <a16:creationId xmlns:a16="http://schemas.microsoft.com/office/drawing/2014/main" id="{57ECD922-4E5E-479C-89C9-2248CD45065E}"/>
                  </a:ext>
                </a:extLst>
              </p:cNvPr>
              <p:cNvSpPr>
                <a:spLocks/>
              </p:cNvSpPr>
              <p:nvPr/>
            </p:nvSpPr>
            <p:spPr bwMode="auto">
              <a:xfrm>
                <a:off x="3621088" y="3103563"/>
                <a:ext cx="584200" cy="203200"/>
              </a:xfrm>
              <a:custGeom>
                <a:avLst/>
                <a:gdLst>
                  <a:gd name="T0" fmla="*/ 2147483646 w 177"/>
                  <a:gd name="T1" fmla="*/ 2147483646 h 61"/>
                  <a:gd name="T2" fmla="*/ 0 w 177"/>
                  <a:gd name="T3" fmla="*/ 2147483646 h 61"/>
                  <a:gd name="T4" fmla="*/ 2147483646 w 177"/>
                  <a:gd name="T5" fmla="*/ 2147483646 h 61"/>
                  <a:gd name="T6" fmla="*/ 2147483646 w 177"/>
                  <a:gd name="T7" fmla="*/ 2147483646 h 61"/>
                  <a:gd name="T8" fmla="*/ 2147483646 w 177"/>
                  <a:gd name="T9" fmla="*/ 2147483646 h 61"/>
                  <a:gd name="T10" fmla="*/ 2147483646 w 177"/>
                  <a:gd name="T11" fmla="*/ 2147483646 h 61"/>
                  <a:gd name="T12" fmla="*/ 2147483646 w 177"/>
                  <a:gd name="T13" fmla="*/ 2147483646 h 61"/>
                  <a:gd name="T14" fmla="*/ 2147483646 w 177"/>
                  <a:gd name="T15" fmla="*/ 2147483646 h 61"/>
                  <a:gd name="T16" fmla="*/ 2147483646 w 177"/>
                  <a:gd name="T17" fmla="*/ 2147483646 h 61"/>
                  <a:gd name="T18" fmla="*/ 2147483646 w 177"/>
                  <a:gd name="T19" fmla="*/ 2147483646 h 61"/>
                  <a:gd name="T20" fmla="*/ 2147483646 w 177"/>
                  <a:gd name="T21" fmla="*/ 2147483646 h 61"/>
                  <a:gd name="T22" fmla="*/ 2147483646 w 177"/>
                  <a:gd name="T23" fmla="*/ 2147483646 h 61"/>
                  <a:gd name="T24" fmla="*/ 2147483646 w 177"/>
                  <a:gd name="T25" fmla="*/ 2147483646 h 61"/>
                  <a:gd name="T26" fmla="*/ 2147483646 w 177"/>
                  <a:gd name="T27" fmla="*/ 2147483646 h 61"/>
                  <a:gd name="T28" fmla="*/ 2147483646 w 177"/>
                  <a:gd name="T29" fmla="*/ 2147483646 h 61"/>
                  <a:gd name="T30" fmla="*/ 2147483646 w 177"/>
                  <a:gd name="T31" fmla="*/ 2147483646 h 61"/>
                  <a:gd name="T32" fmla="*/ 2147483646 w 177"/>
                  <a:gd name="T33" fmla="*/ 2147483646 h 61"/>
                  <a:gd name="T34" fmla="*/ 2147483646 w 177"/>
                  <a:gd name="T35" fmla="*/ 2147483646 h 61"/>
                  <a:gd name="T36" fmla="*/ 2147483646 w 177"/>
                  <a:gd name="T37" fmla="*/ 2147483646 h 61"/>
                  <a:gd name="T38" fmla="*/ 2147483646 w 177"/>
                  <a:gd name="T39" fmla="*/ 2147483646 h 61"/>
                  <a:gd name="T40" fmla="*/ 2147483646 w 177"/>
                  <a:gd name="T41" fmla="*/ 2147483646 h 61"/>
                  <a:gd name="T42" fmla="*/ 2147483646 w 177"/>
                  <a:gd name="T43" fmla="*/ 2147483646 h 61"/>
                  <a:gd name="T44" fmla="*/ 2147483646 w 177"/>
                  <a:gd name="T45" fmla="*/ 2147483646 h 61"/>
                  <a:gd name="T46" fmla="*/ 2147483646 w 177"/>
                  <a:gd name="T47" fmla="*/ 2147483646 h 61"/>
                  <a:gd name="T48" fmla="*/ 2147483646 w 177"/>
                  <a:gd name="T49" fmla="*/ 2147483646 h 61"/>
                  <a:gd name="T50" fmla="*/ 2147483646 w 177"/>
                  <a:gd name="T51" fmla="*/ 2147483646 h 61"/>
                  <a:gd name="T52" fmla="*/ 2147483646 w 177"/>
                  <a:gd name="T53" fmla="*/ 2147483646 h 61"/>
                  <a:gd name="T54" fmla="*/ 2147483646 w 177"/>
                  <a:gd name="T55" fmla="*/ 2147483646 h 61"/>
                  <a:gd name="T56" fmla="*/ 2147483646 w 177"/>
                  <a:gd name="T57" fmla="*/ 2147483646 h 61"/>
                  <a:gd name="T58" fmla="*/ 2147483646 w 177"/>
                  <a:gd name="T59" fmla="*/ 2147483646 h 61"/>
                  <a:gd name="T60" fmla="*/ 2147483646 w 177"/>
                  <a:gd name="T61" fmla="*/ 2147483646 h 61"/>
                  <a:gd name="T62" fmla="*/ 2147483646 w 177"/>
                  <a:gd name="T63" fmla="*/ 2147483646 h 61"/>
                  <a:gd name="T64" fmla="*/ 2147483646 w 177"/>
                  <a:gd name="T65" fmla="*/ 2147483646 h 61"/>
                  <a:gd name="T66" fmla="*/ 2147483646 w 177"/>
                  <a:gd name="T67" fmla="*/ 2147483646 h 61"/>
                  <a:gd name="T68" fmla="*/ 2147483646 w 177"/>
                  <a:gd name="T69" fmla="*/ 2147483646 h 61"/>
                  <a:gd name="T70" fmla="*/ 2147483646 w 177"/>
                  <a:gd name="T71" fmla="*/ 2147483646 h 61"/>
                  <a:gd name="T72" fmla="*/ 2147483646 w 177"/>
                  <a:gd name="T73" fmla="*/ 2147483646 h 61"/>
                  <a:gd name="T74" fmla="*/ 2147483646 w 177"/>
                  <a:gd name="T75" fmla="*/ 2147483646 h 61"/>
                  <a:gd name="T76" fmla="*/ 2147483646 w 177"/>
                  <a:gd name="T77" fmla="*/ 2147483646 h 61"/>
                  <a:gd name="T78" fmla="*/ 2147483646 w 177"/>
                  <a:gd name="T79" fmla="*/ 2147483646 h 61"/>
                  <a:gd name="T80" fmla="*/ 2147483646 w 177"/>
                  <a:gd name="T81" fmla="*/ 2147483646 h 61"/>
                  <a:gd name="T82" fmla="*/ 2147483646 w 177"/>
                  <a:gd name="T83" fmla="*/ 2147483646 h 61"/>
                  <a:gd name="T84" fmla="*/ 2147483646 w 177"/>
                  <a:gd name="T85" fmla="*/ 2147483646 h 61"/>
                  <a:gd name="T86" fmla="*/ 2147483646 w 177"/>
                  <a:gd name="T87" fmla="*/ 2147483646 h 61"/>
                  <a:gd name="T88" fmla="*/ 2147483646 w 177"/>
                  <a:gd name="T89" fmla="*/ 2147483646 h 61"/>
                  <a:gd name="T90" fmla="*/ 2147483646 w 177"/>
                  <a:gd name="T91" fmla="*/ 2147483646 h 61"/>
                  <a:gd name="T92" fmla="*/ 2147483646 w 177"/>
                  <a:gd name="T93" fmla="*/ 2147483646 h 61"/>
                  <a:gd name="T94" fmla="*/ 2147483646 w 177"/>
                  <a:gd name="T95" fmla="*/ 2147483646 h 61"/>
                  <a:gd name="T96" fmla="*/ 2147483646 w 177"/>
                  <a:gd name="T97" fmla="*/ 2147483646 h 61"/>
                  <a:gd name="T98" fmla="*/ 2147483646 w 177"/>
                  <a:gd name="T99" fmla="*/ 2147483646 h 61"/>
                  <a:gd name="T100" fmla="*/ 2147483646 w 177"/>
                  <a:gd name="T101" fmla="*/ 2147483646 h 61"/>
                  <a:gd name="T102" fmla="*/ 2147483646 w 177"/>
                  <a:gd name="T103" fmla="*/ 2147483646 h 61"/>
                  <a:gd name="T104" fmla="*/ 2147483646 w 177"/>
                  <a:gd name="T105" fmla="*/ 2147483646 h 61"/>
                  <a:gd name="T106" fmla="*/ 2147483646 w 177"/>
                  <a:gd name="T107" fmla="*/ 2147483646 h 61"/>
                  <a:gd name="T108" fmla="*/ 2147483646 w 177"/>
                  <a:gd name="T109" fmla="*/ 2147483646 h 61"/>
                  <a:gd name="T110" fmla="*/ 2147483646 w 177"/>
                  <a:gd name="T111" fmla="*/ 2147483646 h 61"/>
                  <a:gd name="T112" fmla="*/ 2147483646 w 177"/>
                  <a:gd name="T113" fmla="*/ 2147483646 h 61"/>
                  <a:gd name="T114" fmla="*/ 2147483646 w 177"/>
                  <a:gd name="T115" fmla="*/ 2147483646 h 61"/>
                  <a:gd name="T116" fmla="*/ 2147483646 w 177"/>
                  <a:gd name="T117" fmla="*/ 2147483646 h 61"/>
                  <a:gd name="T118" fmla="*/ 2147483646 w 177"/>
                  <a:gd name="T119" fmla="*/ 2147483646 h 6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headEnd/>
                <a:tailEnd/>
              </a:ln>
            </p:spPr>
            <p:txBody>
              <a:bodyPr anchor="ctr"/>
              <a:lstStyle/>
              <a:p>
                <a:endParaRPr lang="zh-CN" altLang="en-US"/>
              </a:p>
            </p:txBody>
          </p:sp>
          <p:sp>
            <p:nvSpPr>
              <p:cNvPr id="41" name="ïśľíḓé">
                <a:extLst>
                  <a:ext uri="{FF2B5EF4-FFF2-40B4-BE49-F238E27FC236}">
                    <a16:creationId xmlns:a16="http://schemas.microsoft.com/office/drawing/2014/main" id="{B24ED9D9-DBCD-4740-81BC-82F976665C6E}"/>
                  </a:ext>
                </a:extLst>
              </p:cNvPr>
              <p:cNvSpPr>
                <a:spLocks/>
              </p:cNvSpPr>
              <p:nvPr/>
            </p:nvSpPr>
            <p:spPr bwMode="auto">
              <a:xfrm>
                <a:off x="3667126" y="3184525"/>
                <a:ext cx="492125" cy="496888"/>
              </a:xfrm>
              <a:custGeom>
                <a:avLst/>
                <a:gdLst>
                  <a:gd name="T0" fmla="*/ 2147483646 w 149"/>
                  <a:gd name="T1" fmla="*/ 0 h 149"/>
                  <a:gd name="T2" fmla="*/ 2147483646 w 149"/>
                  <a:gd name="T3" fmla="*/ 2147483646 h 149"/>
                  <a:gd name="T4" fmla="*/ 2147483646 w 149"/>
                  <a:gd name="T5" fmla="*/ 2147483646 h 149"/>
                  <a:gd name="T6" fmla="*/ 0 w 149"/>
                  <a:gd name="T7" fmla="*/ 2147483646 h 149"/>
                  <a:gd name="T8" fmla="*/ 2147483646 w 149"/>
                  <a:gd name="T9" fmla="*/ 0 h 149"/>
                  <a:gd name="T10" fmla="*/ 2147483646 w 149"/>
                  <a:gd name="T11" fmla="*/ 2147483646 h 149"/>
                  <a:gd name="T12" fmla="*/ 2147483646 w 149"/>
                  <a:gd name="T13" fmla="*/ 2147483646 h 149"/>
                  <a:gd name="T14" fmla="*/ 2147483646 w 149"/>
                  <a:gd name="T15" fmla="*/ 2147483646 h 149"/>
                  <a:gd name="T16" fmla="*/ 2147483646 w 149"/>
                  <a:gd name="T17" fmla="*/ 2147483646 h 149"/>
                  <a:gd name="T18" fmla="*/ 2147483646 w 149"/>
                  <a:gd name="T19" fmla="*/ 2147483646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2" name="ïslíḍê">
                <a:extLst>
                  <a:ext uri="{FF2B5EF4-FFF2-40B4-BE49-F238E27FC236}">
                    <a16:creationId xmlns:a16="http://schemas.microsoft.com/office/drawing/2014/main" id="{445D6299-3F68-441F-8C89-8A5CBD75452C}"/>
                  </a:ext>
                </a:extLst>
              </p:cNvPr>
              <p:cNvSpPr>
                <a:spLocks/>
              </p:cNvSpPr>
              <p:nvPr/>
            </p:nvSpPr>
            <p:spPr bwMode="auto">
              <a:xfrm>
                <a:off x="3775076" y="3248025"/>
                <a:ext cx="274638" cy="146050"/>
              </a:xfrm>
              <a:custGeom>
                <a:avLst/>
                <a:gdLst>
                  <a:gd name="T0" fmla="*/ 2147483646 w 83"/>
                  <a:gd name="T1" fmla="*/ 2147483646 h 44"/>
                  <a:gd name="T2" fmla="*/ 2147483646 w 83"/>
                  <a:gd name="T3" fmla="*/ 2147483646 h 44"/>
                  <a:gd name="T4" fmla="*/ 2147483646 w 83"/>
                  <a:gd name="T5" fmla="*/ 2147483646 h 44"/>
                  <a:gd name="T6" fmla="*/ 2147483646 w 83"/>
                  <a:gd name="T7" fmla="*/ 2147483646 h 44"/>
                  <a:gd name="T8" fmla="*/ 2147483646 w 83"/>
                  <a:gd name="T9" fmla="*/ 2147483646 h 44"/>
                  <a:gd name="T10" fmla="*/ 2147483646 w 83"/>
                  <a:gd name="T11" fmla="*/ 2147483646 h 44"/>
                  <a:gd name="T12" fmla="*/ 2147483646 w 83"/>
                  <a:gd name="T13" fmla="*/ 2147483646 h 44"/>
                  <a:gd name="T14" fmla="*/ 2147483646 w 83"/>
                  <a:gd name="T15" fmla="*/ 2147483646 h 44"/>
                  <a:gd name="T16" fmla="*/ 2147483646 w 83"/>
                  <a:gd name="T17" fmla="*/ 2147483646 h 44"/>
                  <a:gd name="T18" fmla="*/ 2147483646 w 83"/>
                  <a:gd name="T19" fmla="*/ 2147483646 h 44"/>
                  <a:gd name="T20" fmla="*/ 2147483646 w 83"/>
                  <a:gd name="T21" fmla="*/ 2147483646 h 44"/>
                  <a:gd name="T22" fmla="*/ 2147483646 w 83"/>
                  <a:gd name="T23" fmla="*/ 2147483646 h 44"/>
                  <a:gd name="T24" fmla="*/ 2147483646 w 83"/>
                  <a:gd name="T25" fmla="*/ 2147483646 h 44"/>
                  <a:gd name="T26" fmla="*/ 2147483646 w 83"/>
                  <a:gd name="T27" fmla="*/ 2147483646 h 44"/>
                  <a:gd name="T28" fmla="*/ 2147483646 w 83"/>
                  <a:gd name="T29" fmla="*/ 2147483646 h 44"/>
                  <a:gd name="T30" fmla="*/ 2147483646 w 83"/>
                  <a:gd name="T31" fmla="*/ 2147483646 h 44"/>
                  <a:gd name="T32" fmla="*/ 2147483646 w 83"/>
                  <a:gd name="T33" fmla="*/ 2147483646 h 44"/>
                  <a:gd name="T34" fmla="*/ 2147483646 w 83"/>
                  <a:gd name="T35" fmla="*/ 2147483646 h 44"/>
                  <a:gd name="T36" fmla="*/ 2147483646 w 83"/>
                  <a:gd name="T37" fmla="*/ 2147483646 h 44"/>
                  <a:gd name="T38" fmla="*/ 2147483646 w 83"/>
                  <a:gd name="T39" fmla="*/ 2147483646 h 44"/>
                  <a:gd name="T40" fmla="*/ 2147483646 w 83"/>
                  <a:gd name="T41" fmla="*/ 2147483646 h 44"/>
                  <a:gd name="T42" fmla="*/ 2147483646 w 83"/>
                  <a:gd name="T43" fmla="*/ 2147483646 h 44"/>
                  <a:gd name="T44" fmla="*/ 2147483646 w 83"/>
                  <a:gd name="T45" fmla="*/ 2147483646 h 44"/>
                  <a:gd name="T46" fmla="*/ 2147483646 w 83"/>
                  <a:gd name="T47" fmla="*/ 0 h 44"/>
                  <a:gd name="T48" fmla="*/ 2147483646 w 83"/>
                  <a:gd name="T49" fmla="*/ 0 h 44"/>
                  <a:gd name="T50" fmla="*/ 2147483646 w 83"/>
                  <a:gd name="T51" fmla="*/ 2147483646 h 44"/>
                  <a:gd name="T52" fmla="*/ 2147483646 w 83"/>
                  <a:gd name="T53" fmla="*/ 2147483646 h 44"/>
                  <a:gd name="T54" fmla="*/ 2147483646 w 83"/>
                  <a:gd name="T55" fmla="*/ 2147483646 h 44"/>
                  <a:gd name="T56" fmla="*/ 2147483646 w 83"/>
                  <a:gd name="T57" fmla="*/ 2147483646 h 44"/>
                  <a:gd name="T58" fmla="*/ 2147483646 w 83"/>
                  <a:gd name="T59" fmla="*/ 2147483646 h 44"/>
                  <a:gd name="T60" fmla="*/ 2147483646 w 83"/>
                  <a:gd name="T61" fmla="*/ 2147483646 h 44"/>
                  <a:gd name="T62" fmla="*/ 2147483646 w 83"/>
                  <a:gd name="T63" fmla="*/ 2147483646 h 44"/>
                  <a:gd name="T64" fmla="*/ 2147483646 w 83"/>
                  <a:gd name="T65" fmla="*/ 2147483646 h 44"/>
                  <a:gd name="T66" fmla="*/ 2147483646 w 83"/>
                  <a:gd name="T67" fmla="*/ 2147483646 h 44"/>
                  <a:gd name="T68" fmla="*/ 2147483646 w 83"/>
                  <a:gd name="T69" fmla="*/ 2147483646 h 44"/>
                  <a:gd name="T70" fmla="*/ 2147483646 w 83"/>
                  <a:gd name="T71" fmla="*/ 2147483646 h 44"/>
                  <a:gd name="T72" fmla="*/ 2147483646 w 83"/>
                  <a:gd name="T73" fmla="*/ 2147483646 h 44"/>
                  <a:gd name="T74" fmla="*/ 2147483646 w 83"/>
                  <a:gd name="T75" fmla="*/ 2147483646 h 44"/>
                  <a:gd name="T76" fmla="*/ 2147483646 w 83"/>
                  <a:gd name="T77" fmla="*/ 2147483646 h 44"/>
                  <a:gd name="T78" fmla="*/ 2147483646 w 83"/>
                  <a:gd name="T79" fmla="*/ 2147483646 h 44"/>
                  <a:gd name="T80" fmla="*/ 2147483646 w 83"/>
                  <a:gd name="T81" fmla="*/ 2147483646 h 44"/>
                  <a:gd name="T82" fmla="*/ 0 w 83"/>
                  <a:gd name="T83" fmla="*/ 2147483646 h 44"/>
                  <a:gd name="T84" fmla="*/ 2147483646 w 83"/>
                  <a:gd name="T85" fmla="*/ 2147483646 h 44"/>
                  <a:gd name="T86" fmla="*/ 2147483646 w 83"/>
                  <a:gd name="T87" fmla="*/ 2147483646 h 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3" name="íṡļïdê">
                <a:extLst>
                  <a:ext uri="{FF2B5EF4-FFF2-40B4-BE49-F238E27FC236}">
                    <a16:creationId xmlns:a16="http://schemas.microsoft.com/office/drawing/2014/main" id="{0C88A7AC-AA7E-404C-A839-76518313188A}"/>
                  </a:ext>
                </a:extLst>
              </p:cNvPr>
              <p:cNvSpPr>
                <a:spLocks/>
              </p:cNvSpPr>
              <p:nvPr/>
            </p:nvSpPr>
            <p:spPr bwMode="auto">
              <a:xfrm>
                <a:off x="3614738" y="3370263"/>
                <a:ext cx="596900" cy="241300"/>
              </a:xfrm>
              <a:custGeom>
                <a:avLst/>
                <a:gdLst>
                  <a:gd name="T0" fmla="*/ 2147483646 w 181"/>
                  <a:gd name="T1" fmla="*/ 2147483646 h 72"/>
                  <a:gd name="T2" fmla="*/ 2147483646 w 181"/>
                  <a:gd name="T3" fmla="*/ 2147483646 h 72"/>
                  <a:gd name="T4" fmla="*/ 2147483646 w 181"/>
                  <a:gd name="T5" fmla="*/ 2147483646 h 72"/>
                  <a:gd name="T6" fmla="*/ 2147483646 w 181"/>
                  <a:gd name="T7" fmla="*/ 2147483646 h 72"/>
                  <a:gd name="T8" fmla="*/ 2147483646 w 181"/>
                  <a:gd name="T9" fmla="*/ 2147483646 h 72"/>
                  <a:gd name="T10" fmla="*/ 2147483646 w 181"/>
                  <a:gd name="T11" fmla="*/ 2147483646 h 72"/>
                  <a:gd name="T12" fmla="*/ 2147483646 w 181"/>
                  <a:gd name="T13" fmla="*/ 2147483646 h 72"/>
                  <a:gd name="T14" fmla="*/ 0 w 181"/>
                  <a:gd name="T15" fmla="*/ 2147483646 h 72"/>
                  <a:gd name="T16" fmla="*/ 2147483646 w 181"/>
                  <a:gd name="T17" fmla="*/ 0 h 72"/>
                  <a:gd name="T18" fmla="*/ 2147483646 w 181"/>
                  <a:gd name="T19" fmla="*/ 2147483646 h 72"/>
                  <a:gd name="T20" fmla="*/ 2147483646 w 181"/>
                  <a:gd name="T21" fmla="*/ 2147483646 h 72"/>
                  <a:gd name="T22" fmla="*/ 2147483646 w 181"/>
                  <a:gd name="T23" fmla="*/ 2147483646 h 72"/>
                  <a:gd name="T24" fmla="*/ 2147483646 w 181"/>
                  <a:gd name="T25" fmla="*/ 2147483646 h 72"/>
                  <a:gd name="T26" fmla="*/ 2147483646 w 181"/>
                  <a:gd name="T27" fmla="*/ 0 h 72"/>
                  <a:gd name="T28" fmla="*/ 2147483646 w 181"/>
                  <a:gd name="T29" fmla="*/ 2147483646 h 72"/>
                  <a:gd name="T30" fmla="*/ 2147483646 w 181"/>
                  <a:gd name="T31" fmla="*/ 2147483646 h 72"/>
                  <a:gd name="T32" fmla="*/ 2147483646 w 181"/>
                  <a:gd name="T33" fmla="*/ 2147483646 h 72"/>
                  <a:gd name="T34" fmla="*/ 2147483646 w 181"/>
                  <a:gd name="T35" fmla="*/ 2147483646 h 72"/>
                  <a:gd name="T36" fmla="*/ 2147483646 w 181"/>
                  <a:gd name="T37" fmla="*/ 2147483646 h 72"/>
                  <a:gd name="T38" fmla="*/ 2147483646 w 181"/>
                  <a:gd name="T39" fmla="*/ 2147483646 h 72"/>
                  <a:gd name="T40" fmla="*/ 2147483646 w 181"/>
                  <a:gd name="T41" fmla="*/ 2147483646 h 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4" name="iş1ïďe">
                <a:extLst>
                  <a:ext uri="{FF2B5EF4-FFF2-40B4-BE49-F238E27FC236}">
                    <a16:creationId xmlns:a16="http://schemas.microsoft.com/office/drawing/2014/main" id="{43BF21C0-BA14-4154-B26D-3A01E1754418}"/>
                  </a:ext>
                </a:extLst>
              </p:cNvPr>
              <p:cNvSpPr>
                <a:spLocks/>
              </p:cNvSpPr>
              <p:nvPr/>
            </p:nvSpPr>
            <p:spPr bwMode="auto">
              <a:xfrm>
                <a:off x="3624263" y="3381375"/>
                <a:ext cx="577850" cy="200025"/>
              </a:xfrm>
              <a:custGeom>
                <a:avLst/>
                <a:gdLst>
                  <a:gd name="T0" fmla="*/ 2147483646 w 175"/>
                  <a:gd name="T1" fmla="*/ 2147483646 h 60"/>
                  <a:gd name="T2" fmla="*/ 2147483646 w 175"/>
                  <a:gd name="T3" fmla="*/ 2147483646 h 60"/>
                  <a:gd name="T4" fmla="*/ 2147483646 w 175"/>
                  <a:gd name="T5" fmla="*/ 2147483646 h 60"/>
                  <a:gd name="T6" fmla="*/ 2147483646 w 175"/>
                  <a:gd name="T7" fmla="*/ 2147483646 h 60"/>
                  <a:gd name="T8" fmla="*/ 2147483646 w 175"/>
                  <a:gd name="T9" fmla="*/ 2147483646 h 60"/>
                  <a:gd name="T10" fmla="*/ 2147483646 w 175"/>
                  <a:gd name="T11" fmla="*/ 2147483646 h 60"/>
                  <a:gd name="T12" fmla="*/ 2147483646 w 175"/>
                  <a:gd name="T13" fmla="*/ 2147483646 h 60"/>
                  <a:gd name="T14" fmla="*/ 2147483646 w 175"/>
                  <a:gd name="T15" fmla="*/ 2147483646 h 60"/>
                  <a:gd name="T16" fmla="*/ 2147483646 w 175"/>
                  <a:gd name="T17" fmla="*/ 2147483646 h 60"/>
                  <a:gd name="T18" fmla="*/ 2147483646 w 175"/>
                  <a:gd name="T19" fmla="*/ 2147483646 h 60"/>
                  <a:gd name="T20" fmla="*/ 0 w 175"/>
                  <a:gd name="T21" fmla="*/ 2147483646 h 60"/>
                  <a:gd name="T22" fmla="*/ 2147483646 w 175"/>
                  <a:gd name="T23" fmla="*/ 0 h 60"/>
                  <a:gd name="T24" fmla="*/ 2147483646 w 175"/>
                  <a:gd name="T25" fmla="*/ 2147483646 h 60"/>
                  <a:gd name="T26" fmla="*/ 2147483646 w 175"/>
                  <a:gd name="T27" fmla="*/ 2147483646 h 60"/>
                  <a:gd name="T28" fmla="*/ 2147483646 w 175"/>
                  <a:gd name="T29" fmla="*/ 2147483646 h 60"/>
                  <a:gd name="T30" fmla="*/ 2147483646 w 175"/>
                  <a:gd name="T31" fmla="*/ 2147483646 h 60"/>
                  <a:gd name="T32" fmla="*/ 2147483646 w 175"/>
                  <a:gd name="T33" fmla="*/ 0 h 60"/>
                  <a:gd name="T34" fmla="*/ 2147483646 w 175"/>
                  <a:gd name="T35" fmla="*/ 2147483646 h 60"/>
                  <a:gd name="T36" fmla="*/ 2147483646 w 175"/>
                  <a:gd name="T37" fmla="*/ 2147483646 h 60"/>
                  <a:gd name="T38" fmla="*/ 2147483646 w 175"/>
                  <a:gd name="T39" fmla="*/ 2147483646 h 60"/>
                  <a:gd name="T40" fmla="*/ 2147483646 w 175"/>
                  <a:gd name="T41" fmla="*/ 2147483646 h 60"/>
                  <a:gd name="T42" fmla="*/ 2147483646 w 175"/>
                  <a:gd name="T43" fmla="*/ 2147483646 h 60"/>
                  <a:gd name="T44" fmla="*/ 2147483646 w 175"/>
                  <a:gd name="T45" fmla="*/ 2147483646 h 60"/>
                  <a:gd name="T46" fmla="*/ 2147483646 w 175"/>
                  <a:gd name="T47" fmla="*/ 2147483646 h 60"/>
                  <a:gd name="T48" fmla="*/ 2147483646 w 175"/>
                  <a:gd name="T49" fmla="*/ 2147483646 h 6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5" name="ïṩḷíḍé">
                <a:extLst>
                  <a:ext uri="{FF2B5EF4-FFF2-40B4-BE49-F238E27FC236}">
                    <a16:creationId xmlns:a16="http://schemas.microsoft.com/office/drawing/2014/main" id="{B2E8CA40-3A42-420A-85C2-3E2E5EFC707B}"/>
                  </a:ext>
                </a:extLst>
              </p:cNvPr>
              <p:cNvSpPr>
                <a:spLocks noChangeArrowheads="1"/>
              </p:cNvSpPr>
              <p:nvPr/>
            </p:nvSpPr>
            <p:spPr bwMode="auto">
              <a:xfrm>
                <a:off x="4064740" y="3489710"/>
                <a:ext cx="17619"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6" name="ïśľíḍè">
                <a:extLst>
                  <a:ext uri="{FF2B5EF4-FFF2-40B4-BE49-F238E27FC236}">
                    <a16:creationId xmlns:a16="http://schemas.microsoft.com/office/drawing/2014/main" id="{34A25807-5B2B-4443-BA81-C82B3DBC0C6D}"/>
                  </a:ext>
                </a:extLst>
              </p:cNvPr>
              <p:cNvSpPr>
                <a:spLocks noChangeArrowheads="1"/>
              </p:cNvSpPr>
              <p:nvPr/>
            </p:nvSpPr>
            <p:spPr bwMode="auto">
              <a:xfrm>
                <a:off x="3740025" y="3489710"/>
                <a:ext cx="15103"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7" name="í$ḻîḋè">
                <a:extLst>
                  <a:ext uri="{FF2B5EF4-FFF2-40B4-BE49-F238E27FC236}">
                    <a16:creationId xmlns:a16="http://schemas.microsoft.com/office/drawing/2014/main" id="{573CEE71-E2DD-4DCF-A1B2-13E3DC4BFD18}"/>
                  </a:ext>
                </a:extLst>
              </p:cNvPr>
              <p:cNvSpPr>
                <a:spLocks noChangeArrowheads="1"/>
              </p:cNvSpPr>
              <p:nvPr/>
            </p:nvSpPr>
            <p:spPr bwMode="auto">
              <a:xfrm>
                <a:off x="4125152" y="3489710"/>
                <a:ext cx="17619"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8" name="iṣļíḋe">
                <a:extLst>
                  <a:ext uri="{FF2B5EF4-FFF2-40B4-BE49-F238E27FC236}">
                    <a16:creationId xmlns:a16="http://schemas.microsoft.com/office/drawing/2014/main" id="{6E7AABDE-11A5-4427-857A-85459B44319D}"/>
                  </a:ext>
                </a:extLst>
              </p:cNvPr>
              <p:cNvSpPr>
                <a:spLocks noChangeArrowheads="1"/>
              </p:cNvSpPr>
              <p:nvPr/>
            </p:nvSpPr>
            <p:spPr bwMode="auto">
              <a:xfrm>
                <a:off x="3709819" y="3489710"/>
                <a:ext cx="15103"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9" name="iṩḷiḓé">
                <a:extLst>
                  <a:ext uri="{FF2B5EF4-FFF2-40B4-BE49-F238E27FC236}">
                    <a16:creationId xmlns:a16="http://schemas.microsoft.com/office/drawing/2014/main" id="{CBDE0D16-C04A-4949-8494-4FED002F7659}"/>
                  </a:ext>
                </a:extLst>
              </p:cNvPr>
              <p:cNvSpPr>
                <a:spLocks noChangeArrowheads="1"/>
              </p:cNvSpPr>
              <p:nvPr/>
            </p:nvSpPr>
            <p:spPr bwMode="auto">
              <a:xfrm>
                <a:off x="4094946" y="3489710"/>
                <a:ext cx="17619"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0" name="iSľiḍè">
                <a:extLst>
                  <a:ext uri="{FF2B5EF4-FFF2-40B4-BE49-F238E27FC236}">
                    <a16:creationId xmlns:a16="http://schemas.microsoft.com/office/drawing/2014/main" id="{097DE43A-B276-4E65-8847-72A9807070C1}"/>
                  </a:ext>
                </a:extLst>
              </p:cNvPr>
              <p:cNvSpPr>
                <a:spLocks noChangeArrowheads="1"/>
              </p:cNvSpPr>
              <p:nvPr/>
            </p:nvSpPr>
            <p:spPr bwMode="auto">
              <a:xfrm>
                <a:off x="3664510" y="3459520"/>
                <a:ext cx="495882" cy="5032"/>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1" name="ïṩḷîḍe">
                <a:extLst>
                  <a:ext uri="{FF2B5EF4-FFF2-40B4-BE49-F238E27FC236}">
                    <a16:creationId xmlns:a16="http://schemas.microsoft.com/office/drawing/2014/main" id="{28306890-B0D1-4A4A-8E81-CE696F74674D}"/>
                  </a:ext>
                </a:extLst>
              </p:cNvPr>
              <p:cNvSpPr>
                <a:spLocks noChangeArrowheads="1"/>
              </p:cNvSpPr>
              <p:nvPr/>
            </p:nvSpPr>
            <p:spPr bwMode="auto">
              <a:xfrm>
                <a:off x="3664510" y="3474615"/>
                <a:ext cx="115790"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2" name="íšḻiḑê">
                <a:extLst>
                  <a:ext uri="{FF2B5EF4-FFF2-40B4-BE49-F238E27FC236}">
                    <a16:creationId xmlns:a16="http://schemas.microsoft.com/office/drawing/2014/main" id="{13FC4CBE-4104-49F5-80BC-6A9C5B7AEAB1}"/>
                  </a:ext>
                </a:extLst>
              </p:cNvPr>
              <p:cNvSpPr>
                <a:spLocks noChangeArrowheads="1"/>
              </p:cNvSpPr>
              <p:nvPr/>
            </p:nvSpPr>
            <p:spPr bwMode="auto">
              <a:xfrm>
                <a:off x="3790368" y="3474615"/>
                <a:ext cx="42793"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3" name="ïṩļïďè">
                <a:extLst>
                  <a:ext uri="{FF2B5EF4-FFF2-40B4-BE49-F238E27FC236}">
                    <a16:creationId xmlns:a16="http://schemas.microsoft.com/office/drawing/2014/main" id="{A4DF1166-D210-48DC-B1B5-72B421812EDA}"/>
                  </a:ext>
                </a:extLst>
              </p:cNvPr>
              <p:cNvSpPr>
                <a:spLocks noChangeArrowheads="1"/>
              </p:cNvSpPr>
              <p:nvPr/>
            </p:nvSpPr>
            <p:spPr bwMode="auto">
              <a:xfrm>
                <a:off x="3850780" y="3474615"/>
                <a:ext cx="57896"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4" name="îṥlïḋê">
                <a:extLst>
                  <a:ext uri="{FF2B5EF4-FFF2-40B4-BE49-F238E27FC236}">
                    <a16:creationId xmlns:a16="http://schemas.microsoft.com/office/drawing/2014/main" id="{89C69215-351E-45BA-A841-273FAAB82F59}"/>
                  </a:ext>
                </a:extLst>
              </p:cNvPr>
              <p:cNvSpPr>
                <a:spLocks noChangeArrowheads="1"/>
              </p:cNvSpPr>
              <p:nvPr/>
            </p:nvSpPr>
            <p:spPr bwMode="auto">
              <a:xfrm>
                <a:off x="3918744" y="3474615"/>
                <a:ext cx="55378"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5" name="îṧľïdè">
                <a:extLst>
                  <a:ext uri="{FF2B5EF4-FFF2-40B4-BE49-F238E27FC236}">
                    <a16:creationId xmlns:a16="http://schemas.microsoft.com/office/drawing/2014/main" id="{F3596217-5B5D-4BBF-9749-B850F40AEBA1}"/>
                  </a:ext>
                </a:extLst>
              </p:cNvPr>
              <p:cNvSpPr>
                <a:spLocks noChangeArrowheads="1"/>
              </p:cNvSpPr>
              <p:nvPr/>
            </p:nvSpPr>
            <p:spPr bwMode="auto">
              <a:xfrm>
                <a:off x="3994259" y="3474615"/>
                <a:ext cx="42791"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6" name="iSḷîḓê">
                <a:extLst>
                  <a:ext uri="{FF2B5EF4-FFF2-40B4-BE49-F238E27FC236}">
                    <a16:creationId xmlns:a16="http://schemas.microsoft.com/office/drawing/2014/main" id="{F2479E0A-753C-41FF-ACC5-96C0D3771D84}"/>
                  </a:ext>
                </a:extLst>
              </p:cNvPr>
              <p:cNvSpPr>
                <a:spLocks noChangeArrowheads="1"/>
              </p:cNvSpPr>
              <p:nvPr/>
            </p:nvSpPr>
            <p:spPr bwMode="auto">
              <a:xfrm>
                <a:off x="4047119" y="3474615"/>
                <a:ext cx="113273"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7" name="îślíďè">
                <a:extLst>
                  <a:ext uri="{FF2B5EF4-FFF2-40B4-BE49-F238E27FC236}">
                    <a16:creationId xmlns:a16="http://schemas.microsoft.com/office/drawing/2014/main" id="{68D3B8F6-1390-4E20-9C2B-11CB85512E42}"/>
                  </a:ext>
                </a:extLst>
              </p:cNvPr>
              <p:cNvSpPr>
                <a:spLocks noChangeArrowheads="1"/>
              </p:cNvSpPr>
              <p:nvPr/>
            </p:nvSpPr>
            <p:spPr bwMode="auto">
              <a:xfrm>
                <a:off x="3979156" y="3474615"/>
                <a:ext cx="7551"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8" name="iSḻïḍè">
                <a:extLst>
                  <a:ext uri="{FF2B5EF4-FFF2-40B4-BE49-F238E27FC236}">
                    <a16:creationId xmlns:a16="http://schemas.microsoft.com/office/drawing/2014/main" id="{EF82FBE9-FDD0-4BE9-92E8-34592CCCF3CF}"/>
                  </a:ext>
                </a:extLst>
              </p:cNvPr>
              <p:cNvSpPr>
                <a:spLocks noChangeArrowheads="1"/>
              </p:cNvSpPr>
              <p:nvPr/>
            </p:nvSpPr>
            <p:spPr bwMode="auto">
              <a:xfrm>
                <a:off x="3838195" y="3474615"/>
                <a:ext cx="7551"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9" name="ïṡliḑê">
                <a:extLst>
                  <a:ext uri="{FF2B5EF4-FFF2-40B4-BE49-F238E27FC236}">
                    <a16:creationId xmlns:a16="http://schemas.microsoft.com/office/drawing/2014/main" id="{15E8AE05-4808-4365-AE5A-A5B37B5D2DBE}"/>
                  </a:ext>
                </a:extLst>
              </p:cNvPr>
              <p:cNvSpPr>
                <a:spLocks/>
              </p:cNvSpPr>
              <p:nvPr/>
            </p:nvSpPr>
            <p:spPr bwMode="auto">
              <a:xfrm>
                <a:off x="3851276" y="3384550"/>
                <a:ext cx="26988"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0" name="islïďé">
                <a:extLst>
                  <a:ext uri="{FF2B5EF4-FFF2-40B4-BE49-F238E27FC236}">
                    <a16:creationId xmlns:a16="http://schemas.microsoft.com/office/drawing/2014/main" id="{C5235A5E-AFB1-44CD-91FB-90081E3E7AD0}"/>
                  </a:ext>
                </a:extLst>
              </p:cNvPr>
              <p:cNvSpPr>
                <a:spLocks/>
              </p:cNvSpPr>
              <p:nvPr/>
            </p:nvSpPr>
            <p:spPr bwMode="auto">
              <a:xfrm>
                <a:off x="3817938" y="3384550"/>
                <a:ext cx="26988" cy="15875"/>
              </a:xfrm>
              <a:custGeom>
                <a:avLst/>
                <a:gdLst>
                  <a:gd name="T0" fmla="*/ 2147483646 w 8"/>
                  <a:gd name="T1" fmla="*/ 0 h 5"/>
                  <a:gd name="T2" fmla="*/ 2147483646 w 8"/>
                  <a:gd name="T3" fmla="*/ 2147483646 h 5"/>
                  <a:gd name="T4" fmla="*/ 2147483646 w 8"/>
                  <a:gd name="T5" fmla="*/ 2147483646 h 5"/>
                  <a:gd name="T6" fmla="*/ 2147483646 w 8"/>
                  <a:gd name="T7" fmla="*/ 0 h 5"/>
                  <a:gd name="T8" fmla="*/ 2147483646 w 8"/>
                  <a:gd name="T9" fmla="*/ 0 h 5"/>
                  <a:gd name="T10" fmla="*/ 2147483646 w 8"/>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1" name="îṥḷîdé">
                <a:extLst>
                  <a:ext uri="{FF2B5EF4-FFF2-40B4-BE49-F238E27FC236}">
                    <a16:creationId xmlns:a16="http://schemas.microsoft.com/office/drawing/2014/main" id="{87EEC55A-46F9-43BD-98C1-293A3D120D7D}"/>
                  </a:ext>
                </a:extLst>
              </p:cNvPr>
              <p:cNvSpPr>
                <a:spLocks/>
              </p:cNvSpPr>
              <p:nvPr/>
            </p:nvSpPr>
            <p:spPr bwMode="auto">
              <a:xfrm>
                <a:off x="3983038" y="3384550"/>
                <a:ext cx="26988" cy="15875"/>
              </a:xfrm>
              <a:custGeom>
                <a:avLst/>
                <a:gdLst>
                  <a:gd name="T0" fmla="*/ 2147483646 w 8"/>
                  <a:gd name="T1" fmla="*/ 0 h 5"/>
                  <a:gd name="T2" fmla="*/ 0 w 8"/>
                  <a:gd name="T3" fmla="*/ 2147483646 h 5"/>
                  <a:gd name="T4" fmla="*/ 2147483646 w 8"/>
                  <a:gd name="T5" fmla="*/ 2147483646 h 5"/>
                  <a:gd name="T6" fmla="*/ 2147483646 w 8"/>
                  <a:gd name="T7" fmla="*/ 0 h 5"/>
                  <a:gd name="T8" fmla="*/ 2147483646 w 8"/>
                  <a:gd name="T9" fmla="*/ 0 h 5"/>
                  <a:gd name="T10" fmla="*/ 2147483646 w 8"/>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2" name="isḷîḋé">
                <a:extLst>
                  <a:ext uri="{FF2B5EF4-FFF2-40B4-BE49-F238E27FC236}">
                    <a16:creationId xmlns:a16="http://schemas.microsoft.com/office/drawing/2014/main" id="{CF41810B-26DF-489D-9D23-35FCE54DCF06}"/>
                  </a:ext>
                </a:extLst>
              </p:cNvPr>
              <p:cNvSpPr>
                <a:spLocks/>
              </p:cNvSpPr>
              <p:nvPr/>
            </p:nvSpPr>
            <p:spPr bwMode="auto">
              <a:xfrm>
                <a:off x="3884613" y="3384550"/>
                <a:ext cx="26988"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3" name="iśḷïḑè">
                <a:extLst>
                  <a:ext uri="{FF2B5EF4-FFF2-40B4-BE49-F238E27FC236}">
                    <a16:creationId xmlns:a16="http://schemas.microsoft.com/office/drawing/2014/main" id="{71A11F46-A8CC-40AF-B2AD-735E3B103A34}"/>
                  </a:ext>
                </a:extLst>
              </p:cNvPr>
              <p:cNvSpPr>
                <a:spLocks/>
              </p:cNvSpPr>
              <p:nvPr/>
            </p:nvSpPr>
            <p:spPr bwMode="auto">
              <a:xfrm>
                <a:off x="3917951" y="3384550"/>
                <a:ext cx="25400"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4" name="iṧľiďé">
                <a:extLst>
                  <a:ext uri="{FF2B5EF4-FFF2-40B4-BE49-F238E27FC236}">
                    <a16:creationId xmlns:a16="http://schemas.microsoft.com/office/drawing/2014/main" id="{460ED43E-F8EE-4B74-8DA7-26B77809E2B6}"/>
                  </a:ext>
                </a:extLst>
              </p:cNvPr>
              <p:cNvSpPr>
                <a:spLocks/>
              </p:cNvSpPr>
              <p:nvPr/>
            </p:nvSpPr>
            <p:spPr bwMode="auto">
              <a:xfrm>
                <a:off x="3951288" y="3384550"/>
                <a:ext cx="25400"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5" name="išľïḍé">
                <a:extLst>
                  <a:ext uri="{FF2B5EF4-FFF2-40B4-BE49-F238E27FC236}">
                    <a16:creationId xmlns:a16="http://schemas.microsoft.com/office/drawing/2014/main" id="{87E98F08-39B6-4739-BFF7-8C206A6846F7}"/>
                  </a:ext>
                </a:extLst>
              </p:cNvPr>
              <p:cNvSpPr>
                <a:spLocks noChangeArrowheads="1"/>
              </p:cNvSpPr>
              <p:nvPr/>
            </p:nvSpPr>
            <p:spPr bwMode="auto">
              <a:xfrm>
                <a:off x="3772749" y="3484678"/>
                <a:ext cx="7551"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6" name="îŝlîḑè">
                <a:extLst>
                  <a:ext uri="{FF2B5EF4-FFF2-40B4-BE49-F238E27FC236}">
                    <a16:creationId xmlns:a16="http://schemas.microsoft.com/office/drawing/2014/main" id="{048B9414-8A80-4AA3-8E92-99528F31825F}"/>
                  </a:ext>
                </a:extLst>
              </p:cNvPr>
              <p:cNvSpPr>
                <a:spLocks/>
              </p:cNvSpPr>
              <p:nvPr/>
            </p:nvSpPr>
            <p:spPr bwMode="auto">
              <a:xfrm>
                <a:off x="3786188" y="3484563"/>
                <a:ext cx="46038" cy="60325"/>
              </a:xfrm>
              <a:custGeom>
                <a:avLst/>
                <a:gdLst>
                  <a:gd name="T0" fmla="*/ 2147483646 w 29"/>
                  <a:gd name="T1" fmla="*/ 0 h 38"/>
                  <a:gd name="T2" fmla="*/ 2147483646 w 29"/>
                  <a:gd name="T3" fmla="*/ 0 h 38"/>
                  <a:gd name="T4" fmla="*/ 2147483646 w 29"/>
                  <a:gd name="T5" fmla="*/ 2147483646 h 38"/>
                  <a:gd name="T6" fmla="*/ 2147483646 w 29"/>
                  <a:gd name="T7" fmla="*/ 2147483646 h 38"/>
                  <a:gd name="T8" fmla="*/ 0 w 29"/>
                  <a:gd name="T9" fmla="*/ 2147483646 h 38"/>
                  <a:gd name="T10" fmla="*/ 0 w 29"/>
                  <a:gd name="T11" fmla="*/ 2147483646 h 38"/>
                  <a:gd name="T12" fmla="*/ 2147483646 w 29"/>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7" name="îṩḻíḓe">
                <a:extLst>
                  <a:ext uri="{FF2B5EF4-FFF2-40B4-BE49-F238E27FC236}">
                    <a16:creationId xmlns:a16="http://schemas.microsoft.com/office/drawing/2014/main" id="{FD77DCEE-4D35-4296-ACB2-2FC64405846E}"/>
                  </a:ext>
                </a:extLst>
              </p:cNvPr>
              <p:cNvSpPr>
                <a:spLocks/>
              </p:cNvSpPr>
              <p:nvPr/>
            </p:nvSpPr>
            <p:spPr bwMode="auto">
              <a:xfrm>
                <a:off x="3994151" y="3484563"/>
                <a:ext cx="46038" cy="60325"/>
              </a:xfrm>
              <a:custGeom>
                <a:avLst/>
                <a:gdLst>
                  <a:gd name="T0" fmla="*/ 2147483646 w 29"/>
                  <a:gd name="T1" fmla="*/ 0 h 38"/>
                  <a:gd name="T2" fmla="*/ 2147483646 w 29"/>
                  <a:gd name="T3" fmla="*/ 0 h 38"/>
                  <a:gd name="T4" fmla="*/ 2147483646 w 29"/>
                  <a:gd name="T5" fmla="*/ 2147483646 h 38"/>
                  <a:gd name="T6" fmla="*/ 2147483646 w 29"/>
                  <a:gd name="T7" fmla="*/ 2147483646 h 38"/>
                  <a:gd name="T8" fmla="*/ 0 w 29"/>
                  <a:gd name="T9" fmla="*/ 2147483646 h 38"/>
                  <a:gd name="T10" fmla="*/ 0 w 29"/>
                  <a:gd name="T11" fmla="*/ 2147483646 h 38"/>
                  <a:gd name="T12" fmla="*/ 2147483646 w 29"/>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8" name="î$1îdè">
                <a:extLst>
                  <a:ext uri="{FF2B5EF4-FFF2-40B4-BE49-F238E27FC236}">
                    <a16:creationId xmlns:a16="http://schemas.microsoft.com/office/drawing/2014/main" id="{1B0DC635-226E-4580-8268-2B1B4DAC4D15}"/>
                  </a:ext>
                </a:extLst>
              </p:cNvPr>
              <p:cNvSpPr>
                <a:spLocks/>
              </p:cNvSpPr>
              <p:nvPr/>
            </p:nvSpPr>
            <p:spPr bwMode="auto">
              <a:xfrm>
                <a:off x="3851276" y="3484563"/>
                <a:ext cx="122238" cy="60325"/>
              </a:xfrm>
              <a:custGeom>
                <a:avLst/>
                <a:gdLst>
                  <a:gd name="T0" fmla="*/ 2147483646 w 77"/>
                  <a:gd name="T1" fmla="*/ 0 h 38"/>
                  <a:gd name="T2" fmla="*/ 2147483646 w 77"/>
                  <a:gd name="T3" fmla="*/ 0 h 38"/>
                  <a:gd name="T4" fmla="*/ 2147483646 w 77"/>
                  <a:gd name="T5" fmla="*/ 2147483646 h 38"/>
                  <a:gd name="T6" fmla="*/ 2147483646 w 77"/>
                  <a:gd name="T7" fmla="*/ 2147483646 h 38"/>
                  <a:gd name="T8" fmla="*/ 0 w 77"/>
                  <a:gd name="T9" fmla="*/ 2147483646 h 38"/>
                  <a:gd name="T10" fmla="*/ 0 w 77"/>
                  <a:gd name="T11" fmla="*/ 2147483646 h 38"/>
                  <a:gd name="T12" fmla="*/ 2147483646 w 77"/>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9" name="iśľïḓe">
                <a:extLst>
                  <a:ext uri="{FF2B5EF4-FFF2-40B4-BE49-F238E27FC236}">
                    <a16:creationId xmlns:a16="http://schemas.microsoft.com/office/drawing/2014/main" id="{755189AE-B088-41B2-8C67-10BAACD15758}"/>
                  </a:ext>
                </a:extLst>
              </p:cNvPr>
              <p:cNvSpPr>
                <a:spLocks noChangeArrowheads="1"/>
              </p:cNvSpPr>
              <p:nvPr/>
            </p:nvSpPr>
            <p:spPr bwMode="auto">
              <a:xfrm>
                <a:off x="4047119" y="3484678"/>
                <a:ext cx="5034"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0" name="iṣļïḑè">
                <a:extLst>
                  <a:ext uri="{FF2B5EF4-FFF2-40B4-BE49-F238E27FC236}">
                    <a16:creationId xmlns:a16="http://schemas.microsoft.com/office/drawing/2014/main" id="{6BAC3BBB-D624-4CF8-B30E-BEDE7A157EBB}"/>
                  </a:ext>
                </a:extLst>
              </p:cNvPr>
              <p:cNvSpPr>
                <a:spLocks noChangeArrowheads="1"/>
              </p:cNvSpPr>
              <p:nvPr/>
            </p:nvSpPr>
            <p:spPr bwMode="auto">
              <a:xfrm>
                <a:off x="3838195" y="3484678"/>
                <a:ext cx="7551"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1" name="iṡḷidé">
                <a:extLst>
                  <a:ext uri="{FF2B5EF4-FFF2-40B4-BE49-F238E27FC236}">
                    <a16:creationId xmlns:a16="http://schemas.microsoft.com/office/drawing/2014/main" id="{3C31EE89-12AB-4026-981F-A7EA362CBAD0}"/>
                  </a:ext>
                </a:extLst>
              </p:cNvPr>
              <p:cNvSpPr>
                <a:spLocks noChangeArrowheads="1"/>
              </p:cNvSpPr>
              <p:nvPr/>
            </p:nvSpPr>
            <p:spPr bwMode="auto">
              <a:xfrm>
                <a:off x="3979156" y="3484678"/>
                <a:ext cx="5034"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2" name="íṡḷíḋe">
                <a:extLst>
                  <a:ext uri="{FF2B5EF4-FFF2-40B4-BE49-F238E27FC236}">
                    <a16:creationId xmlns:a16="http://schemas.microsoft.com/office/drawing/2014/main" id="{60CE8348-B337-4E16-BBDB-B9A20A031A20}"/>
                  </a:ext>
                </a:extLst>
              </p:cNvPr>
              <p:cNvSpPr>
                <a:spLocks noChangeArrowheads="1"/>
              </p:cNvSpPr>
              <p:nvPr/>
            </p:nvSpPr>
            <p:spPr bwMode="auto">
              <a:xfrm>
                <a:off x="3810505" y="3550090"/>
                <a:ext cx="206408"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3" name="íŝ1iḑê">
                <a:extLst>
                  <a:ext uri="{FF2B5EF4-FFF2-40B4-BE49-F238E27FC236}">
                    <a16:creationId xmlns:a16="http://schemas.microsoft.com/office/drawing/2014/main" id="{160AC4C4-C3E2-4CA4-9587-36372BF2F560}"/>
                  </a:ext>
                </a:extLst>
              </p:cNvPr>
              <p:cNvSpPr>
                <a:spLocks noChangeArrowheads="1"/>
              </p:cNvSpPr>
              <p:nvPr/>
            </p:nvSpPr>
            <p:spPr bwMode="auto">
              <a:xfrm>
                <a:off x="3805471" y="3557637"/>
                <a:ext cx="213960" cy="2517"/>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4" name="îṩḷiḑe">
                <a:extLst>
                  <a:ext uri="{FF2B5EF4-FFF2-40B4-BE49-F238E27FC236}">
                    <a16:creationId xmlns:a16="http://schemas.microsoft.com/office/drawing/2014/main" id="{96711918-7B71-42B3-B29B-FE7CF9AC90F0}"/>
                  </a:ext>
                </a:extLst>
              </p:cNvPr>
              <p:cNvSpPr>
                <a:spLocks noChangeArrowheads="1"/>
              </p:cNvSpPr>
              <p:nvPr/>
            </p:nvSpPr>
            <p:spPr bwMode="auto">
              <a:xfrm>
                <a:off x="3802955" y="3567700"/>
                <a:ext cx="218993" cy="0"/>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5" name="iṧḻiḑê">
                <a:extLst>
                  <a:ext uri="{FF2B5EF4-FFF2-40B4-BE49-F238E27FC236}">
                    <a16:creationId xmlns:a16="http://schemas.microsoft.com/office/drawing/2014/main" id="{DAD47742-CC09-48B4-B26C-1C03E76FAA55}"/>
                  </a:ext>
                </a:extLst>
              </p:cNvPr>
              <p:cNvSpPr>
                <a:spLocks noChangeArrowheads="1"/>
              </p:cNvSpPr>
              <p:nvPr/>
            </p:nvSpPr>
            <p:spPr bwMode="auto">
              <a:xfrm>
                <a:off x="3802955" y="3570217"/>
                <a:ext cx="224027" cy="2515"/>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6" name="ïṣḻîḋè">
                <a:extLst>
                  <a:ext uri="{FF2B5EF4-FFF2-40B4-BE49-F238E27FC236}">
                    <a16:creationId xmlns:a16="http://schemas.microsoft.com/office/drawing/2014/main" id="{D4109E6A-8CD5-4062-A333-374DF2800D09}"/>
                  </a:ext>
                </a:extLst>
              </p:cNvPr>
              <p:cNvSpPr>
                <a:spLocks noChangeArrowheads="1"/>
              </p:cNvSpPr>
              <p:nvPr/>
            </p:nvSpPr>
            <p:spPr bwMode="auto">
              <a:xfrm>
                <a:off x="3795402" y="3580280"/>
                <a:ext cx="234097"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7" name="îṡ1îḍé">
                <a:extLst>
                  <a:ext uri="{FF2B5EF4-FFF2-40B4-BE49-F238E27FC236}">
                    <a16:creationId xmlns:a16="http://schemas.microsoft.com/office/drawing/2014/main" id="{16805906-546A-4D64-A9CD-EA92A7673DE2}"/>
                  </a:ext>
                </a:extLst>
              </p:cNvPr>
              <p:cNvSpPr>
                <a:spLocks/>
              </p:cNvSpPr>
              <p:nvPr/>
            </p:nvSpPr>
            <p:spPr bwMode="auto">
              <a:xfrm>
                <a:off x="3633788" y="3587750"/>
                <a:ext cx="560388" cy="6350"/>
              </a:xfrm>
              <a:custGeom>
                <a:avLst/>
                <a:gdLst>
                  <a:gd name="T0" fmla="*/ 0 w 353"/>
                  <a:gd name="T1" fmla="*/ 0 h 4"/>
                  <a:gd name="T2" fmla="*/ 2147483646 w 353"/>
                  <a:gd name="T3" fmla="*/ 0 h 4"/>
                  <a:gd name="T4" fmla="*/ 2147483646 w 353"/>
                  <a:gd name="T5" fmla="*/ 2147483646 h 4"/>
                  <a:gd name="T6" fmla="*/ 2147483646 w 353"/>
                  <a:gd name="T7" fmla="*/ 2147483646 h 4"/>
                  <a:gd name="T8" fmla="*/ 0 w 353"/>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8" name="îš1íḑe">
                <a:extLst>
                  <a:ext uri="{FF2B5EF4-FFF2-40B4-BE49-F238E27FC236}">
                    <a16:creationId xmlns:a16="http://schemas.microsoft.com/office/drawing/2014/main" id="{03989DB2-5200-492D-9CF3-7E83A363E3DE}"/>
                  </a:ext>
                </a:extLst>
              </p:cNvPr>
              <p:cNvSpPr>
                <a:spLocks/>
              </p:cNvSpPr>
              <p:nvPr/>
            </p:nvSpPr>
            <p:spPr bwMode="auto">
              <a:xfrm>
                <a:off x="3640138" y="3600450"/>
                <a:ext cx="547688" cy="6350"/>
              </a:xfrm>
              <a:custGeom>
                <a:avLst/>
                <a:gdLst>
                  <a:gd name="T0" fmla="*/ 0 w 345"/>
                  <a:gd name="T1" fmla="*/ 0 h 4"/>
                  <a:gd name="T2" fmla="*/ 2147483646 w 345"/>
                  <a:gd name="T3" fmla="*/ 0 h 4"/>
                  <a:gd name="T4" fmla="*/ 2147483646 w 345"/>
                  <a:gd name="T5" fmla="*/ 2147483646 h 4"/>
                  <a:gd name="T6" fmla="*/ 2147483646 w 345"/>
                  <a:gd name="T7" fmla="*/ 2147483646 h 4"/>
                  <a:gd name="T8" fmla="*/ 0 w 345"/>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9" name="iš1ïḍe">
                <a:extLst>
                  <a:ext uri="{FF2B5EF4-FFF2-40B4-BE49-F238E27FC236}">
                    <a16:creationId xmlns:a16="http://schemas.microsoft.com/office/drawing/2014/main" id="{2A43CFEF-C394-470F-825A-3744F963F0B3}"/>
                  </a:ext>
                </a:extLst>
              </p:cNvPr>
              <p:cNvSpPr>
                <a:spLocks noChangeArrowheads="1"/>
              </p:cNvSpPr>
              <p:nvPr/>
            </p:nvSpPr>
            <p:spPr bwMode="auto">
              <a:xfrm>
                <a:off x="3737508" y="3406687"/>
                <a:ext cx="352403"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0" name="îSḻîde">
                <a:extLst>
                  <a:ext uri="{FF2B5EF4-FFF2-40B4-BE49-F238E27FC236}">
                    <a16:creationId xmlns:a16="http://schemas.microsoft.com/office/drawing/2014/main" id="{5F1F4DB5-38E3-4548-B2EB-70EE4C6204D4}"/>
                  </a:ext>
                </a:extLst>
              </p:cNvPr>
              <p:cNvSpPr>
                <a:spLocks noChangeArrowheads="1"/>
              </p:cNvSpPr>
              <p:nvPr/>
            </p:nvSpPr>
            <p:spPr bwMode="auto">
              <a:xfrm>
                <a:off x="3747577" y="3416750"/>
                <a:ext cx="32722"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1" name="î$ḻîḑé">
                <a:extLst>
                  <a:ext uri="{FF2B5EF4-FFF2-40B4-BE49-F238E27FC236}">
                    <a16:creationId xmlns:a16="http://schemas.microsoft.com/office/drawing/2014/main" id="{F837F271-5D3B-44AF-A837-4B17156CFAE1}"/>
                  </a:ext>
                </a:extLst>
              </p:cNvPr>
              <p:cNvSpPr>
                <a:spLocks noChangeArrowheads="1"/>
              </p:cNvSpPr>
              <p:nvPr/>
            </p:nvSpPr>
            <p:spPr bwMode="auto">
              <a:xfrm>
                <a:off x="3805471" y="3416750"/>
                <a:ext cx="211442" cy="2517"/>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2" name="íŝļïḓe">
                <a:extLst>
                  <a:ext uri="{FF2B5EF4-FFF2-40B4-BE49-F238E27FC236}">
                    <a16:creationId xmlns:a16="http://schemas.microsoft.com/office/drawing/2014/main" id="{3C8DA1CA-0B6B-4B3B-9119-AA6848FB0B1E}"/>
                  </a:ext>
                </a:extLst>
              </p:cNvPr>
              <p:cNvSpPr>
                <a:spLocks noChangeArrowheads="1"/>
              </p:cNvSpPr>
              <p:nvPr/>
            </p:nvSpPr>
            <p:spPr bwMode="auto">
              <a:xfrm>
                <a:off x="3810505" y="3421782"/>
                <a:ext cx="503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3" name="îS1iḍé">
                <a:extLst>
                  <a:ext uri="{FF2B5EF4-FFF2-40B4-BE49-F238E27FC236}">
                    <a16:creationId xmlns:a16="http://schemas.microsoft.com/office/drawing/2014/main" id="{AA04BF3A-3226-4962-A5D7-B4AF1F2AB68E}"/>
                  </a:ext>
                </a:extLst>
              </p:cNvPr>
              <p:cNvSpPr>
                <a:spLocks noChangeArrowheads="1"/>
              </p:cNvSpPr>
              <p:nvPr/>
            </p:nvSpPr>
            <p:spPr bwMode="auto">
              <a:xfrm>
                <a:off x="3802955" y="3421782"/>
                <a:ext cx="2516"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4" name="išlïdé">
                <a:extLst>
                  <a:ext uri="{FF2B5EF4-FFF2-40B4-BE49-F238E27FC236}">
                    <a16:creationId xmlns:a16="http://schemas.microsoft.com/office/drawing/2014/main" id="{0B1D73A1-BABB-498A-BA7C-864880B0C3A3}"/>
                  </a:ext>
                </a:extLst>
              </p:cNvPr>
              <p:cNvSpPr>
                <a:spLocks noChangeArrowheads="1"/>
              </p:cNvSpPr>
              <p:nvPr/>
            </p:nvSpPr>
            <p:spPr bwMode="auto">
              <a:xfrm>
                <a:off x="3790368" y="3421782"/>
                <a:ext cx="503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5" name="ïSlïde">
                <a:extLst>
                  <a:ext uri="{FF2B5EF4-FFF2-40B4-BE49-F238E27FC236}">
                    <a16:creationId xmlns:a16="http://schemas.microsoft.com/office/drawing/2014/main" id="{5CF87906-EA9E-41B3-9FCE-7B31687FF9B3}"/>
                  </a:ext>
                </a:extLst>
              </p:cNvPr>
              <p:cNvSpPr>
                <a:spLocks/>
              </p:cNvSpPr>
              <p:nvPr/>
            </p:nvSpPr>
            <p:spPr bwMode="auto">
              <a:xfrm>
                <a:off x="3822701"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6" name="îşľïďe">
                <a:extLst>
                  <a:ext uri="{FF2B5EF4-FFF2-40B4-BE49-F238E27FC236}">
                    <a16:creationId xmlns:a16="http://schemas.microsoft.com/office/drawing/2014/main" id="{E2C58C27-E572-4532-8EEC-57CA81B66A6D}"/>
                  </a:ext>
                </a:extLst>
              </p:cNvPr>
              <p:cNvSpPr>
                <a:spLocks/>
              </p:cNvSpPr>
              <p:nvPr/>
            </p:nvSpPr>
            <p:spPr bwMode="auto">
              <a:xfrm>
                <a:off x="3832226"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7" name="ïşľíďê">
                <a:extLst>
                  <a:ext uri="{FF2B5EF4-FFF2-40B4-BE49-F238E27FC236}">
                    <a16:creationId xmlns:a16="http://schemas.microsoft.com/office/drawing/2014/main" id="{10C027BE-2619-47D4-A959-A1B0C9110D02}"/>
                  </a:ext>
                </a:extLst>
              </p:cNvPr>
              <p:cNvSpPr>
                <a:spLocks/>
              </p:cNvSpPr>
              <p:nvPr/>
            </p:nvSpPr>
            <p:spPr bwMode="auto">
              <a:xfrm>
                <a:off x="38449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8" name="íś1ïdè">
                <a:extLst>
                  <a:ext uri="{FF2B5EF4-FFF2-40B4-BE49-F238E27FC236}">
                    <a16:creationId xmlns:a16="http://schemas.microsoft.com/office/drawing/2014/main" id="{E26645B7-1CA3-47EF-B73C-0F964CC3A420}"/>
                  </a:ext>
                </a:extLst>
              </p:cNvPr>
              <p:cNvSpPr>
                <a:spLocks/>
              </p:cNvSpPr>
              <p:nvPr/>
            </p:nvSpPr>
            <p:spPr bwMode="auto">
              <a:xfrm>
                <a:off x="3854451"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9" name="iṩḷiḍe">
                <a:extLst>
                  <a:ext uri="{FF2B5EF4-FFF2-40B4-BE49-F238E27FC236}">
                    <a16:creationId xmlns:a16="http://schemas.microsoft.com/office/drawing/2014/main" id="{77CE8ED1-C3E8-4566-9793-3DF679C843D7}"/>
                  </a:ext>
                </a:extLst>
              </p:cNvPr>
              <p:cNvSpPr>
                <a:spLocks/>
              </p:cNvSpPr>
              <p:nvPr/>
            </p:nvSpPr>
            <p:spPr bwMode="auto">
              <a:xfrm>
                <a:off x="3865563"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0" name="ïŝ1iďè">
                <a:extLst>
                  <a:ext uri="{FF2B5EF4-FFF2-40B4-BE49-F238E27FC236}">
                    <a16:creationId xmlns:a16="http://schemas.microsoft.com/office/drawing/2014/main" id="{295CF919-A02C-4717-B3C5-B8D6311AE418}"/>
                  </a:ext>
                </a:extLst>
              </p:cNvPr>
              <p:cNvSpPr>
                <a:spLocks/>
              </p:cNvSpPr>
              <p:nvPr/>
            </p:nvSpPr>
            <p:spPr bwMode="auto">
              <a:xfrm>
                <a:off x="3878263"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1" name="íṩļíḋê">
                <a:extLst>
                  <a:ext uri="{FF2B5EF4-FFF2-40B4-BE49-F238E27FC236}">
                    <a16:creationId xmlns:a16="http://schemas.microsoft.com/office/drawing/2014/main" id="{307C3472-6275-47EF-AF7B-4D8C4F456331}"/>
                  </a:ext>
                </a:extLst>
              </p:cNvPr>
              <p:cNvSpPr>
                <a:spLocks/>
              </p:cNvSpPr>
              <p:nvPr/>
            </p:nvSpPr>
            <p:spPr bwMode="auto">
              <a:xfrm>
                <a:off x="3887788"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2" name="ïṧ1ïdè">
                <a:extLst>
                  <a:ext uri="{FF2B5EF4-FFF2-40B4-BE49-F238E27FC236}">
                    <a16:creationId xmlns:a16="http://schemas.microsoft.com/office/drawing/2014/main" id="{E18D208B-96E2-4FC7-8AA9-3C6E369158D8}"/>
                  </a:ext>
                </a:extLst>
              </p:cNvPr>
              <p:cNvSpPr>
                <a:spLocks/>
              </p:cNvSpPr>
              <p:nvPr/>
            </p:nvSpPr>
            <p:spPr bwMode="auto">
              <a:xfrm>
                <a:off x="3897313"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3" name="íŝḻîḍé">
                <a:extLst>
                  <a:ext uri="{FF2B5EF4-FFF2-40B4-BE49-F238E27FC236}">
                    <a16:creationId xmlns:a16="http://schemas.microsoft.com/office/drawing/2014/main" id="{D077A38E-0BF4-4F59-94B5-D07183F352B1}"/>
                  </a:ext>
                </a:extLst>
              </p:cNvPr>
              <p:cNvSpPr>
                <a:spLocks/>
              </p:cNvSpPr>
              <p:nvPr/>
            </p:nvSpPr>
            <p:spPr bwMode="auto">
              <a:xfrm>
                <a:off x="3908426"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4" name="îşḻïḓé">
                <a:extLst>
                  <a:ext uri="{FF2B5EF4-FFF2-40B4-BE49-F238E27FC236}">
                    <a16:creationId xmlns:a16="http://schemas.microsoft.com/office/drawing/2014/main" id="{6E9D5E35-B251-453F-AFCA-48293CC751E2}"/>
                  </a:ext>
                </a:extLst>
              </p:cNvPr>
              <p:cNvSpPr>
                <a:spLocks/>
              </p:cNvSpPr>
              <p:nvPr/>
            </p:nvSpPr>
            <p:spPr bwMode="auto">
              <a:xfrm>
                <a:off x="39211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5" name="íśļíďè">
                <a:extLst>
                  <a:ext uri="{FF2B5EF4-FFF2-40B4-BE49-F238E27FC236}">
                    <a16:creationId xmlns:a16="http://schemas.microsoft.com/office/drawing/2014/main" id="{97476DB5-B0A0-4883-BCF7-5003182F8568}"/>
                  </a:ext>
                </a:extLst>
              </p:cNvPr>
              <p:cNvSpPr>
                <a:spLocks/>
              </p:cNvSpPr>
              <p:nvPr/>
            </p:nvSpPr>
            <p:spPr bwMode="auto">
              <a:xfrm>
                <a:off x="3930651"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6" name="iŝ1ïdé">
                <a:extLst>
                  <a:ext uri="{FF2B5EF4-FFF2-40B4-BE49-F238E27FC236}">
                    <a16:creationId xmlns:a16="http://schemas.microsoft.com/office/drawing/2014/main" id="{BE62C2B5-F606-41C2-BA32-DCB02A46CF4B}"/>
                  </a:ext>
                </a:extLst>
              </p:cNvPr>
              <p:cNvSpPr>
                <a:spLocks/>
              </p:cNvSpPr>
              <p:nvPr/>
            </p:nvSpPr>
            <p:spPr bwMode="auto">
              <a:xfrm>
                <a:off x="3940176"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7" name="is1ídè">
                <a:extLst>
                  <a:ext uri="{FF2B5EF4-FFF2-40B4-BE49-F238E27FC236}">
                    <a16:creationId xmlns:a16="http://schemas.microsoft.com/office/drawing/2014/main" id="{3A750FF7-891B-44DA-B158-C76D37A1D7E9}"/>
                  </a:ext>
                </a:extLst>
              </p:cNvPr>
              <p:cNvSpPr>
                <a:spLocks/>
              </p:cNvSpPr>
              <p:nvPr/>
            </p:nvSpPr>
            <p:spPr bwMode="auto">
              <a:xfrm>
                <a:off x="3951288"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8" name="islíďê">
                <a:extLst>
                  <a:ext uri="{FF2B5EF4-FFF2-40B4-BE49-F238E27FC236}">
                    <a16:creationId xmlns:a16="http://schemas.microsoft.com/office/drawing/2014/main" id="{A44E545A-817D-40E0-A4E5-B1CF6B2680EA}"/>
                  </a:ext>
                </a:extLst>
              </p:cNvPr>
              <p:cNvSpPr>
                <a:spLocks/>
              </p:cNvSpPr>
              <p:nvPr/>
            </p:nvSpPr>
            <p:spPr bwMode="auto">
              <a:xfrm>
                <a:off x="3963988"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9" name="iṩlíḑê">
                <a:extLst>
                  <a:ext uri="{FF2B5EF4-FFF2-40B4-BE49-F238E27FC236}">
                    <a16:creationId xmlns:a16="http://schemas.microsoft.com/office/drawing/2014/main" id="{91C810B8-C53E-4039-B169-86AD1C7A2556}"/>
                  </a:ext>
                </a:extLst>
              </p:cNvPr>
              <p:cNvSpPr>
                <a:spLocks/>
              </p:cNvSpPr>
              <p:nvPr/>
            </p:nvSpPr>
            <p:spPr bwMode="auto">
              <a:xfrm>
                <a:off x="3973513"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0" name="îṥḷïďê">
                <a:extLst>
                  <a:ext uri="{FF2B5EF4-FFF2-40B4-BE49-F238E27FC236}">
                    <a16:creationId xmlns:a16="http://schemas.microsoft.com/office/drawing/2014/main" id="{C95931AD-85A3-42E6-BACE-1CC4A875AF8E}"/>
                  </a:ext>
                </a:extLst>
              </p:cNvPr>
              <p:cNvSpPr>
                <a:spLocks/>
              </p:cNvSpPr>
              <p:nvPr/>
            </p:nvSpPr>
            <p:spPr bwMode="auto">
              <a:xfrm>
                <a:off x="3983038"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1" name="íṥḻïďè">
                <a:extLst>
                  <a:ext uri="{FF2B5EF4-FFF2-40B4-BE49-F238E27FC236}">
                    <a16:creationId xmlns:a16="http://schemas.microsoft.com/office/drawing/2014/main" id="{68E25F25-04E7-4A00-8889-7523B1919F70}"/>
                  </a:ext>
                </a:extLst>
              </p:cNvPr>
              <p:cNvSpPr>
                <a:spLocks/>
              </p:cNvSpPr>
              <p:nvPr/>
            </p:nvSpPr>
            <p:spPr bwMode="auto">
              <a:xfrm>
                <a:off x="39973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2" name="íṡḷíḍè">
                <a:extLst>
                  <a:ext uri="{FF2B5EF4-FFF2-40B4-BE49-F238E27FC236}">
                    <a16:creationId xmlns:a16="http://schemas.microsoft.com/office/drawing/2014/main" id="{24CD4820-82CD-4E91-B91F-4BE74F16E401}"/>
                  </a:ext>
                </a:extLst>
              </p:cNvPr>
              <p:cNvSpPr>
                <a:spLocks noChangeArrowheads="1"/>
              </p:cNvSpPr>
              <p:nvPr/>
            </p:nvSpPr>
            <p:spPr bwMode="auto">
              <a:xfrm>
                <a:off x="4006844" y="3421782"/>
                <a:ext cx="2518"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3" name="î$ḷîḑé">
                <a:extLst>
                  <a:ext uri="{FF2B5EF4-FFF2-40B4-BE49-F238E27FC236}">
                    <a16:creationId xmlns:a16="http://schemas.microsoft.com/office/drawing/2014/main" id="{54D5C621-08D7-4159-A208-1B0E32BAC4D4}"/>
                  </a:ext>
                </a:extLst>
              </p:cNvPr>
              <p:cNvSpPr>
                <a:spLocks noChangeArrowheads="1"/>
              </p:cNvSpPr>
              <p:nvPr/>
            </p:nvSpPr>
            <p:spPr bwMode="auto">
              <a:xfrm>
                <a:off x="4016913" y="3421782"/>
                <a:ext cx="503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4" name="í$ľîdè">
                <a:extLst>
                  <a:ext uri="{FF2B5EF4-FFF2-40B4-BE49-F238E27FC236}">
                    <a16:creationId xmlns:a16="http://schemas.microsoft.com/office/drawing/2014/main" id="{34F4A725-3889-4DB9-AC24-FABED5998EA5}"/>
                  </a:ext>
                </a:extLst>
              </p:cNvPr>
              <p:cNvSpPr>
                <a:spLocks noChangeArrowheads="1"/>
              </p:cNvSpPr>
              <p:nvPr/>
            </p:nvSpPr>
            <p:spPr bwMode="auto">
              <a:xfrm>
                <a:off x="4026981" y="3421782"/>
                <a:ext cx="7552"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5" name="iṥ1iḍè">
                <a:extLst>
                  <a:ext uri="{FF2B5EF4-FFF2-40B4-BE49-F238E27FC236}">
                    <a16:creationId xmlns:a16="http://schemas.microsoft.com/office/drawing/2014/main" id="{D98380ED-5998-43FC-A5A3-C4845FE225BE}"/>
                  </a:ext>
                </a:extLst>
              </p:cNvPr>
              <p:cNvSpPr>
                <a:spLocks noChangeArrowheads="1"/>
              </p:cNvSpPr>
              <p:nvPr/>
            </p:nvSpPr>
            <p:spPr bwMode="auto">
              <a:xfrm>
                <a:off x="4039568" y="3416750"/>
                <a:ext cx="40275"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6" name="ïslidé">
                <a:extLst>
                  <a:ext uri="{FF2B5EF4-FFF2-40B4-BE49-F238E27FC236}">
                    <a16:creationId xmlns:a16="http://schemas.microsoft.com/office/drawing/2014/main" id="{78D0111A-2FEB-4B8A-87E5-B4118128657E}"/>
                  </a:ext>
                </a:extLst>
              </p:cNvPr>
              <p:cNvSpPr>
                <a:spLocks noChangeArrowheads="1"/>
              </p:cNvSpPr>
              <p:nvPr/>
            </p:nvSpPr>
            <p:spPr bwMode="auto">
              <a:xfrm>
                <a:off x="3679613" y="3489710"/>
                <a:ext cx="17621"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7" name="íṡlïďè">
                <a:extLst>
                  <a:ext uri="{FF2B5EF4-FFF2-40B4-BE49-F238E27FC236}">
                    <a16:creationId xmlns:a16="http://schemas.microsoft.com/office/drawing/2014/main" id="{D3D3CAE2-2E9F-4755-8029-3E6FFAAD3DFB}"/>
                  </a:ext>
                </a:extLst>
              </p:cNvPr>
              <p:cNvSpPr>
                <a:spLocks/>
              </p:cNvSpPr>
              <p:nvPr/>
            </p:nvSpPr>
            <p:spPr bwMode="auto">
              <a:xfrm>
                <a:off x="3884613" y="3490913"/>
                <a:ext cx="55563" cy="53975"/>
              </a:xfrm>
              <a:custGeom>
                <a:avLst/>
                <a:gdLst>
                  <a:gd name="T0" fmla="*/ 0 w 35"/>
                  <a:gd name="T1" fmla="*/ 0 h 34"/>
                  <a:gd name="T2" fmla="*/ 2147483646 w 35"/>
                  <a:gd name="T3" fmla="*/ 0 h 34"/>
                  <a:gd name="T4" fmla="*/ 2147483646 w 35"/>
                  <a:gd name="T5" fmla="*/ 2147483646 h 34"/>
                  <a:gd name="T6" fmla="*/ 0 w 35"/>
                  <a:gd name="T7" fmla="*/ 2147483646 h 34"/>
                  <a:gd name="T8" fmla="*/ 0 w 35"/>
                  <a:gd name="T9" fmla="*/ 0 h 34"/>
                  <a:gd name="T10" fmla="*/ 0 w 35"/>
                  <a:gd name="T11" fmla="*/ 0 h 34"/>
                  <a:gd name="T12" fmla="*/ 2147483646 w 35"/>
                  <a:gd name="T13" fmla="*/ 2147483646 h 34"/>
                  <a:gd name="T14" fmla="*/ 2147483646 w 35"/>
                  <a:gd name="T15" fmla="*/ 2147483646 h 34"/>
                  <a:gd name="T16" fmla="*/ 2147483646 w 35"/>
                  <a:gd name="T17" fmla="*/ 2147483646 h 34"/>
                  <a:gd name="T18" fmla="*/ 2147483646 w 35"/>
                  <a:gd name="T19" fmla="*/ 2147483646 h 34"/>
                  <a:gd name="T20" fmla="*/ 2147483646 w 35"/>
                  <a:gd name="T21" fmla="*/ 2147483646 h 34"/>
                  <a:gd name="T22" fmla="*/ 2147483646 w 35"/>
                  <a:gd name="T23" fmla="*/ 2147483646 h 34"/>
                  <a:gd name="T24" fmla="*/ 2147483646 w 35"/>
                  <a:gd name="T25" fmla="*/ 2147483646 h 34"/>
                  <a:gd name="T26" fmla="*/ 2147483646 w 35"/>
                  <a:gd name="T27" fmla="*/ 2147483646 h 34"/>
                  <a:gd name="T28" fmla="*/ 2147483646 w 35"/>
                  <a:gd name="T29" fmla="*/ 2147483646 h 34"/>
                  <a:gd name="T30" fmla="*/ 2147483646 w 35"/>
                  <a:gd name="T31" fmla="*/ 2147483646 h 34"/>
                  <a:gd name="T32" fmla="*/ 2147483646 w 35"/>
                  <a:gd name="T33" fmla="*/ 2147483646 h 3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5" h="34">
                    <a:moveTo>
                      <a:pt x="0" y="0"/>
                    </a:moveTo>
                    <a:lnTo>
                      <a:pt x="35" y="0"/>
                    </a:lnTo>
                    <a:lnTo>
                      <a:pt x="35" y="34"/>
                    </a:lnTo>
                    <a:lnTo>
                      <a:pt x="0" y="34"/>
                    </a:lnTo>
                    <a:lnTo>
                      <a:pt x="0" y="0"/>
                    </a:lnTo>
                    <a:close/>
                    <a:moveTo>
                      <a:pt x="4" y="8"/>
                    </a:moveTo>
                    <a:lnTo>
                      <a:pt x="4" y="27"/>
                    </a:lnTo>
                    <a:lnTo>
                      <a:pt x="8" y="27"/>
                    </a:lnTo>
                    <a:lnTo>
                      <a:pt x="8"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8" name="iṧ1ïḓè">
                <a:extLst>
                  <a:ext uri="{FF2B5EF4-FFF2-40B4-BE49-F238E27FC236}">
                    <a16:creationId xmlns:a16="http://schemas.microsoft.com/office/drawing/2014/main" id="{42132FAF-BEC4-47F2-8C8A-B492928A3EA0}"/>
                  </a:ext>
                </a:extLst>
              </p:cNvPr>
              <p:cNvSpPr>
                <a:spLocks/>
              </p:cNvSpPr>
              <p:nvPr/>
            </p:nvSpPr>
            <p:spPr bwMode="auto">
              <a:xfrm>
                <a:off x="3551238" y="3067050"/>
                <a:ext cx="722313" cy="727075"/>
              </a:xfrm>
              <a:custGeom>
                <a:avLst/>
                <a:gdLst>
                  <a:gd name="T0" fmla="*/ 2147483646 w 219"/>
                  <a:gd name="T1" fmla="*/ 0 h 218"/>
                  <a:gd name="T2" fmla="*/ 2147483646 w 219"/>
                  <a:gd name="T3" fmla="*/ 2147483646 h 218"/>
                  <a:gd name="T4" fmla="*/ 2147483646 w 219"/>
                  <a:gd name="T5" fmla="*/ 2147483646 h 218"/>
                  <a:gd name="T6" fmla="*/ 0 w 219"/>
                  <a:gd name="T7" fmla="*/ 2147483646 h 218"/>
                  <a:gd name="T8" fmla="*/ 2147483646 w 219"/>
                  <a:gd name="T9" fmla="*/ 0 h 218"/>
                  <a:gd name="T10" fmla="*/ 2147483646 w 219"/>
                  <a:gd name="T11" fmla="*/ 2147483646 h 218"/>
                  <a:gd name="T12" fmla="*/ 2147483646 w 219"/>
                  <a:gd name="T13" fmla="*/ 2147483646 h 218"/>
                  <a:gd name="T14" fmla="*/ 2147483646 w 219"/>
                  <a:gd name="T15" fmla="*/ 2147483646 h 218"/>
                  <a:gd name="T16" fmla="*/ 2147483646 w 219"/>
                  <a:gd name="T17" fmla="*/ 2147483646 h 218"/>
                  <a:gd name="T18" fmla="*/ 2147483646 w 219"/>
                  <a:gd name="T19" fmla="*/ 2147483646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10" name="íşḷïḑe">
              <a:extLst>
                <a:ext uri="{FF2B5EF4-FFF2-40B4-BE49-F238E27FC236}">
                  <a16:creationId xmlns:a16="http://schemas.microsoft.com/office/drawing/2014/main" id="{31A8FDED-9451-4BF9-9CFD-4AD3BB5AF0C8}"/>
                </a:ext>
              </a:extLst>
            </p:cNvPr>
            <p:cNvGrpSpPr>
              <a:grpSpLocks/>
            </p:cNvGrpSpPr>
            <p:nvPr userDrawn="1"/>
          </p:nvGrpSpPr>
          <p:grpSpPr bwMode="auto">
            <a:xfrm>
              <a:off x="4894762" y="471192"/>
              <a:ext cx="4437911" cy="1614111"/>
              <a:chOff x="4412452" y="3106738"/>
              <a:chExt cx="2312689" cy="841148"/>
            </a:xfrm>
          </p:grpSpPr>
          <p:grpSp>
            <p:nvGrpSpPr>
              <p:cNvPr id="11" name="îṥľíḑé">
                <a:extLst>
                  <a:ext uri="{FF2B5EF4-FFF2-40B4-BE49-F238E27FC236}">
                    <a16:creationId xmlns:a16="http://schemas.microsoft.com/office/drawing/2014/main" id="{9C98E6E6-943F-40F6-A925-552106C8F5D8}"/>
                  </a:ext>
                </a:extLst>
              </p:cNvPr>
              <p:cNvGrpSpPr>
                <a:grpSpLocks/>
              </p:cNvGrpSpPr>
              <p:nvPr/>
            </p:nvGrpSpPr>
            <p:grpSpPr bwMode="auto">
              <a:xfrm>
                <a:off x="4422776" y="3106738"/>
                <a:ext cx="2293937" cy="617538"/>
                <a:chOff x="4422776" y="3106738"/>
                <a:chExt cx="2293937" cy="617538"/>
              </a:xfrm>
            </p:grpSpPr>
            <p:sp>
              <p:nvSpPr>
                <p:cNvPr id="28" name="išḻiḑé">
                  <a:extLst>
                    <a:ext uri="{FF2B5EF4-FFF2-40B4-BE49-F238E27FC236}">
                      <a16:creationId xmlns:a16="http://schemas.microsoft.com/office/drawing/2014/main" id="{2500A386-A5E2-4DC1-B50E-0DCE6FA44DF2}"/>
                    </a:ext>
                  </a:extLst>
                </p:cNvPr>
                <p:cNvSpPr>
                  <a:spLocks/>
                </p:cNvSpPr>
                <p:nvPr/>
              </p:nvSpPr>
              <p:spPr bwMode="auto">
                <a:xfrm>
                  <a:off x="4811713" y="3200400"/>
                  <a:ext cx="49213" cy="100013"/>
                </a:xfrm>
                <a:custGeom>
                  <a:avLst/>
                  <a:gdLst>
                    <a:gd name="T0" fmla="*/ 0 w 15"/>
                    <a:gd name="T1" fmla="*/ 2147483646 h 30"/>
                    <a:gd name="T2" fmla="*/ 2147483646 w 15"/>
                    <a:gd name="T3" fmla="*/ 2147483646 h 30"/>
                    <a:gd name="T4" fmla="*/ 0 w 15"/>
                    <a:gd name="T5" fmla="*/ 2147483646 h 30"/>
                    <a:gd name="T6" fmla="*/ 2147483646 w 15"/>
                    <a:gd name="T7" fmla="*/ 2147483646 h 30"/>
                    <a:gd name="T8" fmla="*/ 2147483646 w 15"/>
                    <a:gd name="T9" fmla="*/ 2147483646 h 30"/>
                    <a:gd name="T10" fmla="*/ 2147483646 w 15"/>
                    <a:gd name="T11" fmla="*/ 2147483646 h 30"/>
                    <a:gd name="T12" fmla="*/ 2147483646 w 15"/>
                    <a:gd name="T13" fmla="*/ 2147483646 h 30"/>
                    <a:gd name="T14" fmla="*/ 2147483646 w 15"/>
                    <a:gd name="T15" fmla="*/ 0 h 30"/>
                    <a:gd name="T16" fmla="*/ 0 w 15"/>
                    <a:gd name="T17" fmla="*/ 2147483646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9" name="íṥľíďè">
                  <a:extLst>
                    <a:ext uri="{FF2B5EF4-FFF2-40B4-BE49-F238E27FC236}">
                      <a16:creationId xmlns:a16="http://schemas.microsoft.com/office/drawing/2014/main" id="{6F820327-B5A7-4B93-9D4B-1B3AB273304E}"/>
                    </a:ext>
                  </a:extLst>
                </p:cNvPr>
                <p:cNvSpPr>
                  <a:spLocks/>
                </p:cNvSpPr>
                <p:nvPr/>
              </p:nvSpPr>
              <p:spPr bwMode="auto">
                <a:xfrm>
                  <a:off x="5221288" y="3184525"/>
                  <a:ext cx="36513" cy="122238"/>
                </a:xfrm>
                <a:custGeom>
                  <a:avLst/>
                  <a:gdLst>
                    <a:gd name="T0" fmla="*/ 0 w 11"/>
                    <a:gd name="T1" fmla="*/ 2147483646 h 37"/>
                    <a:gd name="T2" fmla="*/ 2147483646 w 11"/>
                    <a:gd name="T3" fmla="*/ 2147483646 h 37"/>
                    <a:gd name="T4" fmla="*/ 0 w 11"/>
                    <a:gd name="T5" fmla="*/ 2147483646 h 37"/>
                    <a:gd name="T6" fmla="*/ 0 w 11"/>
                    <a:gd name="T7" fmla="*/ 2147483646 h 37"/>
                    <a:gd name="T8" fmla="*/ 2147483646 w 11"/>
                    <a:gd name="T9" fmla="*/ 2147483646 h 37"/>
                    <a:gd name="T10" fmla="*/ 2147483646 w 11"/>
                    <a:gd name="T11" fmla="*/ 2147483646 h 37"/>
                    <a:gd name="T12" fmla="*/ 2147483646 w 11"/>
                    <a:gd name="T13" fmla="*/ 2147483646 h 37"/>
                    <a:gd name="T14" fmla="*/ 2147483646 w 11"/>
                    <a:gd name="T15" fmla="*/ 2147483646 h 37"/>
                    <a:gd name="T16" fmla="*/ 2147483646 w 11"/>
                    <a:gd name="T17" fmla="*/ 2147483646 h 37"/>
                    <a:gd name="T18" fmla="*/ 2147483646 w 11"/>
                    <a:gd name="T19" fmla="*/ 0 h 37"/>
                    <a:gd name="T20" fmla="*/ 0 w 11"/>
                    <a:gd name="T21" fmla="*/ 2147483646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0" name="íś1iḑe">
                  <a:extLst>
                    <a:ext uri="{FF2B5EF4-FFF2-40B4-BE49-F238E27FC236}">
                      <a16:creationId xmlns:a16="http://schemas.microsoft.com/office/drawing/2014/main" id="{164F493C-2BAC-4B21-8139-EF962E5D185E}"/>
                    </a:ext>
                  </a:extLst>
                </p:cNvPr>
                <p:cNvSpPr>
                  <a:spLocks/>
                </p:cNvSpPr>
                <p:nvPr/>
              </p:nvSpPr>
              <p:spPr bwMode="auto">
                <a:xfrm>
                  <a:off x="4554538" y="3251200"/>
                  <a:ext cx="119063" cy="58738"/>
                </a:xfrm>
                <a:custGeom>
                  <a:avLst/>
                  <a:gdLst>
                    <a:gd name="T0" fmla="*/ 0 w 36"/>
                    <a:gd name="T1" fmla="*/ 2147483646 h 18"/>
                    <a:gd name="T2" fmla="*/ 2147483646 w 36"/>
                    <a:gd name="T3" fmla="*/ 2147483646 h 18"/>
                    <a:gd name="T4" fmla="*/ 2147483646 w 36"/>
                    <a:gd name="T5" fmla="*/ 2147483646 h 18"/>
                    <a:gd name="T6" fmla="*/ 2147483646 w 36"/>
                    <a:gd name="T7" fmla="*/ 2147483646 h 18"/>
                    <a:gd name="T8" fmla="*/ 2147483646 w 36"/>
                    <a:gd name="T9" fmla="*/ 2147483646 h 18"/>
                    <a:gd name="T10" fmla="*/ 2147483646 w 36"/>
                    <a:gd name="T11" fmla="*/ 2147483646 h 18"/>
                    <a:gd name="T12" fmla="*/ 2147483646 w 36"/>
                    <a:gd name="T13" fmla="*/ 2147483646 h 18"/>
                    <a:gd name="T14" fmla="*/ 2147483646 w 36"/>
                    <a:gd name="T15" fmla="*/ 2147483646 h 18"/>
                    <a:gd name="T16" fmla="*/ 2147483646 w 36"/>
                    <a:gd name="T17" fmla="*/ 2147483646 h 18"/>
                    <a:gd name="T18" fmla="*/ 2147483646 w 36"/>
                    <a:gd name="T19" fmla="*/ 2147483646 h 18"/>
                    <a:gd name="T20" fmla="*/ 2147483646 w 36"/>
                    <a:gd name="T21" fmla="*/ 0 h 18"/>
                    <a:gd name="T22" fmla="*/ 2147483646 w 36"/>
                    <a:gd name="T23" fmla="*/ 2147483646 h 18"/>
                    <a:gd name="T24" fmla="*/ 2147483646 w 36"/>
                    <a:gd name="T25" fmla="*/ 2147483646 h 18"/>
                    <a:gd name="T26" fmla="*/ 0 w 36"/>
                    <a:gd name="T27" fmla="*/ 2147483646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1" name="iṩ1iḋè">
                  <a:extLst>
                    <a:ext uri="{FF2B5EF4-FFF2-40B4-BE49-F238E27FC236}">
                      <a16:creationId xmlns:a16="http://schemas.microsoft.com/office/drawing/2014/main" id="{0A539F63-8510-41AA-85FA-F417B23E4B46}"/>
                    </a:ext>
                  </a:extLst>
                </p:cNvPr>
                <p:cNvSpPr>
                  <a:spLocks/>
                </p:cNvSpPr>
                <p:nvPr/>
              </p:nvSpPr>
              <p:spPr bwMode="auto">
                <a:xfrm>
                  <a:off x="6359526" y="3263900"/>
                  <a:ext cx="93663" cy="139700"/>
                </a:xfrm>
                <a:custGeom>
                  <a:avLst/>
                  <a:gdLst>
                    <a:gd name="T0" fmla="*/ 2147483646 w 28"/>
                    <a:gd name="T1" fmla="*/ 2147483646 h 42"/>
                    <a:gd name="T2" fmla="*/ 2147483646 w 28"/>
                    <a:gd name="T3" fmla="*/ 2147483646 h 42"/>
                    <a:gd name="T4" fmla="*/ 2147483646 w 28"/>
                    <a:gd name="T5" fmla="*/ 2147483646 h 42"/>
                    <a:gd name="T6" fmla="*/ 2147483646 w 28"/>
                    <a:gd name="T7" fmla="*/ 2147483646 h 42"/>
                    <a:gd name="T8" fmla="*/ 2147483646 w 28"/>
                    <a:gd name="T9" fmla="*/ 2147483646 h 42"/>
                    <a:gd name="T10" fmla="*/ 2147483646 w 28"/>
                    <a:gd name="T11" fmla="*/ 2147483646 h 42"/>
                    <a:gd name="T12" fmla="*/ 0 w 28"/>
                    <a:gd name="T13" fmla="*/ 2147483646 h 42"/>
                    <a:gd name="T14" fmla="*/ 0 w 28"/>
                    <a:gd name="T15" fmla="*/ 2147483646 h 42"/>
                    <a:gd name="T16" fmla="*/ 2147483646 w 28"/>
                    <a:gd name="T17" fmla="*/ 2147483646 h 42"/>
                    <a:gd name="T18" fmla="*/ 2147483646 w 28"/>
                    <a:gd name="T19" fmla="*/ 2147483646 h 42"/>
                    <a:gd name="T20" fmla="*/ 2147483646 w 28"/>
                    <a:gd name="T21" fmla="*/ 2147483646 h 42"/>
                    <a:gd name="T22" fmla="*/ 2147483646 w 28"/>
                    <a:gd name="T23" fmla="*/ 2147483646 h 42"/>
                    <a:gd name="T24" fmla="*/ 2147483646 w 28"/>
                    <a:gd name="T25" fmla="*/ 2147483646 h 42"/>
                    <a:gd name="T26" fmla="*/ 2147483646 w 28"/>
                    <a:gd name="T27" fmla="*/ 2147483646 h 42"/>
                    <a:gd name="T28" fmla="*/ 2147483646 w 28"/>
                    <a:gd name="T29" fmla="*/ 2147483646 h 42"/>
                    <a:gd name="T30" fmla="*/ 2147483646 w 28"/>
                    <a:gd name="T31" fmla="*/ 2147483646 h 42"/>
                    <a:gd name="T32" fmla="*/ 2147483646 w 28"/>
                    <a:gd name="T33" fmla="*/ 2147483646 h 42"/>
                    <a:gd name="T34" fmla="*/ 2147483646 w 28"/>
                    <a:gd name="T35" fmla="*/ 2147483646 h 42"/>
                    <a:gd name="T36" fmla="*/ 2147483646 w 28"/>
                    <a:gd name="T37" fmla="*/ 2147483646 h 42"/>
                    <a:gd name="T38" fmla="*/ 2147483646 w 28"/>
                    <a:gd name="T39" fmla="*/ 2147483646 h 42"/>
                    <a:gd name="T40" fmla="*/ 2147483646 w 28"/>
                    <a:gd name="T41" fmla="*/ 0 h 42"/>
                    <a:gd name="T42" fmla="*/ 2147483646 w 28"/>
                    <a:gd name="T43" fmla="*/ 2147483646 h 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2" name="íṩlïḓè">
                  <a:extLst>
                    <a:ext uri="{FF2B5EF4-FFF2-40B4-BE49-F238E27FC236}">
                      <a16:creationId xmlns:a16="http://schemas.microsoft.com/office/drawing/2014/main" id="{09AB53DB-C942-4276-92D3-D88E207AF87C}"/>
                    </a:ext>
                  </a:extLst>
                </p:cNvPr>
                <p:cNvSpPr>
                  <a:spLocks/>
                </p:cNvSpPr>
                <p:nvPr/>
              </p:nvSpPr>
              <p:spPr bwMode="auto">
                <a:xfrm>
                  <a:off x="5826126" y="3273425"/>
                  <a:ext cx="223838" cy="293688"/>
                </a:xfrm>
                <a:custGeom>
                  <a:avLst/>
                  <a:gdLst>
                    <a:gd name="T0" fmla="*/ 2147483646 w 68"/>
                    <a:gd name="T1" fmla="*/ 2147483646 h 88"/>
                    <a:gd name="T2" fmla="*/ 2147483646 w 68"/>
                    <a:gd name="T3" fmla="*/ 2147483646 h 88"/>
                    <a:gd name="T4" fmla="*/ 2147483646 w 68"/>
                    <a:gd name="T5" fmla="*/ 2147483646 h 88"/>
                    <a:gd name="T6" fmla="*/ 2147483646 w 68"/>
                    <a:gd name="T7" fmla="*/ 2147483646 h 88"/>
                    <a:gd name="T8" fmla="*/ 2147483646 w 68"/>
                    <a:gd name="T9" fmla="*/ 0 h 88"/>
                    <a:gd name="T10" fmla="*/ 2147483646 w 68"/>
                    <a:gd name="T11" fmla="*/ 2147483646 h 88"/>
                    <a:gd name="T12" fmla="*/ 2147483646 w 68"/>
                    <a:gd name="T13" fmla="*/ 2147483646 h 88"/>
                    <a:gd name="T14" fmla="*/ 2147483646 w 68"/>
                    <a:gd name="T15" fmla="*/ 2147483646 h 88"/>
                    <a:gd name="T16" fmla="*/ 2147483646 w 68"/>
                    <a:gd name="T17" fmla="*/ 2147483646 h 88"/>
                    <a:gd name="T18" fmla="*/ 2147483646 w 68"/>
                    <a:gd name="T19" fmla="*/ 2147483646 h 88"/>
                    <a:gd name="T20" fmla="*/ 2147483646 w 68"/>
                    <a:gd name="T21" fmla="*/ 2147483646 h 88"/>
                    <a:gd name="T22" fmla="*/ 2147483646 w 68"/>
                    <a:gd name="T23" fmla="*/ 2147483646 h 88"/>
                    <a:gd name="T24" fmla="*/ 2147483646 w 68"/>
                    <a:gd name="T25" fmla="*/ 2147483646 h 88"/>
                    <a:gd name="T26" fmla="*/ 2147483646 w 68"/>
                    <a:gd name="T27" fmla="*/ 2147483646 h 88"/>
                    <a:gd name="T28" fmla="*/ 0 w 68"/>
                    <a:gd name="T29" fmla="*/ 2147483646 h 88"/>
                    <a:gd name="T30" fmla="*/ 2147483646 w 68"/>
                    <a:gd name="T31" fmla="*/ 2147483646 h 88"/>
                    <a:gd name="T32" fmla="*/ 2147483646 w 68"/>
                    <a:gd name="T33" fmla="*/ 2147483646 h 88"/>
                    <a:gd name="T34" fmla="*/ 2147483646 w 68"/>
                    <a:gd name="T35" fmla="*/ 2147483646 h 88"/>
                    <a:gd name="T36" fmla="*/ 2147483646 w 68"/>
                    <a:gd name="T37" fmla="*/ 2147483646 h 88"/>
                    <a:gd name="T38" fmla="*/ 2147483646 w 68"/>
                    <a:gd name="T39" fmla="*/ 2147483646 h 88"/>
                    <a:gd name="T40" fmla="*/ 2147483646 w 68"/>
                    <a:gd name="T41" fmla="*/ 2147483646 h 88"/>
                    <a:gd name="T42" fmla="*/ 2147483646 w 68"/>
                    <a:gd name="T43" fmla="*/ 2147483646 h 88"/>
                    <a:gd name="T44" fmla="*/ 2147483646 w 68"/>
                    <a:gd name="T45" fmla="*/ 2147483646 h 88"/>
                    <a:gd name="T46" fmla="*/ 2147483646 w 68"/>
                    <a:gd name="T47" fmla="*/ 2147483646 h 88"/>
                    <a:gd name="T48" fmla="*/ 2147483646 w 68"/>
                    <a:gd name="T49" fmla="*/ 2147483646 h 88"/>
                    <a:gd name="T50" fmla="*/ 2147483646 w 68"/>
                    <a:gd name="T51" fmla="*/ 2147483646 h 88"/>
                    <a:gd name="T52" fmla="*/ 2147483646 w 68"/>
                    <a:gd name="T53" fmla="*/ 2147483646 h 88"/>
                    <a:gd name="T54" fmla="*/ 2147483646 w 68"/>
                    <a:gd name="T55" fmla="*/ 2147483646 h 88"/>
                    <a:gd name="T56" fmla="*/ 2147483646 w 68"/>
                    <a:gd name="T57" fmla="*/ 2147483646 h 88"/>
                    <a:gd name="T58" fmla="*/ 2147483646 w 68"/>
                    <a:gd name="T59" fmla="*/ 2147483646 h 88"/>
                    <a:gd name="T60" fmla="*/ 2147483646 w 68"/>
                    <a:gd name="T61" fmla="*/ 2147483646 h 88"/>
                    <a:gd name="T62" fmla="*/ 2147483646 w 68"/>
                    <a:gd name="T63" fmla="*/ 2147483646 h 88"/>
                    <a:gd name="T64" fmla="*/ 2147483646 w 68"/>
                    <a:gd name="T65" fmla="*/ 2147483646 h 88"/>
                    <a:gd name="T66" fmla="*/ 2147483646 w 68"/>
                    <a:gd name="T67" fmla="*/ 2147483646 h 88"/>
                    <a:gd name="T68" fmla="*/ 2147483646 w 68"/>
                    <a:gd name="T69" fmla="*/ 2147483646 h 88"/>
                    <a:gd name="T70" fmla="*/ 2147483646 w 68"/>
                    <a:gd name="T71" fmla="*/ 2147483646 h 88"/>
                    <a:gd name="T72" fmla="*/ 2147483646 w 68"/>
                    <a:gd name="T73" fmla="*/ 2147483646 h 88"/>
                    <a:gd name="T74" fmla="*/ 2147483646 w 68"/>
                    <a:gd name="T75" fmla="*/ 2147483646 h 88"/>
                    <a:gd name="T76" fmla="*/ 2147483646 w 68"/>
                    <a:gd name="T77" fmla="*/ 2147483646 h 88"/>
                    <a:gd name="T78" fmla="*/ 2147483646 w 68"/>
                    <a:gd name="T79" fmla="*/ 2147483646 h 88"/>
                    <a:gd name="T80" fmla="*/ 2147483646 w 68"/>
                    <a:gd name="T81" fmla="*/ 2147483646 h 88"/>
                    <a:gd name="T82" fmla="*/ 2147483646 w 68"/>
                    <a:gd name="T83" fmla="*/ 2147483646 h 88"/>
                    <a:gd name="T84" fmla="*/ 2147483646 w 68"/>
                    <a:gd name="T85" fmla="*/ 2147483646 h 88"/>
                    <a:gd name="T86" fmla="*/ 2147483646 w 68"/>
                    <a:gd name="T87" fmla="*/ 2147483646 h 88"/>
                    <a:gd name="T88" fmla="*/ 2147483646 w 68"/>
                    <a:gd name="T89" fmla="*/ 2147483646 h 88"/>
                    <a:gd name="T90" fmla="*/ 2147483646 w 68"/>
                    <a:gd name="T91" fmla="*/ 2147483646 h 88"/>
                    <a:gd name="T92" fmla="*/ 2147483646 w 68"/>
                    <a:gd name="T93" fmla="*/ 2147483646 h 8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3" name="ísḷïďè">
                  <a:extLst>
                    <a:ext uri="{FF2B5EF4-FFF2-40B4-BE49-F238E27FC236}">
                      <a16:creationId xmlns:a16="http://schemas.microsoft.com/office/drawing/2014/main" id="{E8381DD5-ED66-41C5-A705-B9E4024D7A3D}"/>
                    </a:ext>
                  </a:extLst>
                </p:cNvPr>
                <p:cNvSpPr>
                  <a:spLocks/>
                </p:cNvSpPr>
                <p:nvPr/>
              </p:nvSpPr>
              <p:spPr bwMode="auto">
                <a:xfrm>
                  <a:off x="4518026" y="3506788"/>
                  <a:ext cx="53975" cy="71438"/>
                </a:xfrm>
                <a:custGeom>
                  <a:avLst/>
                  <a:gdLst>
                    <a:gd name="T0" fmla="*/ 2147483646 w 16"/>
                    <a:gd name="T1" fmla="*/ 2147483646 h 21"/>
                    <a:gd name="T2" fmla="*/ 2147483646 w 16"/>
                    <a:gd name="T3" fmla="*/ 2147483646 h 21"/>
                    <a:gd name="T4" fmla="*/ 2147483646 w 16"/>
                    <a:gd name="T5" fmla="*/ 2147483646 h 21"/>
                    <a:gd name="T6" fmla="*/ 2147483646 w 16"/>
                    <a:gd name="T7" fmla="*/ 0 h 21"/>
                    <a:gd name="T8" fmla="*/ 2147483646 w 16"/>
                    <a:gd name="T9" fmla="*/ 2147483646 h 21"/>
                    <a:gd name="T10" fmla="*/ 2147483646 w 16"/>
                    <a:gd name="T11" fmla="*/ 2147483646 h 21"/>
                    <a:gd name="T12" fmla="*/ 2147483646 w 16"/>
                    <a:gd name="T13" fmla="*/ 2147483646 h 21"/>
                    <a:gd name="T14" fmla="*/ 2147483646 w 16"/>
                    <a:gd name="T15" fmla="*/ 2147483646 h 21"/>
                    <a:gd name="T16" fmla="*/ 0 w 16"/>
                    <a:gd name="T17" fmla="*/ 2147483646 h 21"/>
                    <a:gd name="T18" fmla="*/ 2147483646 w 16"/>
                    <a:gd name="T19" fmla="*/ 2147483646 h 21"/>
                    <a:gd name="T20" fmla="*/ 2147483646 w 16"/>
                    <a:gd name="T21" fmla="*/ 2147483646 h 21"/>
                    <a:gd name="T22" fmla="*/ 2147483646 w 16"/>
                    <a:gd name="T23" fmla="*/ 2147483646 h 21"/>
                    <a:gd name="T24" fmla="*/ 2147483646 w 16"/>
                    <a:gd name="T25" fmla="*/ 2147483646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4" name="îṧļîḓé">
                  <a:extLst>
                    <a:ext uri="{FF2B5EF4-FFF2-40B4-BE49-F238E27FC236}">
                      <a16:creationId xmlns:a16="http://schemas.microsoft.com/office/drawing/2014/main" id="{E5311E9E-134E-4171-ABF4-F1B6A40DACB4}"/>
                    </a:ext>
                  </a:extLst>
                </p:cNvPr>
                <p:cNvSpPr>
                  <a:spLocks/>
                </p:cNvSpPr>
                <p:nvPr/>
              </p:nvSpPr>
              <p:spPr bwMode="auto">
                <a:xfrm>
                  <a:off x="5319713" y="3133725"/>
                  <a:ext cx="222250" cy="500063"/>
                </a:xfrm>
                <a:custGeom>
                  <a:avLst/>
                  <a:gdLst>
                    <a:gd name="T0" fmla="*/ 2147483646 w 67"/>
                    <a:gd name="T1" fmla="*/ 2147483646 h 150"/>
                    <a:gd name="T2" fmla="*/ 2147483646 w 67"/>
                    <a:gd name="T3" fmla="*/ 2147483646 h 150"/>
                    <a:gd name="T4" fmla="*/ 2147483646 w 67"/>
                    <a:gd name="T5" fmla="*/ 2147483646 h 150"/>
                    <a:gd name="T6" fmla="*/ 2147483646 w 67"/>
                    <a:gd name="T7" fmla="*/ 2147483646 h 150"/>
                    <a:gd name="T8" fmla="*/ 2147483646 w 67"/>
                    <a:gd name="T9" fmla="*/ 2147483646 h 150"/>
                    <a:gd name="T10" fmla="*/ 2147483646 w 67"/>
                    <a:gd name="T11" fmla="*/ 2147483646 h 150"/>
                    <a:gd name="T12" fmla="*/ 2147483646 w 67"/>
                    <a:gd name="T13" fmla="*/ 2147483646 h 150"/>
                    <a:gd name="T14" fmla="*/ 2147483646 w 67"/>
                    <a:gd name="T15" fmla="*/ 2147483646 h 150"/>
                    <a:gd name="T16" fmla="*/ 2147483646 w 67"/>
                    <a:gd name="T17" fmla="*/ 2147483646 h 150"/>
                    <a:gd name="T18" fmla="*/ 2147483646 w 67"/>
                    <a:gd name="T19" fmla="*/ 2147483646 h 150"/>
                    <a:gd name="T20" fmla="*/ 2147483646 w 67"/>
                    <a:gd name="T21" fmla="*/ 2147483646 h 150"/>
                    <a:gd name="T22" fmla="*/ 2147483646 w 67"/>
                    <a:gd name="T23" fmla="*/ 2147483646 h 150"/>
                    <a:gd name="T24" fmla="*/ 2147483646 w 67"/>
                    <a:gd name="T25" fmla="*/ 2147483646 h 150"/>
                    <a:gd name="T26" fmla="*/ 2147483646 w 67"/>
                    <a:gd name="T27" fmla="*/ 2147483646 h 150"/>
                    <a:gd name="T28" fmla="*/ 2147483646 w 67"/>
                    <a:gd name="T29" fmla="*/ 2147483646 h 150"/>
                    <a:gd name="T30" fmla="*/ 2147483646 w 67"/>
                    <a:gd name="T31" fmla="*/ 2147483646 h 150"/>
                    <a:gd name="T32" fmla="*/ 2147483646 w 67"/>
                    <a:gd name="T33" fmla="*/ 2147483646 h 150"/>
                    <a:gd name="T34" fmla="*/ 2147483646 w 67"/>
                    <a:gd name="T35" fmla="*/ 2147483646 h 150"/>
                    <a:gd name="T36" fmla="*/ 2147483646 w 67"/>
                    <a:gd name="T37" fmla="*/ 2147483646 h 150"/>
                    <a:gd name="T38" fmla="*/ 2147483646 w 67"/>
                    <a:gd name="T39" fmla="*/ 2147483646 h 150"/>
                    <a:gd name="T40" fmla="*/ 2147483646 w 67"/>
                    <a:gd name="T41" fmla="*/ 2147483646 h 150"/>
                    <a:gd name="T42" fmla="*/ 2147483646 w 67"/>
                    <a:gd name="T43" fmla="*/ 2147483646 h 150"/>
                    <a:gd name="T44" fmla="*/ 2147483646 w 67"/>
                    <a:gd name="T45" fmla="*/ 2147483646 h 150"/>
                    <a:gd name="T46" fmla="*/ 2147483646 w 67"/>
                    <a:gd name="T47" fmla="*/ 2147483646 h 150"/>
                    <a:gd name="T48" fmla="*/ 2147483646 w 67"/>
                    <a:gd name="T49" fmla="*/ 2147483646 h 150"/>
                    <a:gd name="T50" fmla="*/ 2147483646 w 67"/>
                    <a:gd name="T51" fmla="*/ 2147483646 h 150"/>
                    <a:gd name="T52" fmla="*/ 2147483646 w 67"/>
                    <a:gd name="T53" fmla="*/ 2147483646 h 150"/>
                    <a:gd name="T54" fmla="*/ 2147483646 w 67"/>
                    <a:gd name="T55" fmla="*/ 2147483646 h 150"/>
                    <a:gd name="T56" fmla="*/ 2147483646 w 67"/>
                    <a:gd name="T57" fmla="*/ 2147483646 h 150"/>
                    <a:gd name="T58" fmla="*/ 2147483646 w 67"/>
                    <a:gd name="T59" fmla="*/ 2147483646 h 150"/>
                    <a:gd name="T60" fmla="*/ 2147483646 w 67"/>
                    <a:gd name="T61" fmla="*/ 2147483646 h 150"/>
                    <a:gd name="T62" fmla="*/ 2147483646 w 67"/>
                    <a:gd name="T63" fmla="*/ 2147483646 h 150"/>
                    <a:gd name="T64" fmla="*/ 2147483646 w 67"/>
                    <a:gd name="T65" fmla="*/ 2147483646 h 150"/>
                    <a:gd name="T66" fmla="*/ 2147483646 w 67"/>
                    <a:gd name="T67" fmla="*/ 2147483646 h 150"/>
                    <a:gd name="T68" fmla="*/ 2147483646 w 67"/>
                    <a:gd name="T69" fmla="*/ 2147483646 h 150"/>
                    <a:gd name="T70" fmla="*/ 2147483646 w 67"/>
                    <a:gd name="T71" fmla="*/ 2147483646 h 150"/>
                    <a:gd name="T72" fmla="*/ 2147483646 w 67"/>
                    <a:gd name="T73" fmla="*/ 2147483646 h 150"/>
                    <a:gd name="T74" fmla="*/ 2147483646 w 67"/>
                    <a:gd name="T75" fmla="*/ 2147483646 h 150"/>
                    <a:gd name="T76" fmla="*/ 2147483646 w 67"/>
                    <a:gd name="T77" fmla="*/ 2147483646 h 150"/>
                    <a:gd name="T78" fmla="*/ 2147483646 w 67"/>
                    <a:gd name="T79" fmla="*/ 2147483646 h 150"/>
                    <a:gd name="T80" fmla="*/ 2147483646 w 67"/>
                    <a:gd name="T81" fmla="*/ 2147483646 h 150"/>
                    <a:gd name="T82" fmla="*/ 2147483646 w 67"/>
                    <a:gd name="T83" fmla="*/ 2147483646 h 150"/>
                    <a:gd name="T84" fmla="*/ 2147483646 w 67"/>
                    <a:gd name="T85" fmla="*/ 2147483646 h 150"/>
                    <a:gd name="T86" fmla="*/ 2147483646 w 67"/>
                    <a:gd name="T87" fmla="*/ 2147483646 h 150"/>
                    <a:gd name="T88" fmla="*/ 2147483646 w 67"/>
                    <a:gd name="T89" fmla="*/ 2147483646 h 150"/>
                    <a:gd name="T90" fmla="*/ 2147483646 w 67"/>
                    <a:gd name="T91" fmla="*/ 2147483646 h 150"/>
                    <a:gd name="T92" fmla="*/ 2147483646 w 67"/>
                    <a:gd name="T93" fmla="*/ 2147483646 h 150"/>
                    <a:gd name="T94" fmla="*/ 2147483646 w 67"/>
                    <a:gd name="T95" fmla="*/ 2147483646 h 150"/>
                    <a:gd name="T96" fmla="*/ 2147483646 w 67"/>
                    <a:gd name="T97" fmla="*/ 2147483646 h 150"/>
                    <a:gd name="T98" fmla="*/ 2147483646 w 67"/>
                    <a:gd name="T99" fmla="*/ 2147483646 h 150"/>
                    <a:gd name="T100" fmla="*/ 2147483646 w 67"/>
                    <a:gd name="T101" fmla="*/ 2147483646 h 150"/>
                    <a:gd name="T102" fmla="*/ 2147483646 w 67"/>
                    <a:gd name="T103" fmla="*/ 2147483646 h 1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5" name="iSļïḑé">
                  <a:extLst>
                    <a:ext uri="{FF2B5EF4-FFF2-40B4-BE49-F238E27FC236}">
                      <a16:creationId xmlns:a16="http://schemas.microsoft.com/office/drawing/2014/main" id="{BBE7F022-6FD9-4B52-AD6E-73764C5A04EC}"/>
                    </a:ext>
                  </a:extLst>
                </p:cNvPr>
                <p:cNvSpPr>
                  <a:spLocks/>
                </p:cNvSpPr>
                <p:nvPr/>
              </p:nvSpPr>
              <p:spPr bwMode="auto">
                <a:xfrm>
                  <a:off x="4422776" y="3106738"/>
                  <a:ext cx="412750" cy="596900"/>
                </a:xfrm>
                <a:custGeom>
                  <a:avLst/>
                  <a:gdLst>
                    <a:gd name="T0" fmla="*/ 2147483646 w 125"/>
                    <a:gd name="T1" fmla="*/ 2147483646 h 179"/>
                    <a:gd name="T2" fmla="*/ 2147483646 w 125"/>
                    <a:gd name="T3" fmla="*/ 2147483646 h 179"/>
                    <a:gd name="T4" fmla="*/ 2147483646 w 125"/>
                    <a:gd name="T5" fmla="*/ 2147483646 h 179"/>
                    <a:gd name="T6" fmla="*/ 2147483646 w 125"/>
                    <a:gd name="T7" fmla="*/ 2147483646 h 179"/>
                    <a:gd name="T8" fmla="*/ 2147483646 w 125"/>
                    <a:gd name="T9" fmla="*/ 2147483646 h 179"/>
                    <a:gd name="T10" fmla="*/ 2147483646 w 125"/>
                    <a:gd name="T11" fmla="*/ 2147483646 h 179"/>
                    <a:gd name="T12" fmla="*/ 2147483646 w 125"/>
                    <a:gd name="T13" fmla="*/ 2147483646 h 179"/>
                    <a:gd name="T14" fmla="*/ 2147483646 w 125"/>
                    <a:gd name="T15" fmla="*/ 2147483646 h 179"/>
                    <a:gd name="T16" fmla="*/ 2147483646 w 125"/>
                    <a:gd name="T17" fmla="*/ 2147483646 h 179"/>
                    <a:gd name="T18" fmla="*/ 2147483646 w 125"/>
                    <a:gd name="T19" fmla="*/ 2147483646 h 179"/>
                    <a:gd name="T20" fmla="*/ 2147483646 w 125"/>
                    <a:gd name="T21" fmla="*/ 2147483646 h 179"/>
                    <a:gd name="T22" fmla="*/ 2147483646 w 125"/>
                    <a:gd name="T23" fmla="*/ 0 h 179"/>
                    <a:gd name="T24" fmla="*/ 2147483646 w 125"/>
                    <a:gd name="T25" fmla="*/ 0 h 179"/>
                    <a:gd name="T26" fmla="*/ 2147483646 w 125"/>
                    <a:gd name="T27" fmla="*/ 2147483646 h 179"/>
                    <a:gd name="T28" fmla="*/ 2147483646 w 125"/>
                    <a:gd name="T29" fmla="*/ 2147483646 h 179"/>
                    <a:gd name="T30" fmla="*/ 2147483646 w 125"/>
                    <a:gd name="T31" fmla="*/ 2147483646 h 179"/>
                    <a:gd name="T32" fmla="*/ 2147483646 w 125"/>
                    <a:gd name="T33" fmla="*/ 2147483646 h 179"/>
                    <a:gd name="T34" fmla="*/ 0 w 125"/>
                    <a:gd name="T35" fmla="*/ 2147483646 h 179"/>
                    <a:gd name="T36" fmla="*/ 2147483646 w 125"/>
                    <a:gd name="T37" fmla="*/ 2147483646 h 179"/>
                    <a:gd name="T38" fmla="*/ 2147483646 w 125"/>
                    <a:gd name="T39" fmla="*/ 2147483646 h 179"/>
                    <a:gd name="T40" fmla="*/ 2147483646 w 125"/>
                    <a:gd name="T41" fmla="*/ 2147483646 h 179"/>
                    <a:gd name="T42" fmla="*/ 2147483646 w 125"/>
                    <a:gd name="T43" fmla="*/ 2147483646 h 179"/>
                    <a:gd name="T44" fmla="*/ 2147483646 w 125"/>
                    <a:gd name="T45" fmla="*/ 2147483646 h 179"/>
                    <a:gd name="T46" fmla="*/ 2147483646 w 125"/>
                    <a:gd name="T47" fmla="*/ 2147483646 h 179"/>
                    <a:gd name="T48" fmla="*/ 2147483646 w 125"/>
                    <a:gd name="T49" fmla="*/ 2147483646 h 179"/>
                    <a:gd name="T50" fmla="*/ 2147483646 w 125"/>
                    <a:gd name="T51" fmla="*/ 2147483646 h 179"/>
                    <a:gd name="T52" fmla="*/ 2147483646 w 125"/>
                    <a:gd name="T53" fmla="*/ 2147483646 h 179"/>
                    <a:gd name="T54" fmla="*/ 2147483646 w 125"/>
                    <a:gd name="T55" fmla="*/ 2147483646 h 179"/>
                    <a:gd name="T56" fmla="*/ 2147483646 w 125"/>
                    <a:gd name="T57" fmla="*/ 2147483646 h 179"/>
                    <a:gd name="T58" fmla="*/ 2147483646 w 125"/>
                    <a:gd name="T59" fmla="*/ 2147483646 h 179"/>
                    <a:gd name="T60" fmla="*/ 2147483646 w 125"/>
                    <a:gd name="T61" fmla="*/ 2147483646 h 179"/>
                    <a:gd name="T62" fmla="*/ 2147483646 w 125"/>
                    <a:gd name="T63" fmla="*/ 2147483646 h 179"/>
                    <a:gd name="T64" fmla="*/ 2147483646 w 125"/>
                    <a:gd name="T65" fmla="*/ 2147483646 h 179"/>
                    <a:gd name="T66" fmla="*/ 2147483646 w 125"/>
                    <a:gd name="T67" fmla="*/ 2147483646 h 179"/>
                    <a:gd name="T68" fmla="*/ 2147483646 w 125"/>
                    <a:gd name="T69" fmla="*/ 2147483646 h 179"/>
                    <a:gd name="T70" fmla="*/ 2147483646 w 125"/>
                    <a:gd name="T71" fmla="*/ 2147483646 h 179"/>
                    <a:gd name="T72" fmla="*/ 2147483646 w 125"/>
                    <a:gd name="T73" fmla="*/ 2147483646 h 179"/>
                    <a:gd name="T74" fmla="*/ 2147483646 w 125"/>
                    <a:gd name="T75" fmla="*/ 2147483646 h 179"/>
                    <a:gd name="T76" fmla="*/ 2147483646 w 125"/>
                    <a:gd name="T77" fmla="*/ 2147483646 h 179"/>
                    <a:gd name="T78" fmla="*/ 2147483646 w 125"/>
                    <a:gd name="T79" fmla="*/ 2147483646 h 179"/>
                    <a:gd name="T80" fmla="*/ 2147483646 w 125"/>
                    <a:gd name="T81" fmla="*/ 2147483646 h 179"/>
                    <a:gd name="T82" fmla="*/ 2147483646 w 125"/>
                    <a:gd name="T83" fmla="*/ 2147483646 h 179"/>
                    <a:gd name="T84" fmla="*/ 2147483646 w 125"/>
                    <a:gd name="T85" fmla="*/ 2147483646 h 179"/>
                    <a:gd name="T86" fmla="*/ 2147483646 w 125"/>
                    <a:gd name="T87" fmla="*/ 2147483646 h 179"/>
                    <a:gd name="T88" fmla="*/ 2147483646 w 125"/>
                    <a:gd name="T89" fmla="*/ 2147483646 h 179"/>
                    <a:gd name="T90" fmla="*/ 2147483646 w 125"/>
                    <a:gd name="T91" fmla="*/ 2147483646 h 179"/>
                    <a:gd name="T92" fmla="*/ 2147483646 w 125"/>
                    <a:gd name="T93" fmla="*/ 2147483646 h 179"/>
                    <a:gd name="T94" fmla="*/ 2147483646 w 125"/>
                    <a:gd name="T95" fmla="*/ 2147483646 h 179"/>
                    <a:gd name="T96" fmla="*/ 2147483646 w 125"/>
                    <a:gd name="T97" fmla="*/ 2147483646 h 179"/>
                    <a:gd name="T98" fmla="*/ 2147483646 w 125"/>
                    <a:gd name="T99" fmla="*/ 2147483646 h 179"/>
                    <a:gd name="T100" fmla="*/ 2147483646 w 125"/>
                    <a:gd name="T101" fmla="*/ 2147483646 h 17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6" name="íšlïďè">
                  <a:extLst>
                    <a:ext uri="{FF2B5EF4-FFF2-40B4-BE49-F238E27FC236}">
                      <a16:creationId xmlns:a16="http://schemas.microsoft.com/office/drawing/2014/main" id="{CDCF3EA4-7130-479D-AE36-FC74896DA653}"/>
                    </a:ext>
                  </a:extLst>
                </p:cNvPr>
                <p:cNvSpPr>
                  <a:spLocks/>
                </p:cNvSpPr>
                <p:nvPr/>
              </p:nvSpPr>
              <p:spPr bwMode="auto">
                <a:xfrm>
                  <a:off x="5478463" y="3581400"/>
                  <a:ext cx="46038" cy="76200"/>
                </a:xfrm>
                <a:custGeom>
                  <a:avLst/>
                  <a:gdLst>
                    <a:gd name="T0" fmla="*/ 2147483646 w 14"/>
                    <a:gd name="T1" fmla="*/ 2147483646 h 23"/>
                    <a:gd name="T2" fmla="*/ 2147483646 w 14"/>
                    <a:gd name="T3" fmla="*/ 2147483646 h 23"/>
                    <a:gd name="T4" fmla="*/ 2147483646 w 14"/>
                    <a:gd name="T5" fmla="*/ 0 h 23"/>
                    <a:gd name="T6" fmla="*/ 0 w 14"/>
                    <a:gd name="T7" fmla="*/ 2147483646 h 23"/>
                    <a:gd name="T8" fmla="*/ 2147483646 w 14"/>
                    <a:gd name="T9" fmla="*/ 2147483646 h 23"/>
                    <a:gd name="T10" fmla="*/ 2147483646 w 14"/>
                    <a:gd name="T11" fmla="*/ 2147483646 h 23"/>
                    <a:gd name="T12" fmla="*/ 2147483646 w 14"/>
                    <a:gd name="T13" fmla="*/ 2147483646 h 23"/>
                    <a:gd name="T14" fmla="*/ 2147483646 w 14"/>
                    <a:gd name="T15" fmla="*/ 2147483646 h 23"/>
                    <a:gd name="T16" fmla="*/ 2147483646 w 14"/>
                    <a:gd name="T17" fmla="*/ 2147483646 h 23"/>
                    <a:gd name="T18" fmla="*/ 2147483646 w 14"/>
                    <a:gd name="T19" fmla="*/ 2147483646 h 23"/>
                    <a:gd name="T20" fmla="*/ 2147483646 w 14"/>
                    <a:gd name="T21" fmla="*/ 2147483646 h 23"/>
                    <a:gd name="T22" fmla="*/ 2147483646 w 14"/>
                    <a:gd name="T23" fmla="*/ 2147483646 h 23"/>
                    <a:gd name="T24" fmla="*/ 2147483646 w 14"/>
                    <a:gd name="T25" fmla="*/ 2147483646 h 23"/>
                    <a:gd name="T26" fmla="*/ 2147483646 w 14"/>
                    <a:gd name="T27" fmla="*/ 2147483646 h 2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7" name="işḷîḑe">
                  <a:extLst>
                    <a:ext uri="{FF2B5EF4-FFF2-40B4-BE49-F238E27FC236}">
                      <a16:creationId xmlns:a16="http://schemas.microsoft.com/office/drawing/2014/main" id="{DB02D620-A1E8-4B0B-8F4D-DAA3AA614159}"/>
                    </a:ext>
                  </a:extLst>
                </p:cNvPr>
                <p:cNvSpPr>
                  <a:spLocks/>
                </p:cNvSpPr>
                <p:nvPr/>
              </p:nvSpPr>
              <p:spPr bwMode="auto">
                <a:xfrm>
                  <a:off x="6310313" y="3136900"/>
                  <a:ext cx="406400" cy="554038"/>
                </a:xfrm>
                <a:custGeom>
                  <a:avLst/>
                  <a:gdLst>
                    <a:gd name="T0" fmla="*/ 2147483646 w 123"/>
                    <a:gd name="T1" fmla="*/ 2147483646 h 166"/>
                    <a:gd name="T2" fmla="*/ 2147483646 w 123"/>
                    <a:gd name="T3" fmla="*/ 0 h 166"/>
                    <a:gd name="T4" fmla="*/ 2147483646 w 123"/>
                    <a:gd name="T5" fmla="*/ 2147483646 h 166"/>
                    <a:gd name="T6" fmla="*/ 2147483646 w 123"/>
                    <a:gd name="T7" fmla="*/ 2147483646 h 166"/>
                    <a:gd name="T8" fmla="*/ 2147483646 w 123"/>
                    <a:gd name="T9" fmla="*/ 2147483646 h 166"/>
                    <a:gd name="T10" fmla="*/ 2147483646 w 123"/>
                    <a:gd name="T11" fmla="*/ 2147483646 h 166"/>
                    <a:gd name="T12" fmla="*/ 2147483646 w 123"/>
                    <a:gd name="T13" fmla="*/ 2147483646 h 166"/>
                    <a:gd name="T14" fmla="*/ 2147483646 w 123"/>
                    <a:gd name="T15" fmla="*/ 2147483646 h 166"/>
                    <a:gd name="T16" fmla="*/ 2147483646 w 123"/>
                    <a:gd name="T17" fmla="*/ 2147483646 h 166"/>
                    <a:gd name="T18" fmla="*/ 2147483646 w 123"/>
                    <a:gd name="T19" fmla="*/ 2147483646 h 166"/>
                    <a:gd name="T20" fmla="*/ 2147483646 w 123"/>
                    <a:gd name="T21" fmla="*/ 2147483646 h 166"/>
                    <a:gd name="T22" fmla="*/ 2147483646 w 123"/>
                    <a:gd name="T23" fmla="*/ 2147483646 h 166"/>
                    <a:gd name="T24" fmla="*/ 2147483646 w 123"/>
                    <a:gd name="T25" fmla="*/ 2147483646 h 166"/>
                    <a:gd name="T26" fmla="*/ 2147483646 w 123"/>
                    <a:gd name="T27" fmla="*/ 2147483646 h 166"/>
                    <a:gd name="T28" fmla="*/ 2147483646 w 123"/>
                    <a:gd name="T29" fmla="*/ 2147483646 h 166"/>
                    <a:gd name="T30" fmla="*/ 2147483646 w 123"/>
                    <a:gd name="T31" fmla="*/ 2147483646 h 166"/>
                    <a:gd name="T32" fmla="*/ 2147483646 w 123"/>
                    <a:gd name="T33" fmla="*/ 2147483646 h 166"/>
                    <a:gd name="T34" fmla="*/ 2147483646 w 123"/>
                    <a:gd name="T35" fmla="*/ 2147483646 h 166"/>
                    <a:gd name="T36" fmla="*/ 2147483646 w 123"/>
                    <a:gd name="T37" fmla="*/ 2147483646 h 166"/>
                    <a:gd name="T38" fmla="*/ 2147483646 w 123"/>
                    <a:gd name="T39" fmla="*/ 2147483646 h 166"/>
                    <a:gd name="T40" fmla="*/ 2147483646 w 123"/>
                    <a:gd name="T41" fmla="*/ 2147483646 h 166"/>
                    <a:gd name="T42" fmla="*/ 2147483646 w 123"/>
                    <a:gd name="T43" fmla="*/ 2147483646 h 166"/>
                    <a:gd name="T44" fmla="*/ 2147483646 w 123"/>
                    <a:gd name="T45" fmla="*/ 2147483646 h 166"/>
                    <a:gd name="T46" fmla="*/ 2147483646 w 123"/>
                    <a:gd name="T47" fmla="*/ 2147483646 h 166"/>
                    <a:gd name="T48" fmla="*/ 2147483646 w 123"/>
                    <a:gd name="T49" fmla="*/ 2147483646 h 166"/>
                    <a:gd name="T50" fmla="*/ 2147483646 w 123"/>
                    <a:gd name="T51" fmla="*/ 2147483646 h 166"/>
                    <a:gd name="T52" fmla="*/ 2147483646 w 123"/>
                    <a:gd name="T53" fmla="*/ 2147483646 h 166"/>
                    <a:gd name="T54" fmla="*/ 2147483646 w 123"/>
                    <a:gd name="T55" fmla="*/ 2147483646 h 166"/>
                    <a:gd name="T56" fmla="*/ 2147483646 w 123"/>
                    <a:gd name="T57" fmla="*/ 2147483646 h 166"/>
                    <a:gd name="T58" fmla="*/ 2147483646 w 123"/>
                    <a:gd name="T59" fmla="*/ 2147483646 h 166"/>
                    <a:gd name="T60" fmla="*/ 2147483646 w 123"/>
                    <a:gd name="T61" fmla="*/ 2147483646 h 166"/>
                    <a:gd name="T62" fmla="*/ 2147483646 w 123"/>
                    <a:gd name="T63" fmla="*/ 2147483646 h 166"/>
                    <a:gd name="T64" fmla="*/ 2147483646 w 123"/>
                    <a:gd name="T65" fmla="*/ 2147483646 h 166"/>
                    <a:gd name="T66" fmla="*/ 2147483646 w 123"/>
                    <a:gd name="T67" fmla="*/ 2147483646 h 166"/>
                    <a:gd name="T68" fmla="*/ 2147483646 w 123"/>
                    <a:gd name="T69" fmla="*/ 2147483646 h 166"/>
                    <a:gd name="T70" fmla="*/ 2147483646 w 123"/>
                    <a:gd name="T71" fmla="*/ 2147483646 h 166"/>
                    <a:gd name="T72" fmla="*/ 2147483646 w 123"/>
                    <a:gd name="T73" fmla="*/ 2147483646 h 166"/>
                    <a:gd name="T74" fmla="*/ 2147483646 w 123"/>
                    <a:gd name="T75" fmla="*/ 2147483646 h 166"/>
                    <a:gd name="T76" fmla="*/ 2147483646 w 123"/>
                    <a:gd name="T77" fmla="*/ 2147483646 h 166"/>
                    <a:gd name="T78" fmla="*/ 2147483646 w 123"/>
                    <a:gd name="T79" fmla="*/ 2147483646 h 166"/>
                    <a:gd name="T80" fmla="*/ 2147483646 w 123"/>
                    <a:gd name="T81" fmla="*/ 2147483646 h 166"/>
                    <a:gd name="T82" fmla="*/ 2147483646 w 123"/>
                    <a:gd name="T83" fmla="*/ 2147483646 h 166"/>
                    <a:gd name="T84" fmla="*/ 2147483646 w 123"/>
                    <a:gd name="T85" fmla="*/ 2147483646 h 166"/>
                    <a:gd name="T86" fmla="*/ 2147483646 w 123"/>
                    <a:gd name="T87" fmla="*/ 2147483646 h 166"/>
                    <a:gd name="T88" fmla="*/ 2147483646 w 123"/>
                    <a:gd name="T89" fmla="*/ 2147483646 h 166"/>
                    <a:gd name="T90" fmla="*/ 2147483646 w 123"/>
                    <a:gd name="T91" fmla="*/ 2147483646 h 166"/>
                    <a:gd name="T92" fmla="*/ 2147483646 w 123"/>
                    <a:gd name="T93" fmla="*/ 2147483646 h 166"/>
                    <a:gd name="T94" fmla="*/ 2147483646 w 123"/>
                    <a:gd name="T95" fmla="*/ 2147483646 h 166"/>
                    <a:gd name="T96" fmla="*/ 2147483646 w 123"/>
                    <a:gd name="T97" fmla="*/ 2147483646 h 166"/>
                    <a:gd name="T98" fmla="*/ 2147483646 w 123"/>
                    <a:gd name="T99" fmla="*/ 2147483646 h 166"/>
                    <a:gd name="T100" fmla="*/ 2147483646 w 123"/>
                    <a:gd name="T101" fmla="*/ 2147483646 h 166"/>
                    <a:gd name="T102" fmla="*/ 2147483646 w 123"/>
                    <a:gd name="T103" fmla="*/ 2147483646 h 166"/>
                    <a:gd name="T104" fmla="*/ 2147483646 w 123"/>
                    <a:gd name="T105" fmla="*/ 2147483646 h 166"/>
                    <a:gd name="T106" fmla="*/ 2147483646 w 123"/>
                    <a:gd name="T107" fmla="*/ 2147483646 h 166"/>
                    <a:gd name="T108" fmla="*/ 2147483646 w 123"/>
                    <a:gd name="T109" fmla="*/ 2147483646 h 166"/>
                    <a:gd name="T110" fmla="*/ 2147483646 w 123"/>
                    <a:gd name="T111" fmla="*/ 2147483646 h 166"/>
                    <a:gd name="T112" fmla="*/ 2147483646 w 123"/>
                    <a:gd name="T113" fmla="*/ 2147483646 h 166"/>
                    <a:gd name="T114" fmla="*/ 2147483646 w 123"/>
                    <a:gd name="T115" fmla="*/ 2147483646 h 166"/>
                    <a:gd name="T116" fmla="*/ 2147483646 w 123"/>
                    <a:gd name="T117" fmla="*/ 2147483646 h 166"/>
                    <a:gd name="T118" fmla="*/ 2147483646 w 123"/>
                    <a:gd name="T119" fmla="*/ 2147483646 h 166"/>
                    <a:gd name="T120" fmla="*/ 2147483646 w 123"/>
                    <a:gd name="T121" fmla="*/ 2147483646 h 16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8" name="íṥḻiďê">
                  <a:extLst>
                    <a:ext uri="{FF2B5EF4-FFF2-40B4-BE49-F238E27FC236}">
                      <a16:creationId xmlns:a16="http://schemas.microsoft.com/office/drawing/2014/main" id="{73056162-5C7B-43B2-ADC3-D105D7A5A576}"/>
                    </a:ext>
                  </a:extLst>
                </p:cNvPr>
                <p:cNvSpPr>
                  <a:spLocks/>
                </p:cNvSpPr>
                <p:nvPr/>
              </p:nvSpPr>
              <p:spPr bwMode="auto">
                <a:xfrm>
                  <a:off x="5159376" y="3357563"/>
                  <a:ext cx="117475" cy="366713"/>
                </a:xfrm>
                <a:custGeom>
                  <a:avLst/>
                  <a:gdLst>
                    <a:gd name="T0" fmla="*/ 2147483646 w 36"/>
                    <a:gd name="T1" fmla="*/ 2147483646 h 110"/>
                    <a:gd name="T2" fmla="*/ 2147483646 w 36"/>
                    <a:gd name="T3" fmla="*/ 2147483646 h 110"/>
                    <a:gd name="T4" fmla="*/ 2147483646 w 36"/>
                    <a:gd name="T5" fmla="*/ 2147483646 h 110"/>
                    <a:gd name="T6" fmla="*/ 2147483646 w 36"/>
                    <a:gd name="T7" fmla="*/ 0 h 110"/>
                    <a:gd name="T8" fmla="*/ 2147483646 w 36"/>
                    <a:gd name="T9" fmla="*/ 2147483646 h 110"/>
                    <a:gd name="T10" fmla="*/ 2147483646 w 36"/>
                    <a:gd name="T11" fmla="*/ 2147483646 h 110"/>
                    <a:gd name="T12" fmla="*/ 2147483646 w 36"/>
                    <a:gd name="T13" fmla="*/ 2147483646 h 110"/>
                    <a:gd name="T14" fmla="*/ 2147483646 w 36"/>
                    <a:gd name="T15" fmla="*/ 2147483646 h 110"/>
                    <a:gd name="T16" fmla="*/ 2147483646 w 36"/>
                    <a:gd name="T17" fmla="*/ 2147483646 h 110"/>
                    <a:gd name="T18" fmla="*/ 0 w 36"/>
                    <a:gd name="T19" fmla="*/ 2147483646 h 110"/>
                    <a:gd name="T20" fmla="*/ 0 w 36"/>
                    <a:gd name="T21" fmla="*/ 2147483646 h 110"/>
                    <a:gd name="T22" fmla="*/ 0 w 36"/>
                    <a:gd name="T23" fmla="*/ 2147483646 h 110"/>
                    <a:gd name="T24" fmla="*/ 2147483646 w 36"/>
                    <a:gd name="T25" fmla="*/ 2147483646 h 110"/>
                    <a:gd name="T26" fmla="*/ 2147483646 w 36"/>
                    <a:gd name="T27" fmla="*/ 2147483646 h 110"/>
                    <a:gd name="T28" fmla="*/ 2147483646 w 36"/>
                    <a:gd name="T29" fmla="*/ 2147483646 h 110"/>
                    <a:gd name="T30" fmla="*/ 2147483646 w 36"/>
                    <a:gd name="T31" fmla="*/ 2147483646 h 110"/>
                    <a:gd name="T32" fmla="*/ 2147483646 w 36"/>
                    <a:gd name="T33" fmla="*/ 2147483646 h 110"/>
                    <a:gd name="T34" fmla="*/ 2147483646 w 36"/>
                    <a:gd name="T35" fmla="*/ 2147483646 h 110"/>
                    <a:gd name="T36" fmla="*/ 2147483646 w 36"/>
                    <a:gd name="T37" fmla="*/ 2147483646 h 110"/>
                    <a:gd name="T38" fmla="*/ 2147483646 w 36"/>
                    <a:gd name="T39" fmla="*/ 2147483646 h 110"/>
                    <a:gd name="T40" fmla="*/ 2147483646 w 36"/>
                    <a:gd name="T41" fmla="*/ 2147483646 h 110"/>
                    <a:gd name="T42" fmla="*/ 2147483646 w 36"/>
                    <a:gd name="T43" fmla="*/ 2147483646 h 110"/>
                    <a:gd name="T44" fmla="*/ 2147483646 w 36"/>
                    <a:gd name="T45" fmla="*/ 2147483646 h 110"/>
                    <a:gd name="T46" fmla="*/ 2147483646 w 36"/>
                    <a:gd name="T47" fmla="*/ 2147483646 h 110"/>
                    <a:gd name="T48" fmla="*/ 2147483646 w 36"/>
                    <a:gd name="T49" fmla="*/ 2147483646 h 110"/>
                    <a:gd name="T50" fmla="*/ 2147483646 w 36"/>
                    <a:gd name="T51" fmla="*/ 2147483646 h 1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12" name="ïšľîḍê">
                <a:extLst>
                  <a:ext uri="{FF2B5EF4-FFF2-40B4-BE49-F238E27FC236}">
                    <a16:creationId xmlns:a16="http://schemas.microsoft.com/office/drawing/2014/main" id="{F0C51908-8A0B-4B59-98DC-FD7D83579241}"/>
                  </a:ext>
                </a:extLst>
              </p:cNvPr>
              <p:cNvGrpSpPr>
                <a:grpSpLocks/>
              </p:cNvGrpSpPr>
              <p:nvPr/>
            </p:nvGrpSpPr>
            <p:grpSpPr bwMode="auto">
              <a:xfrm>
                <a:off x="4412452" y="3781425"/>
                <a:ext cx="2312689" cy="166461"/>
                <a:chOff x="6986588" y="3521075"/>
                <a:chExt cx="1654176" cy="119063"/>
              </a:xfrm>
            </p:grpSpPr>
            <p:sp>
              <p:nvSpPr>
                <p:cNvPr id="13" name="îṩľîḑê">
                  <a:extLst>
                    <a:ext uri="{FF2B5EF4-FFF2-40B4-BE49-F238E27FC236}">
                      <a16:creationId xmlns:a16="http://schemas.microsoft.com/office/drawing/2014/main" id="{CEA43E9B-B202-4A5F-A0C2-8FD1D6EAC3AF}"/>
                    </a:ext>
                  </a:extLst>
                </p:cNvPr>
                <p:cNvSpPr>
                  <a:spLocks/>
                </p:cNvSpPr>
                <p:nvPr/>
              </p:nvSpPr>
              <p:spPr bwMode="auto">
                <a:xfrm>
                  <a:off x="6986588" y="3521075"/>
                  <a:ext cx="155575" cy="119063"/>
                </a:xfrm>
                <a:custGeom>
                  <a:avLst/>
                  <a:gdLst>
                    <a:gd name="T0" fmla="*/ 2147483646 w 98"/>
                    <a:gd name="T1" fmla="*/ 0 h 75"/>
                    <a:gd name="T2" fmla="*/ 2147483646 w 98"/>
                    <a:gd name="T3" fmla="*/ 2147483646 h 75"/>
                    <a:gd name="T4" fmla="*/ 2147483646 w 98"/>
                    <a:gd name="T5" fmla="*/ 0 h 75"/>
                    <a:gd name="T6" fmla="*/ 2147483646 w 98"/>
                    <a:gd name="T7" fmla="*/ 0 h 75"/>
                    <a:gd name="T8" fmla="*/ 2147483646 w 98"/>
                    <a:gd name="T9" fmla="*/ 2147483646 h 75"/>
                    <a:gd name="T10" fmla="*/ 2147483646 w 98"/>
                    <a:gd name="T11" fmla="*/ 0 h 75"/>
                    <a:gd name="T12" fmla="*/ 0 w 98"/>
                    <a:gd name="T13" fmla="*/ 0 h 75"/>
                    <a:gd name="T14" fmla="*/ 2147483646 w 98"/>
                    <a:gd name="T15" fmla="*/ 2147483646 h 75"/>
                    <a:gd name="T16" fmla="*/ 2147483646 w 98"/>
                    <a:gd name="T17" fmla="*/ 2147483646 h 75"/>
                    <a:gd name="T18" fmla="*/ 2147483646 w 98"/>
                    <a:gd name="T19" fmla="*/ 2147483646 h 75"/>
                    <a:gd name="T20" fmla="*/ 2147483646 w 98"/>
                    <a:gd name="T21" fmla="*/ 2147483646 h 75"/>
                    <a:gd name="T22" fmla="*/ 2147483646 w 98"/>
                    <a:gd name="T23" fmla="*/ 2147483646 h 75"/>
                    <a:gd name="T24" fmla="*/ 2147483646 w 98"/>
                    <a:gd name="T25" fmla="*/ 0 h 75"/>
                    <a:gd name="T26" fmla="*/ 2147483646 w 98"/>
                    <a:gd name="T27" fmla="*/ 0 h 7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4" name="îṩḷîde">
                  <a:extLst>
                    <a:ext uri="{FF2B5EF4-FFF2-40B4-BE49-F238E27FC236}">
                      <a16:creationId xmlns:a16="http://schemas.microsoft.com/office/drawing/2014/main" id="{94DB3301-53DB-4D3B-BDFE-F10BCE8306EA}"/>
                    </a:ext>
                  </a:extLst>
                </p:cNvPr>
                <p:cNvSpPr>
                  <a:spLocks/>
                </p:cNvSpPr>
                <p:nvPr/>
              </p:nvSpPr>
              <p:spPr bwMode="auto">
                <a:xfrm>
                  <a:off x="7135813" y="3521075"/>
                  <a:ext cx="112713" cy="119063"/>
                </a:xfrm>
                <a:custGeom>
                  <a:avLst/>
                  <a:gdLst>
                    <a:gd name="T0" fmla="*/ 2147483646 w 34"/>
                    <a:gd name="T1" fmla="*/ 2147483646 h 36"/>
                    <a:gd name="T2" fmla="*/ 2147483646 w 34"/>
                    <a:gd name="T3" fmla="*/ 2147483646 h 36"/>
                    <a:gd name="T4" fmla="*/ 2147483646 w 34"/>
                    <a:gd name="T5" fmla="*/ 2147483646 h 36"/>
                    <a:gd name="T6" fmla="*/ 2147483646 w 34"/>
                    <a:gd name="T7" fmla="*/ 2147483646 h 36"/>
                    <a:gd name="T8" fmla="*/ 2147483646 w 34"/>
                    <a:gd name="T9" fmla="*/ 2147483646 h 36"/>
                    <a:gd name="T10" fmla="*/ 2147483646 w 34"/>
                    <a:gd name="T11" fmla="*/ 2147483646 h 36"/>
                    <a:gd name="T12" fmla="*/ 2147483646 w 34"/>
                    <a:gd name="T13" fmla="*/ 2147483646 h 36"/>
                    <a:gd name="T14" fmla="*/ 2147483646 w 34"/>
                    <a:gd name="T15" fmla="*/ 2147483646 h 36"/>
                    <a:gd name="T16" fmla="*/ 2147483646 w 34"/>
                    <a:gd name="T17" fmla="*/ 0 h 36"/>
                    <a:gd name="T18" fmla="*/ 2147483646 w 34"/>
                    <a:gd name="T19" fmla="*/ 0 h 36"/>
                    <a:gd name="T20" fmla="*/ 2147483646 w 34"/>
                    <a:gd name="T21" fmla="*/ 2147483646 h 36"/>
                    <a:gd name="T22" fmla="*/ 0 w 34"/>
                    <a:gd name="T23" fmla="*/ 2147483646 h 36"/>
                    <a:gd name="T24" fmla="*/ 0 w 34"/>
                    <a:gd name="T25" fmla="*/ 2147483646 h 36"/>
                    <a:gd name="T26" fmla="*/ 2147483646 w 34"/>
                    <a:gd name="T27" fmla="*/ 2147483646 h 36"/>
                    <a:gd name="T28" fmla="*/ 2147483646 w 34"/>
                    <a:gd name="T29" fmla="*/ 2147483646 h 36"/>
                    <a:gd name="T30" fmla="*/ 2147483646 w 34"/>
                    <a:gd name="T31" fmla="*/ 2147483646 h 36"/>
                    <a:gd name="T32" fmla="*/ 2147483646 w 34"/>
                    <a:gd name="T33" fmla="*/ 2147483646 h 36"/>
                    <a:gd name="T34" fmla="*/ 2147483646 w 34"/>
                    <a:gd name="T35" fmla="*/ 2147483646 h 36"/>
                    <a:gd name="T36" fmla="*/ 2147483646 w 34"/>
                    <a:gd name="T37" fmla="*/ 0 h 36"/>
                    <a:gd name="T38" fmla="*/ 2147483646 w 34"/>
                    <a:gd name="T39" fmla="*/ 0 h 36"/>
                    <a:gd name="T40" fmla="*/ 2147483646 w 34"/>
                    <a:gd name="T41" fmla="*/ 2147483646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5" name="îṣḻîḑê">
                  <a:extLst>
                    <a:ext uri="{FF2B5EF4-FFF2-40B4-BE49-F238E27FC236}">
                      <a16:creationId xmlns:a16="http://schemas.microsoft.com/office/drawing/2014/main" id="{C38FAC6C-132C-4FFE-BB4B-322D36714F19}"/>
                    </a:ext>
                  </a:extLst>
                </p:cNvPr>
                <p:cNvSpPr>
                  <a:spLocks/>
                </p:cNvSpPr>
                <p:nvPr/>
              </p:nvSpPr>
              <p:spPr bwMode="auto">
                <a:xfrm>
                  <a:off x="7248526" y="3521075"/>
                  <a:ext cx="114300" cy="119063"/>
                </a:xfrm>
                <a:custGeom>
                  <a:avLst/>
                  <a:gdLst>
                    <a:gd name="T0" fmla="*/ 2147483646 w 72"/>
                    <a:gd name="T1" fmla="*/ 0 h 75"/>
                    <a:gd name="T2" fmla="*/ 2147483646 w 72"/>
                    <a:gd name="T3" fmla="*/ 2147483646 h 75"/>
                    <a:gd name="T4" fmla="*/ 2147483646 w 72"/>
                    <a:gd name="T5" fmla="*/ 2147483646 h 75"/>
                    <a:gd name="T6" fmla="*/ 2147483646 w 72"/>
                    <a:gd name="T7" fmla="*/ 0 h 75"/>
                    <a:gd name="T8" fmla="*/ 2147483646 w 72"/>
                    <a:gd name="T9" fmla="*/ 0 h 75"/>
                    <a:gd name="T10" fmla="*/ 0 w 72"/>
                    <a:gd name="T11" fmla="*/ 2147483646 h 75"/>
                    <a:gd name="T12" fmla="*/ 2147483646 w 72"/>
                    <a:gd name="T13" fmla="*/ 2147483646 h 75"/>
                    <a:gd name="T14" fmla="*/ 2147483646 w 72"/>
                    <a:gd name="T15" fmla="*/ 2147483646 h 75"/>
                    <a:gd name="T16" fmla="*/ 2147483646 w 72"/>
                    <a:gd name="T17" fmla="*/ 2147483646 h 75"/>
                    <a:gd name="T18" fmla="*/ 2147483646 w 72"/>
                    <a:gd name="T19" fmla="*/ 2147483646 h 75"/>
                    <a:gd name="T20" fmla="*/ 2147483646 w 72"/>
                    <a:gd name="T21" fmla="*/ 2147483646 h 75"/>
                    <a:gd name="T22" fmla="*/ 2147483646 w 72"/>
                    <a:gd name="T23" fmla="*/ 0 h 75"/>
                    <a:gd name="T24" fmla="*/ 2147483646 w 72"/>
                    <a:gd name="T25" fmla="*/ 0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6" name="ïṥlíḑê">
                  <a:extLst>
                    <a:ext uri="{FF2B5EF4-FFF2-40B4-BE49-F238E27FC236}">
                      <a16:creationId xmlns:a16="http://schemas.microsoft.com/office/drawing/2014/main" id="{91982F8A-9A21-4782-B2A0-69142085FB39}"/>
                    </a:ext>
                  </a:extLst>
                </p:cNvPr>
                <p:cNvSpPr>
                  <a:spLocks/>
                </p:cNvSpPr>
                <p:nvPr/>
              </p:nvSpPr>
              <p:spPr bwMode="auto">
                <a:xfrm>
                  <a:off x="7356476" y="3521075"/>
                  <a:ext cx="112713" cy="119063"/>
                </a:xfrm>
                <a:custGeom>
                  <a:avLst/>
                  <a:gdLst>
                    <a:gd name="T0" fmla="*/ 2147483646 w 71"/>
                    <a:gd name="T1" fmla="*/ 0 h 75"/>
                    <a:gd name="T2" fmla="*/ 0 w 71"/>
                    <a:gd name="T3" fmla="*/ 2147483646 h 75"/>
                    <a:gd name="T4" fmla="*/ 2147483646 w 71"/>
                    <a:gd name="T5" fmla="*/ 2147483646 h 75"/>
                    <a:gd name="T6" fmla="*/ 2147483646 w 71"/>
                    <a:gd name="T7" fmla="*/ 2147483646 h 75"/>
                    <a:gd name="T8" fmla="*/ 2147483646 w 71"/>
                    <a:gd name="T9" fmla="*/ 2147483646 h 75"/>
                    <a:gd name="T10" fmla="*/ 2147483646 w 71"/>
                    <a:gd name="T11" fmla="*/ 2147483646 h 75"/>
                    <a:gd name="T12" fmla="*/ 2147483646 w 71"/>
                    <a:gd name="T13" fmla="*/ 2147483646 h 75"/>
                    <a:gd name="T14" fmla="*/ 2147483646 w 71"/>
                    <a:gd name="T15" fmla="*/ 0 h 75"/>
                    <a:gd name="T16" fmla="*/ 2147483646 w 71"/>
                    <a:gd name="T17" fmla="*/ 0 h 75"/>
                    <a:gd name="T18" fmla="*/ 2147483646 w 71"/>
                    <a:gd name="T19" fmla="*/ 2147483646 h 75"/>
                    <a:gd name="T20" fmla="*/ 2147483646 w 71"/>
                    <a:gd name="T21" fmla="*/ 2147483646 h 75"/>
                    <a:gd name="T22" fmla="*/ 2147483646 w 71"/>
                    <a:gd name="T23" fmla="*/ 2147483646 h 75"/>
                    <a:gd name="T24" fmla="*/ 2147483646 w 71"/>
                    <a:gd name="T25" fmla="*/ 2147483646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7" name="îş1íḋe">
                  <a:extLst>
                    <a:ext uri="{FF2B5EF4-FFF2-40B4-BE49-F238E27FC236}">
                      <a16:creationId xmlns:a16="http://schemas.microsoft.com/office/drawing/2014/main" id="{85CF90FA-C234-4751-89F8-CCB64C911125}"/>
                    </a:ext>
                  </a:extLst>
                </p:cNvPr>
                <p:cNvSpPr>
                  <a:spLocks/>
                </p:cNvSpPr>
                <p:nvPr/>
              </p:nvSpPr>
              <p:spPr bwMode="auto">
                <a:xfrm>
                  <a:off x="7481888" y="3521075"/>
                  <a:ext cx="119063" cy="119063"/>
                </a:xfrm>
                <a:custGeom>
                  <a:avLst/>
                  <a:gdLst>
                    <a:gd name="T0" fmla="*/ 2147483646 w 75"/>
                    <a:gd name="T1" fmla="*/ 2147483646 h 75"/>
                    <a:gd name="T2" fmla="*/ 2147483646 w 75"/>
                    <a:gd name="T3" fmla="*/ 0 h 75"/>
                    <a:gd name="T4" fmla="*/ 2147483646 w 75"/>
                    <a:gd name="T5" fmla="*/ 0 h 75"/>
                    <a:gd name="T6" fmla="*/ 0 w 75"/>
                    <a:gd name="T7" fmla="*/ 2147483646 h 75"/>
                    <a:gd name="T8" fmla="*/ 2147483646 w 75"/>
                    <a:gd name="T9" fmla="*/ 2147483646 h 75"/>
                    <a:gd name="T10" fmla="*/ 2147483646 w 75"/>
                    <a:gd name="T11" fmla="*/ 2147483646 h 75"/>
                    <a:gd name="T12" fmla="*/ 2147483646 w 75"/>
                    <a:gd name="T13" fmla="*/ 2147483646 h 75"/>
                    <a:gd name="T14" fmla="*/ 2147483646 w 75"/>
                    <a:gd name="T15" fmla="*/ 2147483646 h 75"/>
                    <a:gd name="T16" fmla="*/ 2147483646 w 75"/>
                    <a:gd name="T17" fmla="*/ 0 h 75"/>
                    <a:gd name="T18" fmla="*/ 2147483646 w 75"/>
                    <a:gd name="T19" fmla="*/ 0 h 75"/>
                    <a:gd name="T20" fmla="*/ 2147483646 w 75"/>
                    <a:gd name="T21" fmla="*/ 2147483646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8" name="îş1ïḋe">
                  <a:extLst>
                    <a:ext uri="{FF2B5EF4-FFF2-40B4-BE49-F238E27FC236}">
                      <a16:creationId xmlns:a16="http://schemas.microsoft.com/office/drawing/2014/main" id="{B7BDF38C-0A80-43F4-8386-BCEE4B525A5C}"/>
                    </a:ext>
                  </a:extLst>
                </p:cNvPr>
                <p:cNvSpPr>
                  <a:spLocks/>
                </p:cNvSpPr>
                <p:nvPr/>
              </p:nvSpPr>
              <p:spPr bwMode="auto">
                <a:xfrm>
                  <a:off x="7653338" y="3521075"/>
                  <a:ext cx="112713" cy="119063"/>
                </a:xfrm>
                <a:custGeom>
                  <a:avLst/>
                  <a:gdLst>
                    <a:gd name="T0" fmla="*/ 2147483646 w 34"/>
                    <a:gd name="T1" fmla="*/ 2147483646 h 36"/>
                    <a:gd name="T2" fmla="*/ 2147483646 w 34"/>
                    <a:gd name="T3" fmla="*/ 2147483646 h 36"/>
                    <a:gd name="T4" fmla="*/ 2147483646 w 34"/>
                    <a:gd name="T5" fmla="*/ 2147483646 h 36"/>
                    <a:gd name="T6" fmla="*/ 2147483646 w 34"/>
                    <a:gd name="T7" fmla="*/ 2147483646 h 36"/>
                    <a:gd name="T8" fmla="*/ 2147483646 w 34"/>
                    <a:gd name="T9" fmla="*/ 2147483646 h 36"/>
                    <a:gd name="T10" fmla="*/ 2147483646 w 34"/>
                    <a:gd name="T11" fmla="*/ 2147483646 h 36"/>
                    <a:gd name="T12" fmla="*/ 2147483646 w 34"/>
                    <a:gd name="T13" fmla="*/ 2147483646 h 36"/>
                    <a:gd name="T14" fmla="*/ 2147483646 w 34"/>
                    <a:gd name="T15" fmla="*/ 2147483646 h 36"/>
                    <a:gd name="T16" fmla="*/ 2147483646 w 34"/>
                    <a:gd name="T17" fmla="*/ 0 h 36"/>
                    <a:gd name="T18" fmla="*/ 2147483646 w 34"/>
                    <a:gd name="T19" fmla="*/ 0 h 36"/>
                    <a:gd name="T20" fmla="*/ 2147483646 w 34"/>
                    <a:gd name="T21" fmla="*/ 2147483646 h 36"/>
                    <a:gd name="T22" fmla="*/ 0 w 34"/>
                    <a:gd name="T23" fmla="*/ 2147483646 h 36"/>
                    <a:gd name="T24" fmla="*/ 0 w 34"/>
                    <a:gd name="T25" fmla="*/ 2147483646 h 36"/>
                    <a:gd name="T26" fmla="*/ 2147483646 w 34"/>
                    <a:gd name="T27" fmla="*/ 2147483646 h 36"/>
                    <a:gd name="T28" fmla="*/ 2147483646 w 34"/>
                    <a:gd name="T29" fmla="*/ 2147483646 h 36"/>
                    <a:gd name="T30" fmla="*/ 2147483646 w 34"/>
                    <a:gd name="T31" fmla="*/ 2147483646 h 36"/>
                    <a:gd name="T32" fmla="*/ 2147483646 w 34"/>
                    <a:gd name="T33" fmla="*/ 2147483646 h 36"/>
                    <a:gd name="T34" fmla="*/ 2147483646 w 34"/>
                    <a:gd name="T35" fmla="*/ 2147483646 h 36"/>
                    <a:gd name="T36" fmla="*/ 2147483646 w 34"/>
                    <a:gd name="T37" fmla="*/ 0 h 36"/>
                    <a:gd name="T38" fmla="*/ 2147483646 w 34"/>
                    <a:gd name="T39" fmla="*/ 0 h 36"/>
                    <a:gd name="T40" fmla="*/ 2147483646 w 34"/>
                    <a:gd name="T41" fmla="*/ 2147483646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9" name="íšlídè">
                  <a:extLst>
                    <a:ext uri="{FF2B5EF4-FFF2-40B4-BE49-F238E27FC236}">
                      <a16:creationId xmlns:a16="http://schemas.microsoft.com/office/drawing/2014/main" id="{582E5F39-DDD3-4016-8C30-066989525AE8}"/>
                    </a:ext>
                  </a:extLst>
                </p:cNvPr>
                <p:cNvSpPr>
                  <a:spLocks/>
                </p:cNvSpPr>
                <p:nvPr/>
              </p:nvSpPr>
              <p:spPr bwMode="auto">
                <a:xfrm>
                  <a:off x="7766051" y="3521075"/>
                  <a:ext cx="115888" cy="119063"/>
                </a:xfrm>
                <a:custGeom>
                  <a:avLst/>
                  <a:gdLst>
                    <a:gd name="T0" fmla="*/ 2147483646 w 73"/>
                    <a:gd name="T1" fmla="*/ 0 h 75"/>
                    <a:gd name="T2" fmla="*/ 2147483646 w 73"/>
                    <a:gd name="T3" fmla="*/ 2147483646 h 75"/>
                    <a:gd name="T4" fmla="*/ 2147483646 w 73"/>
                    <a:gd name="T5" fmla="*/ 0 h 75"/>
                    <a:gd name="T6" fmla="*/ 2147483646 w 73"/>
                    <a:gd name="T7" fmla="*/ 0 h 75"/>
                    <a:gd name="T8" fmla="*/ 0 w 73"/>
                    <a:gd name="T9" fmla="*/ 2147483646 h 75"/>
                    <a:gd name="T10" fmla="*/ 2147483646 w 73"/>
                    <a:gd name="T11" fmla="*/ 2147483646 h 75"/>
                    <a:gd name="T12" fmla="*/ 2147483646 w 73"/>
                    <a:gd name="T13" fmla="*/ 2147483646 h 75"/>
                    <a:gd name="T14" fmla="*/ 2147483646 w 73"/>
                    <a:gd name="T15" fmla="*/ 2147483646 h 75"/>
                    <a:gd name="T16" fmla="*/ 2147483646 w 73"/>
                    <a:gd name="T17" fmla="*/ 2147483646 h 75"/>
                    <a:gd name="T18" fmla="*/ 2147483646 w 73"/>
                    <a:gd name="T19" fmla="*/ 0 h 75"/>
                    <a:gd name="T20" fmla="*/ 2147483646 w 73"/>
                    <a:gd name="T21" fmla="*/ 0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0" name="îṣḻîďe">
                  <a:extLst>
                    <a:ext uri="{FF2B5EF4-FFF2-40B4-BE49-F238E27FC236}">
                      <a16:creationId xmlns:a16="http://schemas.microsoft.com/office/drawing/2014/main" id="{504BCF00-6827-4972-858D-4C79A81B6CBA}"/>
                    </a:ext>
                  </a:extLst>
                </p:cNvPr>
                <p:cNvSpPr>
                  <a:spLocks/>
                </p:cNvSpPr>
                <p:nvPr/>
              </p:nvSpPr>
              <p:spPr bwMode="auto">
                <a:xfrm>
                  <a:off x="7881938" y="3521075"/>
                  <a:ext cx="49213" cy="119063"/>
                </a:xfrm>
                <a:custGeom>
                  <a:avLst/>
                  <a:gdLst>
                    <a:gd name="T0" fmla="*/ 0 w 31"/>
                    <a:gd name="T1" fmla="*/ 2147483646 h 75"/>
                    <a:gd name="T2" fmla="*/ 2147483646 w 31"/>
                    <a:gd name="T3" fmla="*/ 2147483646 h 75"/>
                    <a:gd name="T4" fmla="*/ 2147483646 w 31"/>
                    <a:gd name="T5" fmla="*/ 0 h 75"/>
                    <a:gd name="T6" fmla="*/ 2147483646 w 31"/>
                    <a:gd name="T7" fmla="*/ 0 h 75"/>
                    <a:gd name="T8" fmla="*/ 0 w 31"/>
                    <a:gd name="T9" fmla="*/ 2147483646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1" name="íŝḻiḋè">
                  <a:extLst>
                    <a:ext uri="{FF2B5EF4-FFF2-40B4-BE49-F238E27FC236}">
                      <a16:creationId xmlns:a16="http://schemas.microsoft.com/office/drawing/2014/main" id="{EBD7FFFF-6509-4D33-BAF8-F69D5F5E3480}"/>
                    </a:ext>
                  </a:extLst>
                </p:cNvPr>
                <p:cNvSpPr>
                  <a:spLocks/>
                </p:cNvSpPr>
                <p:nvPr/>
              </p:nvSpPr>
              <p:spPr bwMode="auto">
                <a:xfrm>
                  <a:off x="7940676" y="3521075"/>
                  <a:ext cx="109538" cy="119063"/>
                </a:xfrm>
                <a:custGeom>
                  <a:avLst/>
                  <a:gdLst>
                    <a:gd name="T0" fmla="*/ 2147483646 w 69"/>
                    <a:gd name="T1" fmla="*/ 0 h 75"/>
                    <a:gd name="T2" fmla="*/ 2147483646 w 69"/>
                    <a:gd name="T3" fmla="*/ 2147483646 h 75"/>
                    <a:gd name="T4" fmla="*/ 2147483646 w 69"/>
                    <a:gd name="T5" fmla="*/ 0 h 75"/>
                    <a:gd name="T6" fmla="*/ 0 w 69"/>
                    <a:gd name="T7" fmla="*/ 0 h 75"/>
                    <a:gd name="T8" fmla="*/ 2147483646 w 69"/>
                    <a:gd name="T9" fmla="*/ 2147483646 h 75"/>
                    <a:gd name="T10" fmla="*/ 2147483646 w 69"/>
                    <a:gd name="T11" fmla="*/ 2147483646 h 75"/>
                    <a:gd name="T12" fmla="*/ 2147483646 w 69"/>
                    <a:gd name="T13" fmla="*/ 0 h 75"/>
                    <a:gd name="T14" fmla="*/ 2147483646 w 69"/>
                    <a:gd name="T15" fmla="*/ 0 h 7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2" name="î$ḷíďé">
                  <a:extLst>
                    <a:ext uri="{FF2B5EF4-FFF2-40B4-BE49-F238E27FC236}">
                      <a16:creationId xmlns:a16="http://schemas.microsoft.com/office/drawing/2014/main" id="{C5941397-2B95-4C79-91C6-F3E306ABEE74}"/>
                    </a:ext>
                  </a:extLst>
                </p:cNvPr>
                <p:cNvSpPr>
                  <a:spLocks/>
                </p:cNvSpPr>
                <p:nvPr/>
              </p:nvSpPr>
              <p:spPr bwMode="auto">
                <a:xfrm>
                  <a:off x="8037513" y="3521075"/>
                  <a:ext cx="111125" cy="119063"/>
                </a:xfrm>
                <a:custGeom>
                  <a:avLst/>
                  <a:gdLst>
                    <a:gd name="T0" fmla="*/ 2147483646 w 70"/>
                    <a:gd name="T1" fmla="*/ 2147483646 h 75"/>
                    <a:gd name="T2" fmla="*/ 2147483646 w 70"/>
                    <a:gd name="T3" fmla="*/ 0 h 75"/>
                    <a:gd name="T4" fmla="*/ 2147483646 w 70"/>
                    <a:gd name="T5" fmla="*/ 0 h 75"/>
                    <a:gd name="T6" fmla="*/ 0 w 70"/>
                    <a:gd name="T7" fmla="*/ 2147483646 h 75"/>
                    <a:gd name="T8" fmla="*/ 2147483646 w 70"/>
                    <a:gd name="T9" fmla="*/ 2147483646 h 75"/>
                    <a:gd name="T10" fmla="*/ 2147483646 w 70"/>
                    <a:gd name="T11" fmla="*/ 2147483646 h 75"/>
                    <a:gd name="T12" fmla="*/ 2147483646 w 70"/>
                    <a:gd name="T13" fmla="*/ 2147483646 h 75"/>
                    <a:gd name="T14" fmla="*/ 2147483646 w 70"/>
                    <a:gd name="T15" fmla="*/ 2147483646 h 75"/>
                    <a:gd name="T16" fmla="*/ 2147483646 w 70"/>
                    <a:gd name="T17" fmla="*/ 2147483646 h 75"/>
                    <a:gd name="T18" fmla="*/ 2147483646 w 70"/>
                    <a:gd name="T19" fmla="*/ 2147483646 h 75"/>
                    <a:gd name="T20" fmla="*/ 2147483646 w 70"/>
                    <a:gd name="T21" fmla="*/ 2147483646 h 75"/>
                    <a:gd name="T22" fmla="*/ 2147483646 w 70"/>
                    <a:gd name="T23" fmla="*/ 2147483646 h 75"/>
                    <a:gd name="T24" fmla="*/ 2147483646 w 70"/>
                    <a:gd name="T25" fmla="*/ 2147483646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3" name="îṡlîďe">
                  <a:extLst>
                    <a:ext uri="{FF2B5EF4-FFF2-40B4-BE49-F238E27FC236}">
                      <a16:creationId xmlns:a16="http://schemas.microsoft.com/office/drawing/2014/main" id="{2201642F-01D1-4A60-B995-74CCFFCD45C7}"/>
                    </a:ext>
                  </a:extLst>
                </p:cNvPr>
                <p:cNvSpPr>
                  <a:spLocks/>
                </p:cNvSpPr>
                <p:nvPr/>
              </p:nvSpPr>
              <p:spPr bwMode="auto">
                <a:xfrm>
                  <a:off x="8145463" y="3521075"/>
                  <a:ext cx="115888" cy="119063"/>
                </a:xfrm>
                <a:custGeom>
                  <a:avLst/>
                  <a:gdLst>
                    <a:gd name="T0" fmla="*/ 2147483646 w 35"/>
                    <a:gd name="T1" fmla="*/ 2147483646 h 36"/>
                    <a:gd name="T2" fmla="*/ 2147483646 w 35"/>
                    <a:gd name="T3" fmla="*/ 0 h 36"/>
                    <a:gd name="T4" fmla="*/ 2147483646 w 35"/>
                    <a:gd name="T5" fmla="*/ 0 h 36"/>
                    <a:gd name="T6" fmla="*/ 0 w 35"/>
                    <a:gd name="T7" fmla="*/ 2147483646 h 36"/>
                    <a:gd name="T8" fmla="*/ 2147483646 w 35"/>
                    <a:gd name="T9" fmla="*/ 2147483646 h 36"/>
                    <a:gd name="T10" fmla="*/ 2147483646 w 35"/>
                    <a:gd name="T11" fmla="*/ 2147483646 h 36"/>
                    <a:gd name="T12" fmla="*/ 2147483646 w 35"/>
                    <a:gd name="T13" fmla="*/ 2147483646 h 36"/>
                    <a:gd name="T14" fmla="*/ 2147483646 w 35"/>
                    <a:gd name="T15" fmla="*/ 2147483646 h 36"/>
                    <a:gd name="T16" fmla="*/ 2147483646 w 35"/>
                    <a:gd name="T17" fmla="*/ 2147483646 h 36"/>
                    <a:gd name="T18" fmla="*/ 2147483646 w 35"/>
                    <a:gd name="T19" fmla="*/ 2147483646 h 36"/>
                    <a:gd name="T20" fmla="*/ 2147483646 w 35"/>
                    <a:gd name="T21" fmla="*/ 2147483646 h 36"/>
                    <a:gd name="T22" fmla="*/ 2147483646 w 35"/>
                    <a:gd name="T23" fmla="*/ 2147483646 h 36"/>
                    <a:gd name="T24" fmla="*/ 2147483646 w 35"/>
                    <a:gd name="T25" fmla="*/ 2147483646 h 36"/>
                    <a:gd name="T26" fmla="*/ 2147483646 w 35"/>
                    <a:gd name="T27" fmla="*/ 2147483646 h 36"/>
                    <a:gd name="T28" fmla="*/ 2147483646 w 35"/>
                    <a:gd name="T29" fmla="*/ 2147483646 h 36"/>
                    <a:gd name="T30" fmla="*/ 2147483646 w 35"/>
                    <a:gd name="T31" fmla="*/ 2147483646 h 36"/>
                    <a:gd name="T32" fmla="*/ 2147483646 w 35"/>
                    <a:gd name="T33" fmla="*/ 2147483646 h 36"/>
                    <a:gd name="T34" fmla="*/ 2147483646 w 35"/>
                    <a:gd name="T35" fmla="*/ 2147483646 h 36"/>
                    <a:gd name="T36" fmla="*/ 2147483646 w 35"/>
                    <a:gd name="T37" fmla="*/ 2147483646 h 36"/>
                    <a:gd name="T38" fmla="*/ 2147483646 w 35"/>
                    <a:gd name="T39" fmla="*/ 2147483646 h 36"/>
                    <a:gd name="T40" fmla="*/ 2147483646 w 35"/>
                    <a:gd name="T41" fmla="*/ 2147483646 h 36"/>
                    <a:gd name="T42" fmla="*/ 2147483646 w 35"/>
                    <a:gd name="T43" fmla="*/ 2147483646 h 36"/>
                    <a:gd name="T44" fmla="*/ 2147483646 w 35"/>
                    <a:gd name="T45" fmla="*/ 2147483646 h 36"/>
                    <a:gd name="T46" fmla="*/ 2147483646 w 35"/>
                    <a:gd name="T47" fmla="*/ 2147483646 h 36"/>
                    <a:gd name="T48" fmla="*/ 2147483646 w 35"/>
                    <a:gd name="T49" fmla="*/ 2147483646 h 36"/>
                    <a:gd name="T50" fmla="*/ 2147483646 w 35"/>
                    <a:gd name="T51" fmla="*/ 2147483646 h 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4" name="ïşľîḍé">
                  <a:extLst>
                    <a:ext uri="{FF2B5EF4-FFF2-40B4-BE49-F238E27FC236}">
                      <a16:creationId xmlns:a16="http://schemas.microsoft.com/office/drawing/2014/main" id="{9952DE3F-30D1-4877-9FD2-D52935A50165}"/>
                    </a:ext>
                  </a:extLst>
                </p:cNvPr>
                <p:cNvSpPr>
                  <a:spLocks/>
                </p:cNvSpPr>
                <p:nvPr/>
              </p:nvSpPr>
              <p:spPr bwMode="auto">
                <a:xfrm>
                  <a:off x="8267701" y="3521075"/>
                  <a:ext cx="98425" cy="119063"/>
                </a:xfrm>
                <a:custGeom>
                  <a:avLst/>
                  <a:gdLst>
                    <a:gd name="T0" fmla="*/ 2147483646 w 30"/>
                    <a:gd name="T1" fmla="*/ 2147483646 h 36"/>
                    <a:gd name="T2" fmla="*/ 2147483646 w 30"/>
                    <a:gd name="T3" fmla="*/ 2147483646 h 36"/>
                    <a:gd name="T4" fmla="*/ 2147483646 w 30"/>
                    <a:gd name="T5" fmla="*/ 2147483646 h 36"/>
                    <a:gd name="T6" fmla="*/ 2147483646 w 30"/>
                    <a:gd name="T7" fmla="*/ 2147483646 h 36"/>
                    <a:gd name="T8" fmla="*/ 2147483646 w 30"/>
                    <a:gd name="T9" fmla="*/ 2147483646 h 36"/>
                    <a:gd name="T10" fmla="*/ 2147483646 w 30"/>
                    <a:gd name="T11" fmla="*/ 0 h 36"/>
                    <a:gd name="T12" fmla="*/ 2147483646 w 30"/>
                    <a:gd name="T13" fmla="*/ 2147483646 h 36"/>
                    <a:gd name="T14" fmla="*/ 2147483646 w 30"/>
                    <a:gd name="T15" fmla="*/ 2147483646 h 36"/>
                    <a:gd name="T16" fmla="*/ 2147483646 w 30"/>
                    <a:gd name="T17" fmla="*/ 2147483646 h 36"/>
                    <a:gd name="T18" fmla="*/ 2147483646 w 30"/>
                    <a:gd name="T19" fmla="*/ 2147483646 h 36"/>
                    <a:gd name="T20" fmla="*/ 2147483646 w 30"/>
                    <a:gd name="T21" fmla="*/ 2147483646 h 36"/>
                    <a:gd name="T22" fmla="*/ 2147483646 w 30"/>
                    <a:gd name="T23" fmla="*/ 2147483646 h 36"/>
                    <a:gd name="T24" fmla="*/ 2147483646 w 30"/>
                    <a:gd name="T25" fmla="*/ 2147483646 h 36"/>
                    <a:gd name="T26" fmla="*/ 2147483646 w 30"/>
                    <a:gd name="T27" fmla="*/ 2147483646 h 36"/>
                    <a:gd name="T28" fmla="*/ 2147483646 w 30"/>
                    <a:gd name="T29" fmla="*/ 2147483646 h 36"/>
                    <a:gd name="T30" fmla="*/ 2147483646 w 30"/>
                    <a:gd name="T31" fmla="*/ 2147483646 h 36"/>
                    <a:gd name="T32" fmla="*/ 2147483646 w 30"/>
                    <a:gd name="T33" fmla="*/ 2147483646 h 36"/>
                    <a:gd name="T34" fmla="*/ 0 w 30"/>
                    <a:gd name="T35" fmla="*/ 2147483646 h 36"/>
                    <a:gd name="T36" fmla="*/ 2147483646 w 30"/>
                    <a:gd name="T37" fmla="*/ 2147483646 h 36"/>
                    <a:gd name="T38" fmla="*/ 2147483646 w 30"/>
                    <a:gd name="T39" fmla="*/ 2147483646 h 36"/>
                    <a:gd name="T40" fmla="*/ 2147483646 w 30"/>
                    <a:gd name="T41" fmla="*/ 2147483646 h 36"/>
                    <a:gd name="T42" fmla="*/ 2147483646 w 30"/>
                    <a:gd name="T43" fmla="*/ 2147483646 h 36"/>
                    <a:gd name="T44" fmla="*/ 2147483646 w 30"/>
                    <a:gd name="T45" fmla="*/ 2147483646 h 36"/>
                    <a:gd name="T46" fmla="*/ 2147483646 w 30"/>
                    <a:gd name="T47" fmla="*/ 2147483646 h 36"/>
                    <a:gd name="T48" fmla="*/ 2147483646 w 30"/>
                    <a:gd name="T49" fmla="*/ 2147483646 h 36"/>
                    <a:gd name="T50" fmla="*/ 2147483646 w 30"/>
                    <a:gd name="T51" fmla="*/ 2147483646 h 36"/>
                    <a:gd name="T52" fmla="*/ 2147483646 w 30"/>
                    <a:gd name="T53" fmla="*/ 2147483646 h 36"/>
                    <a:gd name="T54" fmla="*/ 2147483646 w 30"/>
                    <a:gd name="T55" fmla="*/ 2147483646 h 36"/>
                    <a:gd name="T56" fmla="*/ 2147483646 w 30"/>
                    <a:gd name="T57" fmla="*/ 2147483646 h 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5" name="îṩľîďe">
                  <a:extLst>
                    <a:ext uri="{FF2B5EF4-FFF2-40B4-BE49-F238E27FC236}">
                      <a16:creationId xmlns:a16="http://schemas.microsoft.com/office/drawing/2014/main" id="{96C6EC34-D0E9-4FAC-A813-0EE40BB93A94}"/>
                    </a:ext>
                  </a:extLst>
                </p:cNvPr>
                <p:cNvSpPr>
                  <a:spLocks/>
                </p:cNvSpPr>
                <p:nvPr/>
              </p:nvSpPr>
              <p:spPr bwMode="auto">
                <a:xfrm>
                  <a:off x="8374063" y="3521075"/>
                  <a:ext cx="46038" cy="119063"/>
                </a:xfrm>
                <a:custGeom>
                  <a:avLst/>
                  <a:gdLst>
                    <a:gd name="T0" fmla="*/ 0 w 29"/>
                    <a:gd name="T1" fmla="*/ 2147483646 h 75"/>
                    <a:gd name="T2" fmla="*/ 2147483646 w 29"/>
                    <a:gd name="T3" fmla="*/ 2147483646 h 75"/>
                    <a:gd name="T4" fmla="*/ 2147483646 w 29"/>
                    <a:gd name="T5" fmla="*/ 0 h 75"/>
                    <a:gd name="T6" fmla="*/ 2147483646 w 29"/>
                    <a:gd name="T7" fmla="*/ 0 h 75"/>
                    <a:gd name="T8" fmla="*/ 0 w 29"/>
                    <a:gd name="T9" fmla="*/ 2147483646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6" name="iS1idè">
                  <a:extLst>
                    <a:ext uri="{FF2B5EF4-FFF2-40B4-BE49-F238E27FC236}">
                      <a16:creationId xmlns:a16="http://schemas.microsoft.com/office/drawing/2014/main" id="{28C045AF-B907-496B-B573-F6B51A6FBF06}"/>
                    </a:ext>
                  </a:extLst>
                </p:cNvPr>
                <p:cNvSpPr>
                  <a:spLocks/>
                </p:cNvSpPr>
                <p:nvPr/>
              </p:nvSpPr>
              <p:spPr bwMode="auto">
                <a:xfrm>
                  <a:off x="8432801" y="3521075"/>
                  <a:ext cx="95250" cy="119063"/>
                </a:xfrm>
                <a:custGeom>
                  <a:avLst/>
                  <a:gdLst>
                    <a:gd name="T0" fmla="*/ 0 w 60"/>
                    <a:gd name="T1" fmla="*/ 2147483646 h 75"/>
                    <a:gd name="T2" fmla="*/ 2147483646 w 60"/>
                    <a:gd name="T3" fmla="*/ 2147483646 h 75"/>
                    <a:gd name="T4" fmla="*/ 2147483646 w 60"/>
                    <a:gd name="T5" fmla="*/ 2147483646 h 75"/>
                    <a:gd name="T6" fmla="*/ 2147483646 w 60"/>
                    <a:gd name="T7" fmla="*/ 2147483646 h 75"/>
                    <a:gd name="T8" fmla="*/ 2147483646 w 60"/>
                    <a:gd name="T9" fmla="*/ 2147483646 h 75"/>
                    <a:gd name="T10" fmla="*/ 2147483646 w 60"/>
                    <a:gd name="T11" fmla="*/ 2147483646 h 75"/>
                    <a:gd name="T12" fmla="*/ 2147483646 w 60"/>
                    <a:gd name="T13" fmla="*/ 0 h 75"/>
                    <a:gd name="T14" fmla="*/ 2147483646 w 60"/>
                    <a:gd name="T15" fmla="*/ 0 h 75"/>
                    <a:gd name="T16" fmla="*/ 0 w 60"/>
                    <a:gd name="T17" fmla="*/ 2147483646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7" name="iṣḷîḋe">
                  <a:extLst>
                    <a:ext uri="{FF2B5EF4-FFF2-40B4-BE49-F238E27FC236}">
                      <a16:creationId xmlns:a16="http://schemas.microsoft.com/office/drawing/2014/main" id="{4827A4F0-E880-42F2-8DA4-44BBA6520042}"/>
                    </a:ext>
                  </a:extLst>
                </p:cNvPr>
                <p:cNvSpPr>
                  <a:spLocks/>
                </p:cNvSpPr>
                <p:nvPr/>
              </p:nvSpPr>
              <p:spPr bwMode="auto">
                <a:xfrm>
                  <a:off x="8531226" y="3521075"/>
                  <a:ext cx="109538" cy="119063"/>
                </a:xfrm>
                <a:custGeom>
                  <a:avLst/>
                  <a:gdLst>
                    <a:gd name="T0" fmla="*/ 2147483646 w 33"/>
                    <a:gd name="T1" fmla="*/ 0 h 36"/>
                    <a:gd name="T2" fmla="*/ 2147483646 w 33"/>
                    <a:gd name="T3" fmla="*/ 2147483646 h 36"/>
                    <a:gd name="T4" fmla="*/ 2147483646 w 33"/>
                    <a:gd name="T5" fmla="*/ 2147483646 h 36"/>
                    <a:gd name="T6" fmla="*/ 2147483646 w 33"/>
                    <a:gd name="T7" fmla="*/ 2147483646 h 36"/>
                    <a:gd name="T8" fmla="*/ 2147483646 w 33"/>
                    <a:gd name="T9" fmla="*/ 2147483646 h 36"/>
                    <a:gd name="T10" fmla="*/ 2147483646 w 33"/>
                    <a:gd name="T11" fmla="*/ 0 h 36"/>
                    <a:gd name="T12" fmla="*/ 0 w 33"/>
                    <a:gd name="T13" fmla="*/ 0 h 36"/>
                    <a:gd name="T14" fmla="*/ 2147483646 w 33"/>
                    <a:gd name="T15" fmla="*/ 2147483646 h 36"/>
                    <a:gd name="T16" fmla="*/ 2147483646 w 33"/>
                    <a:gd name="T17" fmla="*/ 2147483646 h 36"/>
                    <a:gd name="T18" fmla="*/ 2147483646 w 33"/>
                    <a:gd name="T19" fmla="*/ 2147483646 h 36"/>
                    <a:gd name="T20" fmla="*/ 2147483646 w 33"/>
                    <a:gd name="T21" fmla="*/ 2147483646 h 36"/>
                    <a:gd name="T22" fmla="*/ 2147483646 w 33"/>
                    <a:gd name="T23" fmla="*/ 0 h 36"/>
                    <a:gd name="T24" fmla="*/ 2147483646 w 33"/>
                    <a:gd name="T25" fmla="*/ 0 h 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grpSp>
      <p:sp>
        <p:nvSpPr>
          <p:cNvPr id="109" name="任意形状 229">
            <a:extLst>
              <a:ext uri="{FF2B5EF4-FFF2-40B4-BE49-F238E27FC236}">
                <a16:creationId xmlns:a16="http://schemas.microsoft.com/office/drawing/2014/main" id="{01BEAE8E-6AFA-4BA2-86A7-367F7AF9C55B}"/>
              </a:ext>
            </a:extLst>
          </p:cNvPr>
          <p:cNvSpPr/>
          <p:nvPr userDrawn="1"/>
        </p:nvSpPr>
        <p:spPr>
          <a:xfrm>
            <a:off x="7812088" y="-85725"/>
            <a:ext cx="4270375" cy="7026275"/>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2" name="标题 1"/>
          <p:cNvSpPr>
            <a:spLocks noGrp="1"/>
          </p:cNvSpPr>
          <p:nvPr>
            <p:ph type="ctrTitle"/>
          </p:nvPr>
        </p:nvSpPr>
        <p:spPr>
          <a:xfrm>
            <a:off x="817123" y="1130301"/>
            <a:ext cx="7112161" cy="2177314"/>
          </a:xfrm>
        </p:spPr>
        <p:txBody>
          <a:bodyPr anchor="b">
            <a:normAutofit/>
          </a:bodyPr>
          <a:lstStyle>
            <a:lvl1pPr algn="l">
              <a:lnSpc>
                <a:spcPct val="120000"/>
              </a:lnSpc>
              <a:defRPr sz="4400" b="1">
                <a:solidFill>
                  <a:schemeClr val="accent2"/>
                </a:solidFill>
              </a:defRPr>
            </a:lvl1pPr>
          </a:lstStyle>
          <a:p>
            <a:r>
              <a:rPr lang="zh-CN" altLang="en-US" dirty="0"/>
              <a:t>单击此处编辑母版标题样式</a:t>
            </a:r>
          </a:p>
        </p:txBody>
      </p:sp>
      <p:sp>
        <p:nvSpPr>
          <p:cNvPr id="3" name="副标题 2"/>
          <p:cNvSpPr>
            <a:spLocks noGrp="1"/>
          </p:cNvSpPr>
          <p:nvPr>
            <p:ph type="subTitle" idx="1"/>
          </p:nvPr>
        </p:nvSpPr>
        <p:spPr>
          <a:xfrm>
            <a:off x="803275" y="3307615"/>
            <a:ext cx="7126010" cy="508452"/>
          </a:xfrm>
        </p:spPr>
        <p:txBody>
          <a:bodyPr>
            <a:normAutofit/>
          </a:bodyPr>
          <a:lstStyle>
            <a:lvl1pPr marL="0" indent="0" algn="l">
              <a:lnSpc>
                <a:spcPct val="120000"/>
              </a:lnSpc>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14" name="文本占位符 113"/>
          <p:cNvSpPr>
            <a:spLocks noGrp="1"/>
          </p:cNvSpPr>
          <p:nvPr>
            <p:ph type="body" sz="quarter" idx="14"/>
          </p:nvPr>
        </p:nvSpPr>
        <p:spPr>
          <a:xfrm>
            <a:off x="803275" y="4102632"/>
            <a:ext cx="7092950" cy="2031468"/>
          </a:xfrm>
        </p:spPr>
        <p:txBody>
          <a:bodyPr>
            <a:normAutofit/>
          </a:bodyPr>
          <a:lstStyle>
            <a:lvl1pPr marL="0" indent="0">
              <a:buNone/>
              <a:defRPr sz="1800">
                <a:solidFill>
                  <a:schemeClr val="tx1">
                    <a:lumMod val="75000"/>
                    <a:lumOff val="25000"/>
                  </a:schemeClr>
                </a:solidFill>
              </a:defRPr>
            </a:lvl1pPr>
          </a:lstStyle>
          <a:p>
            <a:pPr lvl="0"/>
            <a:r>
              <a:rPr lang="zh-CN" altLang="en-US" dirty="0"/>
              <a:t>单击此处编辑母版文本样式</a:t>
            </a:r>
          </a:p>
        </p:txBody>
      </p:sp>
      <p:sp>
        <p:nvSpPr>
          <p:cNvPr id="116" name="图片占位符 115"/>
          <p:cNvSpPr>
            <a:spLocks noGrp="1"/>
          </p:cNvSpPr>
          <p:nvPr>
            <p:ph type="pic" sz="quarter" idx="15"/>
          </p:nvPr>
        </p:nvSpPr>
        <p:spPr>
          <a:xfrm>
            <a:off x="7916864" y="0"/>
            <a:ext cx="4097163" cy="6858000"/>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p:spPr>
        <p:txBody>
          <a:bodyPr rtlCol="0">
            <a:noAutofit/>
          </a:bodyPr>
          <a:lstStyle/>
          <a:p>
            <a:pPr lvl="0"/>
            <a:endParaRPr lang="zh-CN" altLang="en-US" noProof="0"/>
          </a:p>
        </p:txBody>
      </p:sp>
    </p:spTree>
    <p:extLst>
      <p:ext uri="{BB962C8B-B14F-4D97-AF65-F5344CB8AC3E}">
        <p14:creationId xmlns:p14="http://schemas.microsoft.com/office/powerpoint/2010/main" val="911753192"/>
      </p:ext>
    </p:extLst>
  </p:cSld>
  <p:clrMapOvr>
    <a:masterClrMapping/>
  </p:clrMapOvr>
  <p:transition spd="slow"/>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目录页">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4153A25-E270-4974-B1F4-C71E1DC2A23D}"/>
              </a:ext>
            </a:extLst>
          </p:cNvPr>
          <p:cNvSpPr/>
          <p:nvPr userDrawn="1"/>
        </p:nvSpPr>
        <p:spPr>
          <a:xfrm>
            <a:off x="-12700" y="0"/>
            <a:ext cx="1778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5" name="任意形状 9">
            <a:extLst>
              <a:ext uri="{FF2B5EF4-FFF2-40B4-BE49-F238E27FC236}">
                <a16:creationId xmlns:a16="http://schemas.microsoft.com/office/drawing/2014/main" id="{55199755-B871-4360-BB2B-171FEA08F54B}"/>
              </a:ext>
            </a:extLst>
          </p:cNvPr>
          <p:cNvSpPr/>
          <p:nvPr userDrawn="1"/>
        </p:nvSpPr>
        <p:spPr>
          <a:xfrm flipH="1">
            <a:off x="33338" y="-98425"/>
            <a:ext cx="4333875" cy="7038975"/>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9" name="图片占位符 8"/>
          <p:cNvSpPr>
            <a:spLocks noGrp="1"/>
          </p:cNvSpPr>
          <p:nvPr>
            <p:ph type="pic" sz="quarter" idx="15"/>
          </p:nvPr>
        </p:nvSpPr>
        <p:spPr>
          <a:xfrm flipH="1">
            <a:off x="170624" y="0"/>
            <a:ext cx="4097163" cy="6858000"/>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p:spPr>
        <p:txBody>
          <a:bodyPr rtlCol="0">
            <a:noAutofit/>
          </a:bodyPr>
          <a:lstStyle/>
          <a:p>
            <a:pPr lvl="0"/>
            <a:endParaRPr lang="zh-CN" altLang="en-US" noProof="0"/>
          </a:p>
        </p:txBody>
      </p:sp>
      <p:sp>
        <p:nvSpPr>
          <p:cNvPr id="6" name="页脚占位符 54">
            <a:extLst>
              <a:ext uri="{FF2B5EF4-FFF2-40B4-BE49-F238E27FC236}">
                <a16:creationId xmlns:a16="http://schemas.microsoft.com/office/drawing/2014/main" id="{CB8B29CA-1BA5-4147-9E8E-D8DA7F2E2D52}"/>
              </a:ext>
            </a:extLst>
          </p:cNvPr>
          <p:cNvSpPr>
            <a:spLocks noGrp="1"/>
          </p:cNvSpPr>
          <p:nvPr>
            <p:ph type="ftr" sz="quarter" idx="16"/>
          </p:nvPr>
        </p:nvSpPr>
        <p:spPr>
          <a:xfrm>
            <a:off x="4038600" y="6235700"/>
            <a:ext cx="4114800" cy="365125"/>
          </a:xfr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Tree>
    <p:extLst>
      <p:ext uri="{BB962C8B-B14F-4D97-AF65-F5344CB8AC3E}">
        <p14:creationId xmlns:p14="http://schemas.microsoft.com/office/powerpoint/2010/main" val="3378123904"/>
      </p:ext>
    </p:extLst>
  </p:cSld>
  <p:clrMapOvr>
    <a:masterClrMapping/>
  </p:clrMapOvr>
  <p:transition spd="slow"/>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标题结尾版式1">
    <p:spTree>
      <p:nvGrpSpPr>
        <p:cNvPr id="1" name=""/>
        <p:cNvGrpSpPr/>
        <p:nvPr/>
      </p:nvGrpSpPr>
      <p:grpSpPr>
        <a:xfrm>
          <a:off x="0" y="0"/>
          <a:ext cx="0" cy="0"/>
          <a:chOff x="0" y="0"/>
          <a:chExt cx="0" cy="0"/>
        </a:xfrm>
      </p:grpSpPr>
      <p:sp>
        <p:nvSpPr>
          <p:cNvPr id="5" name="日期占位符 3">
            <a:extLst>
              <a:ext uri="{FF2B5EF4-FFF2-40B4-BE49-F238E27FC236}">
                <a16:creationId xmlns:a16="http://schemas.microsoft.com/office/drawing/2014/main" id="{321A04AF-14A9-455E-8925-A607E98BB487}"/>
              </a:ext>
            </a:extLst>
          </p:cNvPr>
          <p:cNvSpPr txBox="1">
            <a:spLocks/>
          </p:cNvSpPr>
          <p:nvPr userDrawn="1"/>
        </p:nvSpPr>
        <p:spPr>
          <a:xfrm>
            <a:off x="803275" y="6235700"/>
            <a:ext cx="2921000" cy="365125"/>
          </a:xfrm>
          <a:prstGeom prst="rect">
            <a:avLst/>
          </a:prstGeom>
        </p:spPr>
        <p:txBody>
          <a:bodyPr lIns="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zh-CN" altLang="en-US" dirty="0"/>
              <a:t>自强、弘毅、求是、拓新</a:t>
            </a:r>
          </a:p>
        </p:txBody>
      </p:sp>
      <p:grpSp>
        <p:nvGrpSpPr>
          <p:cNvPr id="7" name="组合 5">
            <a:extLst>
              <a:ext uri="{FF2B5EF4-FFF2-40B4-BE49-F238E27FC236}">
                <a16:creationId xmlns:a16="http://schemas.microsoft.com/office/drawing/2014/main" id="{8B767879-68AB-45AD-B656-9E44F8A78938}"/>
              </a:ext>
            </a:extLst>
          </p:cNvPr>
          <p:cNvGrpSpPr>
            <a:grpSpLocks/>
          </p:cNvGrpSpPr>
          <p:nvPr userDrawn="1"/>
        </p:nvGrpSpPr>
        <p:grpSpPr bwMode="auto">
          <a:xfrm>
            <a:off x="817563" y="468313"/>
            <a:ext cx="1479550" cy="458787"/>
            <a:chOff x="2558030" y="228446"/>
            <a:chExt cx="6774643" cy="2099603"/>
          </a:xfrm>
        </p:grpSpPr>
        <p:grpSp>
          <p:nvGrpSpPr>
            <p:cNvPr id="8" name="íšḻîďê">
              <a:extLst>
                <a:ext uri="{FF2B5EF4-FFF2-40B4-BE49-F238E27FC236}">
                  <a16:creationId xmlns:a16="http://schemas.microsoft.com/office/drawing/2014/main" id="{53921EF5-D40C-4A9F-867A-97D28DE558BD}"/>
                </a:ext>
              </a:extLst>
            </p:cNvPr>
            <p:cNvGrpSpPr>
              <a:grpSpLocks/>
            </p:cNvGrpSpPr>
            <p:nvPr userDrawn="1"/>
          </p:nvGrpSpPr>
          <p:grpSpPr bwMode="auto">
            <a:xfrm>
              <a:off x="2558030" y="228446"/>
              <a:ext cx="2085857" cy="2099603"/>
              <a:chOff x="3551238" y="3067050"/>
              <a:chExt cx="722313" cy="727075"/>
            </a:xfrm>
          </p:grpSpPr>
          <p:sp>
            <p:nvSpPr>
              <p:cNvPr id="38" name="ïş1íḍê">
                <a:extLst>
                  <a:ext uri="{FF2B5EF4-FFF2-40B4-BE49-F238E27FC236}">
                    <a16:creationId xmlns:a16="http://schemas.microsoft.com/office/drawing/2014/main" id="{077EC039-B03A-4040-9679-3232AA6C270A}"/>
                  </a:ext>
                </a:extLst>
              </p:cNvPr>
              <p:cNvSpPr>
                <a:spLocks/>
              </p:cNvSpPr>
              <p:nvPr/>
            </p:nvSpPr>
            <p:spPr bwMode="auto">
              <a:xfrm>
                <a:off x="3575051" y="3087688"/>
                <a:ext cx="673100" cy="679450"/>
              </a:xfrm>
              <a:custGeom>
                <a:avLst/>
                <a:gdLst>
                  <a:gd name="T0" fmla="*/ 2147483646 w 204"/>
                  <a:gd name="T1" fmla="*/ 0 h 204"/>
                  <a:gd name="T2" fmla="*/ 2147483646 w 204"/>
                  <a:gd name="T3" fmla="*/ 2147483646 h 204"/>
                  <a:gd name="T4" fmla="*/ 2147483646 w 204"/>
                  <a:gd name="T5" fmla="*/ 2147483646 h 204"/>
                  <a:gd name="T6" fmla="*/ 0 w 204"/>
                  <a:gd name="T7" fmla="*/ 2147483646 h 204"/>
                  <a:gd name="T8" fmla="*/ 2147483646 w 204"/>
                  <a:gd name="T9" fmla="*/ 0 h 204"/>
                  <a:gd name="T10" fmla="*/ 2147483646 w 204"/>
                  <a:gd name="T11" fmla="*/ 2147483646 h 204"/>
                  <a:gd name="T12" fmla="*/ 2147483646 w 204"/>
                  <a:gd name="T13" fmla="*/ 2147483646 h 204"/>
                  <a:gd name="T14" fmla="*/ 2147483646 w 204"/>
                  <a:gd name="T15" fmla="*/ 2147483646 h 204"/>
                  <a:gd name="T16" fmla="*/ 2147483646 w 204"/>
                  <a:gd name="T17" fmla="*/ 2147483646 h 204"/>
                  <a:gd name="T18" fmla="*/ 2147483646 w 204"/>
                  <a:gd name="T19" fmla="*/ 2147483646 h 2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9" name="íšḻïḍè">
                <a:extLst>
                  <a:ext uri="{FF2B5EF4-FFF2-40B4-BE49-F238E27FC236}">
                    <a16:creationId xmlns:a16="http://schemas.microsoft.com/office/drawing/2014/main" id="{81EF0613-DB40-43B5-8AD9-77E238B60B7B}"/>
                  </a:ext>
                </a:extLst>
              </p:cNvPr>
              <p:cNvSpPr>
                <a:spLocks/>
              </p:cNvSpPr>
              <p:nvPr/>
            </p:nvSpPr>
            <p:spPr bwMode="auto">
              <a:xfrm>
                <a:off x="3621088" y="3103563"/>
                <a:ext cx="584200" cy="203200"/>
              </a:xfrm>
              <a:custGeom>
                <a:avLst/>
                <a:gdLst>
                  <a:gd name="T0" fmla="*/ 2147483646 w 177"/>
                  <a:gd name="T1" fmla="*/ 2147483646 h 61"/>
                  <a:gd name="T2" fmla="*/ 0 w 177"/>
                  <a:gd name="T3" fmla="*/ 2147483646 h 61"/>
                  <a:gd name="T4" fmla="*/ 2147483646 w 177"/>
                  <a:gd name="T5" fmla="*/ 2147483646 h 61"/>
                  <a:gd name="T6" fmla="*/ 2147483646 w 177"/>
                  <a:gd name="T7" fmla="*/ 2147483646 h 61"/>
                  <a:gd name="T8" fmla="*/ 2147483646 w 177"/>
                  <a:gd name="T9" fmla="*/ 2147483646 h 61"/>
                  <a:gd name="T10" fmla="*/ 2147483646 w 177"/>
                  <a:gd name="T11" fmla="*/ 2147483646 h 61"/>
                  <a:gd name="T12" fmla="*/ 2147483646 w 177"/>
                  <a:gd name="T13" fmla="*/ 2147483646 h 61"/>
                  <a:gd name="T14" fmla="*/ 2147483646 w 177"/>
                  <a:gd name="T15" fmla="*/ 2147483646 h 61"/>
                  <a:gd name="T16" fmla="*/ 2147483646 w 177"/>
                  <a:gd name="T17" fmla="*/ 2147483646 h 61"/>
                  <a:gd name="T18" fmla="*/ 2147483646 w 177"/>
                  <a:gd name="T19" fmla="*/ 2147483646 h 61"/>
                  <a:gd name="T20" fmla="*/ 2147483646 w 177"/>
                  <a:gd name="T21" fmla="*/ 2147483646 h 61"/>
                  <a:gd name="T22" fmla="*/ 2147483646 w 177"/>
                  <a:gd name="T23" fmla="*/ 2147483646 h 61"/>
                  <a:gd name="T24" fmla="*/ 2147483646 w 177"/>
                  <a:gd name="T25" fmla="*/ 2147483646 h 61"/>
                  <a:gd name="T26" fmla="*/ 2147483646 w 177"/>
                  <a:gd name="T27" fmla="*/ 2147483646 h 61"/>
                  <a:gd name="T28" fmla="*/ 2147483646 w 177"/>
                  <a:gd name="T29" fmla="*/ 2147483646 h 61"/>
                  <a:gd name="T30" fmla="*/ 2147483646 w 177"/>
                  <a:gd name="T31" fmla="*/ 2147483646 h 61"/>
                  <a:gd name="T32" fmla="*/ 2147483646 w 177"/>
                  <a:gd name="T33" fmla="*/ 2147483646 h 61"/>
                  <a:gd name="T34" fmla="*/ 2147483646 w 177"/>
                  <a:gd name="T35" fmla="*/ 2147483646 h 61"/>
                  <a:gd name="T36" fmla="*/ 2147483646 w 177"/>
                  <a:gd name="T37" fmla="*/ 2147483646 h 61"/>
                  <a:gd name="T38" fmla="*/ 2147483646 w 177"/>
                  <a:gd name="T39" fmla="*/ 2147483646 h 61"/>
                  <a:gd name="T40" fmla="*/ 2147483646 w 177"/>
                  <a:gd name="T41" fmla="*/ 2147483646 h 61"/>
                  <a:gd name="T42" fmla="*/ 2147483646 w 177"/>
                  <a:gd name="T43" fmla="*/ 2147483646 h 61"/>
                  <a:gd name="T44" fmla="*/ 2147483646 w 177"/>
                  <a:gd name="T45" fmla="*/ 2147483646 h 61"/>
                  <a:gd name="T46" fmla="*/ 2147483646 w 177"/>
                  <a:gd name="T47" fmla="*/ 2147483646 h 61"/>
                  <a:gd name="T48" fmla="*/ 2147483646 w 177"/>
                  <a:gd name="T49" fmla="*/ 2147483646 h 61"/>
                  <a:gd name="T50" fmla="*/ 2147483646 w 177"/>
                  <a:gd name="T51" fmla="*/ 2147483646 h 61"/>
                  <a:gd name="T52" fmla="*/ 2147483646 w 177"/>
                  <a:gd name="T53" fmla="*/ 2147483646 h 61"/>
                  <a:gd name="T54" fmla="*/ 2147483646 w 177"/>
                  <a:gd name="T55" fmla="*/ 2147483646 h 61"/>
                  <a:gd name="T56" fmla="*/ 2147483646 w 177"/>
                  <a:gd name="T57" fmla="*/ 2147483646 h 61"/>
                  <a:gd name="T58" fmla="*/ 2147483646 w 177"/>
                  <a:gd name="T59" fmla="*/ 2147483646 h 61"/>
                  <a:gd name="T60" fmla="*/ 2147483646 w 177"/>
                  <a:gd name="T61" fmla="*/ 2147483646 h 61"/>
                  <a:gd name="T62" fmla="*/ 2147483646 w 177"/>
                  <a:gd name="T63" fmla="*/ 2147483646 h 61"/>
                  <a:gd name="T64" fmla="*/ 2147483646 w 177"/>
                  <a:gd name="T65" fmla="*/ 2147483646 h 61"/>
                  <a:gd name="T66" fmla="*/ 2147483646 w 177"/>
                  <a:gd name="T67" fmla="*/ 2147483646 h 61"/>
                  <a:gd name="T68" fmla="*/ 2147483646 w 177"/>
                  <a:gd name="T69" fmla="*/ 2147483646 h 61"/>
                  <a:gd name="T70" fmla="*/ 2147483646 w 177"/>
                  <a:gd name="T71" fmla="*/ 2147483646 h 61"/>
                  <a:gd name="T72" fmla="*/ 2147483646 w 177"/>
                  <a:gd name="T73" fmla="*/ 2147483646 h 61"/>
                  <a:gd name="T74" fmla="*/ 2147483646 w 177"/>
                  <a:gd name="T75" fmla="*/ 2147483646 h 61"/>
                  <a:gd name="T76" fmla="*/ 2147483646 w 177"/>
                  <a:gd name="T77" fmla="*/ 2147483646 h 61"/>
                  <a:gd name="T78" fmla="*/ 2147483646 w 177"/>
                  <a:gd name="T79" fmla="*/ 2147483646 h 61"/>
                  <a:gd name="T80" fmla="*/ 2147483646 w 177"/>
                  <a:gd name="T81" fmla="*/ 2147483646 h 61"/>
                  <a:gd name="T82" fmla="*/ 2147483646 w 177"/>
                  <a:gd name="T83" fmla="*/ 2147483646 h 61"/>
                  <a:gd name="T84" fmla="*/ 2147483646 w 177"/>
                  <a:gd name="T85" fmla="*/ 2147483646 h 61"/>
                  <a:gd name="T86" fmla="*/ 2147483646 w 177"/>
                  <a:gd name="T87" fmla="*/ 2147483646 h 61"/>
                  <a:gd name="T88" fmla="*/ 2147483646 w 177"/>
                  <a:gd name="T89" fmla="*/ 2147483646 h 61"/>
                  <a:gd name="T90" fmla="*/ 2147483646 w 177"/>
                  <a:gd name="T91" fmla="*/ 2147483646 h 61"/>
                  <a:gd name="T92" fmla="*/ 2147483646 w 177"/>
                  <a:gd name="T93" fmla="*/ 2147483646 h 61"/>
                  <a:gd name="T94" fmla="*/ 2147483646 w 177"/>
                  <a:gd name="T95" fmla="*/ 2147483646 h 61"/>
                  <a:gd name="T96" fmla="*/ 2147483646 w 177"/>
                  <a:gd name="T97" fmla="*/ 2147483646 h 61"/>
                  <a:gd name="T98" fmla="*/ 2147483646 w 177"/>
                  <a:gd name="T99" fmla="*/ 2147483646 h 61"/>
                  <a:gd name="T100" fmla="*/ 2147483646 w 177"/>
                  <a:gd name="T101" fmla="*/ 2147483646 h 61"/>
                  <a:gd name="T102" fmla="*/ 2147483646 w 177"/>
                  <a:gd name="T103" fmla="*/ 2147483646 h 61"/>
                  <a:gd name="T104" fmla="*/ 2147483646 w 177"/>
                  <a:gd name="T105" fmla="*/ 2147483646 h 61"/>
                  <a:gd name="T106" fmla="*/ 2147483646 w 177"/>
                  <a:gd name="T107" fmla="*/ 2147483646 h 61"/>
                  <a:gd name="T108" fmla="*/ 2147483646 w 177"/>
                  <a:gd name="T109" fmla="*/ 2147483646 h 61"/>
                  <a:gd name="T110" fmla="*/ 2147483646 w 177"/>
                  <a:gd name="T111" fmla="*/ 2147483646 h 61"/>
                  <a:gd name="T112" fmla="*/ 2147483646 w 177"/>
                  <a:gd name="T113" fmla="*/ 2147483646 h 61"/>
                  <a:gd name="T114" fmla="*/ 2147483646 w 177"/>
                  <a:gd name="T115" fmla="*/ 2147483646 h 61"/>
                  <a:gd name="T116" fmla="*/ 2147483646 w 177"/>
                  <a:gd name="T117" fmla="*/ 2147483646 h 61"/>
                  <a:gd name="T118" fmla="*/ 2147483646 w 177"/>
                  <a:gd name="T119" fmla="*/ 2147483646 h 6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headEnd/>
                <a:tailEnd/>
              </a:ln>
            </p:spPr>
            <p:txBody>
              <a:bodyPr anchor="ctr"/>
              <a:lstStyle/>
              <a:p>
                <a:endParaRPr lang="zh-CN" altLang="en-US"/>
              </a:p>
            </p:txBody>
          </p:sp>
          <p:sp>
            <p:nvSpPr>
              <p:cNvPr id="40" name="ïśľíḓé">
                <a:extLst>
                  <a:ext uri="{FF2B5EF4-FFF2-40B4-BE49-F238E27FC236}">
                    <a16:creationId xmlns:a16="http://schemas.microsoft.com/office/drawing/2014/main" id="{73E5588E-F3FE-430A-8262-2E30F4AF5B32}"/>
                  </a:ext>
                </a:extLst>
              </p:cNvPr>
              <p:cNvSpPr>
                <a:spLocks/>
              </p:cNvSpPr>
              <p:nvPr/>
            </p:nvSpPr>
            <p:spPr bwMode="auto">
              <a:xfrm>
                <a:off x="3667126" y="3184525"/>
                <a:ext cx="492125" cy="496888"/>
              </a:xfrm>
              <a:custGeom>
                <a:avLst/>
                <a:gdLst>
                  <a:gd name="T0" fmla="*/ 2147483646 w 149"/>
                  <a:gd name="T1" fmla="*/ 0 h 149"/>
                  <a:gd name="T2" fmla="*/ 2147483646 w 149"/>
                  <a:gd name="T3" fmla="*/ 2147483646 h 149"/>
                  <a:gd name="T4" fmla="*/ 2147483646 w 149"/>
                  <a:gd name="T5" fmla="*/ 2147483646 h 149"/>
                  <a:gd name="T6" fmla="*/ 0 w 149"/>
                  <a:gd name="T7" fmla="*/ 2147483646 h 149"/>
                  <a:gd name="T8" fmla="*/ 2147483646 w 149"/>
                  <a:gd name="T9" fmla="*/ 0 h 149"/>
                  <a:gd name="T10" fmla="*/ 2147483646 w 149"/>
                  <a:gd name="T11" fmla="*/ 2147483646 h 149"/>
                  <a:gd name="T12" fmla="*/ 2147483646 w 149"/>
                  <a:gd name="T13" fmla="*/ 2147483646 h 149"/>
                  <a:gd name="T14" fmla="*/ 2147483646 w 149"/>
                  <a:gd name="T15" fmla="*/ 2147483646 h 149"/>
                  <a:gd name="T16" fmla="*/ 2147483646 w 149"/>
                  <a:gd name="T17" fmla="*/ 2147483646 h 149"/>
                  <a:gd name="T18" fmla="*/ 2147483646 w 149"/>
                  <a:gd name="T19" fmla="*/ 2147483646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1" name="ïslíḍê">
                <a:extLst>
                  <a:ext uri="{FF2B5EF4-FFF2-40B4-BE49-F238E27FC236}">
                    <a16:creationId xmlns:a16="http://schemas.microsoft.com/office/drawing/2014/main" id="{A2ACF45F-0A42-400D-AD95-33D3FD210549}"/>
                  </a:ext>
                </a:extLst>
              </p:cNvPr>
              <p:cNvSpPr>
                <a:spLocks/>
              </p:cNvSpPr>
              <p:nvPr/>
            </p:nvSpPr>
            <p:spPr bwMode="auto">
              <a:xfrm>
                <a:off x="3775076" y="3248025"/>
                <a:ext cx="274638" cy="146050"/>
              </a:xfrm>
              <a:custGeom>
                <a:avLst/>
                <a:gdLst>
                  <a:gd name="T0" fmla="*/ 2147483646 w 83"/>
                  <a:gd name="T1" fmla="*/ 2147483646 h 44"/>
                  <a:gd name="T2" fmla="*/ 2147483646 w 83"/>
                  <a:gd name="T3" fmla="*/ 2147483646 h 44"/>
                  <a:gd name="T4" fmla="*/ 2147483646 w 83"/>
                  <a:gd name="T5" fmla="*/ 2147483646 h 44"/>
                  <a:gd name="T6" fmla="*/ 2147483646 w 83"/>
                  <a:gd name="T7" fmla="*/ 2147483646 h 44"/>
                  <a:gd name="T8" fmla="*/ 2147483646 w 83"/>
                  <a:gd name="T9" fmla="*/ 2147483646 h 44"/>
                  <a:gd name="T10" fmla="*/ 2147483646 w 83"/>
                  <a:gd name="T11" fmla="*/ 2147483646 h 44"/>
                  <a:gd name="T12" fmla="*/ 2147483646 w 83"/>
                  <a:gd name="T13" fmla="*/ 2147483646 h 44"/>
                  <a:gd name="T14" fmla="*/ 2147483646 w 83"/>
                  <a:gd name="T15" fmla="*/ 2147483646 h 44"/>
                  <a:gd name="T16" fmla="*/ 2147483646 w 83"/>
                  <a:gd name="T17" fmla="*/ 2147483646 h 44"/>
                  <a:gd name="T18" fmla="*/ 2147483646 w 83"/>
                  <a:gd name="T19" fmla="*/ 2147483646 h 44"/>
                  <a:gd name="T20" fmla="*/ 2147483646 w 83"/>
                  <a:gd name="T21" fmla="*/ 2147483646 h 44"/>
                  <a:gd name="T22" fmla="*/ 2147483646 w 83"/>
                  <a:gd name="T23" fmla="*/ 2147483646 h 44"/>
                  <a:gd name="T24" fmla="*/ 2147483646 w 83"/>
                  <a:gd name="T25" fmla="*/ 2147483646 h 44"/>
                  <a:gd name="T26" fmla="*/ 2147483646 w 83"/>
                  <a:gd name="T27" fmla="*/ 2147483646 h 44"/>
                  <a:gd name="T28" fmla="*/ 2147483646 w 83"/>
                  <a:gd name="T29" fmla="*/ 2147483646 h 44"/>
                  <a:gd name="T30" fmla="*/ 2147483646 w 83"/>
                  <a:gd name="T31" fmla="*/ 2147483646 h 44"/>
                  <a:gd name="T32" fmla="*/ 2147483646 w 83"/>
                  <a:gd name="T33" fmla="*/ 2147483646 h 44"/>
                  <a:gd name="T34" fmla="*/ 2147483646 w 83"/>
                  <a:gd name="T35" fmla="*/ 2147483646 h 44"/>
                  <a:gd name="T36" fmla="*/ 2147483646 w 83"/>
                  <a:gd name="T37" fmla="*/ 2147483646 h 44"/>
                  <a:gd name="T38" fmla="*/ 2147483646 w 83"/>
                  <a:gd name="T39" fmla="*/ 2147483646 h 44"/>
                  <a:gd name="T40" fmla="*/ 2147483646 w 83"/>
                  <a:gd name="T41" fmla="*/ 2147483646 h 44"/>
                  <a:gd name="T42" fmla="*/ 2147483646 w 83"/>
                  <a:gd name="T43" fmla="*/ 2147483646 h 44"/>
                  <a:gd name="T44" fmla="*/ 2147483646 w 83"/>
                  <a:gd name="T45" fmla="*/ 2147483646 h 44"/>
                  <a:gd name="T46" fmla="*/ 2147483646 w 83"/>
                  <a:gd name="T47" fmla="*/ 0 h 44"/>
                  <a:gd name="T48" fmla="*/ 2147483646 w 83"/>
                  <a:gd name="T49" fmla="*/ 0 h 44"/>
                  <a:gd name="T50" fmla="*/ 2147483646 w 83"/>
                  <a:gd name="T51" fmla="*/ 2147483646 h 44"/>
                  <a:gd name="T52" fmla="*/ 2147483646 w 83"/>
                  <a:gd name="T53" fmla="*/ 2147483646 h 44"/>
                  <a:gd name="T54" fmla="*/ 2147483646 w 83"/>
                  <a:gd name="T55" fmla="*/ 2147483646 h 44"/>
                  <a:gd name="T56" fmla="*/ 2147483646 w 83"/>
                  <a:gd name="T57" fmla="*/ 2147483646 h 44"/>
                  <a:gd name="T58" fmla="*/ 2147483646 w 83"/>
                  <a:gd name="T59" fmla="*/ 2147483646 h 44"/>
                  <a:gd name="T60" fmla="*/ 2147483646 w 83"/>
                  <a:gd name="T61" fmla="*/ 2147483646 h 44"/>
                  <a:gd name="T62" fmla="*/ 2147483646 w 83"/>
                  <a:gd name="T63" fmla="*/ 2147483646 h 44"/>
                  <a:gd name="T64" fmla="*/ 2147483646 w 83"/>
                  <a:gd name="T65" fmla="*/ 2147483646 h 44"/>
                  <a:gd name="T66" fmla="*/ 2147483646 w 83"/>
                  <a:gd name="T67" fmla="*/ 2147483646 h 44"/>
                  <a:gd name="T68" fmla="*/ 2147483646 w 83"/>
                  <a:gd name="T69" fmla="*/ 2147483646 h 44"/>
                  <a:gd name="T70" fmla="*/ 2147483646 w 83"/>
                  <a:gd name="T71" fmla="*/ 2147483646 h 44"/>
                  <a:gd name="T72" fmla="*/ 2147483646 w 83"/>
                  <a:gd name="T73" fmla="*/ 2147483646 h 44"/>
                  <a:gd name="T74" fmla="*/ 2147483646 w 83"/>
                  <a:gd name="T75" fmla="*/ 2147483646 h 44"/>
                  <a:gd name="T76" fmla="*/ 2147483646 w 83"/>
                  <a:gd name="T77" fmla="*/ 2147483646 h 44"/>
                  <a:gd name="T78" fmla="*/ 2147483646 w 83"/>
                  <a:gd name="T79" fmla="*/ 2147483646 h 44"/>
                  <a:gd name="T80" fmla="*/ 2147483646 w 83"/>
                  <a:gd name="T81" fmla="*/ 2147483646 h 44"/>
                  <a:gd name="T82" fmla="*/ 0 w 83"/>
                  <a:gd name="T83" fmla="*/ 2147483646 h 44"/>
                  <a:gd name="T84" fmla="*/ 2147483646 w 83"/>
                  <a:gd name="T85" fmla="*/ 2147483646 h 44"/>
                  <a:gd name="T86" fmla="*/ 2147483646 w 83"/>
                  <a:gd name="T87" fmla="*/ 2147483646 h 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2" name="íṡļïdê">
                <a:extLst>
                  <a:ext uri="{FF2B5EF4-FFF2-40B4-BE49-F238E27FC236}">
                    <a16:creationId xmlns:a16="http://schemas.microsoft.com/office/drawing/2014/main" id="{C9149B9E-25B9-4460-A44F-17C86C1AEDFF}"/>
                  </a:ext>
                </a:extLst>
              </p:cNvPr>
              <p:cNvSpPr>
                <a:spLocks/>
              </p:cNvSpPr>
              <p:nvPr/>
            </p:nvSpPr>
            <p:spPr bwMode="auto">
              <a:xfrm>
                <a:off x="3614738" y="3370263"/>
                <a:ext cx="596900" cy="241300"/>
              </a:xfrm>
              <a:custGeom>
                <a:avLst/>
                <a:gdLst>
                  <a:gd name="T0" fmla="*/ 2147483646 w 181"/>
                  <a:gd name="T1" fmla="*/ 2147483646 h 72"/>
                  <a:gd name="T2" fmla="*/ 2147483646 w 181"/>
                  <a:gd name="T3" fmla="*/ 2147483646 h 72"/>
                  <a:gd name="T4" fmla="*/ 2147483646 w 181"/>
                  <a:gd name="T5" fmla="*/ 2147483646 h 72"/>
                  <a:gd name="T6" fmla="*/ 2147483646 w 181"/>
                  <a:gd name="T7" fmla="*/ 2147483646 h 72"/>
                  <a:gd name="T8" fmla="*/ 2147483646 w 181"/>
                  <a:gd name="T9" fmla="*/ 2147483646 h 72"/>
                  <a:gd name="T10" fmla="*/ 2147483646 w 181"/>
                  <a:gd name="T11" fmla="*/ 2147483646 h 72"/>
                  <a:gd name="T12" fmla="*/ 2147483646 w 181"/>
                  <a:gd name="T13" fmla="*/ 2147483646 h 72"/>
                  <a:gd name="T14" fmla="*/ 0 w 181"/>
                  <a:gd name="T15" fmla="*/ 2147483646 h 72"/>
                  <a:gd name="T16" fmla="*/ 2147483646 w 181"/>
                  <a:gd name="T17" fmla="*/ 0 h 72"/>
                  <a:gd name="T18" fmla="*/ 2147483646 w 181"/>
                  <a:gd name="T19" fmla="*/ 2147483646 h 72"/>
                  <a:gd name="T20" fmla="*/ 2147483646 w 181"/>
                  <a:gd name="T21" fmla="*/ 2147483646 h 72"/>
                  <a:gd name="T22" fmla="*/ 2147483646 w 181"/>
                  <a:gd name="T23" fmla="*/ 2147483646 h 72"/>
                  <a:gd name="T24" fmla="*/ 2147483646 w 181"/>
                  <a:gd name="T25" fmla="*/ 2147483646 h 72"/>
                  <a:gd name="T26" fmla="*/ 2147483646 w 181"/>
                  <a:gd name="T27" fmla="*/ 0 h 72"/>
                  <a:gd name="T28" fmla="*/ 2147483646 w 181"/>
                  <a:gd name="T29" fmla="*/ 2147483646 h 72"/>
                  <a:gd name="T30" fmla="*/ 2147483646 w 181"/>
                  <a:gd name="T31" fmla="*/ 2147483646 h 72"/>
                  <a:gd name="T32" fmla="*/ 2147483646 w 181"/>
                  <a:gd name="T33" fmla="*/ 2147483646 h 72"/>
                  <a:gd name="T34" fmla="*/ 2147483646 w 181"/>
                  <a:gd name="T35" fmla="*/ 2147483646 h 72"/>
                  <a:gd name="T36" fmla="*/ 2147483646 w 181"/>
                  <a:gd name="T37" fmla="*/ 2147483646 h 72"/>
                  <a:gd name="T38" fmla="*/ 2147483646 w 181"/>
                  <a:gd name="T39" fmla="*/ 2147483646 h 72"/>
                  <a:gd name="T40" fmla="*/ 2147483646 w 181"/>
                  <a:gd name="T41" fmla="*/ 2147483646 h 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3" name="iş1ïďe">
                <a:extLst>
                  <a:ext uri="{FF2B5EF4-FFF2-40B4-BE49-F238E27FC236}">
                    <a16:creationId xmlns:a16="http://schemas.microsoft.com/office/drawing/2014/main" id="{ED8179C4-3504-4BD4-BF97-89BEA03AF393}"/>
                  </a:ext>
                </a:extLst>
              </p:cNvPr>
              <p:cNvSpPr>
                <a:spLocks/>
              </p:cNvSpPr>
              <p:nvPr/>
            </p:nvSpPr>
            <p:spPr bwMode="auto">
              <a:xfrm>
                <a:off x="3624263" y="3381375"/>
                <a:ext cx="577850" cy="200025"/>
              </a:xfrm>
              <a:custGeom>
                <a:avLst/>
                <a:gdLst>
                  <a:gd name="T0" fmla="*/ 2147483646 w 175"/>
                  <a:gd name="T1" fmla="*/ 2147483646 h 60"/>
                  <a:gd name="T2" fmla="*/ 2147483646 w 175"/>
                  <a:gd name="T3" fmla="*/ 2147483646 h 60"/>
                  <a:gd name="T4" fmla="*/ 2147483646 w 175"/>
                  <a:gd name="T5" fmla="*/ 2147483646 h 60"/>
                  <a:gd name="T6" fmla="*/ 2147483646 w 175"/>
                  <a:gd name="T7" fmla="*/ 2147483646 h 60"/>
                  <a:gd name="T8" fmla="*/ 2147483646 w 175"/>
                  <a:gd name="T9" fmla="*/ 2147483646 h 60"/>
                  <a:gd name="T10" fmla="*/ 2147483646 w 175"/>
                  <a:gd name="T11" fmla="*/ 2147483646 h 60"/>
                  <a:gd name="T12" fmla="*/ 2147483646 w 175"/>
                  <a:gd name="T13" fmla="*/ 2147483646 h 60"/>
                  <a:gd name="T14" fmla="*/ 2147483646 w 175"/>
                  <a:gd name="T15" fmla="*/ 2147483646 h 60"/>
                  <a:gd name="T16" fmla="*/ 2147483646 w 175"/>
                  <a:gd name="T17" fmla="*/ 2147483646 h 60"/>
                  <a:gd name="T18" fmla="*/ 2147483646 w 175"/>
                  <a:gd name="T19" fmla="*/ 2147483646 h 60"/>
                  <a:gd name="T20" fmla="*/ 0 w 175"/>
                  <a:gd name="T21" fmla="*/ 2147483646 h 60"/>
                  <a:gd name="T22" fmla="*/ 2147483646 w 175"/>
                  <a:gd name="T23" fmla="*/ 0 h 60"/>
                  <a:gd name="T24" fmla="*/ 2147483646 w 175"/>
                  <a:gd name="T25" fmla="*/ 2147483646 h 60"/>
                  <a:gd name="T26" fmla="*/ 2147483646 w 175"/>
                  <a:gd name="T27" fmla="*/ 2147483646 h 60"/>
                  <a:gd name="T28" fmla="*/ 2147483646 w 175"/>
                  <a:gd name="T29" fmla="*/ 2147483646 h 60"/>
                  <a:gd name="T30" fmla="*/ 2147483646 w 175"/>
                  <a:gd name="T31" fmla="*/ 2147483646 h 60"/>
                  <a:gd name="T32" fmla="*/ 2147483646 w 175"/>
                  <a:gd name="T33" fmla="*/ 0 h 60"/>
                  <a:gd name="T34" fmla="*/ 2147483646 w 175"/>
                  <a:gd name="T35" fmla="*/ 2147483646 h 60"/>
                  <a:gd name="T36" fmla="*/ 2147483646 w 175"/>
                  <a:gd name="T37" fmla="*/ 2147483646 h 60"/>
                  <a:gd name="T38" fmla="*/ 2147483646 w 175"/>
                  <a:gd name="T39" fmla="*/ 2147483646 h 60"/>
                  <a:gd name="T40" fmla="*/ 2147483646 w 175"/>
                  <a:gd name="T41" fmla="*/ 2147483646 h 60"/>
                  <a:gd name="T42" fmla="*/ 2147483646 w 175"/>
                  <a:gd name="T43" fmla="*/ 2147483646 h 60"/>
                  <a:gd name="T44" fmla="*/ 2147483646 w 175"/>
                  <a:gd name="T45" fmla="*/ 2147483646 h 60"/>
                  <a:gd name="T46" fmla="*/ 2147483646 w 175"/>
                  <a:gd name="T47" fmla="*/ 2147483646 h 60"/>
                  <a:gd name="T48" fmla="*/ 2147483646 w 175"/>
                  <a:gd name="T49" fmla="*/ 2147483646 h 6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4" name="ïṩḷíḍé">
                <a:extLst>
                  <a:ext uri="{FF2B5EF4-FFF2-40B4-BE49-F238E27FC236}">
                    <a16:creationId xmlns:a16="http://schemas.microsoft.com/office/drawing/2014/main" id="{290831C4-FD97-47FC-8FDA-7D42B13B2ECA}"/>
                  </a:ext>
                </a:extLst>
              </p:cNvPr>
              <p:cNvSpPr>
                <a:spLocks noChangeArrowheads="1"/>
              </p:cNvSpPr>
              <p:nvPr/>
            </p:nvSpPr>
            <p:spPr bwMode="auto">
              <a:xfrm>
                <a:off x="4064740" y="3489710"/>
                <a:ext cx="17619"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5" name="ïśľíḍè">
                <a:extLst>
                  <a:ext uri="{FF2B5EF4-FFF2-40B4-BE49-F238E27FC236}">
                    <a16:creationId xmlns:a16="http://schemas.microsoft.com/office/drawing/2014/main" id="{C298E801-0A51-4924-B6E7-94DE41ED43A0}"/>
                  </a:ext>
                </a:extLst>
              </p:cNvPr>
              <p:cNvSpPr>
                <a:spLocks noChangeArrowheads="1"/>
              </p:cNvSpPr>
              <p:nvPr/>
            </p:nvSpPr>
            <p:spPr bwMode="auto">
              <a:xfrm>
                <a:off x="3740025" y="3489710"/>
                <a:ext cx="15103"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6" name="í$ḻîḋè">
                <a:extLst>
                  <a:ext uri="{FF2B5EF4-FFF2-40B4-BE49-F238E27FC236}">
                    <a16:creationId xmlns:a16="http://schemas.microsoft.com/office/drawing/2014/main" id="{732ECBAA-94CE-43F0-8D91-27FABA084B22}"/>
                  </a:ext>
                </a:extLst>
              </p:cNvPr>
              <p:cNvSpPr>
                <a:spLocks noChangeArrowheads="1"/>
              </p:cNvSpPr>
              <p:nvPr/>
            </p:nvSpPr>
            <p:spPr bwMode="auto">
              <a:xfrm>
                <a:off x="4125152" y="3489710"/>
                <a:ext cx="17619"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7" name="iṣļíḋe">
                <a:extLst>
                  <a:ext uri="{FF2B5EF4-FFF2-40B4-BE49-F238E27FC236}">
                    <a16:creationId xmlns:a16="http://schemas.microsoft.com/office/drawing/2014/main" id="{F91221C3-3FDF-493C-9818-49630E662D30}"/>
                  </a:ext>
                </a:extLst>
              </p:cNvPr>
              <p:cNvSpPr>
                <a:spLocks noChangeArrowheads="1"/>
              </p:cNvSpPr>
              <p:nvPr/>
            </p:nvSpPr>
            <p:spPr bwMode="auto">
              <a:xfrm>
                <a:off x="3709819" y="3489710"/>
                <a:ext cx="15103"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8" name="iṩḷiḓé">
                <a:extLst>
                  <a:ext uri="{FF2B5EF4-FFF2-40B4-BE49-F238E27FC236}">
                    <a16:creationId xmlns:a16="http://schemas.microsoft.com/office/drawing/2014/main" id="{EB6EDD2F-0F3E-4424-9370-D15395794A94}"/>
                  </a:ext>
                </a:extLst>
              </p:cNvPr>
              <p:cNvSpPr>
                <a:spLocks noChangeArrowheads="1"/>
              </p:cNvSpPr>
              <p:nvPr/>
            </p:nvSpPr>
            <p:spPr bwMode="auto">
              <a:xfrm>
                <a:off x="4094946" y="3489710"/>
                <a:ext cx="17619"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9" name="iSľiḍè">
                <a:extLst>
                  <a:ext uri="{FF2B5EF4-FFF2-40B4-BE49-F238E27FC236}">
                    <a16:creationId xmlns:a16="http://schemas.microsoft.com/office/drawing/2014/main" id="{066CE916-0149-4DD3-912D-6634E6BC0DA8}"/>
                  </a:ext>
                </a:extLst>
              </p:cNvPr>
              <p:cNvSpPr>
                <a:spLocks noChangeArrowheads="1"/>
              </p:cNvSpPr>
              <p:nvPr/>
            </p:nvSpPr>
            <p:spPr bwMode="auto">
              <a:xfrm>
                <a:off x="3664510" y="3459520"/>
                <a:ext cx="495882" cy="5032"/>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0" name="ïṩḷîḍe">
                <a:extLst>
                  <a:ext uri="{FF2B5EF4-FFF2-40B4-BE49-F238E27FC236}">
                    <a16:creationId xmlns:a16="http://schemas.microsoft.com/office/drawing/2014/main" id="{319E068C-DDDC-4B0A-957F-03C946EFDBFB}"/>
                  </a:ext>
                </a:extLst>
              </p:cNvPr>
              <p:cNvSpPr>
                <a:spLocks noChangeArrowheads="1"/>
              </p:cNvSpPr>
              <p:nvPr/>
            </p:nvSpPr>
            <p:spPr bwMode="auto">
              <a:xfrm>
                <a:off x="3664510" y="3474615"/>
                <a:ext cx="115790"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1" name="íšḻiḑê">
                <a:extLst>
                  <a:ext uri="{FF2B5EF4-FFF2-40B4-BE49-F238E27FC236}">
                    <a16:creationId xmlns:a16="http://schemas.microsoft.com/office/drawing/2014/main" id="{69296E7F-A704-42FD-9D54-F5527A820B8E}"/>
                  </a:ext>
                </a:extLst>
              </p:cNvPr>
              <p:cNvSpPr>
                <a:spLocks noChangeArrowheads="1"/>
              </p:cNvSpPr>
              <p:nvPr/>
            </p:nvSpPr>
            <p:spPr bwMode="auto">
              <a:xfrm>
                <a:off x="3790368" y="3474615"/>
                <a:ext cx="42793"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2" name="ïṩļïďè">
                <a:extLst>
                  <a:ext uri="{FF2B5EF4-FFF2-40B4-BE49-F238E27FC236}">
                    <a16:creationId xmlns:a16="http://schemas.microsoft.com/office/drawing/2014/main" id="{E10EA9DD-1518-41E2-AB3A-6EF8AB2A6E7A}"/>
                  </a:ext>
                </a:extLst>
              </p:cNvPr>
              <p:cNvSpPr>
                <a:spLocks noChangeArrowheads="1"/>
              </p:cNvSpPr>
              <p:nvPr/>
            </p:nvSpPr>
            <p:spPr bwMode="auto">
              <a:xfrm>
                <a:off x="3850780" y="3474615"/>
                <a:ext cx="57896"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3" name="îṥlïḋê">
                <a:extLst>
                  <a:ext uri="{FF2B5EF4-FFF2-40B4-BE49-F238E27FC236}">
                    <a16:creationId xmlns:a16="http://schemas.microsoft.com/office/drawing/2014/main" id="{212A5787-BF5D-4CEB-BB9E-C0185F541874}"/>
                  </a:ext>
                </a:extLst>
              </p:cNvPr>
              <p:cNvSpPr>
                <a:spLocks noChangeArrowheads="1"/>
              </p:cNvSpPr>
              <p:nvPr/>
            </p:nvSpPr>
            <p:spPr bwMode="auto">
              <a:xfrm>
                <a:off x="3918744" y="3474615"/>
                <a:ext cx="55378"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4" name="îṧľïdè">
                <a:extLst>
                  <a:ext uri="{FF2B5EF4-FFF2-40B4-BE49-F238E27FC236}">
                    <a16:creationId xmlns:a16="http://schemas.microsoft.com/office/drawing/2014/main" id="{6E16C01C-E9AE-4E95-9E08-E8BA8C95CFDE}"/>
                  </a:ext>
                </a:extLst>
              </p:cNvPr>
              <p:cNvSpPr>
                <a:spLocks noChangeArrowheads="1"/>
              </p:cNvSpPr>
              <p:nvPr/>
            </p:nvSpPr>
            <p:spPr bwMode="auto">
              <a:xfrm>
                <a:off x="3994259" y="3474615"/>
                <a:ext cx="42791"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5" name="iSḷîḓê">
                <a:extLst>
                  <a:ext uri="{FF2B5EF4-FFF2-40B4-BE49-F238E27FC236}">
                    <a16:creationId xmlns:a16="http://schemas.microsoft.com/office/drawing/2014/main" id="{1FF0CB97-2704-4103-A69C-4947BD2315A5}"/>
                  </a:ext>
                </a:extLst>
              </p:cNvPr>
              <p:cNvSpPr>
                <a:spLocks noChangeArrowheads="1"/>
              </p:cNvSpPr>
              <p:nvPr/>
            </p:nvSpPr>
            <p:spPr bwMode="auto">
              <a:xfrm>
                <a:off x="4047119" y="3474615"/>
                <a:ext cx="113273"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6" name="îślíďè">
                <a:extLst>
                  <a:ext uri="{FF2B5EF4-FFF2-40B4-BE49-F238E27FC236}">
                    <a16:creationId xmlns:a16="http://schemas.microsoft.com/office/drawing/2014/main" id="{D6E1683E-3507-4938-8EBD-B09B559D82C7}"/>
                  </a:ext>
                </a:extLst>
              </p:cNvPr>
              <p:cNvSpPr>
                <a:spLocks noChangeArrowheads="1"/>
              </p:cNvSpPr>
              <p:nvPr/>
            </p:nvSpPr>
            <p:spPr bwMode="auto">
              <a:xfrm>
                <a:off x="3979156" y="3474615"/>
                <a:ext cx="7551"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7" name="iSḻïḍè">
                <a:extLst>
                  <a:ext uri="{FF2B5EF4-FFF2-40B4-BE49-F238E27FC236}">
                    <a16:creationId xmlns:a16="http://schemas.microsoft.com/office/drawing/2014/main" id="{66517E6C-587B-4006-B73F-A8E5F546EDED}"/>
                  </a:ext>
                </a:extLst>
              </p:cNvPr>
              <p:cNvSpPr>
                <a:spLocks noChangeArrowheads="1"/>
              </p:cNvSpPr>
              <p:nvPr/>
            </p:nvSpPr>
            <p:spPr bwMode="auto">
              <a:xfrm>
                <a:off x="3838195" y="3474615"/>
                <a:ext cx="7551"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8" name="ïṡliḑê">
                <a:extLst>
                  <a:ext uri="{FF2B5EF4-FFF2-40B4-BE49-F238E27FC236}">
                    <a16:creationId xmlns:a16="http://schemas.microsoft.com/office/drawing/2014/main" id="{751A1D1A-BA02-49C6-ACB1-7AE37F549F89}"/>
                  </a:ext>
                </a:extLst>
              </p:cNvPr>
              <p:cNvSpPr>
                <a:spLocks/>
              </p:cNvSpPr>
              <p:nvPr/>
            </p:nvSpPr>
            <p:spPr bwMode="auto">
              <a:xfrm>
                <a:off x="3851276" y="3384550"/>
                <a:ext cx="26988"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9" name="islïďé">
                <a:extLst>
                  <a:ext uri="{FF2B5EF4-FFF2-40B4-BE49-F238E27FC236}">
                    <a16:creationId xmlns:a16="http://schemas.microsoft.com/office/drawing/2014/main" id="{F401373A-8F69-48B4-A8BC-3912FB91C6D3}"/>
                  </a:ext>
                </a:extLst>
              </p:cNvPr>
              <p:cNvSpPr>
                <a:spLocks/>
              </p:cNvSpPr>
              <p:nvPr/>
            </p:nvSpPr>
            <p:spPr bwMode="auto">
              <a:xfrm>
                <a:off x="3817938" y="3384550"/>
                <a:ext cx="26988" cy="15875"/>
              </a:xfrm>
              <a:custGeom>
                <a:avLst/>
                <a:gdLst>
                  <a:gd name="T0" fmla="*/ 2147483646 w 8"/>
                  <a:gd name="T1" fmla="*/ 0 h 5"/>
                  <a:gd name="T2" fmla="*/ 2147483646 w 8"/>
                  <a:gd name="T3" fmla="*/ 2147483646 h 5"/>
                  <a:gd name="T4" fmla="*/ 2147483646 w 8"/>
                  <a:gd name="T5" fmla="*/ 2147483646 h 5"/>
                  <a:gd name="T6" fmla="*/ 2147483646 w 8"/>
                  <a:gd name="T7" fmla="*/ 0 h 5"/>
                  <a:gd name="T8" fmla="*/ 2147483646 w 8"/>
                  <a:gd name="T9" fmla="*/ 0 h 5"/>
                  <a:gd name="T10" fmla="*/ 2147483646 w 8"/>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0" name="îṥḷîdé">
                <a:extLst>
                  <a:ext uri="{FF2B5EF4-FFF2-40B4-BE49-F238E27FC236}">
                    <a16:creationId xmlns:a16="http://schemas.microsoft.com/office/drawing/2014/main" id="{5DB1D4E5-71EE-46B2-90C4-BDC647B392A8}"/>
                  </a:ext>
                </a:extLst>
              </p:cNvPr>
              <p:cNvSpPr>
                <a:spLocks/>
              </p:cNvSpPr>
              <p:nvPr/>
            </p:nvSpPr>
            <p:spPr bwMode="auto">
              <a:xfrm>
                <a:off x="3983038" y="3384550"/>
                <a:ext cx="26988" cy="15875"/>
              </a:xfrm>
              <a:custGeom>
                <a:avLst/>
                <a:gdLst>
                  <a:gd name="T0" fmla="*/ 2147483646 w 8"/>
                  <a:gd name="T1" fmla="*/ 0 h 5"/>
                  <a:gd name="T2" fmla="*/ 0 w 8"/>
                  <a:gd name="T3" fmla="*/ 2147483646 h 5"/>
                  <a:gd name="T4" fmla="*/ 2147483646 w 8"/>
                  <a:gd name="T5" fmla="*/ 2147483646 h 5"/>
                  <a:gd name="T6" fmla="*/ 2147483646 w 8"/>
                  <a:gd name="T7" fmla="*/ 0 h 5"/>
                  <a:gd name="T8" fmla="*/ 2147483646 w 8"/>
                  <a:gd name="T9" fmla="*/ 0 h 5"/>
                  <a:gd name="T10" fmla="*/ 2147483646 w 8"/>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1" name="isḷîḋé">
                <a:extLst>
                  <a:ext uri="{FF2B5EF4-FFF2-40B4-BE49-F238E27FC236}">
                    <a16:creationId xmlns:a16="http://schemas.microsoft.com/office/drawing/2014/main" id="{D5ACD01C-62BA-4BF7-A5CE-A8C9EDB7B6FD}"/>
                  </a:ext>
                </a:extLst>
              </p:cNvPr>
              <p:cNvSpPr>
                <a:spLocks/>
              </p:cNvSpPr>
              <p:nvPr/>
            </p:nvSpPr>
            <p:spPr bwMode="auto">
              <a:xfrm>
                <a:off x="3884613" y="3384550"/>
                <a:ext cx="26988"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2" name="iśḷïḑè">
                <a:extLst>
                  <a:ext uri="{FF2B5EF4-FFF2-40B4-BE49-F238E27FC236}">
                    <a16:creationId xmlns:a16="http://schemas.microsoft.com/office/drawing/2014/main" id="{DB594D32-52E4-472C-9C50-39FC56580754}"/>
                  </a:ext>
                </a:extLst>
              </p:cNvPr>
              <p:cNvSpPr>
                <a:spLocks/>
              </p:cNvSpPr>
              <p:nvPr/>
            </p:nvSpPr>
            <p:spPr bwMode="auto">
              <a:xfrm>
                <a:off x="3917951" y="3384550"/>
                <a:ext cx="25400"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3" name="iṧľiďé">
                <a:extLst>
                  <a:ext uri="{FF2B5EF4-FFF2-40B4-BE49-F238E27FC236}">
                    <a16:creationId xmlns:a16="http://schemas.microsoft.com/office/drawing/2014/main" id="{43A94CDC-0584-4231-A671-878256E4BFA6}"/>
                  </a:ext>
                </a:extLst>
              </p:cNvPr>
              <p:cNvSpPr>
                <a:spLocks/>
              </p:cNvSpPr>
              <p:nvPr/>
            </p:nvSpPr>
            <p:spPr bwMode="auto">
              <a:xfrm>
                <a:off x="3951288" y="3384550"/>
                <a:ext cx="25400"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4" name="išľïḍé">
                <a:extLst>
                  <a:ext uri="{FF2B5EF4-FFF2-40B4-BE49-F238E27FC236}">
                    <a16:creationId xmlns:a16="http://schemas.microsoft.com/office/drawing/2014/main" id="{C9D232FE-4B4E-4911-AB0E-A995CDF8D961}"/>
                  </a:ext>
                </a:extLst>
              </p:cNvPr>
              <p:cNvSpPr>
                <a:spLocks noChangeArrowheads="1"/>
              </p:cNvSpPr>
              <p:nvPr/>
            </p:nvSpPr>
            <p:spPr bwMode="auto">
              <a:xfrm>
                <a:off x="3772749" y="3484678"/>
                <a:ext cx="7551"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5" name="îŝlîḑè">
                <a:extLst>
                  <a:ext uri="{FF2B5EF4-FFF2-40B4-BE49-F238E27FC236}">
                    <a16:creationId xmlns:a16="http://schemas.microsoft.com/office/drawing/2014/main" id="{CEBD3E8D-270B-4798-A3EB-A69D651F9555}"/>
                  </a:ext>
                </a:extLst>
              </p:cNvPr>
              <p:cNvSpPr>
                <a:spLocks/>
              </p:cNvSpPr>
              <p:nvPr/>
            </p:nvSpPr>
            <p:spPr bwMode="auto">
              <a:xfrm>
                <a:off x="3786188" y="3484563"/>
                <a:ext cx="46038" cy="60325"/>
              </a:xfrm>
              <a:custGeom>
                <a:avLst/>
                <a:gdLst>
                  <a:gd name="T0" fmla="*/ 2147483646 w 29"/>
                  <a:gd name="T1" fmla="*/ 0 h 38"/>
                  <a:gd name="T2" fmla="*/ 2147483646 w 29"/>
                  <a:gd name="T3" fmla="*/ 0 h 38"/>
                  <a:gd name="T4" fmla="*/ 2147483646 w 29"/>
                  <a:gd name="T5" fmla="*/ 2147483646 h 38"/>
                  <a:gd name="T6" fmla="*/ 2147483646 w 29"/>
                  <a:gd name="T7" fmla="*/ 2147483646 h 38"/>
                  <a:gd name="T8" fmla="*/ 0 w 29"/>
                  <a:gd name="T9" fmla="*/ 2147483646 h 38"/>
                  <a:gd name="T10" fmla="*/ 0 w 29"/>
                  <a:gd name="T11" fmla="*/ 2147483646 h 38"/>
                  <a:gd name="T12" fmla="*/ 2147483646 w 29"/>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6" name="îṩḻíḓe">
                <a:extLst>
                  <a:ext uri="{FF2B5EF4-FFF2-40B4-BE49-F238E27FC236}">
                    <a16:creationId xmlns:a16="http://schemas.microsoft.com/office/drawing/2014/main" id="{C7B02BBD-34B3-4AC3-86AC-0758DBE2FC3D}"/>
                  </a:ext>
                </a:extLst>
              </p:cNvPr>
              <p:cNvSpPr>
                <a:spLocks/>
              </p:cNvSpPr>
              <p:nvPr/>
            </p:nvSpPr>
            <p:spPr bwMode="auto">
              <a:xfrm>
                <a:off x="3994151" y="3484563"/>
                <a:ext cx="46038" cy="60325"/>
              </a:xfrm>
              <a:custGeom>
                <a:avLst/>
                <a:gdLst>
                  <a:gd name="T0" fmla="*/ 2147483646 w 29"/>
                  <a:gd name="T1" fmla="*/ 0 h 38"/>
                  <a:gd name="T2" fmla="*/ 2147483646 w 29"/>
                  <a:gd name="T3" fmla="*/ 0 h 38"/>
                  <a:gd name="T4" fmla="*/ 2147483646 w 29"/>
                  <a:gd name="T5" fmla="*/ 2147483646 h 38"/>
                  <a:gd name="T6" fmla="*/ 2147483646 w 29"/>
                  <a:gd name="T7" fmla="*/ 2147483646 h 38"/>
                  <a:gd name="T8" fmla="*/ 0 w 29"/>
                  <a:gd name="T9" fmla="*/ 2147483646 h 38"/>
                  <a:gd name="T10" fmla="*/ 0 w 29"/>
                  <a:gd name="T11" fmla="*/ 2147483646 h 38"/>
                  <a:gd name="T12" fmla="*/ 2147483646 w 29"/>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7" name="î$1îdè">
                <a:extLst>
                  <a:ext uri="{FF2B5EF4-FFF2-40B4-BE49-F238E27FC236}">
                    <a16:creationId xmlns:a16="http://schemas.microsoft.com/office/drawing/2014/main" id="{BBE3BE83-73DA-4514-A788-D0FA6C91DEC8}"/>
                  </a:ext>
                </a:extLst>
              </p:cNvPr>
              <p:cNvSpPr>
                <a:spLocks/>
              </p:cNvSpPr>
              <p:nvPr/>
            </p:nvSpPr>
            <p:spPr bwMode="auto">
              <a:xfrm>
                <a:off x="3851276" y="3484563"/>
                <a:ext cx="122238" cy="60325"/>
              </a:xfrm>
              <a:custGeom>
                <a:avLst/>
                <a:gdLst>
                  <a:gd name="T0" fmla="*/ 2147483646 w 77"/>
                  <a:gd name="T1" fmla="*/ 0 h 38"/>
                  <a:gd name="T2" fmla="*/ 2147483646 w 77"/>
                  <a:gd name="T3" fmla="*/ 0 h 38"/>
                  <a:gd name="T4" fmla="*/ 2147483646 w 77"/>
                  <a:gd name="T5" fmla="*/ 2147483646 h 38"/>
                  <a:gd name="T6" fmla="*/ 2147483646 w 77"/>
                  <a:gd name="T7" fmla="*/ 2147483646 h 38"/>
                  <a:gd name="T8" fmla="*/ 0 w 77"/>
                  <a:gd name="T9" fmla="*/ 2147483646 h 38"/>
                  <a:gd name="T10" fmla="*/ 0 w 77"/>
                  <a:gd name="T11" fmla="*/ 2147483646 h 38"/>
                  <a:gd name="T12" fmla="*/ 2147483646 w 77"/>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8" name="iśľïḓe">
                <a:extLst>
                  <a:ext uri="{FF2B5EF4-FFF2-40B4-BE49-F238E27FC236}">
                    <a16:creationId xmlns:a16="http://schemas.microsoft.com/office/drawing/2014/main" id="{F70506CA-B233-4F9E-9955-AD3A2CDFD24F}"/>
                  </a:ext>
                </a:extLst>
              </p:cNvPr>
              <p:cNvSpPr>
                <a:spLocks noChangeArrowheads="1"/>
              </p:cNvSpPr>
              <p:nvPr/>
            </p:nvSpPr>
            <p:spPr bwMode="auto">
              <a:xfrm>
                <a:off x="4047119" y="3484678"/>
                <a:ext cx="5034"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9" name="iṣļïḑè">
                <a:extLst>
                  <a:ext uri="{FF2B5EF4-FFF2-40B4-BE49-F238E27FC236}">
                    <a16:creationId xmlns:a16="http://schemas.microsoft.com/office/drawing/2014/main" id="{A6F2A16D-561B-4502-B399-9EDF0AE379E4}"/>
                  </a:ext>
                </a:extLst>
              </p:cNvPr>
              <p:cNvSpPr>
                <a:spLocks noChangeArrowheads="1"/>
              </p:cNvSpPr>
              <p:nvPr/>
            </p:nvSpPr>
            <p:spPr bwMode="auto">
              <a:xfrm>
                <a:off x="3838195" y="3484678"/>
                <a:ext cx="7551"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0" name="iṡḷidé">
                <a:extLst>
                  <a:ext uri="{FF2B5EF4-FFF2-40B4-BE49-F238E27FC236}">
                    <a16:creationId xmlns:a16="http://schemas.microsoft.com/office/drawing/2014/main" id="{48A00628-CF25-42BC-8FA7-6CDB054823B8}"/>
                  </a:ext>
                </a:extLst>
              </p:cNvPr>
              <p:cNvSpPr>
                <a:spLocks noChangeArrowheads="1"/>
              </p:cNvSpPr>
              <p:nvPr/>
            </p:nvSpPr>
            <p:spPr bwMode="auto">
              <a:xfrm>
                <a:off x="3979156" y="3484678"/>
                <a:ext cx="5034"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1" name="íṡḷíḋe">
                <a:extLst>
                  <a:ext uri="{FF2B5EF4-FFF2-40B4-BE49-F238E27FC236}">
                    <a16:creationId xmlns:a16="http://schemas.microsoft.com/office/drawing/2014/main" id="{62CA3DA4-C563-43FF-9C28-3D5E40292072}"/>
                  </a:ext>
                </a:extLst>
              </p:cNvPr>
              <p:cNvSpPr>
                <a:spLocks noChangeArrowheads="1"/>
              </p:cNvSpPr>
              <p:nvPr/>
            </p:nvSpPr>
            <p:spPr bwMode="auto">
              <a:xfrm>
                <a:off x="3810505" y="3550090"/>
                <a:ext cx="206408"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2" name="íŝ1iḑê">
                <a:extLst>
                  <a:ext uri="{FF2B5EF4-FFF2-40B4-BE49-F238E27FC236}">
                    <a16:creationId xmlns:a16="http://schemas.microsoft.com/office/drawing/2014/main" id="{01EFFF7A-3D05-4BD7-8A38-4C534370DB6B}"/>
                  </a:ext>
                </a:extLst>
              </p:cNvPr>
              <p:cNvSpPr>
                <a:spLocks noChangeArrowheads="1"/>
              </p:cNvSpPr>
              <p:nvPr/>
            </p:nvSpPr>
            <p:spPr bwMode="auto">
              <a:xfrm>
                <a:off x="3805471" y="3557637"/>
                <a:ext cx="213960" cy="2517"/>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3" name="îṩḷiḑe">
                <a:extLst>
                  <a:ext uri="{FF2B5EF4-FFF2-40B4-BE49-F238E27FC236}">
                    <a16:creationId xmlns:a16="http://schemas.microsoft.com/office/drawing/2014/main" id="{6FD9EFAA-6C72-4DFC-9EA0-623A5CDB89F4}"/>
                  </a:ext>
                </a:extLst>
              </p:cNvPr>
              <p:cNvSpPr>
                <a:spLocks noChangeArrowheads="1"/>
              </p:cNvSpPr>
              <p:nvPr/>
            </p:nvSpPr>
            <p:spPr bwMode="auto">
              <a:xfrm>
                <a:off x="3802955" y="3567700"/>
                <a:ext cx="218993" cy="0"/>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4" name="iṧḻiḑê">
                <a:extLst>
                  <a:ext uri="{FF2B5EF4-FFF2-40B4-BE49-F238E27FC236}">
                    <a16:creationId xmlns:a16="http://schemas.microsoft.com/office/drawing/2014/main" id="{E47FF9DD-D807-4F6A-85D7-0BD7745BC596}"/>
                  </a:ext>
                </a:extLst>
              </p:cNvPr>
              <p:cNvSpPr>
                <a:spLocks noChangeArrowheads="1"/>
              </p:cNvSpPr>
              <p:nvPr/>
            </p:nvSpPr>
            <p:spPr bwMode="auto">
              <a:xfrm>
                <a:off x="3802955" y="3570217"/>
                <a:ext cx="224027" cy="2515"/>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5" name="ïṣḻîḋè">
                <a:extLst>
                  <a:ext uri="{FF2B5EF4-FFF2-40B4-BE49-F238E27FC236}">
                    <a16:creationId xmlns:a16="http://schemas.microsoft.com/office/drawing/2014/main" id="{F206FED7-890D-4471-99B9-7926BFDC8B61}"/>
                  </a:ext>
                </a:extLst>
              </p:cNvPr>
              <p:cNvSpPr>
                <a:spLocks noChangeArrowheads="1"/>
              </p:cNvSpPr>
              <p:nvPr/>
            </p:nvSpPr>
            <p:spPr bwMode="auto">
              <a:xfrm>
                <a:off x="3795402" y="3580280"/>
                <a:ext cx="234097"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6" name="îṡ1îḍé">
                <a:extLst>
                  <a:ext uri="{FF2B5EF4-FFF2-40B4-BE49-F238E27FC236}">
                    <a16:creationId xmlns:a16="http://schemas.microsoft.com/office/drawing/2014/main" id="{FAE86461-577B-4E52-8279-05FB4299E45F}"/>
                  </a:ext>
                </a:extLst>
              </p:cNvPr>
              <p:cNvSpPr>
                <a:spLocks/>
              </p:cNvSpPr>
              <p:nvPr/>
            </p:nvSpPr>
            <p:spPr bwMode="auto">
              <a:xfrm>
                <a:off x="3633788" y="3587750"/>
                <a:ext cx="560388" cy="6350"/>
              </a:xfrm>
              <a:custGeom>
                <a:avLst/>
                <a:gdLst>
                  <a:gd name="T0" fmla="*/ 0 w 353"/>
                  <a:gd name="T1" fmla="*/ 0 h 4"/>
                  <a:gd name="T2" fmla="*/ 2147483646 w 353"/>
                  <a:gd name="T3" fmla="*/ 0 h 4"/>
                  <a:gd name="T4" fmla="*/ 2147483646 w 353"/>
                  <a:gd name="T5" fmla="*/ 2147483646 h 4"/>
                  <a:gd name="T6" fmla="*/ 2147483646 w 353"/>
                  <a:gd name="T7" fmla="*/ 2147483646 h 4"/>
                  <a:gd name="T8" fmla="*/ 0 w 353"/>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7" name="îš1íḑe">
                <a:extLst>
                  <a:ext uri="{FF2B5EF4-FFF2-40B4-BE49-F238E27FC236}">
                    <a16:creationId xmlns:a16="http://schemas.microsoft.com/office/drawing/2014/main" id="{6B2FF688-BA63-4888-B563-1E0132AC1AAA}"/>
                  </a:ext>
                </a:extLst>
              </p:cNvPr>
              <p:cNvSpPr>
                <a:spLocks/>
              </p:cNvSpPr>
              <p:nvPr/>
            </p:nvSpPr>
            <p:spPr bwMode="auto">
              <a:xfrm>
                <a:off x="3640138" y="3600450"/>
                <a:ext cx="547688" cy="6350"/>
              </a:xfrm>
              <a:custGeom>
                <a:avLst/>
                <a:gdLst>
                  <a:gd name="T0" fmla="*/ 0 w 345"/>
                  <a:gd name="T1" fmla="*/ 0 h 4"/>
                  <a:gd name="T2" fmla="*/ 2147483646 w 345"/>
                  <a:gd name="T3" fmla="*/ 0 h 4"/>
                  <a:gd name="T4" fmla="*/ 2147483646 w 345"/>
                  <a:gd name="T5" fmla="*/ 2147483646 h 4"/>
                  <a:gd name="T6" fmla="*/ 2147483646 w 345"/>
                  <a:gd name="T7" fmla="*/ 2147483646 h 4"/>
                  <a:gd name="T8" fmla="*/ 0 w 345"/>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8" name="iš1ïḍe">
                <a:extLst>
                  <a:ext uri="{FF2B5EF4-FFF2-40B4-BE49-F238E27FC236}">
                    <a16:creationId xmlns:a16="http://schemas.microsoft.com/office/drawing/2014/main" id="{3F261527-2F1B-4A06-BEC7-B64CE23860DE}"/>
                  </a:ext>
                </a:extLst>
              </p:cNvPr>
              <p:cNvSpPr>
                <a:spLocks noChangeArrowheads="1"/>
              </p:cNvSpPr>
              <p:nvPr/>
            </p:nvSpPr>
            <p:spPr bwMode="auto">
              <a:xfrm>
                <a:off x="3737508" y="3406687"/>
                <a:ext cx="352403"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9" name="îSḻîde">
                <a:extLst>
                  <a:ext uri="{FF2B5EF4-FFF2-40B4-BE49-F238E27FC236}">
                    <a16:creationId xmlns:a16="http://schemas.microsoft.com/office/drawing/2014/main" id="{013291EF-3FD7-4A18-9837-1CF095723D29}"/>
                  </a:ext>
                </a:extLst>
              </p:cNvPr>
              <p:cNvSpPr>
                <a:spLocks noChangeArrowheads="1"/>
              </p:cNvSpPr>
              <p:nvPr/>
            </p:nvSpPr>
            <p:spPr bwMode="auto">
              <a:xfrm>
                <a:off x="3747577" y="3416750"/>
                <a:ext cx="32722"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0" name="î$ḻîḑé">
                <a:extLst>
                  <a:ext uri="{FF2B5EF4-FFF2-40B4-BE49-F238E27FC236}">
                    <a16:creationId xmlns:a16="http://schemas.microsoft.com/office/drawing/2014/main" id="{1AF24545-5121-4DA5-9B3B-E48893F00E26}"/>
                  </a:ext>
                </a:extLst>
              </p:cNvPr>
              <p:cNvSpPr>
                <a:spLocks noChangeArrowheads="1"/>
              </p:cNvSpPr>
              <p:nvPr/>
            </p:nvSpPr>
            <p:spPr bwMode="auto">
              <a:xfrm>
                <a:off x="3805471" y="3416750"/>
                <a:ext cx="211442" cy="2517"/>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1" name="íŝļïḓe">
                <a:extLst>
                  <a:ext uri="{FF2B5EF4-FFF2-40B4-BE49-F238E27FC236}">
                    <a16:creationId xmlns:a16="http://schemas.microsoft.com/office/drawing/2014/main" id="{F83DAEE4-19D6-4469-A381-3A9BA34C3996}"/>
                  </a:ext>
                </a:extLst>
              </p:cNvPr>
              <p:cNvSpPr>
                <a:spLocks noChangeArrowheads="1"/>
              </p:cNvSpPr>
              <p:nvPr/>
            </p:nvSpPr>
            <p:spPr bwMode="auto">
              <a:xfrm>
                <a:off x="3810505" y="3421782"/>
                <a:ext cx="503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2" name="îS1iḍé">
                <a:extLst>
                  <a:ext uri="{FF2B5EF4-FFF2-40B4-BE49-F238E27FC236}">
                    <a16:creationId xmlns:a16="http://schemas.microsoft.com/office/drawing/2014/main" id="{D58EEB92-491E-4286-B883-6AFB75095912}"/>
                  </a:ext>
                </a:extLst>
              </p:cNvPr>
              <p:cNvSpPr>
                <a:spLocks noChangeArrowheads="1"/>
              </p:cNvSpPr>
              <p:nvPr/>
            </p:nvSpPr>
            <p:spPr bwMode="auto">
              <a:xfrm>
                <a:off x="3802955" y="3421782"/>
                <a:ext cx="2516"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3" name="išlïdé">
                <a:extLst>
                  <a:ext uri="{FF2B5EF4-FFF2-40B4-BE49-F238E27FC236}">
                    <a16:creationId xmlns:a16="http://schemas.microsoft.com/office/drawing/2014/main" id="{95C8D4AE-4887-48CA-8095-56A9785DC3DB}"/>
                  </a:ext>
                </a:extLst>
              </p:cNvPr>
              <p:cNvSpPr>
                <a:spLocks noChangeArrowheads="1"/>
              </p:cNvSpPr>
              <p:nvPr/>
            </p:nvSpPr>
            <p:spPr bwMode="auto">
              <a:xfrm>
                <a:off x="3790368" y="3421782"/>
                <a:ext cx="503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4" name="ïSlïde">
                <a:extLst>
                  <a:ext uri="{FF2B5EF4-FFF2-40B4-BE49-F238E27FC236}">
                    <a16:creationId xmlns:a16="http://schemas.microsoft.com/office/drawing/2014/main" id="{E4C91DB6-D013-4AFF-B28A-5E1EC57515DF}"/>
                  </a:ext>
                </a:extLst>
              </p:cNvPr>
              <p:cNvSpPr>
                <a:spLocks/>
              </p:cNvSpPr>
              <p:nvPr/>
            </p:nvSpPr>
            <p:spPr bwMode="auto">
              <a:xfrm>
                <a:off x="3822701"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5" name="îşľïďe">
                <a:extLst>
                  <a:ext uri="{FF2B5EF4-FFF2-40B4-BE49-F238E27FC236}">
                    <a16:creationId xmlns:a16="http://schemas.microsoft.com/office/drawing/2014/main" id="{6A25FAE2-DAF9-4523-B0E4-12ECC0798909}"/>
                  </a:ext>
                </a:extLst>
              </p:cNvPr>
              <p:cNvSpPr>
                <a:spLocks/>
              </p:cNvSpPr>
              <p:nvPr/>
            </p:nvSpPr>
            <p:spPr bwMode="auto">
              <a:xfrm>
                <a:off x="3832226"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6" name="ïşľíďê">
                <a:extLst>
                  <a:ext uri="{FF2B5EF4-FFF2-40B4-BE49-F238E27FC236}">
                    <a16:creationId xmlns:a16="http://schemas.microsoft.com/office/drawing/2014/main" id="{B35C804E-FA56-438F-AD60-53F859C895DD}"/>
                  </a:ext>
                </a:extLst>
              </p:cNvPr>
              <p:cNvSpPr>
                <a:spLocks/>
              </p:cNvSpPr>
              <p:nvPr/>
            </p:nvSpPr>
            <p:spPr bwMode="auto">
              <a:xfrm>
                <a:off x="38449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7" name="íś1ïdè">
                <a:extLst>
                  <a:ext uri="{FF2B5EF4-FFF2-40B4-BE49-F238E27FC236}">
                    <a16:creationId xmlns:a16="http://schemas.microsoft.com/office/drawing/2014/main" id="{71ECC601-DE3B-424B-B76E-EBE15A2FCB51}"/>
                  </a:ext>
                </a:extLst>
              </p:cNvPr>
              <p:cNvSpPr>
                <a:spLocks/>
              </p:cNvSpPr>
              <p:nvPr/>
            </p:nvSpPr>
            <p:spPr bwMode="auto">
              <a:xfrm>
                <a:off x="3854451"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8" name="iṩḷiḍe">
                <a:extLst>
                  <a:ext uri="{FF2B5EF4-FFF2-40B4-BE49-F238E27FC236}">
                    <a16:creationId xmlns:a16="http://schemas.microsoft.com/office/drawing/2014/main" id="{C87AD5CF-2375-46CB-AB43-166C425705FA}"/>
                  </a:ext>
                </a:extLst>
              </p:cNvPr>
              <p:cNvSpPr>
                <a:spLocks/>
              </p:cNvSpPr>
              <p:nvPr/>
            </p:nvSpPr>
            <p:spPr bwMode="auto">
              <a:xfrm>
                <a:off x="3865563"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9" name="ïŝ1iďè">
                <a:extLst>
                  <a:ext uri="{FF2B5EF4-FFF2-40B4-BE49-F238E27FC236}">
                    <a16:creationId xmlns:a16="http://schemas.microsoft.com/office/drawing/2014/main" id="{04FE5ED4-A1B2-46F7-AC5C-EBF8D54B5515}"/>
                  </a:ext>
                </a:extLst>
              </p:cNvPr>
              <p:cNvSpPr>
                <a:spLocks/>
              </p:cNvSpPr>
              <p:nvPr/>
            </p:nvSpPr>
            <p:spPr bwMode="auto">
              <a:xfrm>
                <a:off x="3878263"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0" name="íṩļíḋê">
                <a:extLst>
                  <a:ext uri="{FF2B5EF4-FFF2-40B4-BE49-F238E27FC236}">
                    <a16:creationId xmlns:a16="http://schemas.microsoft.com/office/drawing/2014/main" id="{11DCA90C-66E1-4233-8507-24DB19A31891}"/>
                  </a:ext>
                </a:extLst>
              </p:cNvPr>
              <p:cNvSpPr>
                <a:spLocks/>
              </p:cNvSpPr>
              <p:nvPr/>
            </p:nvSpPr>
            <p:spPr bwMode="auto">
              <a:xfrm>
                <a:off x="3887788"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1" name="ïṧ1ïdè">
                <a:extLst>
                  <a:ext uri="{FF2B5EF4-FFF2-40B4-BE49-F238E27FC236}">
                    <a16:creationId xmlns:a16="http://schemas.microsoft.com/office/drawing/2014/main" id="{BEA04F34-270F-44FC-A6AE-FD3AE38B062B}"/>
                  </a:ext>
                </a:extLst>
              </p:cNvPr>
              <p:cNvSpPr>
                <a:spLocks/>
              </p:cNvSpPr>
              <p:nvPr/>
            </p:nvSpPr>
            <p:spPr bwMode="auto">
              <a:xfrm>
                <a:off x="3897313"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2" name="íŝḻîḍé">
                <a:extLst>
                  <a:ext uri="{FF2B5EF4-FFF2-40B4-BE49-F238E27FC236}">
                    <a16:creationId xmlns:a16="http://schemas.microsoft.com/office/drawing/2014/main" id="{E3332C18-69A5-40A1-AA29-FF67E1A88CBB}"/>
                  </a:ext>
                </a:extLst>
              </p:cNvPr>
              <p:cNvSpPr>
                <a:spLocks/>
              </p:cNvSpPr>
              <p:nvPr/>
            </p:nvSpPr>
            <p:spPr bwMode="auto">
              <a:xfrm>
                <a:off x="3908426"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3" name="îşḻïḓé">
                <a:extLst>
                  <a:ext uri="{FF2B5EF4-FFF2-40B4-BE49-F238E27FC236}">
                    <a16:creationId xmlns:a16="http://schemas.microsoft.com/office/drawing/2014/main" id="{CA25CC06-7406-40EE-A932-6A58F301F892}"/>
                  </a:ext>
                </a:extLst>
              </p:cNvPr>
              <p:cNvSpPr>
                <a:spLocks/>
              </p:cNvSpPr>
              <p:nvPr/>
            </p:nvSpPr>
            <p:spPr bwMode="auto">
              <a:xfrm>
                <a:off x="39211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4" name="íśļíďè">
                <a:extLst>
                  <a:ext uri="{FF2B5EF4-FFF2-40B4-BE49-F238E27FC236}">
                    <a16:creationId xmlns:a16="http://schemas.microsoft.com/office/drawing/2014/main" id="{9B14228B-83CE-431C-80FE-28E0D0DBBF48}"/>
                  </a:ext>
                </a:extLst>
              </p:cNvPr>
              <p:cNvSpPr>
                <a:spLocks/>
              </p:cNvSpPr>
              <p:nvPr/>
            </p:nvSpPr>
            <p:spPr bwMode="auto">
              <a:xfrm>
                <a:off x="3930651"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5" name="iŝ1ïdé">
                <a:extLst>
                  <a:ext uri="{FF2B5EF4-FFF2-40B4-BE49-F238E27FC236}">
                    <a16:creationId xmlns:a16="http://schemas.microsoft.com/office/drawing/2014/main" id="{699DA9DD-F12B-4D3D-ACF6-CE5A795E4B2D}"/>
                  </a:ext>
                </a:extLst>
              </p:cNvPr>
              <p:cNvSpPr>
                <a:spLocks/>
              </p:cNvSpPr>
              <p:nvPr/>
            </p:nvSpPr>
            <p:spPr bwMode="auto">
              <a:xfrm>
                <a:off x="3940176"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6" name="is1ídè">
                <a:extLst>
                  <a:ext uri="{FF2B5EF4-FFF2-40B4-BE49-F238E27FC236}">
                    <a16:creationId xmlns:a16="http://schemas.microsoft.com/office/drawing/2014/main" id="{513D9866-16AE-42CF-B859-BBA9BA59AB26}"/>
                  </a:ext>
                </a:extLst>
              </p:cNvPr>
              <p:cNvSpPr>
                <a:spLocks/>
              </p:cNvSpPr>
              <p:nvPr/>
            </p:nvSpPr>
            <p:spPr bwMode="auto">
              <a:xfrm>
                <a:off x="3951288"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7" name="islíďê">
                <a:extLst>
                  <a:ext uri="{FF2B5EF4-FFF2-40B4-BE49-F238E27FC236}">
                    <a16:creationId xmlns:a16="http://schemas.microsoft.com/office/drawing/2014/main" id="{F772595E-F512-4449-89F9-9354B482568C}"/>
                  </a:ext>
                </a:extLst>
              </p:cNvPr>
              <p:cNvSpPr>
                <a:spLocks/>
              </p:cNvSpPr>
              <p:nvPr/>
            </p:nvSpPr>
            <p:spPr bwMode="auto">
              <a:xfrm>
                <a:off x="3963988"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8" name="iṩlíḑê">
                <a:extLst>
                  <a:ext uri="{FF2B5EF4-FFF2-40B4-BE49-F238E27FC236}">
                    <a16:creationId xmlns:a16="http://schemas.microsoft.com/office/drawing/2014/main" id="{4BF62F4F-F9A0-49BE-8B47-05972FACDE6B}"/>
                  </a:ext>
                </a:extLst>
              </p:cNvPr>
              <p:cNvSpPr>
                <a:spLocks/>
              </p:cNvSpPr>
              <p:nvPr/>
            </p:nvSpPr>
            <p:spPr bwMode="auto">
              <a:xfrm>
                <a:off x="3973513"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9" name="îṥḷïďê">
                <a:extLst>
                  <a:ext uri="{FF2B5EF4-FFF2-40B4-BE49-F238E27FC236}">
                    <a16:creationId xmlns:a16="http://schemas.microsoft.com/office/drawing/2014/main" id="{7FC1056A-7D87-45C2-8017-1A02E70CB502}"/>
                  </a:ext>
                </a:extLst>
              </p:cNvPr>
              <p:cNvSpPr>
                <a:spLocks/>
              </p:cNvSpPr>
              <p:nvPr/>
            </p:nvSpPr>
            <p:spPr bwMode="auto">
              <a:xfrm>
                <a:off x="3983038"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0" name="íṥḻïďè">
                <a:extLst>
                  <a:ext uri="{FF2B5EF4-FFF2-40B4-BE49-F238E27FC236}">
                    <a16:creationId xmlns:a16="http://schemas.microsoft.com/office/drawing/2014/main" id="{4F419F49-9743-4180-8510-B8A9D75DA6DB}"/>
                  </a:ext>
                </a:extLst>
              </p:cNvPr>
              <p:cNvSpPr>
                <a:spLocks/>
              </p:cNvSpPr>
              <p:nvPr/>
            </p:nvSpPr>
            <p:spPr bwMode="auto">
              <a:xfrm>
                <a:off x="39973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1" name="íṡḷíḍè">
                <a:extLst>
                  <a:ext uri="{FF2B5EF4-FFF2-40B4-BE49-F238E27FC236}">
                    <a16:creationId xmlns:a16="http://schemas.microsoft.com/office/drawing/2014/main" id="{80C66C94-AA2A-4194-8E7F-C5D3A630FB6C}"/>
                  </a:ext>
                </a:extLst>
              </p:cNvPr>
              <p:cNvSpPr>
                <a:spLocks noChangeArrowheads="1"/>
              </p:cNvSpPr>
              <p:nvPr/>
            </p:nvSpPr>
            <p:spPr bwMode="auto">
              <a:xfrm>
                <a:off x="4006844" y="3421782"/>
                <a:ext cx="2518"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2" name="î$ḷîḑé">
                <a:extLst>
                  <a:ext uri="{FF2B5EF4-FFF2-40B4-BE49-F238E27FC236}">
                    <a16:creationId xmlns:a16="http://schemas.microsoft.com/office/drawing/2014/main" id="{BD6D598D-A582-4EEF-8403-5411A66C6B84}"/>
                  </a:ext>
                </a:extLst>
              </p:cNvPr>
              <p:cNvSpPr>
                <a:spLocks noChangeArrowheads="1"/>
              </p:cNvSpPr>
              <p:nvPr/>
            </p:nvSpPr>
            <p:spPr bwMode="auto">
              <a:xfrm>
                <a:off x="4016913" y="3421782"/>
                <a:ext cx="503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3" name="í$ľîdè">
                <a:extLst>
                  <a:ext uri="{FF2B5EF4-FFF2-40B4-BE49-F238E27FC236}">
                    <a16:creationId xmlns:a16="http://schemas.microsoft.com/office/drawing/2014/main" id="{F796EA83-BFB5-40B5-9A67-0146BF947F83}"/>
                  </a:ext>
                </a:extLst>
              </p:cNvPr>
              <p:cNvSpPr>
                <a:spLocks noChangeArrowheads="1"/>
              </p:cNvSpPr>
              <p:nvPr/>
            </p:nvSpPr>
            <p:spPr bwMode="auto">
              <a:xfrm>
                <a:off x="4026981" y="3421782"/>
                <a:ext cx="7552"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4" name="iṥ1iḍè">
                <a:extLst>
                  <a:ext uri="{FF2B5EF4-FFF2-40B4-BE49-F238E27FC236}">
                    <a16:creationId xmlns:a16="http://schemas.microsoft.com/office/drawing/2014/main" id="{2C9476F6-D8B3-4BFE-9F4C-C226846E275F}"/>
                  </a:ext>
                </a:extLst>
              </p:cNvPr>
              <p:cNvSpPr>
                <a:spLocks noChangeArrowheads="1"/>
              </p:cNvSpPr>
              <p:nvPr/>
            </p:nvSpPr>
            <p:spPr bwMode="auto">
              <a:xfrm>
                <a:off x="4039568" y="3416750"/>
                <a:ext cx="40275"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5" name="ïslidé">
                <a:extLst>
                  <a:ext uri="{FF2B5EF4-FFF2-40B4-BE49-F238E27FC236}">
                    <a16:creationId xmlns:a16="http://schemas.microsoft.com/office/drawing/2014/main" id="{ABF77ADB-9232-43AC-A5C7-5F2DD52358FB}"/>
                  </a:ext>
                </a:extLst>
              </p:cNvPr>
              <p:cNvSpPr>
                <a:spLocks noChangeArrowheads="1"/>
              </p:cNvSpPr>
              <p:nvPr/>
            </p:nvSpPr>
            <p:spPr bwMode="auto">
              <a:xfrm>
                <a:off x="3679613" y="3489710"/>
                <a:ext cx="17621"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6" name="íṡlïďè">
                <a:extLst>
                  <a:ext uri="{FF2B5EF4-FFF2-40B4-BE49-F238E27FC236}">
                    <a16:creationId xmlns:a16="http://schemas.microsoft.com/office/drawing/2014/main" id="{F7097011-CCE4-44DE-9EA7-8BD08F00D30C}"/>
                  </a:ext>
                </a:extLst>
              </p:cNvPr>
              <p:cNvSpPr>
                <a:spLocks/>
              </p:cNvSpPr>
              <p:nvPr/>
            </p:nvSpPr>
            <p:spPr bwMode="auto">
              <a:xfrm>
                <a:off x="3884613" y="3490913"/>
                <a:ext cx="55563" cy="53975"/>
              </a:xfrm>
              <a:custGeom>
                <a:avLst/>
                <a:gdLst>
                  <a:gd name="T0" fmla="*/ 0 w 35"/>
                  <a:gd name="T1" fmla="*/ 0 h 34"/>
                  <a:gd name="T2" fmla="*/ 2147483646 w 35"/>
                  <a:gd name="T3" fmla="*/ 0 h 34"/>
                  <a:gd name="T4" fmla="*/ 2147483646 w 35"/>
                  <a:gd name="T5" fmla="*/ 2147483646 h 34"/>
                  <a:gd name="T6" fmla="*/ 0 w 35"/>
                  <a:gd name="T7" fmla="*/ 2147483646 h 34"/>
                  <a:gd name="T8" fmla="*/ 0 w 35"/>
                  <a:gd name="T9" fmla="*/ 0 h 34"/>
                  <a:gd name="T10" fmla="*/ 0 w 35"/>
                  <a:gd name="T11" fmla="*/ 0 h 34"/>
                  <a:gd name="T12" fmla="*/ 2147483646 w 35"/>
                  <a:gd name="T13" fmla="*/ 2147483646 h 34"/>
                  <a:gd name="T14" fmla="*/ 2147483646 w 35"/>
                  <a:gd name="T15" fmla="*/ 2147483646 h 34"/>
                  <a:gd name="T16" fmla="*/ 2147483646 w 35"/>
                  <a:gd name="T17" fmla="*/ 2147483646 h 34"/>
                  <a:gd name="T18" fmla="*/ 2147483646 w 35"/>
                  <a:gd name="T19" fmla="*/ 2147483646 h 34"/>
                  <a:gd name="T20" fmla="*/ 2147483646 w 35"/>
                  <a:gd name="T21" fmla="*/ 2147483646 h 34"/>
                  <a:gd name="T22" fmla="*/ 2147483646 w 35"/>
                  <a:gd name="T23" fmla="*/ 2147483646 h 34"/>
                  <a:gd name="T24" fmla="*/ 2147483646 w 35"/>
                  <a:gd name="T25" fmla="*/ 2147483646 h 34"/>
                  <a:gd name="T26" fmla="*/ 2147483646 w 35"/>
                  <a:gd name="T27" fmla="*/ 2147483646 h 34"/>
                  <a:gd name="T28" fmla="*/ 2147483646 w 35"/>
                  <a:gd name="T29" fmla="*/ 2147483646 h 34"/>
                  <a:gd name="T30" fmla="*/ 2147483646 w 35"/>
                  <a:gd name="T31" fmla="*/ 2147483646 h 34"/>
                  <a:gd name="T32" fmla="*/ 2147483646 w 35"/>
                  <a:gd name="T33" fmla="*/ 2147483646 h 3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5" h="34">
                    <a:moveTo>
                      <a:pt x="0" y="0"/>
                    </a:moveTo>
                    <a:lnTo>
                      <a:pt x="35" y="0"/>
                    </a:lnTo>
                    <a:lnTo>
                      <a:pt x="35" y="34"/>
                    </a:lnTo>
                    <a:lnTo>
                      <a:pt x="0" y="34"/>
                    </a:lnTo>
                    <a:lnTo>
                      <a:pt x="0" y="0"/>
                    </a:lnTo>
                    <a:close/>
                    <a:moveTo>
                      <a:pt x="4" y="8"/>
                    </a:moveTo>
                    <a:lnTo>
                      <a:pt x="4" y="27"/>
                    </a:lnTo>
                    <a:lnTo>
                      <a:pt x="8" y="27"/>
                    </a:lnTo>
                    <a:lnTo>
                      <a:pt x="8"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7" name="iṧ1ïḓè">
                <a:extLst>
                  <a:ext uri="{FF2B5EF4-FFF2-40B4-BE49-F238E27FC236}">
                    <a16:creationId xmlns:a16="http://schemas.microsoft.com/office/drawing/2014/main" id="{E619620A-8964-40E3-9CD8-F08716E53493}"/>
                  </a:ext>
                </a:extLst>
              </p:cNvPr>
              <p:cNvSpPr>
                <a:spLocks/>
              </p:cNvSpPr>
              <p:nvPr/>
            </p:nvSpPr>
            <p:spPr bwMode="auto">
              <a:xfrm>
                <a:off x="3551238" y="3067050"/>
                <a:ext cx="722313" cy="727075"/>
              </a:xfrm>
              <a:custGeom>
                <a:avLst/>
                <a:gdLst>
                  <a:gd name="T0" fmla="*/ 2147483646 w 219"/>
                  <a:gd name="T1" fmla="*/ 0 h 218"/>
                  <a:gd name="T2" fmla="*/ 2147483646 w 219"/>
                  <a:gd name="T3" fmla="*/ 2147483646 h 218"/>
                  <a:gd name="T4" fmla="*/ 2147483646 w 219"/>
                  <a:gd name="T5" fmla="*/ 2147483646 h 218"/>
                  <a:gd name="T6" fmla="*/ 0 w 219"/>
                  <a:gd name="T7" fmla="*/ 2147483646 h 218"/>
                  <a:gd name="T8" fmla="*/ 2147483646 w 219"/>
                  <a:gd name="T9" fmla="*/ 0 h 218"/>
                  <a:gd name="T10" fmla="*/ 2147483646 w 219"/>
                  <a:gd name="T11" fmla="*/ 2147483646 h 218"/>
                  <a:gd name="T12" fmla="*/ 2147483646 w 219"/>
                  <a:gd name="T13" fmla="*/ 2147483646 h 218"/>
                  <a:gd name="T14" fmla="*/ 2147483646 w 219"/>
                  <a:gd name="T15" fmla="*/ 2147483646 h 218"/>
                  <a:gd name="T16" fmla="*/ 2147483646 w 219"/>
                  <a:gd name="T17" fmla="*/ 2147483646 h 218"/>
                  <a:gd name="T18" fmla="*/ 2147483646 w 219"/>
                  <a:gd name="T19" fmla="*/ 2147483646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9" name="íşḷïḑe">
              <a:extLst>
                <a:ext uri="{FF2B5EF4-FFF2-40B4-BE49-F238E27FC236}">
                  <a16:creationId xmlns:a16="http://schemas.microsoft.com/office/drawing/2014/main" id="{7DD57751-DA63-4F1B-8543-8FE51CFEE646}"/>
                </a:ext>
              </a:extLst>
            </p:cNvPr>
            <p:cNvGrpSpPr>
              <a:grpSpLocks/>
            </p:cNvGrpSpPr>
            <p:nvPr userDrawn="1"/>
          </p:nvGrpSpPr>
          <p:grpSpPr bwMode="auto">
            <a:xfrm>
              <a:off x="4894762" y="471192"/>
              <a:ext cx="4437911" cy="1614111"/>
              <a:chOff x="4412452" y="3106738"/>
              <a:chExt cx="2312689" cy="841148"/>
            </a:xfrm>
          </p:grpSpPr>
          <p:grpSp>
            <p:nvGrpSpPr>
              <p:cNvPr id="10" name="îṥľíḑé">
                <a:extLst>
                  <a:ext uri="{FF2B5EF4-FFF2-40B4-BE49-F238E27FC236}">
                    <a16:creationId xmlns:a16="http://schemas.microsoft.com/office/drawing/2014/main" id="{97078350-B8F5-4EEB-8B1F-6626F2F0E846}"/>
                  </a:ext>
                </a:extLst>
              </p:cNvPr>
              <p:cNvGrpSpPr>
                <a:grpSpLocks/>
              </p:cNvGrpSpPr>
              <p:nvPr/>
            </p:nvGrpSpPr>
            <p:grpSpPr bwMode="auto">
              <a:xfrm>
                <a:off x="4422776" y="3106738"/>
                <a:ext cx="2293937" cy="617538"/>
                <a:chOff x="4422776" y="3106738"/>
                <a:chExt cx="2293937" cy="617538"/>
              </a:xfrm>
            </p:grpSpPr>
            <p:sp>
              <p:nvSpPr>
                <p:cNvPr id="27" name="išḻiḑé">
                  <a:extLst>
                    <a:ext uri="{FF2B5EF4-FFF2-40B4-BE49-F238E27FC236}">
                      <a16:creationId xmlns:a16="http://schemas.microsoft.com/office/drawing/2014/main" id="{A3EEA4F1-4F61-49A9-8FAC-77CC336E2152}"/>
                    </a:ext>
                  </a:extLst>
                </p:cNvPr>
                <p:cNvSpPr>
                  <a:spLocks/>
                </p:cNvSpPr>
                <p:nvPr/>
              </p:nvSpPr>
              <p:spPr bwMode="auto">
                <a:xfrm>
                  <a:off x="4811713" y="3200400"/>
                  <a:ext cx="49213" cy="100013"/>
                </a:xfrm>
                <a:custGeom>
                  <a:avLst/>
                  <a:gdLst>
                    <a:gd name="T0" fmla="*/ 0 w 15"/>
                    <a:gd name="T1" fmla="*/ 2147483646 h 30"/>
                    <a:gd name="T2" fmla="*/ 2147483646 w 15"/>
                    <a:gd name="T3" fmla="*/ 2147483646 h 30"/>
                    <a:gd name="T4" fmla="*/ 0 w 15"/>
                    <a:gd name="T5" fmla="*/ 2147483646 h 30"/>
                    <a:gd name="T6" fmla="*/ 2147483646 w 15"/>
                    <a:gd name="T7" fmla="*/ 2147483646 h 30"/>
                    <a:gd name="T8" fmla="*/ 2147483646 w 15"/>
                    <a:gd name="T9" fmla="*/ 2147483646 h 30"/>
                    <a:gd name="T10" fmla="*/ 2147483646 w 15"/>
                    <a:gd name="T11" fmla="*/ 2147483646 h 30"/>
                    <a:gd name="T12" fmla="*/ 2147483646 w 15"/>
                    <a:gd name="T13" fmla="*/ 2147483646 h 30"/>
                    <a:gd name="T14" fmla="*/ 2147483646 w 15"/>
                    <a:gd name="T15" fmla="*/ 0 h 30"/>
                    <a:gd name="T16" fmla="*/ 0 w 15"/>
                    <a:gd name="T17" fmla="*/ 2147483646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8" name="íṥľíďè">
                  <a:extLst>
                    <a:ext uri="{FF2B5EF4-FFF2-40B4-BE49-F238E27FC236}">
                      <a16:creationId xmlns:a16="http://schemas.microsoft.com/office/drawing/2014/main" id="{C977C968-A8AB-480D-9886-3611110676C9}"/>
                    </a:ext>
                  </a:extLst>
                </p:cNvPr>
                <p:cNvSpPr>
                  <a:spLocks/>
                </p:cNvSpPr>
                <p:nvPr/>
              </p:nvSpPr>
              <p:spPr bwMode="auto">
                <a:xfrm>
                  <a:off x="5221288" y="3184525"/>
                  <a:ext cx="36513" cy="122238"/>
                </a:xfrm>
                <a:custGeom>
                  <a:avLst/>
                  <a:gdLst>
                    <a:gd name="T0" fmla="*/ 0 w 11"/>
                    <a:gd name="T1" fmla="*/ 2147483646 h 37"/>
                    <a:gd name="T2" fmla="*/ 2147483646 w 11"/>
                    <a:gd name="T3" fmla="*/ 2147483646 h 37"/>
                    <a:gd name="T4" fmla="*/ 0 w 11"/>
                    <a:gd name="T5" fmla="*/ 2147483646 h 37"/>
                    <a:gd name="T6" fmla="*/ 0 w 11"/>
                    <a:gd name="T7" fmla="*/ 2147483646 h 37"/>
                    <a:gd name="T8" fmla="*/ 2147483646 w 11"/>
                    <a:gd name="T9" fmla="*/ 2147483646 h 37"/>
                    <a:gd name="T10" fmla="*/ 2147483646 w 11"/>
                    <a:gd name="T11" fmla="*/ 2147483646 h 37"/>
                    <a:gd name="T12" fmla="*/ 2147483646 w 11"/>
                    <a:gd name="T13" fmla="*/ 2147483646 h 37"/>
                    <a:gd name="T14" fmla="*/ 2147483646 w 11"/>
                    <a:gd name="T15" fmla="*/ 2147483646 h 37"/>
                    <a:gd name="T16" fmla="*/ 2147483646 w 11"/>
                    <a:gd name="T17" fmla="*/ 2147483646 h 37"/>
                    <a:gd name="T18" fmla="*/ 2147483646 w 11"/>
                    <a:gd name="T19" fmla="*/ 0 h 37"/>
                    <a:gd name="T20" fmla="*/ 0 w 11"/>
                    <a:gd name="T21" fmla="*/ 2147483646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9" name="íś1iḑe">
                  <a:extLst>
                    <a:ext uri="{FF2B5EF4-FFF2-40B4-BE49-F238E27FC236}">
                      <a16:creationId xmlns:a16="http://schemas.microsoft.com/office/drawing/2014/main" id="{BA605964-49A5-4538-BEC7-AC91251A78E9}"/>
                    </a:ext>
                  </a:extLst>
                </p:cNvPr>
                <p:cNvSpPr>
                  <a:spLocks/>
                </p:cNvSpPr>
                <p:nvPr/>
              </p:nvSpPr>
              <p:spPr bwMode="auto">
                <a:xfrm>
                  <a:off x="4554538" y="3251200"/>
                  <a:ext cx="119063" cy="58738"/>
                </a:xfrm>
                <a:custGeom>
                  <a:avLst/>
                  <a:gdLst>
                    <a:gd name="T0" fmla="*/ 0 w 36"/>
                    <a:gd name="T1" fmla="*/ 2147483646 h 18"/>
                    <a:gd name="T2" fmla="*/ 2147483646 w 36"/>
                    <a:gd name="T3" fmla="*/ 2147483646 h 18"/>
                    <a:gd name="T4" fmla="*/ 2147483646 w 36"/>
                    <a:gd name="T5" fmla="*/ 2147483646 h 18"/>
                    <a:gd name="T6" fmla="*/ 2147483646 w 36"/>
                    <a:gd name="T7" fmla="*/ 2147483646 h 18"/>
                    <a:gd name="T8" fmla="*/ 2147483646 w 36"/>
                    <a:gd name="T9" fmla="*/ 2147483646 h 18"/>
                    <a:gd name="T10" fmla="*/ 2147483646 w 36"/>
                    <a:gd name="T11" fmla="*/ 2147483646 h 18"/>
                    <a:gd name="T12" fmla="*/ 2147483646 w 36"/>
                    <a:gd name="T13" fmla="*/ 2147483646 h 18"/>
                    <a:gd name="T14" fmla="*/ 2147483646 w 36"/>
                    <a:gd name="T15" fmla="*/ 2147483646 h 18"/>
                    <a:gd name="T16" fmla="*/ 2147483646 w 36"/>
                    <a:gd name="T17" fmla="*/ 2147483646 h 18"/>
                    <a:gd name="T18" fmla="*/ 2147483646 w 36"/>
                    <a:gd name="T19" fmla="*/ 2147483646 h 18"/>
                    <a:gd name="T20" fmla="*/ 2147483646 w 36"/>
                    <a:gd name="T21" fmla="*/ 0 h 18"/>
                    <a:gd name="T22" fmla="*/ 2147483646 w 36"/>
                    <a:gd name="T23" fmla="*/ 2147483646 h 18"/>
                    <a:gd name="T24" fmla="*/ 2147483646 w 36"/>
                    <a:gd name="T25" fmla="*/ 2147483646 h 18"/>
                    <a:gd name="T26" fmla="*/ 0 w 36"/>
                    <a:gd name="T27" fmla="*/ 2147483646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0" name="iṩ1iḋè">
                  <a:extLst>
                    <a:ext uri="{FF2B5EF4-FFF2-40B4-BE49-F238E27FC236}">
                      <a16:creationId xmlns:a16="http://schemas.microsoft.com/office/drawing/2014/main" id="{F2461074-7FEE-4034-88EB-058D76ECE903}"/>
                    </a:ext>
                  </a:extLst>
                </p:cNvPr>
                <p:cNvSpPr>
                  <a:spLocks/>
                </p:cNvSpPr>
                <p:nvPr/>
              </p:nvSpPr>
              <p:spPr bwMode="auto">
                <a:xfrm>
                  <a:off x="6359526" y="3263900"/>
                  <a:ext cx="93663" cy="139700"/>
                </a:xfrm>
                <a:custGeom>
                  <a:avLst/>
                  <a:gdLst>
                    <a:gd name="T0" fmla="*/ 2147483646 w 28"/>
                    <a:gd name="T1" fmla="*/ 2147483646 h 42"/>
                    <a:gd name="T2" fmla="*/ 2147483646 w 28"/>
                    <a:gd name="T3" fmla="*/ 2147483646 h 42"/>
                    <a:gd name="T4" fmla="*/ 2147483646 w 28"/>
                    <a:gd name="T5" fmla="*/ 2147483646 h 42"/>
                    <a:gd name="T6" fmla="*/ 2147483646 w 28"/>
                    <a:gd name="T7" fmla="*/ 2147483646 h 42"/>
                    <a:gd name="T8" fmla="*/ 2147483646 w 28"/>
                    <a:gd name="T9" fmla="*/ 2147483646 h 42"/>
                    <a:gd name="T10" fmla="*/ 2147483646 w 28"/>
                    <a:gd name="T11" fmla="*/ 2147483646 h 42"/>
                    <a:gd name="T12" fmla="*/ 0 w 28"/>
                    <a:gd name="T13" fmla="*/ 2147483646 h 42"/>
                    <a:gd name="T14" fmla="*/ 0 w 28"/>
                    <a:gd name="T15" fmla="*/ 2147483646 h 42"/>
                    <a:gd name="T16" fmla="*/ 2147483646 w 28"/>
                    <a:gd name="T17" fmla="*/ 2147483646 h 42"/>
                    <a:gd name="T18" fmla="*/ 2147483646 w 28"/>
                    <a:gd name="T19" fmla="*/ 2147483646 h 42"/>
                    <a:gd name="T20" fmla="*/ 2147483646 w 28"/>
                    <a:gd name="T21" fmla="*/ 2147483646 h 42"/>
                    <a:gd name="T22" fmla="*/ 2147483646 w 28"/>
                    <a:gd name="T23" fmla="*/ 2147483646 h 42"/>
                    <a:gd name="T24" fmla="*/ 2147483646 w 28"/>
                    <a:gd name="T25" fmla="*/ 2147483646 h 42"/>
                    <a:gd name="T26" fmla="*/ 2147483646 w 28"/>
                    <a:gd name="T27" fmla="*/ 2147483646 h 42"/>
                    <a:gd name="T28" fmla="*/ 2147483646 w 28"/>
                    <a:gd name="T29" fmla="*/ 2147483646 h 42"/>
                    <a:gd name="T30" fmla="*/ 2147483646 w 28"/>
                    <a:gd name="T31" fmla="*/ 2147483646 h 42"/>
                    <a:gd name="T32" fmla="*/ 2147483646 w 28"/>
                    <a:gd name="T33" fmla="*/ 2147483646 h 42"/>
                    <a:gd name="T34" fmla="*/ 2147483646 w 28"/>
                    <a:gd name="T35" fmla="*/ 2147483646 h 42"/>
                    <a:gd name="T36" fmla="*/ 2147483646 w 28"/>
                    <a:gd name="T37" fmla="*/ 2147483646 h 42"/>
                    <a:gd name="T38" fmla="*/ 2147483646 w 28"/>
                    <a:gd name="T39" fmla="*/ 2147483646 h 42"/>
                    <a:gd name="T40" fmla="*/ 2147483646 w 28"/>
                    <a:gd name="T41" fmla="*/ 0 h 42"/>
                    <a:gd name="T42" fmla="*/ 2147483646 w 28"/>
                    <a:gd name="T43" fmla="*/ 2147483646 h 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1" name="íṩlïḓè">
                  <a:extLst>
                    <a:ext uri="{FF2B5EF4-FFF2-40B4-BE49-F238E27FC236}">
                      <a16:creationId xmlns:a16="http://schemas.microsoft.com/office/drawing/2014/main" id="{634979B6-10DB-4E19-A374-DEF2C7EC8DED}"/>
                    </a:ext>
                  </a:extLst>
                </p:cNvPr>
                <p:cNvSpPr>
                  <a:spLocks/>
                </p:cNvSpPr>
                <p:nvPr/>
              </p:nvSpPr>
              <p:spPr bwMode="auto">
                <a:xfrm>
                  <a:off x="5826126" y="3273425"/>
                  <a:ext cx="223838" cy="293688"/>
                </a:xfrm>
                <a:custGeom>
                  <a:avLst/>
                  <a:gdLst>
                    <a:gd name="T0" fmla="*/ 2147483646 w 68"/>
                    <a:gd name="T1" fmla="*/ 2147483646 h 88"/>
                    <a:gd name="T2" fmla="*/ 2147483646 w 68"/>
                    <a:gd name="T3" fmla="*/ 2147483646 h 88"/>
                    <a:gd name="T4" fmla="*/ 2147483646 w 68"/>
                    <a:gd name="T5" fmla="*/ 2147483646 h 88"/>
                    <a:gd name="T6" fmla="*/ 2147483646 w 68"/>
                    <a:gd name="T7" fmla="*/ 2147483646 h 88"/>
                    <a:gd name="T8" fmla="*/ 2147483646 w 68"/>
                    <a:gd name="T9" fmla="*/ 0 h 88"/>
                    <a:gd name="T10" fmla="*/ 2147483646 w 68"/>
                    <a:gd name="T11" fmla="*/ 2147483646 h 88"/>
                    <a:gd name="T12" fmla="*/ 2147483646 w 68"/>
                    <a:gd name="T13" fmla="*/ 2147483646 h 88"/>
                    <a:gd name="T14" fmla="*/ 2147483646 w 68"/>
                    <a:gd name="T15" fmla="*/ 2147483646 h 88"/>
                    <a:gd name="T16" fmla="*/ 2147483646 w 68"/>
                    <a:gd name="T17" fmla="*/ 2147483646 h 88"/>
                    <a:gd name="T18" fmla="*/ 2147483646 w 68"/>
                    <a:gd name="T19" fmla="*/ 2147483646 h 88"/>
                    <a:gd name="T20" fmla="*/ 2147483646 w 68"/>
                    <a:gd name="T21" fmla="*/ 2147483646 h 88"/>
                    <a:gd name="T22" fmla="*/ 2147483646 w 68"/>
                    <a:gd name="T23" fmla="*/ 2147483646 h 88"/>
                    <a:gd name="T24" fmla="*/ 2147483646 w 68"/>
                    <a:gd name="T25" fmla="*/ 2147483646 h 88"/>
                    <a:gd name="T26" fmla="*/ 2147483646 w 68"/>
                    <a:gd name="T27" fmla="*/ 2147483646 h 88"/>
                    <a:gd name="T28" fmla="*/ 0 w 68"/>
                    <a:gd name="T29" fmla="*/ 2147483646 h 88"/>
                    <a:gd name="T30" fmla="*/ 2147483646 w 68"/>
                    <a:gd name="T31" fmla="*/ 2147483646 h 88"/>
                    <a:gd name="T32" fmla="*/ 2147483646 w 68"/>
                    <a:gd name="T33" fmla="*/ 2147483646 h 88"/>
                    <a:gd name="T34" fmla="*/ 2147483646 w 68"/>
                    <a:gd name="T35" fmla="*/ 2147483646 h 88"/>
                    <a:gd name="T36" fmla="*/ 2147483646 w 68"/>
                    <a:gd name="T37" fmla="*/ 2147483646 h 88"/>
                    <a:gd name="T38" fmla="*/ 2147483646 w 68"/>
                    <a:gd name="T39" fmla="*/ 2147483646 h 88"/>
                    <a:gd name="T40" fmla="*/ 2147483646 w 68"/>
                    <a:gd name="T41" fmla="*/ 2147483646 h 88"/>
                    <a:gd name="T42" fmla="*/ 2147483646 w 68"/>
                    <a:gd name="T43" fmla="*/ 2147483646 h 88"/>
                    <a:gd name="T44" fmla="*/ 2147483646 w 68"/>
                    <a:gd name="T45" fmla="*/ 2147483646 h 88"/>
                    <a:gd name="T46" fmla="*/ 2147483646 w 68"/>
                    <a:gd name="T47" fmla="*/ 2147483646 h 88"/>
                    <a:gd name="T48" fmla="*/ 2147483646 w 68"/>
                    <a:gd name="T49" fmla="*/ 2147483646 h 88"/>
                    <a:gd name="T50" fmla="*/ 2147483646 w 68"/>
                    <a:gd name="T51" fmla="*/ 2147483646 h 88"/>
                    <a:gd name="T52" fmla="*/ 2147483646 w 68"/>
                    <a:gd name="T53" fmla="*/ 2147483646 h 88"/>
                    <a:gd name="T54" fmla="*/ 2147483646 w 68"/>
                    <a:gd name="T55" fmla="*/ 2147483646 h 88"/>
                    <a:gd name="T56" fmla="*/ 2147483646 w 68"/>
                    <a:gd name="T57" fmla="*/ 2147483646 h 88"/>
                    <a:gd name="T58" fmla="*/ 2147483646 w 68"/>
                    <a:gd name="T59" fmla="*/ 2147483646 h 88"/>
                    <a:gd name="T60" fmla="*/ 2147483646 w 68"/>
                    <a:gd name="T61" fmla="*/ 2147483646 h 88"/>
                    <a:gd name="T62" fmla="*/ 2147483646 w 68"/>
                    <a:gd name="T63" fmla="*/ 2147483646 h 88"/>
                    <a:gd name="T64" fmla="*/ 2147483646 w 68"/>
                    <a:gd name="T65" fmla="*/ 2147483646 h 88"/>
                    <a:gd name="T66" fmla="*/ 2147483646 w 68"/>
                    <a:gd name="T67" fmla="*/ 2147483646 h 88"/>
                    <a:gd name="T68" fmla="*/ 2147483646 w 68"/>
                    <a:gd name="T69" fmla="*/ 2147483646 h 88"/>
                    <a:gd name="T70" fmla="*/ 2147483646 w 68"/>
                    <a:gd name="T71" fmla="*/ 2147483646 h 88"/>
                    <a:gd name="T72" fmla="*/ 2147483646 w 68"/>
                    <a:gd name="T73" fmla="*/ 2147483646 h 88"/>
                    <a:gd name="T74" fmla="*/ 2147483646 w 68"/>
                    <a:gd name="T75" fmla="*/ 2147483646 h 88"/>
                    <a:gd name="T76" fmla="*/ 2147483646 w 68"/>
                    <a:gd name="T77" fmla="*/ 2147483646 h 88"/>
                    <a:gd name="T78" fmla="*/ 2147483646 w 68"/>
                    <a:gd name="T79" fmla="*/ 2147483646 h 88"/>
                    <a:gd name="T80" fmla="*/ 2147483646 w 68"/>
                    <a:gd name="T81" fmla="*/ 2147483646 h 88"/>
                    <a:gd name="T82" fmla="*/ 2147483646 w 68"/>
                    <a:gd name="T83" fmla="*/ 2147483646 h 88"/>
                    <a:gd name="T84" fmla="*/ 2147483646 w 68"/>
                    <a:gd name="T85" fmla="*/ 2147483646 h 88"/>
                    <a:gd name="T86" fmla="*/ 2147483646 w 68"/>
                    <a:gd name="T87" fmla="*/ 2147483646 h 88"/>
                    <a:gd name="T88" fmla="*/ 2147483646 w 68"/>
                    <a:gd name="T89" fmla="*/ 2147483646 h 88"/>
                    <a:gd name="T90" fmla="*/ 2147483646 w 68"/>
                    <a:gd name="T91" fmla="*/ 2147483646 h 88"/>
                    <a:gd name="T92" fmla="*/ 2147483646 w 68"/>
                    <a:gd name="T93" fmla="*/ 2147483646 h 8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2" name="ísḷïďè">
                  <a:extLst>
                    <a:ext uri="{FF2B5EF4-FFF2-40B4-BE49-F238E27FC236}">
                      <a16:creationId xmlns:a16="http://schemas.microsoft.com/office/drawing/2014/main" id="{BB8281E9-D6B8-4F84-A8E8-9B87FC27D6A1}"/>
                    </a:ext>
                  </a:extLst>
                </p:cNvPr>
                <p:cNvSpPr>
                  <a:spLocks/>
                </p:cNvSpPr>
                <p:nvPr/>
              </p:nvSpPr>
              <p:spPr bwMode="auto">
                <a:xfrm>
                  <a:off x="4518026" y="3506788"/>
                  <a:ext cx="53975" cy="71438"/>
                </a:xfrm>
                <a:custGeom>
                  <a:avLst/>
                  <a:gdLst>
                    <a:gd name="T0" fmla="*/ 2147483646 w 16"/>
                    <a:gd name="T1" fmla="*/ 2147483646 h 21"/>
                    <a:gd name="T2" fmla="*/ 2147483646 w 16"/>
                    <a:gd name="T3" fmla="*/ 2147483646 h 21"/>
                    <a:gd name="T4" fmla="*/ 2147483646 w 16"/>
                    <a:gd name="T5" fmla="*/ 2147483646 h 21"/>
                    <a:gd name="T6" fmla="*/ 2147483646 w 16"/>
                    <a:gd name="T7" fmla="*/ 0 h 21"/>
                    <a:gd name="T8" fmla="*/ 2147483646 w 16"/>
                    <a:gd name="T9" fmla="*/ 2147483646 h 21"/>
                    <a:gd name="T10" fmla="*/ 2147483646 w 16"/>
                    <a:gd name="T11" fmla="*/ 2147483646 h 21"/>
                    <a:gd name="T12" fmla="*/ 2147483646 w 16"/>
                    <a:gd name="T13" fmla="*/ 2147483646 h 21"/>
                    <a:gd name="T14" fmla="*/ 2147483646 w 16"/>
                    <a:gd name="T15" fmla="*/ 2147483646 h 21"/>
                    <a:gd name="T16" fmla="*/ 0 w 16"/>
                    <a:gd name="T17" fmla="*/ 2147483646 h 21"/>
                    <a:gd name="T18" fmla="*/ 2147483646 w 16"/>
                    <a:gd name="T19" fmla="*/ 2147483646 h 21"/>
                    <a:gd name="T20" fmla="*/ 2147483646 w 16"/>
                    <a:gd name="T21" fmla="*/ 2147483646 h 21"/>
                    <a:gd name="T22" fmla="*/ 2147483646 w 16"/>
                    <a:gd name="T23" fmla="*/ 2147483646 h 21"/>
                    <a:gd name="T24" fmla="*/ 2147483646 w 16"/>
                    <a:gd name="T25" fmla="*/ 2147483646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3" name="îṧļîḓé">
                  <a:extLst>
                    <a:ext uri="{FF2B5EF4-FFF2-40B4-BE49-F238E27FC236}">
                      <a16:creationId xmlns:a16="http://schemas.microsoft.com/office/drawing/2014/main" id="{6F114408-5D3E-4AFC-9D2C-B98D449B9B17}"/>
                    </a:ext>
                  </a:extLst>
                </p:cNvPr>
                <p:cNvSpPr>
                  <a:spLocks/>
                </p:cNvSpPr>
                <p:nvPr/>
              </p:nvSpPr>
              <p:spPr bwMode="auto">
                <a:xfrm>
                  <a:off x="5319713" y="3133725"/>
                  <a:ext cx="222250" cy="500063"/>
                </a:xfrm>
                <a:custGeom>
                  <a:avLst/>
                  <a:gdLst>
                    <a:gd name="T0" fmla="*/ 2147483646 w 67"/>
                    <a:gd name="T1" fmla="*/ 2147483646 h 150"/>
                    <a:gd name="T2" fmla="*/ 2147483646 w 67"/>
                    <a:gd name="T3" fmla="*/ 2147483646 h 150"/>
                    <a:gd name="T4" fmla="*/ 2147483646 w 67"/>
                    <a:gd name="T5" fmla="*/ 2147483646 h 150"/>
                    <a:gd name="T6" fmla="*/ 2147483646 w 67"/>
                    <a:gd name="T7" fmla="*/ 2147483646 h 150"/>
                    <a:gd name="T8" fmla="*/ 2147483646 w 67"/>
                    <a:gd name="T9" fmla="*/ 2147483646 h 150"/>
                    <a:gd name="T10" fmla="*/ 2147483646 w 67"/>
                    <a:gd name="T11" fmla="*/ 2147483646 h 150"/>
                    <a:gd name="T12" fmla="*/ 2147483646 w 67"/>
                    <a:gd name="T13" fmla="*/ 2147483646 h 150"/>
                    <a:gd name="T14" fmla="*/ 2147483646 w 67"/>
                    <a:gd name="T15" fmla="*/ 2147483646 h 150"/>
                    <a:gd name="T16" fmla="*/ 2147483646 w 67"/>
                    <a:gd name="T17" fmla="*/ 2147483646 h 150"/>
                    <a:gd name="T18" fmla="*/ 2147483646 w 67"/>
                    <a:gd name="T19" fmla="*/ 2147483646 h 150"/>
                    <a:gd name="T20" fmla="*/ 2147483646 w 67"/>
                    <a:gd name="T21" fmla="*/ 2147483646 h 150"/>
                    <a:gd name="T22" fmla="*/ 2147483646 w 67"/>
                    <a:gd name="T23" fmla="*/ 2147483646 h 150"/>
                    <a:gd name="T24" fmla="*/ 2147483646 w 67"/>
                    <a:gd name="T25" fmla="*/ 2147483646 h 150"/>
                    <a:gd name="T26" fmla="*/ 2147483646 w 67"/>
                    <a:gd name="T27" fmla="*/ 2147483646 h 150"/>
                    <a:gd name="T28" fmla="*/ 2147483646 w 67"/>
                    <a:gd name="T29" fmla="*/ 2147483646 h 150"/>
                    <a:gd name="T30" fmla="*/ 2147483646 w 67"/>
                    <a:gd name="T31" fmla="*/ 2147483646 h 150"/>
                    <a:gd name="T32" fmla="*/ 2147483646 w 67"/>
                    <a:gd name="T33" fmla="*/ 2147483646 h 150"/>
                    <a:gd name="T34" fmla="*/ 2147483646 w 67"/>
                    <a:gd name="T35" fmla="*/ 2147483646 h 150"/>
                    <a:gd name="T36" fmla="*/ 2147483646 w 67"/>
                    <a:gd name="T37" fmla="*/ 2147483646 h 150"/>
                    <a:gd name="T38" fmla="*/ 2147483646 w 67"/>
                    <a:gd name="T39" fmla="*/ 2147483646 h 150"/>
                    <a:gd name="T40" fmla="*/ 2147483646 w 67"/>
                    <a:gd name="T41" fmla="*/ 2147483646 h 150"/>
                    <a:gd name="T42" fmla="*/ 2147483646 w 67"/>
                    <a:gd name="T43" fmla="*/ 2147483646 h 150"/>
                    <a:gd name="T44" fmla="*/ 2147483646 w 67"/>
                    <a:gd name="T45" fmla="*/ 2147483646 h 150"/>
                    <a:gd name="T46" fmla="*/ 2147483646 w 67"/>
                    <a:gd name="T47" fmla="*/ 2147483646 h 150"/>
                    <a:gd name="T48" fmla="*/ 2147483646 w 67"/>
                    <a:gd name="T49" fmla="*/ 2147483646 h 150"/>
                    <a:gd name="T50" fmla="*/ 2147483646 w 67"/>
                    <a:gd name="T51" fmla="*/ 2147483646 h 150"/>
                    <a:gd name="T52" fmla="*/ 2147483646 w 67"/>
                    <a:gd name="T53" fmla="*/ 2147483646 h 150"/>
                    <a:gd name="T54" fmla="*/ 2147483646 w 67"/>
                    <a:gd name="T55" fmla="*/ 2147483646 h 150"/>
                    <a:gd name="T56" fmla="*/ 2147483646 w 67"/>
                    <a:gd name="T57" fmla="*/ 2147483646 h 150"/>
                    <a:gd name="T58" fmla="*/ 2147483646 w 67"/>
                    <a:gd name="T59" fmla="*/ 2147483646 h 150"/>
                    <a:gd name="T60" fmla="*/ 2147483646 w 67"/>
                    <a:gd name="T61" fmla="*/ 2147483646 h 150"/>
                    <a:gd name="T62" fmla="*/ 2147483646 w 67"/>
                    <a:gd name="T63" fmla="*/ 2147483646 h 150"/>
                    <a:gd name="T64" fmla="*/ 2147483646 w 67"/>
                    <a:gd name="T65" fmla="*/ 2147483646 h 150"/>
                    <a:gd name="T66" fmla="*/ 2147483646 w 67"/>
                    <a:gd name="T67" fmla="*/ 2147483646 h 150"/>
                    <a:gd name="T68" fmla="*/ 2147483646 w 67"/>
                    <a:gd name="T69" fmla="*/ 2147483646 h 150"/>
                    <a:gd name="T70" fmla="*/ 2147483646 w 67"/>
                    <a:gd name="T71" fmla="*/ 2147483646 h 150"/>
                    <a:gd name="T72" fmla="*/ 2147483646 w 67"/>
                    <a:gd name="T73" fmla="*/ 2147483646 h 150"/>
                    <a:gd name="T74" fmla="*/ 2147483646 w 67"/>
                    <a:gd name="T75" fmla="*/ 2147483646 h 150"/>
                    <a:gd name="T76" fmla="*/ 2147483646 w 67"/>
                    <a:gd name="T77" fmla="*/ 2147483646 h 150"/>
                    <a:gd name="T78" fmla="*/ 2147483646 w 67"/>
                    <a:gd name="T79" fmla="*/ 2147483646 h 150"/>
                    <a:gd name="T80" fmla="*/ 2147483646 w 67"/>
                    <a:gd name="T81" fmla="*/ 2147483646 h 150"/>
                    <a:gd name="T82" fmla="*/ 2147483646 w 67"/>
                    <a:gd name="T83" fmla="*/ 2147483646 h 150"/>
                    <a:gd name="T84" fmla="*/ 2147483646 w 67"/>
                    <a:gd name="T85" fmla="*/ 2147483646 h 150"/>
                    <a:gd name="T86" fmla="*/ 2147483646 w 67"/>
                    <a:gd name="T87" fmla="*/ 2147483646 h 150"/>
                    <a:gd name="T88" fmla="*/ 2147483646 w 67"/>
                    <a:gd name="T89" fmla="*/ 2147483646 h 150"/>
                    <a:gd name="T90" fmla="*/ 2147483646 w 67"/>
                    <a:gd name="T91" fmla="*/ 2147483646 h 150"/>
                    <a:gd name="T92" fmla="*/ 2147483646 w 67"/>
                    <a:gd name="T93" fmla="*/ 2147483646 h 150"/>
                    <a:gd name="T94" fmla="*/ 2147483646 w 67"/>
                    <a:gd name="T95" fmla="*/ 2147483646 h 150"/>
                    <a:gd name="T96" fmla="*/ 2147483646 w 67"/>
                    <a:gd name="T97" fmla="*/ 2147483646 h 150"/>
                    <a:gd name="T98" fmla="*/ 2147483646 w 67"/>
                    <a:gd name="T99" fmla="*/ 2147483646 h 150"/>
                    <a:gd name="T100" fmla="*/ 2147483646 w 67"/>
                    <a:gd name="T101" fmla="*/ 2147483646 h 150"/>
                    <a:gd name="T102" fmla="*/ 2147483646 w 67"/>
                    <a:gd name="T103" fmla="*/ 2147483646 h 1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4" name="iSļïḑé">
                  <a:extLst>
                    <a:ext uri="{FF2B5EF4-FFF2-40B4-BE49-F238E27FC236}">
                      <a16:creationId xmlns:a16="http://schemas.microsoft.com/office/drawing/2014/main" id="{6136C0BA-784A-4078-A8B2-69B376CCE000}"/>
                    </a:ext>
                  </a:extLst>
                </p:cNvPr>
                <p:cNvSpPr>
                  <a:spLocks/>
                </p:cNvSpPr>
                <p:nvPr/>
              </p:nvSpPr>
              <p:spPr bwMode="auto">
                <a:xfrm>
                  <a:off x="4422776" y="3106738"/>
                  <a:ext cx="412750" cy="596900"/>
                </a:xfrm>
                <a:custGeom>
                  <a:avLst/>
                  <a:gdLst>
                    <a:gd name="T0" fmla="*/ 2147483646 w 125"/>
                    <a:gd name="T1" fmla="*/ 2147483646 h 179"/>
                    <a:gd name="T2" fmla="*/ 2147483646 w 125"/>
                    <a:gd name="T3" fmla="*/ 2147483646 h 179"/>
                    <a:gd name="T4" fmla="*/ 2147483646 w 125"/>
                    <a:gd name="T5" fmla="*/ 2147483646 h 179"/>
                    <a:gd name="T6" fmla="*/ 2147483646 w 125"/>
                    <a:gd name="T7" fmla="*/ 2147483646 h 179"/>
                    <a:gd name="T8" fmla="*/ 2147483646 w 125"/>
                    <a:gd name="T9" fmla="*/ 2147483646 h 179"/>
                    <a:gd name="T10" fmla="*/ 2147483646 w 125"/>
                    <a:gd name="T11" fmla="*/ 2147483646 h 179"/>
                    <a:gd name="T12" fmla="*/ 2147483646 w 125"/>
                    <a:gd name="T13" fmla="*/ 2147483646 h 179"/>
                    <a:gd name="T14" fmla="*/ 2147483646 w 125"/>
                    <a:gd name="T15" fmla="*/ 2147483646 h 179"/>
                    <a:gd name="T16" fmla="*/ 2147483646 w 125"/>
                    <a:gd name="T17" fmla="*/ 2147483646 h 179"/>
                    <a:gd name="T18" fmla="*/ 2147483646 w 125"/>
                    <a:gd name="T19" fmla="*/ 2147483646 h 179"/>
                    <a:gd name="T20" fmla="*/ 2147483646 w 125"/>
                    <a:gd name="T21" fmla="*/ 2147483646 h 179"/>
                    <a:gd name="T22" fmla="*/ 2147483646 w 125"/>
                    <a:gd name="T23" fmla="*/ 0 h 179"/>
                    <a:gd name="T24" fmla="*/ 2147483646 w 125"/>
                    <a:gd name="T25" fmla="*/ 0 h 179"/>
                    <a:gd name="T26" fmla="*/ 2147483646 w 125"/>
                    <a:gd name="T27" fmla="*/ 2147483646 h 179"/>
                    <a:gd name="T28" fmla="*/ 2147483646 w 125"/>
                    <a:gd name="T29" fmla="*/ 2147483646 h 179"/>
                    <a:gd name="T30" fmla="*/ 2147483646 w 125"/>
                    <a:gd name="T31" fmla="*/ 2147483646 h 179"/>
                    <a:gd name="T32" fmla="*/ 2147483646 w 125"/>
                    <a:gd name="T33" fmla="*/ 2147483646 h 179"/>
                    <a:gd name="T34" fmla="*/ 0 w 125"/>
                    <a:gd name="T35" fmla="*/ 2147483646 h 179"/>
                    <a:gd name="T36" fmla="*/ 2147483646 w 125"/>
                    <a:gd name="T37" fmla="*/ 2147483646 h 179"/>
                    <a:gd name="T38" fmla="*/ 2147483646 w 125"/>
                    <a:gd name="T39" fmla="*/ 2147483646 h 179"/>
                    <a:gd name="T40" fmla="*/ 2147483646 w 125"/>
                    <a:gd name="T41" fmla="*/ 2147483646 h 179"/>
                    <a:gd name="T42" fmla="*/ 2147483646 w 125"/>
                    <a:gd name="T43" fmla="*/ 2147483646 h 179"/>
                    <a:gd name="T44" fmla="*/ 2147483646 w 125"/>
                    <a:gd name="T45" fmla="*/ 2147483646 h 179"/>
                    <a:gd name="T46" fmla="*/ 2147483646 w 125"/>
                    <a:gd name="T47" fmla="*/ 2147483646 h 179"/>
                    <a:gd name="T48" fmla="*/ 2147483646 w 125"/>
                    <a:gd name="T49" fmla="*/ 2147483646 h 179"/>
                    <a:gd name="T50" fmla="*/ 2147483646 w 125"/>
                    <a:gd name="T51" fmla="*/ 2147483646 h 179"/>
                    <a:gd name="T52" fmla="*/ 2147483646 w 125"/>
                    <a:gd name="T53" fmla="*/ 2147483646 h 179"/>
                    <a:gd name="T54" fmla="*/ 2147483646 w 125"/>
                    <a:gd name="T55" fmla="*/ 2147483646 h 179"/>
                    <a:gd name="T56" fmla="*/ 2147483646 w 125"/>
                    <a:gd name="T57" fmla="*/ 2147483646 h 179"/>
                    <a:gd name="T58" fmla="*/ 2147483646 w 125"/>
                    <a:gd name="T59" fmla="*/ 2147483646 h 179"/>
                    <a:gd name="T60" fmla="*/ 2147483646 w 125"/>
                    <a:gd name="T61" fmla="*/ 2147483646 h 179"/>
                    <a:gd name="T62" fmla="*/ 2147483646 w 125"/>
                    <a:gd name="T63" fmla="*/ 2147483646 h 179"/>
                    <a:gd name="T64" fmla="*/ 2147483646 w 125"/>
                    <a:gd name="T65" fmla="*/ 2147483646 h 179"/>
                    <a:gd name="T66" fmla="*/ 2147483646 w 125"/>
                    <a:gd name="T67" fmla="*/ 2147483646 h 179"/>
                    <a:gd name="T68" fmla="*/ 2147483646 w 125"/>
                    <a:gd name="T69" fmla="*/ 2147483646 h 179"/>
                    <a:gd name="T70" fmla="*/ 2147483646 w 125"/>
                    <a:gd name="T71" fmla="*/ 2147483646 h 179"/>
                    <a:gd name="T72" fmla="*/ 2147483646 w 125"/>
                    <a:gd name="T73" fmla="*/ 2147483646 h 179"/>
                    <a:gd name="T74" fmla="*/ 2147483646 w 125"/>
                    <a:gd name="T75" fmla="*/ 2147483646 h 179"/>
                    <a:gd name="T76" fmla="*/ 2147483646 w 125"/>
                    <a:gd name="T77" fmla="*/ 2147483646 h 179"/>
                    <a:gd name="T78" fmla="*/ 2147483646 w 125"/>
                    <a:gd name="T79" fmla="*/ 2147483646 h 179"/>
                    <a:gd name="T80" fmla="*/ 2147483646 w 125"/>
                    <a:gd name="T81" fmla="*/ 2147483646 h 179"/>
                    <a:gd name="T82" fmla="*/ 2147483646 w 125"/>
                    <a:gd name="T83" fmla="*/ 2147483646 h 179"/>
                    <a:gd name="T84" fmla="*/ 2147483646 w 125"/>
                    <a:gd name="T85" fmla="*/ 2147483646 h 179"/>
                    <a:gd name="T86" fmla="*/ 2147483646 w 125"/>
                    <a:gd name="T87" fmla="*/ 2147483646 h 179"/>
                    <a:gd name="T88" fmla="*/ 2147483646 w 125"/>
                    <a:gd name="T89" fmla="*/ 2147483646 h 179"/>
                    <a:gd name="T90" fmla="*/ 2147483646 w 125"/>
                    <a:gd name="T91" fmla="*/ 2147483646 h 179"/>
                    <a:gd name="T92" fmla="*/ 2147483646 w 125"/>
                    <a:gd name="T93" fmla="*/ 2147483646 h 179"/>
                    <a:gd name="T94" fmla="*/ 2147483646 w 125"/>
                    <a:gd name="T95" fmla="*/ 2147483646 h 179"/>
                    <a:gd name="T96" fmla="*/ 2147483646 w 125"/>
                    <a:gd name="T97" fmla="*/ 2147483646 h 179"/>
                    <a:gd name="T98" fmla="*/ 2147483646 w 125"/>
                    <a:gd name="T99" fmla="*/ 2147483646 h 179"/>
                    <a:gd name="T100" fmla="*/ 2147483646 w 125"/>
                    <a:gd name="T101" fmla="*/ 2147483646 h 17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5" name="íšlïďè">
                  <a:extLst>
                    <a:ext uri="{FF2B5EF4-FFF2-40B4-BE49-F238E27FC236}">
                      <a16:creationId xmlns:a16="http://schemas.microsoft.com/office/drawing/2014/main" id="{4D519B22-3BAD-4444-A3A8-0C9CEA5EFFC7}"/>
                    </a:ext>
                  </a:extLst>
                </p:cNvPr>
                <p:cNvSpPr>
                  <a:spLocks/>
                </p:cNvSpPr>
                <p:nvPr/>
              </p:nvSpPr>
              <p:spPr bwMode="auto">
                <a:xfrm>
                  <a:off x="5478463" y="3581400"/>
                  <a:ext cx="46038" cy="76200"/>
                </a:xfrm>
                <a:custGeom>
                  <a:avLst/>
                  <a:gdLst>
                    <a:gd name="T0" fmla="*/ 2147483646 w 14"/>
                    <a:gd name="T1" fmla="*/ 2147483646 h 23"/>
                    <a:gd name="T2" fmla="*/ 2147483646 w 14"/>
                    <a:gd name="T3" fmla="*/ 2147483646 h 23"/>
                    <a:gd name="T4" fmla="*/ 2147483646 w 14"/>
                    <a:gd name="T5" fmla="*/ 0 h 23"/>
                    <a:gd name="T6" fmla="*/ 0 w 14"/>
                    <a:gd name="T7" fmla="*/ 2147483646 h 23"/>
                    <a:gd name="T8" fmla="*/ 2147483646 w 14"/>
                    <a:gd name="T9" fmla="*/ 2147483646 h 23"/>
                    <a:gd name="T10" fmla="*/ 2147483646 w 14"/>
                    <a:gd name="T11" fmla="*/ 2147483646 h 23"/>
                    <a:gd name="T12" fmla="*/ 2147483646 w 14"/>
                    <a:gd name="T13" fmla="*/ 2147483646 h 23"/>
                    <a:gd name="T14" fmla="*/ 2147483646 w 14"/>
                    <a:gd name="T15" fmla="*/ 2147483646 h 23"/>
                    <a:gd name="T16" fmla="*/ 2147483646 w 14"/>
                    <a:gd name="T17" fmla="*/ 2147483646 h 23"/>
                    <a:gd name="T18" fmla="*/ 2147483646 w 14"/>
                    <a:gd name="T19" fmla="*/ 2147483646 h 23"/>
                    <a:gd name="T20" fmla="*/ 2147483646 w 14"/>
                    <a:gd name="T21" fmla="*/ 2147483646 h 23"/>
                    <a:gd name="T22" fmla="*/ 2147483646 w 14"/>
                    <a:gd name="T23" fmla="*/ 2147483646 h 23"/>
                    <a:gd name="T24" fmla="*/ 2147483646 w 14"/>
                    <a:gd name="T25" fmla="*/ 2147483646 h 23"/>
                    <a:gd name="T26" fmla="*/ 2147483646 w 14"/>
                    <a:gd name="T27" fmla="*/ 2147483646 h 2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6" name="işḷîḑe">
                  <a:extLst>
                    <a:ext uri="{FF2B5EF4-FFF2-40B4-BE49-F238E27FC236}">
                      <a16:creationId xmlns:a16="http://schemas.microsoft.com/office/drawing/2014/main" id="{775DA413-2F35-4754-8151-74F68D9D5CC8}"/>
                    </a:ext>
                  </a:extLst>
                </p:cNvPr>
                <p:cNvSpPr>
                  <a:spLocks/>
                </p:cNvSpPr>
                <p:nvPr/>
              </p:nvSpPr>
              <p:spPr bwMode="auto">
                <a:xfrm>
                  <a:off x="6310313" y="3136900"/>
                  <a:ext cx="406400" cy="554038"/>
                </a:xfrm>
                <a:custGeom>
                  <a:avLst/>
                  <a:gdLst>
                    <a:gd name="T0" fmla="*/ 2147483646 w 123"/>
                    <a:gd name="T1" fmla="*/ 2147483646 h 166"/>
                    <a:gd name="T2" fmla="*/ 2147483646 w 123"/>
                    <a:gd name="T3" fmla="*/ 0 h 166"/>
                    <a:gd name="T4" fmla="*/ 2147483646 w 123"/>
                    <a:gd name="T5" fmla="*/ 2147483646 h 166"/>
                    <a:gd name="T6" fmla="*/ 2147483646 w 123"/>
                    <a:gd name="T7" fmla="*/ 2147483646 h 166"/>
                    <a:gd name="T8" fmla="*/ 2147483646 w 123"/>
                    <a:gd name="T9" fmla="*/ 2147483646 h 166"/>
                    <a:gd name="T10" fmla="*/ 2147483646 w 123"/>
                    <a:gd name="T11" fmla="*/ 2147483646 h 166"/>
                    <a:gd name="T12" fmla="*/ 2147483646 w 123"/>
                    <a:gd name="T13" fmla="*/ 2147483646 h 166"/>
                    <a:gd name="T14" fmla="*/ 2147483646 w 123"/>
                    <a:gd name="T15" fmla="*/ 2147483646 h 166"/>
                    <a:gd name="T16" fmla="*/ 2147483646 w 123"/>
                    <a:gd name="T17" fmla="*/ 2147483646 h 166"/>
                    <a:gd name="T18" fmla="*/ 2147483646 w 123"/>
                    <a:gd name="T19" fmla="*/ 2147483646 h 166"/>
                    <a:gd name="T20" fmla="*/ 2147483646 w 123"/>
                    <a:gd name="T21" fmla="*/ 2147483646 h 166"/>
                    <a:gd name="T22" fmla="*/ 2147483646 w 123"/>
                    <a:gd name="T23" fmla="*/ 2147483646 h 166"/>
                    <a:gd name="T24" fmla="*/ 2147483646 w 123"/>
                    <a:gd name="T25" fmla="*/ 2147483646 h 166"/>
                    <a:gd name="T26" fmla="*/ 2147483646 w 123"/>
                    <a:gd name="T27" fmla="*/ 2147483646 h 166"/>
                    <a:gd name="T28" fmla="*/ 2147483646 w 123"/>
                    <a:gd name="T29" fmla="*/ 2147483646 h 166"/>
                    <a:gd name="T30" fmla="*/ 2147483646 w 123"/>
                    <a:gd name="T31" fmla="*/ 2147483646 h 166"/>
                    <a:gd name="T32" fmla="*/ 2147483646 w 123"/>
                    <a:gd name="T33" fmla="*/ 2147483646 h 166"/>
                    <a:gd name="T34" fmla="*/ 2147483646 w 123"/>
                    <a:gd name="T35" fmla="*/ 2147483646 h 166"/>
                    <a:gd name="T36" fmla="*/ 2147483646 w 123"/>
                    <a:gd name="T37" fmla="*/ 2147483646 h 166"/>
                    <a:gd name="T38" fmla="*/ 2147483646 w 123"/>
                    <a:gd name="T39" fmla="*/ 2147483646 h 166"/>
                    <a:gd name="T40" fmla="*/ 2147483646 w 123"/>
                    <a:gd name="T41" fmla="*/ 2147483646 h 166"/>
                    <a:gd name="T42" fmla="*/ 2147483646 w 123"/>
                    <a:gd name="T43" fmla="*/ 2147483646 h 166"/>
                    <a:gd name="T44" fmla="*/ 2147483646 w 123"/>
                    <a:gd name="T45" fmla="*/ 2147483646 h 166"/>
                    <a:gd name="T46" fmla="*/ 2147483646 w 123"/>
                    <a:gd name="T47" fmla="*/ 2147483646 h 166"/>
                    <a:gd name="T48" fmla="*/ 2147483646 w 123"/>
                    <a:gd name="T49" fmla="*/ 2147483646 h 166"/>
                    <a:gd name="T50" fmla="*/ 2147483646 w 123"/>
                    <a:gd name="T51" fmla="*/ 2147483646 h 166"/>
                    <a:gd name="T52" fmla="*/ 2147483646 w 123"/>
                    <a:gd name="T53" fmla="*/ 2147483646 h 166"/>
                    <a:gd name="T54" fmla="*/ 2147483646 w 123"/>
                    <a:gd name="T55" fmla="*/ 2147483646 h 166"/>
                    <a:gd name="T56" fmla="*/ 2147483646 w 123"/>
                    <a:gd name="T57" fmla="*/ 2147483646 h 166"/>
                    <a:gd name="T58" fmla="*/ 2147483646 w 123"/>
                    <a:gd name="T59" fmla="*/ 2147483646 h 166"/>
                    <a:gd name="T60" fmla="*/ 2147483646 w 123"/>
                    <a:gd name="T61" fmla="*/ 2147483646 h 166"/>
                    <a:gd name="T62" fmla="*/ 2147483646 w 123"/>
                    <a:gd name="T63" fmla="*/ 2147483646 h 166"/>
                    <a:gd name="T64" fmla="*/ 2147483646 w 123"/>
                    <a:gd name="T65" fmla="*/ 2147483646 h 166"/>
                    <a:gd name="T66" fmla="*/ 2147483646 w 123"/>
                    <a:gd name="T67" fmla="*/ 2147483646 h 166"/>
                    <a:gd name="T68" fmla="*/ 2147483646 w 123"/>
                    <a:gd name="T69" fmla="*/ 2147483646 h 166"/>
                    <a:gd name="T70" fmla="*/ 2147483646 w 123"/>
                    <a:gd name="T71" fmla="*/ 2147483646 h 166"/>
                    <a:gd name="T72" fmla="*/ 2147483646 w 123"/>
                    <a:gd name="T73" fmla="*/ 2147483646 h 166"/>
                    <a:gd name="T74" fmla="*/ 2147483646 w 123"/>
                    <a:gd name="T75" fmla="*/ 2147483646 h 166"/>
                    <a:gd name="T76" fmla="*/ 2147483646 w 123"/>
                    <a:gd name="T77" fmla="*/ 2147483646 h 166"/>
                    <a:gd name="T78" fmla="*/ 2147483646 w 123"/>
                    <a:gd name="T79" fmla="*/ 2147483646 h 166"/>
                    <a:gd name="T80" fmla="*/ 2147483646 w 123"/>
                    <a:gd name="T81" fmla="*/ 2147483646 h 166"/>
                    <a:gd name="T82" fmla="*/ 2147483646 w 123"/>
                    <a:gd name="T83" fmla="*/ 2147483646 h 166"/>
                    <a:gd name="T84" fmla="*/ 2147483646 w 123"/>
                    <a:gd name="T85" fmla="*/ 2147483646 h 166"/>
                    <a:gd name="T86" fmla="*/ 2147483646 w 123"/>
                    <a:gd name="T87" fmla="*/ 2147483646 h 166"/>
                    <a:gd name="T88" fmla="*/ 2147483646 w 123"/>
                    <a:gd name="T89" fmla="*/ 2147483646 h 166"/>
                    <a:gd name="T90" fmla="*/ 2147483646 w 123"/>
                    <a:gd name="T91" fmla="*/ 2147483646 h 166"/>
                    <a:gd name="T92" fmla="*/ 2147483646 w 123"/>
                    <a:gd name="T93" fmla="*/ 2147483646 h 166"/>
                    <a:gd name="T94" fmla="*/ 2147483646 w 123"/>
                    <a:gd name="T95" fmla="*/ 2147483646 h 166"/>
                    <a:gd name="T96" fmla="*/ 2147483646 w 123"/>
                    <a:gd name="T97" fmla="*/ 2147483646 h 166"/>
                    <a:gd name="T98" fmla="*/ 2147483646 w 123"/>
                    <a:gd name="T99" fmla="*/ 2147483646 h 166"/>
                    <a:gd name="T100" fmla="*/ 2147483646 w 123"/>
                    <a:gd name="T101" fmla="*/ 2147483646 h 166"/>
                    <a:gd name="T102" fmla="*/ 2147483646 w 123"/>
                    <a:gd name="T103" fmla="*/ 2147483646 h 166"/>
                    <a:gd name="T104" fmla="*/ 2147483646 w 123"/>
                    <a:gd name="T105" fmla="*/ 2147483646 h 166"/>
                    <a:gd name="T106" fmla="*/ 2147483646 w 123"/>
                    <a:gd name="T107" fmla="*/ 2147483646 h 166"/>
                    <a:gd name="T108" fmla="*/ 2147483646 w 123"/>
                    <a:gd name="T109" fmla="*/ 2147483646 h 166"/>
                    <a:gd name="T110" fmla="*/ 2147483646 w 123"/>
                    <a:gd name="T111" fmla="*/ 2147483646 h 166"/>
                    <a:gd name="T112" fmla="*/ 2147483646 w 123"/>
                    <a:gd name="T113" fmla="*/ 2147483646 h 166"/>
                    <a:gd name="T114" fmla="*/ 2147483646 w 123"/>
                    <a:gd name="T115" fmla="*/ 2147483646 h 166"/>
                    <a:gd name="T116" fmla="*/ 2147483646 w 123"/>
                    <a:gd name="T117" fmla="*/ 2147483646 h 166"/>
                    <a:gd name="T118" fmla="*/ 2147483646 w 123"/>
                    <a:gd name="T119" fmla="*/ 2147483646 h 166"/>
                    <a:gd name="T120" fmla="*/ 2147483646 w 123"/>
                    <a:gd name="T121" fmla="*/ 2147483646 h 16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7" name="íṥḻiďê">
                  <a:extLst>
                    <a:ext uri="{FF2B5EF4-FFF2-40B4-BE49-F238E27FC236}">
                      <a16:creationId xmlns:a16="http://schemas.microsoft.com/office/drawing/2014/main" id="{7DB5DA45-5497-4E20-9C20-239FA51BBAB3}"/>
                    </a:ext>
                  </a:extLst>
                </p:cNvPr>
                <p:cNvSpPr>
                  <a:spLocks/>
                </p:cNvSpPr>
                <p:nvPr/>
              </p:nvSpPr>
              <p:spPr bwMode="auto">
                <a:xfrm>
                  <a:off x="5159376" y="3357563"/>
                  <a:ext cx="117475" cy="366713"/>
                </a:xfrm>
                <a:custGeom>
                  <a:avLst/>
                  <a:gdLst>
                    <a:gd name="T0" fmla="*/ 2147483646 w 36"/>
                    <a:gd name="T1" fmla="*/ 2147483646 h 110"/>
                    <a:gd name="T2" fmla="*/ 2147483646 w 36"/>
                    <a:gd name="T3" fmla="*/ 2147483646 h 110"/>
                    <a:gd name="T4" fmla="*/ 2147483646 w 36"/>
                    <a:gd name="T5" fmla="*/ 2147483646 h 110"/>
                    <a:gd name="T6" fmla="*/ 2147483646 w 36"/>
                    <a:gd name="T7" fmla="*/ 0 h 110"/>
                    <a:gd name="T8" fmla="*/ 2147483646 w 36"/>
                    <a:gd name="T9" fmla="*/ 2147483646 h 110"/>
                    <a:gd name="T10" fmla="*/ 2147483646 w 36"/>
                    <a:gd name="T11" fmla="*/ 2147483646 h 110"/>
                    <a:gd name="T12" fmla="*/ 2147483646 w 36"/>
                    <a:gd name="T13" fmla="*/ 2147483646 h 110"/>
                    <a:gd name="T14" fmla="*/ 2147483646 w 36"/>
                    <a:gd name="T15" fmla="*/ 2147483646 h 110"/>
                    <a:gd name="T16" fmla="*/ 2147483646 w 36"/>
                    <a:gd name="T17" fmla="*/ 2147483646 h 110"/>
                    <a:gd name="T18" fmla="*/ 0 w 36"/>
                    <a:gd name="T19" fmla="*/ 2147483646 h 110"/>
                    <a:gd name="T20" fmla="*/ 0 w 36"/>
                    <a:gd name="T21" fmla="*/ 2147483646 h 110"/>
                    <a:gd name="T22" fmla="*/ 0 w 36"/>
                    <a:gd name="T23" fmla="*/ 2147483646 h 110"/>
                    <a:gd name="T24" fmla="*/ 2147483646 w 36"/>
                    <a:gd name="T25" fmla="*/ 2147483646 h 110"/>
                    <a:gd name="T26" fmla="*/ 2147483646 w 36"/>
                    <a:gd name="T27" fmla="*/ 2147483646 h 110"/>
                    <a:gd name="T28" fmla="*/ 2147483646 w 36"/>
                    <a:gd name="T29" fmla="*/ 2147483646 h 110"/>
                    <a:gd name="T30" fmla="*/ 2147483646 w 36"/>
                    <a:gd name="T31" fmla="*/ 2147483646 h 110"/>
                    <a:gd name="T32" fmla="*/ 2147483646 w 36"/>
                    <a:gd name="T33" fmla="*/ 2147483646 h 110"/>
                    <a:gd name="T34" fmla="*/ 2147483646 w 36"/>
                    <a:gd name="T35" fmla="*/ 2147483646 h 110"/>
                    <a:gd name="T36" fmla="*/ 2147483646 w 36"/>
                    <a:gd name="T37" fmla="*/ 2147483646 h 110"/>
                    <a:gd name="T38" fmla="*/ 2147483646 w 36"/>
                    <a:gd name="T39" fmla="*/ 2147483646 h 110"/>
                    <a:gd name="T40" fmla="*/ 2147483646 w 36"/>
                    <a:gd name="T41" fmla="*/ 2147483646 h 110"/>
                    <a:gd name="T42" fmla="*/ 2147483646 w 36"/>
                    <a:gd name="T43" fmla="*/ 2147483646 h 110"/>
                    <a:gd name="T44" fmla="*/ 2147483646 w 36"/>
                    <a:gd name="T45" fmla="*/ 2147483646 h 110"/>
                    <a:gd name="T46" fmla="*/ 2147483646 w 36"/>
                    <a:gd name="T47" fmla="*/ 2147483646 h 110"/>
                    <a:gd name="T48" fmla="*/ 2147483646 w 36"/>
                    <a:gd name="T49" fmla="*/ 2147483646 h 110"/>
                    <a:gd name="T50" fmla="*/ 2147483646 w 36"/>
                    <a:gd name="T51" fmla="*/ 2147483646 h 1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11" name="ïšľîḍê">
                <a:extLst>
                  <a:ext uri="{FF2B5EF4-FFF2-40B4-BE49-F238E27FC236}">
                    <a16:creationId xmlns:a16="http://schemas.microsoft.com/office/drawing/2014/main" id="{9E5F78ED-1ECA-4EFF-8120-25BCFA41B84C}"/>
                  </a:ext>
                </a:extLst>
              </p:cNvPr>
              <p:cNvGrpSpPr>
                <a:grpSpLocks/>
              </p:cNvGrpSpPr>
              <p:nvPr/>
            </p:nvGrpSpPr>
            <p:grpSpPr bwMode="auto">
              <a:xfrm>
                <a:off x="4412452" y="3781425"/>
                <a:ext cx="2312689" cy="166461"/>
                <a:chOff x="6986588" y="3521075"/>
                <a:chExt cx="1654176" cy="119063"/>
              </a:xfrm>
            </p:grpSpPr>
            <p:sp>
              <p:nvSpPr>
                <p:cNvPr id="12" name="îṩľîḑê">
                  <a:extLst>
                    <a:ext uri="{FF2B5EF4-FFF2-40B4-BE49-F238E27FC236}">
                      <a16:creationId xmlns:a16="http://schemas.microsoft.com/office/drawing/2014/main" id="{B945E547-9254-452E-80C7-9CB677C69A2F}"/>
                    </a:ext>
                  </a:extLst>
                </p:cNvPr>
                <p:cNvSpPr>
                  <a:spLocks/>
                </p:cNvSpPr>
                <p:nvPr/>
              </p:nvSpPr>
              <p:spPr bwMode="auto">
                <a:xfrm>
                  <a:off x="6986588" y="3521075"/>
                  <a:ext cx="155575" cy="119063"/>
                </a:xfrm>
                <a:custGeom>
                  <a:avLst/>
                  <a:gdLst>
                    <a:gd name="T0" fmla="*/ 2147483646 w 98"/>
                    <a:gd name="T1" fmla="*/ 0 h 75"/>
                    <a:gd name="T2" fmla="*/ 2147483646 w 98"/>
                    <a:gd name="T3" fmla="*/ 2147483646 h 75"/>
                    <a:gd name="T4" fmla="*/ 2147483646 w 98"/>
                    <a:gd name="T5" fmla="*/ 0 h 75"/>
                    <a:gd name="T6" fmla="*/ 2147483646 w 98"/>
                    <a:gd name="T7" fmla="*/ 0 h 75"/>
                    <a:gd name="T8" fmla="*/ 2147483646 w 98"/>
                    <a:gd name="T9" fmla="*/ 2147483646 h 75"/>
                    <a:gd name="T10" fmla="*/ 2147483646 w 98"/>
                    <a:gd name="T11" fmla="*/ 0 h 75"/>
                    <a:gd name="T12" fmla="*/ 0 w 98"/>
                    <a:gd name="T13" fmla="*/ 0 h 75"/>
                    <a:gd name="T14" fmla="*/ 2147483646 w 98"/>
                    <a:gd name="T15" fmla="*/ 2147483646 h 75"/>
                    <a:gd name="T16" fmla="*/ 2147483646 w 98"/>
                    <a:gd name="T17" fmla="*/ 2147483646 h 75"/>
                    <a:gd name="T18" fmla="*/ 2147483646 w 98"/>
                    <a:gd name="T19" fmla="*/ 2147483646 h 75"/>
                    <a:gd name="T20" fmla="*/ 2147483646 w 98"/>
                    <a:gd name="T21" fmla="*/ 2147483646 h 75"/>
                    <a:gd name="T22" fmla="*/ 2147483646 w 98"/>
                    <a:gd name="T23" fmla="*/ 2147483646 h 75"/>
                    <a:gd name="T24" fmla="*/ 2147483646 w 98"/>
                    <a:gd name="T25" fmla="*/ 0 h 75"/>
                    <a:gd name="T26" fmla="*/ 2147483646 w 98"/>
                    <a:gd name="T27" fmla="*/ 0 h 7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3" name="îṩḷîde">
                  <a:extLst>
                    <a:ext uri="{FF2B5EF4-FFF2-40B4-BE49-F238E27FC236}">
                      <a16:creationId xmlns:a16="http://schemas.microsoft.com/office/drawing/2014/main" id="{1D119FA2-D22C-4F18-84D9-8510318A3837}"/>
                    </a:ext>
                  </a:extLst>
                </p:cNvPr>
                <p:cNvSpPr>
                  <a:spLocks/>
                </p:cNvSpPr>
                <p:nvPr/>
              </p:nvSpPr>
              <p:spPr bwMode="auto">
                <a:xfrm>
                  <a:off x="7135813" y="3521075"/>
                  <a:ext cx="112713" cy="119063"/>
                </a:xfrm>
                <a:custGeom>
                  <a:avLst/>
                  <a:gdLst>
                    <a:gd name="T0" fmla="*/ 2147483646 w 34"/>
                    <a:gd name="T1" fmla="*/ 2147483646 h 36"/>
                    <a:gd name="T2" fmla="*/ 2147483646 w 34"/>
                    <a:gd name="T3" fmla="*/ 2147483646 h 36"/>
                    <a:gd name="T4" fmla="*/ 2147483646 w 34"/>
                    <a:gd name="T5" fmla="*/ 2147483646 h 36"/>
                    <a:gd name="T6" fmla="*/ 2147483646 w 34"/>
                    <a:gd name="T7" fmla="*/ 2147483646 h 36"/>
                    <a:gd name="T8" fmla="*/ 2147483646 w 34"/>
                    <a:gd name="T9" fmla="*/ 2147483646 h 36"/>
                    <a:gd name="T10" fmla="*/ 2147483646 w 34"/>
                    <a:gd name="T11" fmla="*/ 2147483646 h 36"/>
                    <a:gd name="T12" fmla="*/ 2147483646 w 34"/>
                    <a:gd name="T13" fmla="*/ 2147483646 h 36"/>
                    <a:gd name="T14" fmla="*/ 2147483646 w 34"/>
                    <a:gd name="T15" fmla="*/ 2147483646 h 36"/>
                    <a:gd name="T16" fmla="*/ 2147483646 w 34"/>
                    <a:gd name="T17" fmla="*/ 0 h 36"/>
                    <a:gd name="T18" fmla="*/ 2147483646 w 34"/>
                    <a:gd name="T19" fmla="*/ 0 h 36"/>
                    <a:gd name="T20" fmla="*/ 2147483646 w 34"/>
                    <a:gd name="T21" fmla="*/ 2147483646 h 36"/>
                    <a:gd name="T22" fmla="*/ 0 w 34"/>
                    <a:gd name="T23" fmla="*/ 2147483646 h 36"/>
                    <a:gd name="T24" fmla="*/ 0 w 34"/>
                    <a:gd name="T25" fmla="*/ 2147483646 h 36"/>
                    <a:gd name="T26" fmla="*/ 2147483646 w 34"/>
                    <a:gd name="T27" fmla="*/ 2147483646 h 36"/>
                    <a:gd name="T28" fmla="*/ 2147483646 w 34"/>
                    <a:gd name="T29" fmla="*/ 2147483646 h 36"/>
                    <a:gd name="T30" fmla="*/ 2147483646 w 34"/>
                    <a:gd name="T31" fmla="*/ 2147483646 h 36"/>
                    <a:gd name="T32" fmla="*/ 2147483646 w 34"/>
                    <a:gd name="T33" fmla="*/ 2147483646 h 36"/>
                    <a:gd name="T34" fmla="*/ 2147483646 w 34"/>
                    <a:gd name="T35" fmla="*/ 2147483646 h 36"/>
                    <a:gd name="T36" fmla="*/ 2147483646 w 34"/>
                    <a:gd name="T37" fmla="*/ 0 h 36"/>
                    <a:gd name="T38" fmla="*/ 2147483646 w 34"/>
                    <a:gd name="T39" fmla="*/ 0 h 36"/>
                    <a:gd name="T40" fmla="*/ 2147483646 w 34"/>
                    <a:gd name="T41" fmla="*/ 2147483646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4" name="îṣḻîḑê">
                  <a:extLst>
                    <a:ext uri="{FF2B5EF4-FFF2-40B4-BE49-F238E27FC236}">
                      <a16:creationId xmlns:a16="http://schemas.microsoft.com/office/drawing/2014/main" id="{CB48FA41-81FB-48B6-ABCC-D0DE64467E2F}"/>
                    </a:ext>
                  </a:extLst>
                </p:cNvPr>
                <p:cNvSpPr>
                  <a:spLocks/>
                </p:cNvSpPr>
                <p:nvPr/>
              </p:nvSpPr>
              <p:spPr bwMode="auto">
                <a:xfrm>
                  <a:off x="7248526" y="3521075"/>
                  <a:ext cx="114300" cy="119063"/>
                </a:xfrm>
                <a:custGeom>
                  <a:avLst/>
                  <a:gdLst>
                    <a:gd name="T0" fmla="*/ 2147483646 w 72"/>
                    <a:gd name="T1" fmla="*/ 0 h 75"/>
                    <a:gd name="T2" fmla="*/ 2147483646 w 72"/>
                    <a:gd name="T3" fmla="*/ 2147483646 h 75"/>
                    <a:gd name="T4" fmla="*/ 2147483646 w 72"/>
                    <a:gd name="T5" fmla="*/ 2147483646 h 75"/>
                    <a:gd name="T6" fmla="*/ 2147483646 w 72"/>
                    <a:gd name="T7" fmla="*/ 0 h 75"/>
                    <a:gd name="T8" fmla="*/ 2147483646 w 72"/>
                    <a:gd name="T9" fmla="*/ 0 h 75"/>
                    <a:gd name="T10" fmla="*/ 0 w 72"/>
                    <a:gd name="T11" fmla="*/ 2147483646 h 75"/>
                    <a:gd name="T12" fmla="*/ 2147483646 w 72"/>
                    <a:gd name="T13" fmla="*/ 2147483646 h 75"/>
                    <a:gd name="T14" fmla="*/ 2147483646 w 72"/>
                    <a:gd name="T15" fmla="*/ 2147483646 h 75"/>
                    <a:gd name="T16" fmla="*/ 2147483646 w 72"/>
                    <a:gd name="T17" fmla="*/ 2147483646 h 75"/>
                    <a:gd name="T18" fmla="*/ 2147483646 w 72"/>
                    <a:gd name="T19" fmla="*/ 2147483646 h 75"/>
                    <a:gd name="T20" fmla="*/ 2147483646 w 72"/>
                    <a:gd name="T21" fmla="*/ 2147483646 h 75"/>
                    <a:gd name="T22" fmla="*/ 2147483646 w 72"/>
                    <a:gd name="T23" fmla="*/ 0 h 75"/>
                    <a:gd name="T24" fmla="*/ 2147483646 w 72"/>
                    <a:gd name="T25" fmla="*/ 0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5" name="ïṥlíḑê">
                  <a:extLst>
                    <a:ext uri="{FF2B5EF4-FFF2-40B4-BE49-F238E27FC236}">
                      <a16:creationId xmlns:a16="http://schemas.microsoft.com/office/drawing/2014/main" id="{4DDB6C77-CDC9-47F1-A8A9-813471CCAAC8}"/>
                    </a:ext>
                  </a:extLst>
                </p:cNvPr>
                <p:cNvSpPr>
                  <a:spLocks/>
                </p:cNvSpPr>
                <p:nvPr/>
              </p:nvSpPr>
              <p:spPr bwMode="auto">
                <a:xfrm>
                  <a:off x="7356476" y="3521075"/>
                  <a:ext cx="112713" cy="119063"/>
                </a:xfrm>
                <a:custGeom>
                  <a:avLst/>
                  <a:gdLst>
                    <a:gd name="T0" fmla="*/ 2147483646 w 71"/>
                    <a:gd name="T1" fmla="*/ 0 h 75"/>
                    <a:gd name="T2" fmla="*/ 0 w 71"/>
                    <a:gd name="T3" fmla="*/ 2147483646 h 75"/>
                    <a:gd name="T4" fmla="*/ 2147483646 w 71"/>
                    <a:gd name="T5" fmla="*/ 2147483646 h 75"/>
                    <a:gd name="T6" fmla="*/ 2147483646 w 71"/>
                    <a:gd name="T7" fmla="*/ 2147483646 h 75"/>
                    <a:gd name="T8" fmla="*/ 2147483646 w 71"/>
                    <a:gd name="T9" fmla="*/ 2147483646 h 75"/>
                    <a:gd name="T10" fmla="*/ 2147483646 w 71"/>
                    <a:gd name="T11" fmla="*/ 2147483646 h 75"/>
                    <a:gd name="T12" fmla="*/ 2147483646 w 71"/>
                    <a:gd name="T13" fmla="*/ 2147483646 h 75"/>
                    <a:gd name="T14" fmla="*/ 2147483646 w 71"/>
                    <a:gd name="T15" fmla="*/ 0 h 75"/>
                    <a:gd name="T16" fmla="*/ 2147483646 w 71"/>
                    <a:gd name="T17" fmla="*/ 0 h 75"/>
                    <a:gd name="T18" fmla="*/ 2147483646 w 71"/>
                    <a:gd name="T19" fmla="*/ 2147483646 h 75"/>
                    <a:gd name="T20" fmla="*/ 2147483646 w 71"/>
                    <a:gd name="T21" fmla="*/ 2147483646 h 75"/>
                    <a:gd name="T22" fmla="*/ 2147483646 w 71"/>
                    <a:gd name="T23" fmla="*/ 2147483646 h 75"/>
                    <a:gd name="T24" fmla="*/ 2147483646 w 71"/>
                    <a:gd name="T25" fmla="*/ 2147483646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6" name="îş1íḋe">
                  <a:extLst>
                    <a:ext uri="{FF2B5EF4-FFF2-40B4-BE49-F238E27FC236}">
                      <a16:creationId xmlns:a16="http://schemas.microsoft.com/office/drawing/2014/main" id="{02A99366-93DA-4E6F-A5E5-544812C2EF57}"/>
                    </a:ext>
                  </a:extLst>
                </p:cNvPr>
                <p:cNvSpPr>
                  <a:spLocks/>
                </p:cNvSpPr>
                <p:nvPr/>
              </p:nvSpPr>
              <p:spPr bwMode="auto">
                <a:xfrm>
                  <a:off x="7481888" y="3521075"/>
                  <a:ext cx="119063" cy="119063"/>
                </a:xfrm>
                <a:custGeom>
                  <a:avLst/>
                  <a:gdLst>
                    <a:gd name="T0" fmla="*/ 2147483646 w 75"/>
                    <a:gd name="T1" fmla="*/ 2147483646 h 75"/>
                    <a:gd name="T2" fmla="*/ 2147483646 w 75"/>
                    <a:gd name="T3" fmla="*/ 0 h 75"/>
                    <a:gd name="T4" fmla="*/ 2147483646 w 75"/>
                    <a:gd name="T5" fmla="*/ 0 h 75"/>
                    <a:gd name="T6" fmla="*/ 0 w 75"/>
                    <a:gd name="T7" fmla="*/ 2147483646 h 75"/>
                    <a:gd name="T8" fmla="*/ 2147483646 w 75"/>
                    <a:gd name="T9" fmla="*/ 2147483646 h 75"/>
                    <a:gd name="T10" fmla="*/ 2147483646 w 75"/>
                    <a:gd name="T11" fmla="*/ 2147483646 h 75"/>
                    <a:gd name="T12" fmla="*/ 2147483646 w 75"/>
                    <a:gd name="T13" fmla="*/ 2147483646 h 75"/>
                    <a:gd name="T14" fmla="*/ 2147483646 w 75"/>
                    <a:gd name="T15" fmla="*/ 2147483646 h 75"/>
                    <a:gd name="T16" fmla="*/ 2147483646 w 75"/>
                    <a:gd name="T17" fmla="*/ 0 h 75"/>
                    <a:gd name="T18" fmla="*/ 2147483646 w 75"/>
                    <a:gd name="T19" fmla="*/ 0 h 75"/>
                    <a:gd name="T20" fmla="*/ 2147483646 w 75"/>
                    <a:gd name="T21" fmla="*/ 2147483646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7" name="îş1ïḋe">
                  <a:extLst>
                    <a:ext uri="{FF2B5EF4-FFF2-40B4-BE49-F238E27FC236}">
                      <a16:creationId xmlns:a16="http://schemas.microsoft.com/office/drawing/2014/main" id="{7D389DD0-7A91-408E-85DC-513B698BFEFD}"/>
                    </a:ext>
                  </a:extLst>
                </p:cNvPr>
                <p:cNvSpPr>
                  <a:spLocks/>
                </p:cNvSpPr>
                <p:nvPr/>
              </p:nvSpPr>
              <p:spPr bwMode="auto">
                <a:xfrm>
                  <a:off x="7653338" y="3521075"/>
                  <a:ext cx="112713" cy="119063"/>
                </a:xfrm>
                <a:custGeom>
                  <a:avLst/>
                  <a:gdLst>
                    <a:gd name="T0" fmla="*/ 2147483646 w 34"/>
                    <a:gd name="T1" fmla="*/ 2147483646 h 36"/>
                    <a:gd name="T2" fmla="*/ 2147483646 w 34"/>
                    <a:gd name="T3" fmla="*/ 2147483646 h 36"/>
                    <a:gd name="T4" fmla="*/ 2147483646 w 34"/>
                    <a:gd name="T5" fmla="*/ 2147483646 h 36"/>
                    <a:gd name="T6" fmla="*/ 2147483646 w 34"/>
                    <a:gd name="T7" fmla="*/ 2147483646 h 36"/>
                    <a:gd name="T8" fmla="*/ 2147483646 w 34"/>
                    <a:gd name="T9" fmla="*/ 2147483646 h 36"/>
                    <a:gd name="T10" fmla="*/ 2147483646 w 34"/>
                    <a:gd name="T11" fmla="*/ 2147483646 h 36"/>
                    <a:gd name="T12" fmla="*/ 2147483646 w 34"/>
                    <a:gd name="T13" fmla="*/ 2147483646 h 36"/>
                    <a:gd name="T14" fmla="*/ 2147483646 w 34"/>
                    <a:gd name="T15" fmla="*/ 2147483646 h 36"/>
                    <a:gd name="T16" fmla="*/ 2147483646 w 34"/>
                    <a:gd name="T17" fmla="*/ 0 h 36"/>
                    <a:gd name="T18" fmla="*/ 2147483646 w 34"/>
                    <a:gd name="T19" fmla="*/ 0 h 36"/>
                    <a:gd name="T20" fmla="*/ 2147483646 w 34"/>
                    <a:gd name="T21" fmla="*/ 2147483646 h 36"/>
                    <a:gd name="T22" fmla="*/ 0 w 34"/>
                    <a:gd name="T23" fmla="*/ 2147483646 h 36"/>
                    <a:gd name="T24" fmla="*/ 0 w 34"/>
                    <a:gd name="T25" fmla="*/ 2147483646 h 36"/>
                    <a:gd name="T26" fmla="*/ 2147483646 w 34"/>
                    <a:gd name="T27" fmla="*/ 2147483646 h 36"/>
                    <a:gd name="T28" fmla="*/ 2147483646 w 34"/>
                    <a:gd name="T29" fmla="*/ 2147483646 h 36"/>
                    <a:gd name="T30" fmla="*/ 2147483646 w 34"/>
                    <a:gd name="T31" fmla="*/ 2147483646 h 36"/>
                    <a:gd name="T32" fmla="*/ 2147483646 w 34"/>
                    <a:gd name="T33" fmla="*/ 2147483646 h 36"/>
                    <a:gd name="T34" fmla="*/ 2147483646 w 34"/>
                    <a:gd name="T35" fmla="*/ 2147483646 h 36"/>
                    <a:gd name="T36" fmla="*/ 2147483646 w 34"/>
                    <a:gd name="T37" fmla="*/ 0 h 36"/>
                    <a:gd name="T38" fmla="*/ 2147483646 w 34"/>
                    <a:gd name="T39" fmla="*/ 0 h 36"/>
                    <a:gd name="T40" fmla="*/ 2147483646 w 34"/>
                    <a:gd name="T41" fmla="*/ 2147483646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8" name="íšlídè">
                  <a:extLst>
                    <a:ext uri="{FF2B5EF4-FFF2-40B4-BE49-F238E27FC236}">
                      <a16:creationId xmlns:a16="http://schemas.microsoft.com/office/drawing/2014/main" id="{7E3C170C-8799-4399-A54C-661D43701500}"/>
                    </a:ext>
                  </a:extLst>
                </p:cNvPr>
                <p:cNvSpPr>
                  <a:spLocks/>
                </p:cNvSpPr>
                <p:nvPr/>
              </p:nvSpPr>
              <p:spPr bwMode="auto">
                <a:xfrm>
                  <a:off x="7766051" y="3521075"/>
                  <a:ext cx="115888" cy="119063"/>
                </a:xfrm>
                <a:custGeom>
                  <a:avLst/>
                  <a:gdLst>
                    <a:gd name="T0" fmla="*/ 2147483646 w 73"/>
                    <a:gd name="T1" fmla="*/ 0 h 75"/>
                    <a:gd name="T2" fmla="*/ 2147483646 w 73"/>
                    <a:gd name="T3" fmla="*/ 2147483646 h 75"/>
                    <a:gd name="T4" fmla="*/ 2147483646 w 73"/>
                    <a:gd name="T5" fmla="*/ 0 h 75"/>
                    <a:gd name="T6" fmla="*/ 2147483646 w 73"/>
                    <a:gd name="T7" fmla="*/ 0 h 75"/>
                    <a:gd name="T8" fmla="*/ 0 w 73"/>
                    <a:gd name="T9" fmla="*/ 2147483646 h 75"/>
                    <a:gd name="T10" fmla="*/ 2147483646 w 73"/>
                    <a:gd name="T11" fmla="*/ 2147483646 h 75"/>
                    <a:gd name="T12" fmla="*/ 2147483646 w 73"/>
                    <a:gd name="T13" fmla="*/ 2147483646 h 75"/>
                    <a:gd name="T14" fmla="*/ 2147483646 w 73"/>
                    <a:gd name="T15" fmla="*/ 2147483646 h 75"/>
                    <a:gd name="T16" fmla="*/ 2147483646 w 73"/>
                    <a:gd name="T17" fmla="*/ 2147483646 h 75"/>
                    <a:gd name="T18" fmla="*/ 2147483646 w 73"/>
                    <a:gd name="T19" fmla="*/ 0 h 75"/>
                    <a:gd name="T20" fmla="*/ 2147483646 w 73"/>
                    <a:gd name="T21" fmla="*/ 0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9" name="îṣḻîďe">
                  <a:extLst>
                    <a:ext uri="{FF2B5EF4-FFF2-40B4-BE49-F238E27FC236}">
                      <a16:creationId xmlns:a16="http://schemas.microsoft.com/office/drawing/2014/main" id="{5ADE3783-7E08-472E-B2D1-16121111E0F2}"/>
                    </a:ext>
                  </a:extLst>
                </p:cNvPr>
                <p:cNvSpPr>
                  <a:spLocks/>
                </p:cNvSpPr>
                <p:nvPr/>
              </p:nvSpPr>
              <p:spPr bwMode="auto">
                <a:xfrm>
                  <a:off x="7881938" y="3521075"/>
                  <a:ext cx="49213" cy="119063"/>
                </a:xfrm>
                <a:custGeom>
                  <a:avLst/>
                  <a:gdLst>
                    <a:gd name="T0" fmla="*/ 0 w 31"/>
                    <a:gd name="T1" fmla="*/ 2147483646 h 75"/>
                    <a:gd name="T2" fmla="*/ 2147483646 w 31"/>
                    <a:gd name="T3" fmla="*/ 2147483646 h 75"/>
                    <a:gd name="T4" fmla="*/ 2147483646 w 31"/>
                    <a:gd name="T5" fmla="*/ 0 h 75"/>
                    <a:gd name="T6" fmla="*/ 2147483646 w 31"/>
                    <a:gd name="T7" fmla="*/ 0 h 75"/>
                    <a:gd name="T8" fmla="*/ 0 w 31"/>
                    <a:gd name="T9" fmla="*/ 2147483646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0" name="íŝḻiḋè">
                  <a:extLst>
                    <a:ext uri="{FF2B5EF4-FFF2-40B4-BE49-F238E27FC236}">
                      <a16:creationId xmlns:a16="http://schemas.microsoft.com/office/drawing/2014/main" id="{DA0D70E4-84F3-4EAE-B129-1CDE883D52DB}"/>
                    </a:ext>
                  </a:extLst>
                </p:cNvPr>
                <p:cNvSpPr>
                  <a:spLocks/>
                </p:cNvSpPr>
                <p:nvPr/>
              </p:nvSpPr>
              <p:spPr bwMode="auto">
                <a:xfrm>
                  <a:off x="7940676" y="3521075"/>
                  <a:ext cx="109538" cy="119063"/>
                </a:xfrm>
                <a:custGeom>
                  <a:avLst/>
                  <a:gdLst>
                    <a:gd name="T0" fmla="*/ 2147483646 w 69"/>
                    <a:gd name="T1" fmla="*/ 0 h 75"/>
                    <a:gd name="T2" fmla="*/ 2147483646 w 69"/>
                    <a:gd name="T3" fmla="*/ 2147483646 h 75"/>
                    <a:gd name="T4" fmla="*/ 2147483646 w 69"/>
                    <a:gd name="T5" fmla="*/ 0 h 75"/>
                    <a:gd name="T6" fmla="*/ 0 w 69"/>
                    <a:gd name="T7" fmla="*/ 0 h 75"/>
                    <a:gd name="T8" fmla="*/ 2147483646 w 69"/>
                    <a:gd name="T9" fmla="*/ 2147483646 h 75"/>
                    <a:gd name="T10" fmla="*/ 2147483646 w 69"/>
                    <a:gd name="T11" fmla="*/ 2147483646 h 75"/>
                    <a:gd name="T12" fmla="*/ 2147483646 w 69"/>
                    <a:gd name="T13" fmla="*/ 0 h 75"/>
                    <a:gd name="T14" fmla="*/ 2147483646 w 69"/>
                    <a:gd name="T15" fmla="*/ 0 h 7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1" name="î$ḷíďé">
                  <a:extLst>
                    <a:ext uri="{FF2B5EF4-FFF2-40B4-BE49-F238E27FC236}">
                      <a16:creationId xmlns:a16="http://schemas.microsoft.com/office/drawing/2014/main" id="{F5551B2E-573A-45E1-8B93-4C343FDC27D9}"/>
                    </a:ext>
                  </a:extLst>
                </p:cNvPr>
                <p:cNvSpPr>
                  <a:spLocks/>
                </p:cNvSpPr>
                <p:nvPr/>
              </p:nvSpPr>
              <p:spPr bwMode="auto">
                <a:xfrm>
                  <a:off x="8037513" y="3521075"/>
                  <a:ext cx="111125" cy="119063"/>
                </a:xfrm>
                <a:custGeom>
                  <a:avLst/>
                  <a:gdLst>
                    <a:gd name="T0" fmla="*/ 2147483646 w 70"/>
                    <a:gd name="T1" fmla="*/ 2147483646 h 75"/>
                    <a:gd name="T2" fmla="*/ 2147483646 w 70"/>
                    <a:gd name="T3" fmla="*/ 0 h 75"/>
                    <a:gd name="T4" fmla="*/ 2147483646 w 70"/>
                    <a:gd name="T5" fmla="*/ 0 h 75"/>
                    <a:gd name="T6" fmla="*/ 0 w 70"/>
                    <a:gd name="T7" fmla="*/ 2147483646 h 75"/>
                    <a:gd name="T8" fmla="*/ 2147483646 w 70"/>
                    <a:gd name="T9" fmla="*/ 2147483646 h 75"/>
                    <a:gd name="T10" fmla="*/ 2147483646 w 70"/>
                    <a:gd name="T11" fmla="*/ 2147483646 h 75"/>
                    <a:gd name="T12" fmla="*/ 2147483646 w 70"/>
                    <a:gd name="T13" fmla="*/ 2147483646 h 75"/>
                    <a:gd name="T14" fmla="*/ 2147483646 w 70"/>
                    <a:gd name="T15" fmla="*/ 2147483646 h 75"/>
                    <a:gd name="T16" fmla="*/ 2147483646 w 70"/>
                    <a:gd name="T17" fmla="*/ 2147483646 h 75"/>
                    <a:gd name="T18" fmla="*/ 2147483646 w 70"/>
                    <a:gd name="T19" fmla="*/ 2147483646 h 75"/>
                    <a:gd name="T20" fmla="*/ 2147483646 w 70"/>
                    <a:gd name="T21" fmla="*/ 2147483646 h 75"/>
                    <a:gd name="T22" fmla="*/ 2147483646 w 70"/>
                    <a:gd name="T23" fmla="*/ 2147483646 h 75"/>
                    <a:gd name="T24" fmla="*/ 2147483646 w 70"/>
                    <a:gd name="T25" fmla="*/ 2147483646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2" name="îṡlîďe">
                  <a:extLst>
                    <a:ext uri="{FF2B5EF4-FFF2-40B4-BE49-F238E27FC236}">
                      <a16:creationId xmlns:a16="http://schemas.microsoft.com/office/drawing/2014/main" id="{FF22E260-5E3D-46C5-A33E-4EBE46168C0A}"/>
                    </a:ext>
                  </a:extLst>
                </p:cNvPr>
                <p:cNvSpPr>
                  <a:spLocks/>
                </p:cNvSpPr>
                <p:nvPr/>
              </p:nvSpPr>
              <p:spPr bwMode="auto">
                <a:xfrm>
                  <a:off x="8145463" y="3521075"/>
                  <a:ext cx="115888" cy="119063"/>
                </a:xfrm>
                <a:custGeom>
                  <a:avLst/>
                  <a:gdLst>
                    <a:gd name="T0" fmla="*/ 2147483646 w 35"/>
                    <a:gd name="T1" fmla="*/ 2147483646 h 36"/>
                    <a:gd name="T2" fmla="*/ 2147483646 w 35"/>
                    <a:gd name="T3" fmla="*/ 0 h 36"/>
                    <a:gd name="T4" fmla="*/ 2147483646 w 35"/>
                    <a:gd name="T5" fmla="*/ 0 h 36"/>
                    <a:gd name="T6" fmla="*/ 0 w 35"/>
                    <a:gd name="T7" fmla="*/ 2147483646 h 36"/>
                    <a:gd name="T8" fmla="*/ 2147483646 w 35"/>
                    <a:gd name="T9" fmla="*/ 2147483646 h 36"/>
                    <a:gd name="T10" fmla="*/ 2147483646 w 35"/>
                    <a:gd name="T11" fmla="*/ 2147483646 h 36"/>
                    <a:gd name="T12" fmla="*/ 2147483646 w 35"/>
                    <a:gd name="T13" fmla="*/ 2147483646 h 36"/>
                    <a:gd name="T14" fmla="*/ 2147483646 w 35"/>
                    <a:gd name="T15" fmla="*/ 2147483646 h 36"/>
                    <a:gd name="T16" fmla="*/ 2147483646 w 35"/>
                    <a:gd name="T17" fmla="*/ 2147483646 h 36"/>
                    <a:gd name="T18" fmla="*/ 2147483646 w 35"/>
                    <a:gd name="T19" fmla="*/ 2147483646 h 36"/>
                    <a:gd name="T20" fmla="*/ 2147483646 w 35"/>
                    <a:gd name="T21" fmla="*/ 2147483646 h 36"/>
                    <a:gd name="T22" fmla="*/ 2147483646 w 35"/>
                    <a:gd name="T23" fmla="*/ 2147483646 h 36"/>
                    <a:gd name="T24" fmla="*/ 2147483646 w 35"/>
                    <a:gd name="T25" fmla="*/ 2147483646 h 36"/>
                    <a:gd name="T26" fmla="*/ 2147483646 w 35"/>
                    <a:gd name="T27" fmla="*/ 2147483646 h 36"/>
                    <a:gd name="T28" fmla="*/ 2147483646 w 35"/>
                    <a:gd name="T29" fmla="*/ 2147483646 h 36"/>
                    <a:gd name="T30" fmla="*/ 2147483646 w 35"/>
                    <a:gd name="T31" fmla="*/ 2147483646 h 36"/>
                    <a:gd name="T32" fmla="*/ 2147483646 w 35"/>
                    <a:gd name="T33" fmla="*/ 2147483646 h 36"/>
                    <a:gd name="T34" fmla="*/ 2147483646 w 35"/>
                    <a:gd name="T35" fmla="*/ 2147483646 h 36"/>
                    <a:gd name="T36" fmla="*/ 2147483646 w 35"/>
                    <a:gd name="T37" fmla="*/ 2147483646 h 36"/>
                    <a:gd name="T38" fmla="*/ 2147483646 w 35"/>
                    <a:gd name="T39" fmla="*/ 2147483646 h 36"/>
                    <a:gd name="T40" fmla="*/ 2147483646 w 35"/>
                    <a:gd name="T41" fmla="*/ 2147483646 h 36"/>
                    <a:gd name="T42" fmla="*/ 2147483646 w 35"/>
                    <a:gd name="T43" fmla="*/ 2147483646 h 36"/>
                    <a:gd name="T44" fmla="*/ 2147483646 w 35"/>
                    <a:gd name="T45" fmla="*/ 2147483646 h 36"/>
                    <a:gd name="T46" fmla="*/ 2147483646 w 35"/>
                    <a:gd name="T47" fmla="*/ 2147483646 h 36"/>
                    <a:gd name="T48" fmla="*/ 2147483646 w 35"/>
                    <a:gd name="T49" fmla="*/ 2147483646 h 36"/>
                    <a:gd name="T50" fmla="*/ 2147483646 w 35"/>
                    <a:gd name="T51" fmla="*/ 2147483646 h 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3" name="ïşľîḍé">
                  <a:extLst>
                    <a:ext uri="{FF2B5EF4-FFF2-40B4-BE49-F238E27FC236}">
                      <a16:creationId xmlns:a16="http://schemas.microsoft.com/office/drawing/2014/main" id="{BBFBEA35-E367-44AE-8A5D-78235E3B1CAA}"/>
                    </a:ext>
                  </a:extLst>
                </p:cNvPr>
                <p:cNvSpPr>
                  <a:spLocks/>
                </p:cNvSpPr>
                <p:nvPr/>
              </p:nvSpPr>
              <p:spPr bwMode="auto">
                <a:xfrm>
                  <a:off x="8267701" y="3521075"/>
                  <a:ext cx="98425" cy="119063"/>
                </a:xfrm>
                <a:custGeom>
                  <a:avLst/>
                  <a:gdLst>
                    <a:gd name="T0" fmla="*/ 2147483646 w 30"/>
                    <a:gd name="T1" fmla="*/ 2147483646 h 36"/>
                    <a:gd name="T2" fmla="*/ 2147483646 w 30"/>
                    <a:gd name="T3" fmla="*/ 2147483646 h 36"/>
                    <a:gd name="T4" fmla="*/ 2147483646 w 30"/>
                    <a:gd name="T5" fmla="*/ 2147483646 h 36"/>
                    <a:gd name="T6" fmla="*/ 2147483646 w 30"/>
                    <a:gd name="T7" fmla="*/ 2147483646 h 36"/>
                    <a:gd name="T8" fmla="*/ 2147483646 w 30"/>
                    <a:gd name="T9" fmla="*/ 2147483646 h 36"/>
                    <a:gd name="T10" fmla="*/ 2147483646 w 30"/>
                    <a:gd name="T11" fmla="*/ 0 h 36"/>
                    <a:gd name="T12" fmla="*/ 2147483646 w 30"/>
                    <a:gd name="T13" fmla="*/ 2147483646 h 36"/>
                    <a:gd name="T14" fmla="*/ 2147483646 w 30"/>
                    <a:gd name="T15" fmla="*/ 2147483646 h 36"/>
                    <a:gd name="T16" fmla="*/ 2147483646 w 30"/>
                    <a:gd name="T17" fmla="*/ 2147483646 h 36"/>
                    <a:gd name="T18" fmla="*/ 2147483646 w 30"/>
                    <a:gd name="T19" fmla="*/ 2147483646 h 36"/>
                    <a:gd name="T20" fmla="*/ 2147483646 w 30"/>
                    <a:gd name="T21" fmla="*/ 2147483646 h 36"/>
                    <a:gd name="T22" fmla="*/ 2147483646 w 30"/>
                    <a:gd name="T23" fmla="*/ 2147483646 h 36"/>
                    <a:gd name="T24" fmla="*/ 2147483646 w 30"/>
                    <a:gd name="T25" fmla="*/ 2147483646 h 36"/>
                    <a:gd name="T26" fmla="*/ 2147483646 w 30"/>
                    <a:gd name="T27" fmla="*/ 2147483646 h 36"/>
                    <a:gd name="T28" fmla="*/ 2147483646 w 30"/>
                    <a:gd name="T29" fmla="*/ 2147483646 h 36"/>
                    <a:gd name="T30" fmla="*/ 2147483646 w 30"/>
                    <a:gd name="T31" fmla="*/ 2147483646 h 36"/>
                    <a:gd name="T32" fmla="*/ 2147483646 w 30"/>
                    <a:gd name="T33" fmla="*/ 2147483646 h 36"/>
                    <a:gd name="T34" fmla="*/ 0 w 30"/>
                    <a:gd name="T35" fmla="*/ 2147483646 h 36"/>
                    <a:gd name="T36" fmla="*/ 2147483646 w 30"/>
                    <a:gd name="T37" fmla="*/ 2147483646 h 36"/>
                    <a:gd name="T38" fmla="*/ 2147483646 w 30"/>
                    <a:gd name="T39" fmla="*/ 2147483646 h 36"/>
                    <a:gd name="T40" fmla="*/ 2147483646 w 30"/>
                    <a:gd name="T41" fmla="*/ 2147483646 h 36"/>
                    <a:gd name="T42" fmla="*/ 2147483646 w 30"/>
                    <a:gd name="T43" fmla="*/ 2147483646 h 36"/>
                    <a:gd name="T44" fmla="*/ 2147483646 w 30"/>
                    <a:gd name="T45" fmla="*/ 2147483646 h 36"/>
                    <a:gd name="T46" fmla="*/ 2147483646 w 30"/>
                    <a:gd name="T47" fmla="*/ 2147483646 h 36"/>
                    <a:gd name="T48" fmla="*/ 2147483646 w 30"/>
                    <a:gd name="T49" fmla="*/ 2147483646 h 36"/>
                    <a:gd name="T50" fmla="*/ 2147483646 w 30"/>
                    <a:gd name="T51" fmla="*/ 2147483646 h 36"/>
                    <a:gd name="T52" fmla="*/ 2147483646 w 30"/>
                    <a:gd name="T53" fmla="*/ 2147483646 h 36"/>
                    <a:gd name="T54" fmla="*/ 2147483646 w 30"/>
                    <a:gd name="T55" fmla="*/ 2147483646 h 36"/>
                    <a:gd name="T56" fmla="*/ 2147483646 w 30"/>
                    <a:gd name="T57" fmla="*/ 2147483646 h 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4" name="îṩľîďe">
                  <a:extLst>
                    <a:ext uri="{FF2B5EF4-FFF2-40B4-BE49-F238E27FC236}">
                      <a16:creationId xmlns:a16="http://schemas.microsoft.com/office/drawing/2014/main" id="{72282CA7-053E-46A4-9AF9-085C2AB6C809}"/>
                    </a:ext>
                  </a:extLst>
                </p:cNvPr>
                <p:cNvSpPr>
                  <a:spLocks/>
                </p:cNvSpPr>
                <p:nvPr/>
              </p:nvSpPr>
              <p:spPr bwMode="auto">
                <a:xfrm>
                  <a:off x="8374063" y="3521075"/>
                  <a:ext cx="46038" cy="119063"/>
                </a:xfrm>
                <a:custGeom>
                  <a:avLst/>
                  <a:gdLst>
                    <a:gd name="T0" fmla="*/ 0 w 29"/>
                    <a:gd name="T1" fmla="*/ 2147483646 h 75"/>
                    <a:gd name="T2" fmla="*/ 2147483646 w 29"/>
                    <a:gd name="T3" fmla="*/ 2147483646 h 75"/>
                    <a:gd name="T4" fmla="*/ 2147483646 w 29"/>
                    <a:gd name="T5" fmla="*/ 0 h 75"/>
                    <a:gd name="T6" fmla="*/ 2147483646 w 29"/>
                    <a:gd name="T7" fmla="*/ 0 h 75"/>
                    <a:gd name="T8" fmla="*/ 0 w 29"/>
                    <a:gd name="T9" fmla="*/ 2147483646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5" name="iS1idè">
                  <a:extLst>
                    <a:ext uri="{FF2B5EF4-FFF2-40B4-BE49-F238E27FC236}">
                      <a16:creationId xmlns:a16="http://schemas.microsoft.com/office/drawing/2014/main" id="{045F7134-1D13-4C9C-BDDA-49DF2FB2FDC8}"/>
                    </a:ext>
                  </a:extLst>
                </p:cNvPr>
                <p:cNvSpPr>
                  <a:spLocks/>
                </p:cNvSpPr>
                <p:nvPr/>
              </p:nvSpPr>
              <p:spPr bwMode="auto">
                <a:xfrm>
                  <a:off x="8432801" y="3521075"/>
                  <a:ext cx="95250" cy="119063"/>
                </a:xfrm>
                <a:custGeom>
                  <a:avLst/>
                  <a:gdLst>
                    <a:gd name="T0" fmla="*/ 0 w 60"/>
                    <a:gd name="T1" fmla="*/ 2147483646 h 75"/>
                    <a:gd name="T2" fmla="*/ 2147483646 w 60"/>
                    <a:gd name="T3" fmla="*/ 2147483646 h 75"/>
                    <a:gd name="T4" fmla="*/ 2147483646 w 60"/>
                    <a:gd name="T5" fmla="*/ 2147483646 h 75"/>
                    <a:gd name="T6" fmla="*/ 2147483646 w 60"/>
                    <a:gd name="T7" fmla="*/ 2147483646 h 75"/>
                    <a:gd name="T8" fmla="*/ 2147483646 w 60"/>
                    <a:gd name="T9" fmla="*/ 2147483646 h 75"/>
                    <a:gd name="T10" fmla="*/ 2147483646 w 60"/>
                    <a:gd name="T11" fmla="*/ 2147483646 h 75"/>
                    <a:gd name="T12" fmla="*/ 2147483646 w 60"/>
                    <a:gd name="T13" fmla="*/ 0 h 75"/>
                    <a:gd name="T14" fmla="*/ 2147483646 w 60"/>
                    <a:gd name="T15" fmla="*/ 0 h 75"/>
                    <a:gd name="T16" fmla="*/ 0 w 60"/>
                    <a:gd name="T17" fmla="*/ 2147483646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6" name="iṣḷîḋe">
                  <a:extLst>
                    <a:ext uri="{FF2B5EF4-FFF2-40B4-BE49-F238E27FC236}">
                      <a16:creationId xmlns:a16="http://schemas.microsoft.com/office/drawing/2014/main" id="{AD93E982-BC25-49CF-B757-8BF29ED18C71}"/>
                    </a:ext>
                  </a:extLst>
                </p:cNvPr>
                <p:cNvSpPr>
                  <a:spLocks/>
                </p:cNvSpPr>
                <p:nvPr/>
              </p:nvSpPr>
              <p:spPr bwMode="auto">
                <a:xfrm>
                  <a:off x="8531226" y="3521075"/>
                  <a:ext cx="109538" cy="119063"/>
                </a:xfrm>
                <a:custGeom>
                  <a:avLst/>
                  <a:gdLst>
                    <a:gd name="T0" fmla="*/ 2147483646 w 33"/>
                    <a:gd name="T1" fmla="*/ 0 h 36"/>
                    <a:gd name="T2" fmla="*/ 2147483646 w 33"/>
                    <a:gd name="T3" fmla="*/ 2147483646 h 36"/>
                    <a:gd name="T4" fmla="*/ 2147483646 w 33"/>
                    <a:gd name="T5" fmla="*/ 2147483646 h 36"/>
                    <a:gd name="T6" fmla="*/ 2147483646 w 33"/>
                    <a:gd name="T7" fmla="*/ 2147483646 h 36"/>
                    <a:gd name="T8" fmla="*/ 2147483646 w 33"/>
                    <a:gd name="T9" fmla="*/ 2147483646 h 36"/>
                    <a:gd name="T10" fmla="*/ 2147483646 w 33"/>
                    <a:gd name="T11" fmla="*/ 0 h 36"/>
                    <a:gd name="T12" fmla="*/ 0 w 33"/>
                    <a:gd name="T13" fmla="*/ 0 h 36"/>
                    <a:gd name="T14" fmla="*/ 2147483646 w 33"/>
                    <a:gd name="T15" fmla="*/ 2147483646 h 36"/>
                    <a:gd name="T16" fmla="*/ 2147483646 w 33"/>
                    <a:gd name="T17" fmla="*/ 2147483646 h 36"/>
                    <a:gd name="T18" fmla="*/ 2147483646 w 33"/>
                    <a:gd name="T19" fmla="*/ 2147483646 h 36"/>
                    <a:gd name="T20" fmla="*/ 2147483646 w 33"/>
                    <a:gd name="T21" fmla="*/ 2147483646 h 36"/>
                    <a:gd name="T22" fmla="*/ 2147483646 w 33"/>
                    <a:gd name="T23" fmla="*/ 0 h 36"/>
                    <a:gd name="T24" fmla="*/ 2147483646 w 33"/>
                    <a:gd name="T25" fmla="*/ 0 h 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grpSp>
      <p:sp>
        <p:nvSpPr>
          <p:cNvPr id="108" name="矩形 107">
            <a:extLst>
              <a:ext uri="{FF2B5EF4-FFF2-40B4-BE49-F238E27FC236}">
                <a16:creationId xmlns:a16="http://schemas.microsoft.com/office/drawing/2014/main" id="{3D6E4C75-F85B-4754-99BA-7D86AC580D70}"/>
              </a:ext>
            </a:extLst>
          </p:cNvPr>
          <p:cNvSpPr/>
          <p:nvPr userDrawn="1"/>
        </p:nvSpPr>
        <p:spPr>
          <a:xfrm>
            <a:off x="12014200" y="0"/>
            <a:ext cx="1778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109" name="任意形状 217">
            <a:extLst>
              <a:ext uri="{FF2B5EF4-FFF2-40B4-BE49-F238E27FC236}">
                <a16:creationId xmlns:a16="http://schemas.microsoft.com/office/drawing/2014/main" id="{33F6419D-B02F-401D-A05B-59F42A154AC0}"/>
              </a:ext>
            </a:extLst>
          </p:cNvPr>
          <p:cNvSpPr/>
          <p:nvPr userDrawn="1"/>
        </p:nvSpPr>
        <p:spPr>
          <a:xfrm>
            <a:off x="7812088" y="-85725"/>
            <a:ext cx="4270375" cy="7026275"/>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6" name="副标题 2"/>
          <p:cNvSpPr>
            <a:spLocks noGrp="1"/>
          </p:cNvSpPr>
          <p:nvPr>
            <p:ph type="subTitle" idx="1"/>
          </p:nvPr>
        </p:nvSpPr>
        <p:spPr>
          <a:xfrm>
            <a:off x="803275" y="3658405"/>
            <a:ext cx="5292725" cy="508452"/>
          </a:xfrm>
        </p:spPr>
        <p:txBody>
          <a:bodyPr>
            <a:normAutofit/>
          </a:bodyPr>
          <a:lstStyle>
            <a:lvl1pPr marL="0" indent="0" algn="dist">
              <a:lnSpc>
                <a:spcPct val="120000"/>
              </a:lnSpc>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12" name="文本占位符 111"/>
          <p:cNvSpPr>
            <a:spLocks noGrp="1"/>
          </p:cNvSpPr>
          <p:nvPr>
            <p:ph type="body" sz="quarter" idx="14"/>
          </p:nvPr>
        </p:nvSpPr>
        <p:spPr>
          <a:xfrm>
            <a:off x="803275" y="1130300"/>
            <a:ext cx="5292726" cy="2501900"/>
          </a:xfrm>
        </p:spPr>
        <p:txBody>
          <a:bodyPr anchor="b">
            <a:normAutofit/>
          </a:bodyPr>
          <a:lstStyle>
            <a:lvl1pPr marL="0" indent="0" algn="dist">
              <a:buNone/>
              <a:defRPr sz="4400" b="1">
                <a:solidFill>
                  <a:schemeClr val="accent2"/>
                </a:solidFill>
              </a:defRPr>
            </a:lvl1pPr>
          </a:lstStyle>
          <a:p>
            <a:pPr lvl="0"/>
            <a:r>
              <a:rPr lang="zh-CN" altLang="en-US" dirty="0"/>
              <a:t>单击此处编辑母版文本样式</a:t>
            </a:r>
          </a:p>
        </p:txBody>
      </p:sp>
      <p:sp>
        <p:nvSpPr>
          <p:cNvPr id="217" name="图片占位符 216"/>
          <p:cNvSpPr>
            <a:spLocks noGrp="1"/>
          </p:cNvSpPr>
          <p:nvPr>
            <p:ph type="pic" sz="quarter" idx="15"/>
          </p:nvPr>
        </p:nvSpPr>
        <p:spPr>
          <a:xfrm>
            <a:off x="7916864" y="0"/>
            <a:ext cx="4097163" cy="6858000"/>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p:spPr>
        <p:txBody>
          <a:bodyPr rtlCol="0">
            <a:noAutofit/>
          </a:bodyPr>
          <a:lstStyle/>
          <a:p>
            <a:pPr lvl="0"/>
            <a:endParaRPr lang="zh-CN" altLang="en-US" noProof="0"/>
          </a:p>
        </p:txBody>
      </p:sp>
      <p:sp>
        <p:nvSpPr>
          <p:cNvPr id="110" name="页脚占位符 2">
            <a:extLst>
              <a:ext uri="{FF2B5EF4-FFF2-40B4-BE49-F238E27FC236}">
                <a16:creationId xmlns:a16="http://schemas.microsoft.com/office/drawing/2014/main" id="{09BA8011-8A95-47A2-A945-A17D1082CEE2}"/>
              </a:ext>
            </a:extLst>
          </p:cNvPr>
          <p:cNvSpPr>
            <a:spLocks noGrp="1"/>
          </p:cNvSpPr>
          <p:nvPr>
            <p:ph type="ftr" sz="quarter" idx="16"/>
          </p:nvPr>
        </p:nvSpPr>
        <p:spPr>
          <a:xfrm>
            <a:off x="4038600" y="6235700"/>
            <a:ext cx="4114800" cy="365125"/>
          </a:xfr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111" name="灯片编号占位符 3">
            <a:extLst>
              <a:ext uri="{FF2B5EF4-FFF2-40B4-BE49-F238E27FC236}">
                <a16:creationId xmlns:a16="http://schemas.microsoft.com/office/drawing/2014/main" id="{38277BC0-9FCB-4585-9DB0-380B90D14FB3}"/>
              </a:ext>
            </a:extLst>
          </p:cNvPr>
          <p:cNvSpPr>
            <a:spLocks noGrp="1"/>
          </p:cNvSpPr>
          <p:nvPr>
            <p:ph type="sldNum" sz="quarter" idx="17"/>
          </p:nvPr>
        </p:nvSpPr>
        <p:spPr>
          <a:xfrm>
            <a:off x="8610600" y="6235700"/>
            <a:ext cx="2905125" cy="365125"/>
          </a:xfrm>
        </p:spPr>
        <p:txBody>
          <a:bodyPr/>
          <a:lstStyle>
            <a:lvl1pPr eaLnBrk="1" fontAlgn="auto" hangingPunct="1">
              <a:spcBef>
                <a:spcPts val="0"/>
              </a:spcBef>
              <a:spcAft>
                <a:spcPts val="0"/>
              </a:spcAft>
              <a:defRPr>
                <a:latin typeface="+mn-lt"/>
                <a:ea typeface="+mn-ea"/>
              </a:defRPr>
            </a:lvl1pPr>
          </a:lstStyle>
          <a:p>
            <a:pPr>
              <a:defRPr/>
            </a:pPr>
            <a:fld id="{17F60D93-A77E-4A6A-BFC0-6371A17BA76D}" type="slidenum">
              <a:rPr lang="zh-CN" altLang="en-US"/>
              <a:pPr>
                <a:defRPr/>
              </a:pPr>
              <a:t>‹#›</a:t>
            </a:fld>
            <a:endParaRPr lang="zh-CN" altLang="en-US"/>
          </a:p>
        </p:txBody>
      </p:sp>
    </p:spTree>
    <p:extLst>
      <p:ext uri="{BB962C8B-B14F-4D97-AF65-F5344CB8AC3E}">
        <p14:creationId xmlns:p14="http://schemas.microsoft.com/office/powerpoint/2010/main" val="4017790075"/>
      </p:ext>
    </p:extLst>
  </p:cSld>
  <p:clrMapOvr>
    <a:masterClrMapping/>
  </p:clrMapOvr>
  <p:transition spd="slow"/>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标题结尾版式2">
    <p:spTree>
      <p:nvGrpSpPr>
        <p:cNvPr id="1" name=""/>
        <p:cNvGrpSpPr/>
        <p:nvPr/>
      </p:nvGrpSpPr>
      <p:grpSpPr>
        <a:xfrm>
          <a:off x="0" y="0"/>
          <a:ext cx="0" cy="0"/>
          <a:chOff x="0" y="0"/>
          <a:chExt cx="0" cy="0"/>
        </a:xfrm>
      </p:grpSpPr>
      <p:sp>
        <p:nvSpPr>
          <p:cNvPr id="3" name="任意形状 36">
            <a:extLst>
              <a:ext uri="{FF2B5EF4-FFF2-40B4-BE49-F238E27FC236}">
                <a16:creationId xmlns:a16="http://schemas.microsoft.com/office/drawing/2014/main" id="{99FDA979-0DE6-4D4D-A769-BB1C879DCAEF}"/>
              </a:ext>
            </a:extLst>
          </p:cNvPr>
          <p:cNvSpPr/>
          <p:nvPr userDrawn="1"/>
        </p:nvSpPr>
        <p:spPr>
          <a:xfrm>
            <a:off x="-133350" y="-106363"/>
            <a:ext cx="12468225" cy="3829051"/>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9" name="图片占位符 8"/>
          <p:cNvSpPr>
            <a:spLocks noGrp="1"/>
          </p:cNvSpPr>
          <p:nvPr>
            <p:ph type="pic" sz="quarter" idx="15"/>
          </p:nvPr>
        </p:nvSpPr>
        <p:spPr>
          <a:xfrm>
            <a:off x="0" y="0"/>
            <a:ext cx="12192000" cy="3632200"/>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p:spPr>
        <p:txBody>
          <a:bodyPr rtlCol="0">
            <a:noAutofit/>
          </a:bodyPr>
          <a:lstStyle/>
          <a:p>
            <a:pPr lvl="0"/>
            <a:endParaRPr lang="zh-CN" altLang="en-US" noProof="0" dirty="0"/>
          </a:p>
        </p:txBody>
      </p:sp>
      <p:sp>
        <p:nvSpPr>
          <p:cNvPr id="4" name="页脚占位符 2">
            <a:extLst>
              <a:ext uri="{FF2B5EF4-FFF2-40B4-BE49-F238E27FC236}">
                <a16:creationId xmlns:a16="http://schemas.microsoft.com/office/drawing/2014/main" id="{62F5670C-DD30-49BF-80BA-6CE6B104CC25}"/>
              </a:ext>
            </a:extLst>
          </p:cNvPr>
          <p:cNvSpPr>
            <a:spLocks noGrp="1"/>
          </p:cNvSpPr>
          <p:nvPr>
            <p:ph type="ftr" sz="quarter" idx="16"/>
          </p:nvPr>
        </p:nvSpPr>
        <p:spPr>
          <a:xfrm>
            <a:off x="4038600" y="6235700"/>
            <a:ext cx="4114800" cy="365125"/>
          </a:xfr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5" name="灯片编号占位符 3">
            <a:extLst>
              <a:ext uri="{FF2B5EF4-FFF2-40B4-BE49-F238E27FC236}">
                <a16:creationId xmlns:a16="http://schemas.microsoft.com/office/drawing/2014/main" id="{CA655E20-D655-473D-AB9F-AD6FA9F8DAAA}"/>
              </a:ext>
            </a:extLst>
          </p:cNvPr>
          <p:cNvSpPr>
            <a:spLocks noGrp="1"/>
          </p:cNvSpPr>
          <p:nvPr>
            <p:ph type="sldNum" sz="quarter" idx="17"/>
          </p:nvPr>
        </p:nvSpPr>
        <p:spPr>
          <a:xfrm>
            <a:off x="8610600" y="6235700"/>
            <a:ext cx="2905125" cy="365125"/>
          </a:xfrm>
        </p:spPr>
        <p:txBody>
          <a:bodyPr/>
          <a:lstStyle>
            <a:lvl1pPr eaLnBrk="1" fontAlgn="auto" hangingPunct="1">
              <a:spcBef>
                <a:spcPts val="0"/>
              </a:spcBef>
              <a:spcAft>
                <a:spcPts val="0"/>
              </a:spcAft>
              <a:defRPr>
                <a:latin typeface="+mn-lt"/>
                <a:ea typeface="+mn-ea"/>
              </a:defRPr>
            </a:lvl1pPr>
          </a:lstStyle>
          <a:p>
            <a:pPr>
              <a:defRPr/>
            </a:pPr>
            <a:fld id="{4B31DD43-5320-4D8B-AECF-995B46001741}" type="slidenum">
              <a:rPr lang="zh-CN" altLang="en-US"/>
              <a:pPr>
                <a:defRPr/>
              </a:pPr>
              <a:t>‹#›</a:t>
            </a:fld>
            <a:endParaRPr lang="zh-CN" altLang="en-US"/>
          </a:p>
        </p:txBody>
      </p:sp>
    </p:spTree>
    <p:extLst>
      <p:ext uri="{BB962C8B-B14F-4D97-AF65-F5344CB8AC3E}">
        <p14:creationId xmlns:p14="http://schemas.microsoft.com/office/powerpoint/2010/main" val="118329789"/>
      </p:ext>
    </p:extLst>
  </p:cSld>
  <p:clrMapOvr>
    <a:masterClrMapping/>
  </p:clrMapOvr>
  <p:transition spd="slow"/>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标题">
    <p:spTree>
      <p:nvGrpSpPr>
        <p:cNvPr id="1" name=""/>
        <p:cNvGrpSpPr/>
        <p:nvPr/>
      </p:nvGrpSpPr>
      <p:grpSpPr>
        <a:xfrm>
          <a:off x="0" y="0"/>
          <a:ext cx="0" cy="0"/>
          <a:chOff x="0" y="0"/>
          <a:chExt cx="0" cy="0"/>
        </a:xfrm>
      </p:grpSpPr>
      <p:grpSp>
        <p:nvGrpSpPr>
          <p:cNvPr id="3" name="组合 4">
            <a:extLst>
              <a:ext uri="{FF2B5EF4-FFF2-40B4-BE49-F238E27FC236}">
                <a16:creationId xmlns:a16="http://schemas.microsoft.com/office/drawing/2014/main" id="{4F93044E-E755-49FE-8F47-16F35AA0569A}"/>
              </a:ext>
            </a:extLst>
          </p:cNvPr>
          <p:cNvGrpSpPr>
            <a:grpSpLocks/>
          </p:cNvGrpSpPr>
          <p:nvPr userDrawn="1"/>
        </p:nvGrpSpPr>
        <p:grpSpPr bwMode="auto">
          <a:xfrm>
            <a:off x="9894888" y="468313"/>
            <a:ext cx="1481137" cy="458787"/>
            <a:chOff x="2558030" y="228446"/>
            <a:chExt cx="6774643" cy="2099603"/>
          </a:xfrm>
        </p:grpSpPr>
        <p:grpSp>
          <p:nvGrpSpPr>
            <p:cNvPr id="4" name="íšḻîďê">
              <a:extLst>
                <a:ext uri="{FF2B5EF4-FFF2-40B4-BE49-F238E27FC236}">
                  <a16:creationId xmlns:a16="http://schemas.microsoft.com/office/drawing/2014/main" id="{41EADD90-B1A3-4DAF-8A07-3683CC8B950C}"/>
                </a:ext>
              </a:extLst>
            </p:cNvPr>
            <p:cNvGrpSpPr>
              <a:grpSpLocks/>
            </p:cNvGrpSpPr>
            <p:nvPr userDrawn="1"/>
          </p:nvGrpSpPr>
          <p:grpSpPr bwMode="auto">
            <a:xfrm>
              <a:off x="2558030" y="228446"/>
              <a:ext cx="2085857" cy="2099603"/>
              <a:chOff x="3551238" y="3067050"/>
              <a:chExt cx="722313" cy="727075"/>
            </a:xfrm>
          </p:grpSpPr>
          <p:sp>
            <p:nvSpPr>
              <p:cNvPr id="34" name="ïş1íḍê">
                <a:extLst>
                  <a:ext uri="{FF2B5EF4-FFF2-40B4-BE49-F238E27FC236}">
                    <a16:creationId xmlns:a16="http://schemas.microsoft.com/office/drawing/2014/main" id="{8F816082-2053-4B59-BF01-1487660C29CC}"/>
                  </a:ext>
                </a:extLst>
              </p:cNvPr>
              <p:cNvSpPr>
                <a:spLocks/>
              </p:cNvSpPr>
              <p:nvPr/>
            </p:nvSpPr>
            <p:spPr bwMode="auto">
              <a:xfrm>
                <a:off x="3575051" y="3087688"/>
                <a:ext cx="673100" cy="679450"/>
              </a:xfrm>
              <a:custGeom>
                <a:avLst/>
                <a:gdLst>
                  <a:gd name="T0" fmla="*/ 2147483646 w 204"/>
                  <a:gd name="T1" fmla="*/ 0 h 204"/>
                  <a:gd name="T2" fmla="*/ 2147483646 w 204"/>
                  <a:gd name="T3" fmla="*/ 2147483646 h 204"/>
                  <a:gd name="T4" fmla="*/ 2147483646 w 204"/>
                  <a:gd name="T5" fmla="*/ 2147483646 h 204"/>
                  <a:gd name="T6" fmla="*/ 0 w 204"/>
                  <a:gd name="T7" fmla="*/ 2147483646 h 204"/>
                  <a:gd name="T8" fmla="*/ 2147483646 w 204"/>
                  <a:gd name="T9" fmla="*/ 0 h 204"/>
                  <a:gd name="T10" fmla="*/ 2147483646 w 204"/>
                  <a:gd name="T11" fmla="*/ 2147483646 h 204"/>
                  <a:gd name="T12" fmla="*/ 2147483646 w 204"/>
                  <a:gd name="T13" fmla="*/ 2147483646 h 204"/>
                  <a:gd name="T14" fmla="*/ 2147483646 w 204"/>
                  <a:gd name="T15" fmla="*/ 2147483646 h 204"/>
                  <a:gd name="T16" fmla="*/ 2147483646 w 204"/>
                  <a:gd name="T17" fmla="*/ 2147483646 h 204"/>
                  <a:gd name="T18" fmla="*/ 2147483646 w 204"/>
                  <a:gd name="T19" fmla="*/ 2147483646 h 2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5" name="íšḻïḍè">
                <a:extLst>
                  <a:ext uri="{FF2B5EF4-FFF2-40B4-BE49-F238E27FC236}">
                    <a16:creationId xmlns:a16="http://schemas.microsoft.com/office/drawing/2014/main" id="{30FE41FA-4CF9-4007-9D11-F0B7286F8264}"/>
                  </a:ext>
                </a:extLst>
              </p:cNvPr>
              <p:cNvSpPr>
                <a:spLocks/>
              </p:cNvSpPr>
              <p:nvPr/>
            </p:nvSpPr>
            <p:spPr bwMode="auto">
              <a:xfrm>
                <a:off x="3621088" y="3103563"/>
                <a:ext cx="584200" cy="203200"/>
              </a:xfrm>
              <a:custGeom>
                <a:avLst/>
                <a:gdLst>
                  <a:gd name="T0" fmla="*/ 2147483646 w 177"/>
                  <a:gd name="T1" fmla="*/ 2147483646 h 61"/>
                  <a:gd name="T2" fmla="*/ 0 w 177"/>
                  <a:gd name="T3" fmla="*/ 2147483646 h 61"/>
                  <a:gd name="T4" fmla="*/ 2147483646 w 177"/>
                  <a:gd name="T5" fmla="*/ 2147483646 h 61"/>
                  <a:gd name="T6" fmla="*/ 2147483646 w 177"/>
                  <a:gd name="T7" fmla="*/ 2147483646 h 61"/>
                  <a:gd name="T8" fmla="*/ 2147483646 w 177"/>
                  <a:gd name="T9" fmla="*/ 2147483646 h 61"/>
                  <a:gd name="T10" fmla="*/ 2147483646 w 177"/>
                  <a:gd name="T11" fmla="*/ 2147483646 h 61"/>
                  <a:gd name="T12" fmla="*/ 2147483646 w 177"/>
                  <a:gd name="T13" fmla="*/ 2147483646 h 61"/>
                  <a:gd name="T14" fmla="*/ 2147483646 w 177"/>
                  <a:gd name="T15" fmla="*/ 2147483646 h 61"/>
                  <a:gd name="T16" fmla="*/ 2147483646 w 177"/>
                  <a:gd name="T17" fmla="*/ 2147483646 h 61"/>
                  <a:gd name="T18" fmla="*/ 2147483646 w 177"/>
                  <a:gd name="T19" fmla="*/ 2147483646 h 61"/>
                  <a:gd name="T20" fmla="*/ 2147483646 w 177"/>
                  <a:gd name="T21" fmla="*/ 2147483646 h 61"/>
                  <a:gd name="T22" fmla="*/ 2147483646 w 177"/>
                  <a:gd name="T23" fmla="*/ 2147483646 h 61"/>
                  <a:gd name="T24" fmla="*/ 2147483646 w 177"/>
                  <a:gd name="T25" fmla="*/ 2147483646 h 61"/>
                  <a:gd name="T26" fmla="*/ 2147483646 w 177"/>
                  <a:gd name="T27" fmla="*/ 2147483646 h 61"/>
                  <a:gd name="T28" fmla="*/ 2147483646 w 177"/>
                  <a:gd name="T29" fmla="*/ 2147483646 h 61"/>
                  <a:gd name="T30" fmla="*/ 2147483646 w 177"/>
                  <a:gd name="T31" fmla="*/ 2147483646 h 61"/>
                  <a:gd name="T32" fmla="*/ 2147483646 w 177"/>
                  <a:gd name="T33" fmla="*/ 2147483646 h 61"/>
                  <a:gd name="T34" fmla="*/ 2147483646 w 177"/>
                  <a:gd name="T35" fmla="*/ 2147483646 h 61"/>
                  <a:gd name="T36" fmla="*/ 2147483646 w 177"/>
                  <a:gd name="T37" fmla="*/ 2147483646 h 61"/>
                  <a:gd name="T38" fmla="*/ 2147483646 w 177"/>
                  <a:gd name="T39" fmla="*/ 2147483646 h 61"/>
                  <a:gd name="T40" fmla="*/ 2147483646 w 177"/>
                  <a:gd name="T41" fmla="*/ 2147483646 h 61"/>
                  <a:gd name="T42" fmla="*/ 2147483646 w 177"/>
                  <a:gd name="T43" fmla="*/ 2147483646 h 61"/>
                  <a:gd name="T44" fmla="*/ 2147483646 w 177"/>
                  <a:gd name="T45" fmla="*/ 2147483646 h 61"/>
                  <a:gd name="T46" fmla="*/ 2147483646 w 177"/>
                  <a:gd name="T47" fmla="*/ 2147483646 h 61"/>
                  <a:gd name="T48" fmla="*/ 2147483646 w 177"/>
                  <a:gd name="T49" fmla="*/ 2147483646 h 61"/>
                  <a:gd name="T50" fmla="*/ 2147483646 w 177"/>
                  <a:gd name="T51" fmla="*/ 2147483646 h 61"/>
                  <a:gd name="T52" fmla="*/ 2147483646 w 177"/>
                  <a:gd name="T53" fmla="*/ 2147483646 h 61"/>
                  <a:gd name="T54" fmla="*/ 2147483646 w 177"/>
                  <a:gd name="T55" fmla="*/ 2147483646 h 61"/>
                  <a:gd name="T56" fmla="*/ 2147483646 w 177"/>
                  <a:gd name="T57" fmla="*/ 2147483646 h 61"/>
                  <a:gd name="T58" fmla="*/ 2147483646 w 177"/>
                  <a:gd name="T59" fmla="*/ 2147483646 h 61"/>
                  <a:gd name="T60" fmla="*/ 2147483646 w 177"/>
                  <a:gd name="T61" fmla="*/ 2147483646 h 61"/>
                  <a:gd name="T62" fmla="*/ 2147483646 w 177"/>
                  <a:gd name="T63" fmla="*/ 2147483646 h 61"/>
                  <a:gd name="T64" fmla="*/ 2147483646 w 177"/>
                  <a:gd name="T65" fmla="*/ 2147483646 h 61"/>
                  <a:gd name="T66" fmla="*/ 2147483646 w 177"/>
                  <a:gd name="T67" fmla="*/ 2147483646 h 61"/>
                  <a:gd name="T68" fmla="*/ 2147483646 w 177"/>
                  <a:gd name="T69" fmla="*/ 2147483646 h 61"/>
                  <a:gd name="T70" fmla="*/ 2147483646 w 177"/>
                  <a:gd name="T71" fmla="*/ 2147483646 h 61"/>
                  <a:gd name="T72" fmla="*/ 2147483646 w 177"/>
                  <a:gd name="T73" fmla="*/ 2147483646 h 61"/>
                  <a:gd name="T74" fmla="*/ 2147483646 w 177"/>
                  <a:gd name="T75" fmla="*/ 2147483646 h 61"/>
                  <a:gd name="T76" fmla="*/ 2147483646 w 177"/>
                  <a:gd name="T77" fmla="*/ 2147483646 h 61"/>
                  <a:gd name="T78" fmla="*/ 2147483646 w 177"/>
                  <a:gd name="T79" fmla="*/ 2147483646 h 61"/>
                  <a:gd name="T80" fmla="*/ 2147483646 w 177"/>
                  <a:gd name="T81" fmla="*/ 2147483646 h 61"/>
                  <a:gd name="T82" fmla="*/ 2147483646 w 177"/>
                  <a:gd name="T83" fmla="*/ 2147483646 h 61"/>
                  <a:gd name="T84" fmla="*/ 2147483646 w 177"/>
                  <a:gd name="T85" fmla="*/ 2147483646 h 61"/>
                  <a:gd name="T86" fmla="*/ 2147483646 w 177"/>
                  <a:gd name="T87" fmla="*/ 2147483646 h 61"/>
                  <a:gd name="T88" fmla="*/ 2147483646 w 177"/>
                  <a:gd name="T89" fmla="*/ 2147483646 h 61"/>
                  <a:gd name="T90" fmla="*/ 2147483646 w 177"/>
                  <a:gd name="T91" fmla="*/ 2147483646 h 61"/>
                  <a:gd name="T92" fmla="*/ 2147483646 w 177"/>
                  <a:gd name="T93" fmla="*/ 2147483646 h 61"/>
                  <a:gd name="T94" fmla="*/ 2147483646 w 177"/>
                  <a:gd name="T95" fmla="*/ 2147483646 h 61"/>
                  <a:gd name="T96" fmla="*/ 2147483646 w 177"/>
                  <a:gd name="T97" fmla="*/ 2147483646 h 61"/>
                  <a:gd name="T98" fmla="*/ 2147483646 w 177"/>
                  <a:gd name="T99" fmla="*/ 2147483646 h 61"/>
                  <a:gd name="T100" fmla="*/ 2147483646 w 177"/>
                  <a:gd name="T101" fmla="*/ 2147483646 h 61"/>
                  <a:gd name="T102" fmla="*/ 2147483646 w 177"/>
                  <a:gd name="T103" fmla="*/ 2147483646 h 61"/>
                  <a:gd name="T104" fmla="*/ 2147483646 w 177"/>
                  <a:gd name="T105" fmla="*/ 2147483646 h 61"/>
                  <a:gd name="T106" fmla="*/ 2147483646 w 177"/>
                  <a:gd name="T107" fmla="*/ 2147483646 h 61"/>
                  <a:gd name="T108" fmla="*/ 2147483646 w 177"/>
                  <a:gd name="T109" fmla="*/ 2147483646 h 61"/>
                  <a:gd name="T110" fmla="*/ 2147483646 w 177"/>
                  <a:gd name="T111" fmla="*/ 2147483646 h 61"/>
                  <a:gd name="T112" fmla="*/ 2147483646 w 177"/>
                  <a:gd name="T113" fmla="*/ 2147483646 h 61"/>
                  <a:gd name="T114" fmla="*/ 2147483646 w 177"/>
                  <a:gd name="T115" fmla="*/ 2147483646 h 61"/>
                  <a:gd name="T116" fmla="*/ 2147483646 w 177"/>
                  <a:gd name="T117" fmla="*/ 2147483646 h 61"/>
                  <a:gd name="T118" fmla="*/ 2147483646 w 177"/>
                  <a:gd name="T119" fmla="*/ 2147483646 h 6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headEnd/>
                <a:tailEnd/>
              </a:ln>
            </p:spPr>
            <p:txBody>
              <a:bodyPr anchor="ctr"/>
              <a:lstStyle/>
              <a:p>
                <a:endParaRPr lang="zh-CN" altLang="en-US"/>
              </a:p>
            </p:txBody>
          </p:sp>
          <p:sp>
            <p:nvSpPr>
              <p:cNvPr id="36" name="ïśľíḓé">
                <a:extLst>
                  <a:ext uri="{FF2B5EF4-FFF2-40B4-BE49-F238E27FC236}">
                    <a16:creationId xmlns:a16="http://schemas.microsoft.com/office/drawing/2014/main" id="{AEE9E515-A1CE-47AB-8C53-6E8AC33B1E5C}"/>
                  </a:ext>
                </a:extLst>
              </p:cNvPr>
              <p:cNvSpPr>
                <a:spLocks/>
              </p:cNvSpPr>
              <p:nvPr/>
            </p:nvSpPr>
            <p:spPr bwMode="auto">
              <a:xfrm>
                <a:off x="3667126" y="3184525"/>
                <a:ext cx="492125" cy="496888"/>
              </a:xfrm>
              <a:custGeom>
                <a:avLst/>
                <a:gdLst>
                  <a:gd name="T0" fmla="*/ 2147483646 w 149"/>
                  <a:gd name="T1" fmla="*/ 0 h 149"/>
                  <a:gd name="T2" fmla="*/ 2147483646 w 149"/>
                  <a:gd name="T3" fmla="*/ 2147483646 h 149"/>
                  <a:gd name="T4" fmla="*/ 2147483646 w 149"/>
                  <a:gd name="T5" fmla="*/ 2147483646 h 149"/>
                  <a:gd name="T6" fmla="*/ 0 w 149"/>
                  <a:gd name="T7" fmla="*/ 2147483646 h 149"/>
                  <a:gd name="T8" fmla="*/ 2147483646 w 149"/>
                  <a:gd name="T9" fmla="*/ 0 h 149"/>
                  <a:gd name="T10" fmla="*/ 2147483646 w 149"/>
                  <a:gd name="T11" fmla="*/ 2147483646 h 149"/>
                  <a:gd name="T12" fmla="*/ 2147483646 w 149"/>
                  <a:gd name="T13" fmla="*/ 2147483646 h 149"/>
                  <a:gd name="T14" fmla="*/ 2147483646 w 149"/>
                  <a:gd name="T15" fmla="*/ 2147483646 h 149"/>
                  <a:gd name="T16" fmla="*/ 2147483646 w 149"/>
                  <a:gd name="T17" fmla="*/ 2147483646 h 149"/>
                  <a:gd name="T18" fmla="*/ 2147483646 w 149"/>
                  <a:gd name="T19" fmla="*/ 2147483646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7" name="ïslíḍê">
                <a:extLst>
                  <a:ext uri="{FF2B5EF4-FFF2-40B4-BE49-F238E27FC236}">
                    <a16:creationId xmlns:a16="http://schemas.microsoft.com/office/drawing/2014/main" id="{C6A509D8-3A73-4710-A0ED-960260860CC2}"/>
                  </a:ext>
                </a:extLst>
              </p:cNvPr>
              <p:cNvSpPr>
                <a:spLocks/>
              </p:cNvSpPr>
              <p:nvPr/>
            </p:nvSpPr>
            <p:spPr bwMode="auto">
              <a:xfrm>
                <a:off x="3775076" y="3248025"/>
                <a:ext cx="274638" cy="146050"/>
              </a:xfrm>
              <a:custGeom>
                <a:avLst/>
                <a:gdLst>
                  <a:gd name="T0" fmla="*/ 2147483646 w 83"/>
                  <a:gd name="T1" fmla="*/ 2147483646 h 44"/>
                  <a:gd name="T2" fmla="*/ 2147483646 w 83"/>
                  <a:gd name="T3" fmla="*/ 2147483646 h 44"/>
                  <a:gd name="T4" fmla="*/ 2147483646 w 83"/>
                  <a:gd name="T5" fmla="*/ 2147483646 h 44"/>
                  <a:gd name="T6" fmla="*/ 2147483646 w 83"/>
                  <a:gd name="T7" fmla="*/ 2147483646 h 44"/>
                  <a:gd name="T8" fmla="*/ 2147483646 w 83"/>
                  <a:gd name="T9" fmla="*/ 2147483646 h 44"/>
                  <a:gd name="T10" fmla="*/ 2147483646 w 83"/>
                  <a:gd name="T11" fmla="*/ 2147483646 h 44"/>
                  <a:gd name="T12" fmla="*/ 2147483646 w 83"/>
                  <a:gd name="T13" fmla="*/ 2147483646 h 44"/>
                  <a:gd name="T14" fmla="*/ 2147483646 w 83"/>
                  <a:gd name="T15" fmla="*/ 2147483646 h 44"/>
                  <a:gd name="T16" fmla="*/ 2147483646 w 83"/>
                  <a:gd name="T17" fmla="*/ 2147483646 h 44"/>
                  <a:gd name="T18" fmla="*/ 2147483646 w 83"/>
                  <a:gd name="T19" fmla="*/ 2147483646 h 44"/>
                  <a:gd name="T20" fmla="*/ 2147483646 w 83"/>
                  <a:gd name="T21" fmla="*/ 2147483646 h 44"/>
                  <a:gd name="T22" fmla="*/ 2147483646 w 83"/>
                  <a:gd name="T23" fmla="*/ 2147483646 h 44"/>
                  <a:gd name="T24" fmla="*/ 2147483646 w 83"/>
                  <a:gd name="T25" fmla="*/ 2147483646 h 44"/>
                  <a:gd name="T26" fmla="*/ 2147483646 w 83"/>
                  <a:gd name="T27" fmla="*/ 2147483646 h 44"/>
                  <a:gd name="T28" fmla="*/ 2147483646 w 83"/>
                  <a:gd name="T29" fmla="*/ 2147483646 h 44"/>
                  <a:gd name="T30" fmla="*/ 2147483646 w 83"/>
                  <a:gd name="T31" fmla="*/ 2147483646 h 44"/>
                  <a:gd name="T32" fmla="*/ 2147483646 w 83"/>
                  <a:gd name="T33" fmla="*/ 2147483646 h 44"/>
                  <a:gd name="T34" fmla="*/ 2147483646 w 83"/>
                  <a:gd name="T35" fmla="*/ 2147483646 h 44"/>
                  <a:gd name="T36" fmla="*/ 2147483646 w 83"/>
                  <a:gd name="T37" fmla="*/ 2147483646 h 44"/>
                  <a:gd name="T38" fmla="*/ 2147483646 w 83"/>
                  <a:gd name="T39" fmla="*/ 2147483646 h 44"/>
                  <a:gd name="T40" fmla="*/ 2147483646 w 83"/>
                  <a:gd name="T41" fmla="*/ 2147483646 h 44"/>
                  <a:gd name="T42" fmla="*/ 2147483646 w 83"/>
                  <a:gd name="T43" fmla="*/ 2147483646 h 44"/>
                  <a:gd name="T44" fmla="*/ 2147483646 w 83"/>
                  <a:gd name="T45" fmla="*/ 2147483646 h 44"/>
                  <a:gd name="T46" fmla="*/ 2147483646 w 83"/>
                  <a:gd name="T47" fmla="*/ 0 h 44"/>
                  <a:gd name="T48" fmla="*/ 2147483646 w 83"/>
                  <a:gd name="T49" fmla="*/ 0 h 44"/>
                  <a:gd name="T50" fmla="*/ 2147483646 w 83"/>
                  <a:gd name="T51" fmla="*/ 2147483646 h 44"/>
                  <a:gd name="T52" fmla="*/ 2147483646 w 83"/>
                  <a:gd name="T53" fmla="*/ 2147483646 h 44"/>
                  <a:gd name="T54" fmla="*/ 2147483646 w 83"/>
                  <a:gd name="T55" fmla="*/ 2147483646 h 44"/>
                  <a:gd name="T56" fmla="*/ 2147483646 w 83"/>
                  <a:gd name="T57" fmla="*/ 2147483646 h 44"/>
                  <a:gd name="T58" fmla="*/ 2147483646 w 83"/>
                  <a:gd name="T59" fmla="*/ 2147483646 h 44"/>
                  <a:gd name="T60" fmla="*/ 2147483646 w 83"/>
                  <a:gd name="T61" fmla="*/ 2147483646 h 44"/>
                  <a:gd name="T62" fmla="*/ 2147483646 w 83"/>
                  <a:gd name="T63" fmla="*/ 2147483646 h 44"/>
                  <a:gd name="T64" fmla="*/ 2147483646 w 83"/>
                  <a:gd name="T65" fmla="*/ 2147483646 h 44"/>
                  <a:gd name="T66" fmla="*/ 2147483646 w 83"/>
                  <a:gd name="T67" fmla="*/ 2147483646 h 44"/>
                  <a:gd name="T68" fmla="*/ 2147483646 w 83"/>
                  <a:gd name="T69" fmla="*/ 2147483646 h 44"/>
                  <a:gd name="T70" fmla="*/ 2147483646 w 83"/>
                  <a:gd name="T71" fmla="*/ 2147483646 h 44"/>
                  <a:gd name="T72" fmla="*/ 2147483646 w 83"/>
                  <a:gd name="T73" fmla="*/ 2147483646 h 44"/>
                  <a:gd name="T74" fmla="*/ 2147483646 w 83"/>
                  <a:gd name="T75" fmla="*/ 2147483646 h 44"/>
                  <a:gd name="T76" fmla="*/ 2147483646 w 83"/>
                  <a:gd name="T77" fmla="*/ 2147483646 h 44"/>
                  <a:gd name="T78" fmla="*/ 2147483646 w 83"/>
                  <a:gd name="T79" fmla="*/ 2147483646 h 44"/>
                  <a:gd name="T80" fmla="*/ 2147483646 w 83"/>
                  <a:gd name="T81" fmla="*/ 2147483646 h 44"/>
                  <a:gd name="T82" fmla="*/ 0 w 83"/>
                  <a:gd name="T83" fmla="*/ 2147483646 h 44"/>
                  <a:gd name="T84" fmla="*/ 2147483646 w 83"/>
                  <a:gd name="T85" fmla="*/ 2147483646 h 44"/>
                  <a:gd name="T86" fmla="*/ 2147483646 w 83"/>
                  <a:gd name="T87" fmla="*/ 2147483646 h 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8" name="íṡļïdê">
                <a:extLst>
                  <a:ext uri="{FF2B5EF4-FFF2-40B4-BE49-F238E27FC236}">
                    <a16:creationId xmlns:a16="http://schemas.microsoft.com/office/drawing/2014/main" id="{F885FDD1-1C7C-45AE-8B91-611797ED5E54}"/>
                  </a:ext>
                </a:extLst>
              </p:cNvPr>
              <p:cNvSpPr>
                <a:spLocks/>
              </p:cNvSpPr>
              <p:nvPr/>
            </p:nvSpPr>
            <p:spPr bwMode="auto">
              <a:xfrm>
                <a:off x="3614738" y="3370263"/>
                <a:ext cx="596900" cy="241300"/>
              </a:xfrm>
              <a:custGeom>
                <a:avLst/>
                <a:gdLst>
                  <a:gd name="T0" fmla="*/ 2147483646 w 181"/>
                  <a:gd name="T1" fmla="*/ 2147483646 h 72"/>
                  <a:gd name="T2" fmla="*/ 2147483646 w 181"/>
                  <a:gd name="T3" fmla="*/ 2147483646 h 72"/>
                  <a:gd name="T4" fmla="*/ 2147483646 w 181"/>
                  <a:gd name="T5" fmla="*/ 2147483646 h 72"/>
                  <a:gd name="T6" fmla="*/ 2147483646 w 181"/>
                  <a:gd name="T7" fmla="*/ 2147483646 h 72"/>
                  <a:gd name="T8" fmla="*/ 2147483646 w 181"/>
                  <a:gd name="T9" fmla="*/ 2147483646 h 72"/>
                  <a:gd name="T10" fmla="*/ 2147483646 w 181"/>
                  <a:gd name="T11" fmla="*/ 2147483646 h 72"/>
                  <a:gd name="T12" fmla="*/ 2147483646 w 181"/>
                  <a:gd name="T13" fmla="*/ 2147483646 h 72"/>
                  <a:gd name="T14" fmla="*/ 0 w 181"/>
                  <a:gd name="T15" fmla="*/ 2147483646 h 72"/>
                  <a:gd name="T16" fmla="*/ 2147483646 w 181"/>
                  <a:gd name="T17" fmla="*/ 0 h 72"/>
                  <a:gd name="T18" fmla="*/ 2147483646 w 181"/>
                  <a:gd name="T19" fmla="*/ 2147483646 h 72"/>
                  <a:gd name="T20" fmla="*/ 2147483646 w 181"/>
                  <a:gd name="T21" fmla="*/ 2147483646 h 72"/>
                  <a:gd name="T22" fmla="*/ 2147483646 w 181"/>
                  <a:gd name="T23" fmla="*/ 2147483646 h 72"/>
                  <a:gd name="T24" fmla="*/ 2147483646 w 181"/>
                  <a:gd name="T25" fmla="*/ 2147483646 h 72"/>
                  <a:gd name="T26" fmla="*/ 2147483646 w 181"/>
                  <a:gd name="T27" fmla="*/ 0 h 72"/>
                  <a:gd name="T28" fmla="*/ 2147483646 w 181"/>
                  <a:gd name="T29" fmla="*/ 2147483646 h 72"/>
                  <a:gd name="T30" fmla="*/ 2147483646 w 181"/>
                  <a:gd name="T31" fmla="*/ 2147483646 h 72"/>
                  <a:gd name="T32" fmla="*/ 2147483646 w 181"/>
                  <a:gd name="T33" fmla="*/ 2147483646 h 72"/>
                  <a:gd name="T34" fmla="*/ 2147483646 w 181"/>
                  <a:gd name="T35" fmla="*/ 2147483646 h 72"/>
                  <a:gd name="T36" fmla="*/ 2147483646 w 181"/>
                  <a:gd name="T37" fmla="*/ 2147483646 h 72"/>
                  <a:gd name="T38" fmla="*/ 2147483646 w 181"/>
                  <a:gd name="T39" fmla="*/ 2147483646 h 72"/>
                  <a:gd name="T40" fmla="*/ 2147483646 w 181"/>
                  <a:gd name="T41" fmla="*/ 2147483646 h 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9" name="iş1ïďe">
                <a:extLst>
                  <a:ext uri="{FF2B5EF4-FFF2-40B4-BE49-F238E27FC236}">
                    <a16:creationId xmlns:a16="http://schemas.microsoft.com/office/drawing/2014/main" id="{89A302D9-C159-4A30-82A2-7F88982F6FD4}"/>
                  </a:ext>
                </a:extLst>
              </p:cNvPr>
              <p:cNvSpPr>
                <a:spLocks/>
              </p:cNvSpPr>
              <p:nvPr/>
            </p:nvSpPr>
            <p:spPr bwMode="auto">
              <a:xfrm>
                <a:off x="3624263" y="3381375"/>
                <a:ext cx="577850" cy="200025"/>
              </a:xfrm>
              <a:custGeom>
                <a:avLst/>
                <a:gdLst>
                  <a:gd name="T0" fmla="*/ 2147483646 w 175"/>
                  <a:gd name="T1" fmla="*/ 2147483646 h 60"/>
                  <a:gd name="T2" fmla="*/ 2147483646 w 175"/>
                  <a:gd name="T3" fmla="*/ 2147483646 h 60"/>
                  <a:gd name="T4" fmla="*/ 2147483646 w 175"/>
                  <a:gd name="T5" fmla="*/ 2147483646 h 60"/>
                  <a:gd name="T6" fmla="*/ 2147483646 w 175"/>
                  <a:gd name="T7" fmla="*/ 2147483646 h 60"/>
                  <a:gd name="T8" fmla="*/ 2147483646 w 175"/>
                  <a:gd name="T9" fmla="*/ 2147483646 h 60"/>
                  <a:gd name="T10" fmla="*/ 2147483646 w 175"/>
                  <a:gd name="T11" fmla="*/ 2147483646 h 60"/>
                  <a:gd name="T12" fmla="*/ 2147483646 w 175"/>
                  <a:gd name="T13" fmla="*/ 2147483646 h 60"/>
                  <a:gd name="T14" fmla="*/ 2147483646 w 175"/>
                  <a:gd name="T15" fmla="*/ 2147483646 h 60"/>
                  <a:gd name="T16" fmla="*/ 2147483646 w 175"/>
                  <a:gd name="T17" fmla="*/ 2147483646 h 60"/>
                  <a:gd name="T18" fmla="*/ 2147483646 w 175"/>
                  <a:gd name="T19" fmla="*/ 2147483646 h 60"/>
                  <a:gd name="T20" fmla="*/ 0 w 175"/>
                  <a:gd name="T21" fmla="*/ 2147483646 h 60"/>
                  <a:gd name="T22" fmla="*/ 2147483646 w 175"/>
                  <a:gd name="T23" fmla="*/ 0 h 60"/>
                  <a:gd name="T24" fmla="*/ 2147483646 w 175"/>
                  <a:gd name="T25" fmla="*/ 2147483646 h 60"/>
                  <a:gd name="T26" fmla="*/ 2147483646 w 175"/>
                  <a:gd name="T27" fmla="*/ 2147483646 h 60"/>
                  <a:gd name="T28" fmla="*/ 2147483646 w 175"/>
                  <a:gd name="T29" fmla="*/ 2147483646 h 60"/>
                  <a:gd name="T30" fmla="*/ 2147483646 w 175"/>
                  <a:gd name="T31" fmla="*/ 2147483646 h 60"/>
                  <a:gd name="T32" fmla="*/ 2147483646 w 175"/>
                  <a:gd name="T33" fmla="*/ 0 h 60"/>
                  <a:gd name="T34" fmla="*/ 2147483646 w 175"/>
                  <a:gd name="T35" fmla="*/ 2147483646 h 60"/>
                  <a:gd name="T36" fmla="*/ 2147483646 w 175"/>
                  <a:gd name="T37" fmla="*/ 2147483646 h 60"/>
                  <a:gd name="T38" fmla="*/ 2147483646 w 175"/>
                  <a:gd name="T39" fmla="*/ 2147483646 h 60"/>
                  <a:gd name="T40" fmla="*/ 2147483646 w 175"/>
                  <a:gd name="T41" fmla="*/ 2147483646 h 60"/>
                  <a:gd name="T42" fmla="*/ 2147483646 w 175"/>
                  <a:gd name="T43" fmla="*/ 2147483646 h 60"/>
                  <a:gd name="T44" fmla="*/ 2147483646 w 175"/>
                  <a:gd name="T45" fmla="*/ 2147483646 h 60"/>
                  <a:gd name="T46" fmla="*/ 2147483646 w 175"/>
                  <a:gd name="T47" fmla="*/ 2147483646 h 60"/>
                  <a:gd name="T48" fmla="*/ 2147483646 w 175"/>
                  <a:gd name="T49" fmla="*/ 2147483646 h 6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0" name="ïṩḷíḍé">
                <a:extLst>
                  <a:ext uri="{FF2B5EF4-FFF2-40B4-BE49-F238E27FC236}">
                    <a16:creationId xmlns:a16="http://schemas.microsoft.com/office/drawing/2014/main" id="{7F1BED68-C08D-47C7-95FC-0F0450EBC68C}"/>
                  </a:ext>
                </a:extLst>
              </p:cNvPr>
              <p:cNvSpPr>
                <a:spLocks noChangeArrowheads="1"/>
              </p:cNvSpPr>
              <p:nvPr/>
            </p:nvSpPr>
            <p:spPr bwMode="auto">
              <a:xfrm>
                <a:off x="4064189"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1" name="ïśľíḍè">
                <a:extLst>
                  <a:ext uri="{FF2B5EF4-FFF2-40B4-BE49-F238E27FC236}">
                    <a16:creationId xmlns:a16="http://schemas.microsoft.com/office/drawing/2014/main" id="{34EEBDC7-9E1A-4988-BF4A-6A14D2238538}"/>
                  </a:ext>
                </a:extLst>
              </p:cNvPr>
              <p:cNvSpPr>
                <a:spLocks noChangeArrowheads="1"/>
              </p:cNvSpPr>
              <p:nvPr/>
            </p:nvSpPr>
            <p:spPr bwMode="auto">
              <a:xfrm>
                <a:off x="3739822" y="3489710"/>
                <a:ext cx="15087"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2" name="í$ḻîḋè">
                <a:extLst>
                  <a:ext uri="{FF2B5EF4-FFF2-40B4-BE49-F238E27FC236}">
                    <a16:creationId xmlns:a16="http://schemas.microsoft.com/office/drawing/2014/main" id="{F78463AE-5E4F-444F-8743-A1158CA3A090}"/>
                  </a:ext>
                </a:extLst>
              </p:cNvPr>
              <p:cNvSpPr>
                <a:spLocks noChangeArrowheads="1"/>
              </p:cNvSpPr>
              <p:nvPr/>
            </p:nvSpPr>
            <p:spPr bwMode="auto">
              <a:xfrm>
                <a:off x="4124536"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3" name="iṣļíḋe">
                <a:extLst>
                  <a:ext uri="{FF2B5EF4-FFF2-40B4-BE49-F238E27FC236}">
                    <a16:creationId xmlns:a16="http://schemas.microsoft.com/office/drawing/2014/main" id="{1D028E28-4250-48A3-A1E0-8A47A5EF2449}"/>
                  </a:ext>
                </a:extLst>
              </p:cNvPr>
              <p:cNvSpPr>
                <a:spLocks noChangeArrowheads="1"/>
              </p:cNvSpPr>
              <p:nvPr/>
            </p:nvSpPr>
            <p:spPr bwMode="auto">
              <a:xfrm>
                <a:off x="3709649" y="3489710"/>
                <a:ext cx="15087"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4" name="iṩḷiḓé">
                <a:extLst>
                  <a:ext uri="{FF2B5EF4-FFF2-40B4-BE49-F238E27FC236}">
                    <a16:creationId xmlns:a16="http://schemas.microsoft.com/office/drawing/2014/main" id="{E62FC1EC-10FB-4A48-9536-0B518754C891}"/>
                  </a:ext>
                </a:extLst>
              </p:cNvPr>
              <p:cNvSpPr>
                <a:spLocks noChangeArrowheads="1"/>
              </p:cNvSpPr>
              <p:nvPr/>
            </p:nvSpPr>
            <p:spPr bwMode="auto">
              <a:xfrm>
                <a:off x="4094363"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5" name="iSľiḍè">
                <a:extLst>
                  <a:ext uri="{FF2B5EF4-FFF2-40B4-BE49-F238E27FC236}">
                    <a16:creationId xmlns:a16="http://schemas.microsoft.com/office/drawing/2014/main" id="{7E4460C6-CC2C-4681-8388-FEED98C3AA67}"/>
                  </a:ext>
                </a:extLst>
              </p:cNvPr>
              <p:cNvSpPr>
                <a:spLocks noChangeArrowheads="1"/>
              </p:cNvSpPr>
              <p:nvPr/>
            </p:nvSpPr>
            <p:spPr bwMode="auto">
              <a:xfrm>
                <a:off x="3664388" y="3459520"/>
                <a:ext cx="495351" cy="5032"/>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6" name="ïṩḷîḍe">
                <a:extLst>
                  <a:ext uri="{FF2B5EF4-FFF2-40B4-BE49-F238E27FC236}">
                    <a16:creationId xmlns:a16="http://schemas.microsoft.com/office/drawing/2014/main" id="{F785CB81-C5A4-4E4E-AF64-EE6933E8B10C}"/>
                  </a:ext>
                </a:extLst>
              </p:cNvPr>
              <p:cNvSpPr>
                <a:spLocks noChangeArrowheads="1"/>
              </p:cNvSpPr>
              <p:nvPr/>
            </p:nvSpPr>
            <p:spPr bwMode="auto">
              <a:xfrm>
                <a:off x="3664388" y="3474615"/>
                <a:ext cx="115665"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7" name="íšḻiḑê">
                <a:extLst>
                  <a:ext uri="{FF2B5EF4-FFF2-40B4-BE49-F238E27FC236}">
                    <a16:creationId xmlns:a16="http://schemas.microsoft.com/office/drawing/2014/main" id="{0AA354D9-BE4C-40D1-8FB7-276C5D51122F}"/>
                  </a:ext>
                </a:extLst>
              </p:cNvPr>
              <p:cNvSpPr>
                <a:spLocks noChangeArrowheads="1"/>
              </p:cNvSpPr>
              <p:nvPr/>
            </p:nvSpPr>
            <p:spPr bwMode="auto">
              <a:xfrm>
                <a:off x="3790111" y="3474615"/>
                <a:ext cx="42747"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8" name="ïṩļïďè">
                <a:extLst>
                  <a:ext uri="{FF2B5EF4-FFF2-40B4-BE49-F238E27FC236}">
                    <a16:creationId xmlns:a16="http://schemas.microsoft.com/office/drawing/2014/main" id="{8BF72A5A-69D2-4E11-805B-27B7A84715C3}"/>
                  </a:ext>
                </a:extLst>
              </p:cNvPr>
              <p:cNvSpPr>
                <a:spLocks noChangeArrowheads="1"/>
              </p:cNvSpPr>
              <p:nvPr/>
            </p:nvSpPr>
            <p:spPr bwMode="auto">
              <a:xfrm>
                <a:off x="3850459" y="3474615"/>
                <a:ext cx="57834"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9" name="îṥlïḋê">
                <a:extLst>
                  <a:ext uri="{FF2B5EF4-FFF2-40B4-BE49-F238E27FC236}">
                    <a16:creationId xmlns:a16="http://schemas.microsoft.com/office/drawing/2014/main" id="{490DA40A-7012-44C2-A86E-4C111B361B16}"/>
                  </a:ext>
                </a:extLst>
              </p:cNvPr>
              <p:cNvSpPr>
                <a:spLocks noChangeArrowheads="1"/>
              </p:cNvSpPr>
              <p:nvPr/>
            </p:nvSpPr>
            <p:spPr bwMode="auto">
              <a:xfrm>
                <a:off x="3918350" y="3474615"/>
                <a:ext cx="55318"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0" name="îṧľïdè">
                <a:extLst>
                  <a:ext uri="{FF2B5EF4-FFF2-40B4-BE49-F238E27FC236}">
                    <a16:creationId xmlns:a16="http://schemas.microsoft.com/office/drawing/2014/main" id="{91ADF032-A5CC-44EB-AD41-B81657CA0167}"/>
                  </a:ext>
                </a:extLst>
              </p:cNvPr>
              <p:cNvSpPr>
                <a:spLocks noChangeArrowheads="1"/>
              </p:cNvSpPr>
              <p:nvPr/>
            </p:nvSpPr>
            <p:spPr bwMode="auto">
              <a:xfrm>
                <a:off x="3993784" y="3474615"/>
                <a:ext cx="42745"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1" name="iSḷîḓê">
                <a:extLst>
                  <a:ext uri="{FF2B5EF4-FFF2-40B4-BE49-F238E27FC236}">
                    <a16:creationId xmlns:a16="http://schemas.microsoft.com/office/drawing/2014/main" id="{A70C148E-565E-4A37-AABC-7CBB4F879061}"/>
                  </a:ext>
                </a:extLst>
              </p:cNvPr>
              <p:cNvSpPr>
                <a:spLocks noChangeArrowheads="1"/>
              </p:cNvSpPr>
              <p:nvPr/>
            </p:nvSpPr>
            <p:spPr bwMode="auto">
              <a:xfrm>
                <a:off x="4046587" y="3474615"/>
                <a:ext cx="113152"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2" name="îślíďè">
                <a:extLst>
                  <a:ext uri="{FF2B5EF4-FFF2-40B4-BE49-F238E27FC236}">
                    <a16:creationId xmlns:a16="http://schemas.microsoft.com/office/drawing/2014/main" id="{51600D8C-2282-4897-8835-A5208C57F64E}"/>
                  </a:ext>
                </a:extLst>
              </p:cNvPr>
              <p:cNvSpPr>
                <a:spLocks noChangeArrowheads="1"/>
              </p:cNvSpPr>
              <p:nvPr/>
            </p:nvSpPr>
            <p:spPr bwMode="auto">
              <a:xfrm>
                <a:off x="3978697" y="3474615"/>
                <a:ext cx="7543"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3" name="iSḻïḍè">
                <a:extLst>
                  <a:ext uri="{FF2B5EF4-FFF2-40B4-BE49-F238E27FC236}">
                    <a16:creationId xmlns:a16="http://schemas.microsoft.com/office/drawing/2014/main" id="{926A884F-EE33-4AC3-99D7-35470C08DC81}"/>
                  </a:ext>
                </a:extLst>
              </p:cNvPr>
              <p:cNvSpPr>
                <a:spLocks noChangeArrowheads="1"/>
              </p:cNvSpPr>
              <p:nvPr/>
            </p:nvSpPr>
            <p:spPr bwMode="auto">
              <a:xfrm>
                <a:off x="3837887" y="3474615"/>
                <a:ext cx="7543"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4" name="ïṡliḑê">
                <a:extLst>
                  <a:ext uri="{FF2B5EF4-FFF2-40B4-BE49-F238E27FC236}">
                    <a16:creationId xmlns:a16="http://schemas.microsoft.com/office/drawing/2014/main" id="{DD5F6898-4428-4D59-AFC4-3B984A74E24B}"/>
                  </a:ext>
                </a:extLst>
              </p:cNvPr>
              <p:cNvSpPr>
                <a:spLocks/>
              </p:cNvSpPr>
              <p:nvPr/>
            </p:nvSpPr>
            <p:spPr bwMode="auto">
              <a:xfrm>
                <a:off x="3851276" y="3384550"/>
                <a:ext cx="26988"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5" name="islïďé">
                <a:extLst>
                  <a:ext uri="{FF2B5EF4-FFF2-40B4-BE49-F238E27FC236}">
                    <a16:creationId xmlns:a16="http://schemas.microsoft.com/office/drawing/2014/main" id="{369AD08B-9C89-4227-A8BA-7F958BCC0285}"/>
                  </a:ext>
                </a:extLst>
              </p:cNvPr>
              <p:cNvSpPr>
                <a:spLocks/>
              </p:cNvSpPr>
              <p:nvPr/>
            </p:nvSpPr>
            <p:spPr bwMode="auto">
              <a:xfrm>
                <a:off x="3817938" y="3384550"/>
                <a:ext cx="26988" cy="15875"/>
              </a:xfrm>
              <a:custGeom>
                <a:avLst/>
                <a:gdLst>
                  <a:gd name="T0" fmla="*/ 2147483646 w 8"/>
                  <a:gd name="T1" fmla="*/ 0 h 5"/>
                  <a:gd name="T2" fmla="*/ 2147483646 w 8"/>
                  <a:gd name="T3" fmla="*/ 2147483646 h 5"/>
                  <a:gd name="T4" fmla="*/ 2147483646 w 8"/>
                  <a:gd name="T5" fmla="*/ 2147483646 h 5"/>
                  <a:gd name="T6" fmla="*/ 2147483646 w 8"/>
                  <a:gd name="T7" fmla="*/ 0 h 5"/>
                  <a:gd name="T8" fmla="*/ 2147483646 w 8"/>
                  <a:gd name="T9" fmla="*/ 0 h 5"/>
                  <a:gd name="T10" fmla="*/ 2147483646 w 8"/>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6" name="îṥḷîdé">
                <a:extLst>
                  <a:ext uri="{FF2B5EF4-FFF2-40B4-BE49-F238E27FC236}">
                    <a16:creationId xmlns:a16="http://schemas.microsoft.com/office/drawing/2014/main" id="{65FF8AFA-9B74-4ED8-9DA5-246949A1AC68}"/>
                  </a:ext>
                </a:extLst>
              </p:cNvPr>
              <p:cNvSpPr>
                <a:spLocks/>
              </p:cNvSpPr>
              <p:nvPr/>
            </p:nvSpPr>
            <p:spPr bwMode="auto">
              <a:xfrm>
                <a:off x="3983038" y="3384550"/>
                <a:ext cx="26988" cy="15875"/>
              </a:xfrm>
              <a:custGeom>
                <a:avLst/>
                <a:gdLst>
                  <a:gd name="T0" fmla="*/ 2147483646 w 8"/>
                  <a:gd name="T1" fmla="*/ 0 h 5"/>
                  <a:gd name="T2" fmla="*/ 0 w 8"/>
                  <a:gd name="T3" fmla="*/ 2147483646 h 5"/>
                  <a:gd name="T4" fmla="*/ 2147483646 w 8"/>
                  <a:gd name="T5" fmla="*/ 2147483646 h 5"/>
                  <a:gd name="T6" fmla="*/ 2147483646 w 8"/>
                  <a:gd name="T7" fmla="*/ 0 h 5"/>
                  <a:gd name="T8" fmla="*/ 2147483646 w 8"/>
                  <a:gd name="T9" fmla="*/ 0 h 5"/>
                  <a:gd name="T10" fmla="*/ 2147483646 w 8"/>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7" name="isḷîḋé">
                <a:extLst>
                  <a:ext uri="{FF2B5EF4-FFF2-40B4-BE49-F238E27FC236}">
                    <a16:creationId xmlns:a16="http://schemas.microsoft.com/office/drawing/2014/main" id="{4A5419C0-9387-4645-BBE9-8F7F8560298A}"/>
                  </a:ext>
                </a:extLst>
              </p:cNvPr>
              <p:cNvSpPr>
                <a:spLocks/>
              </p:cNvSpPr>
              <p:nvPr/>
            </p:nvSpPr>
            <p:spPr bwMode="auto">
              <a:xfrm>
                <a:off x="3884613" y="3384550"/>
                <a:ext cx="26988"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8" name="iśḷïḑè">
                <a:extLst>
                  <a:ext uri="{FF2B5EF4-FFF2-40B4-BE49-F238E27FC236}">
                    <a16:creationId xmlns:a16="http://schemas.microsoft.com/office/drawing/2014/main" id="{0E27916C-5C8B-41C3-AEAE-5BB79099ABE1}"/>
                  </a:ext>
                </a:extLst>
              </p:cNvPr>
              <p:cNvSpPr>
                <a:spLocks/>
              </p:cNvSpPr>
              <p:nvPr/>
            </p:nvSpPr>
            <p:spPr bwMode="auto">
              <a:xfrm>
                <a:off x="3917951" y="3384550"/>
                <a:ext cx="25400"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9" name="iṧľiďé">
                <a:extLst>
                  <a:ext uri="{FF2B5EF4-FFF2-40B4-BE49-F238E27FC236}">
                    <a16:creationId xmlns:a16="http://schemas.microsoft.com/office/drawing/2014/main" id="{05C6375C-A43F-4C1D-9DF5-BEEF76B2D629}"/>
                  </a:ext>
                </a:extLst>
              </p:cNvPr>
              <p:cNvSpPr>
                <a:spLocks/>
              </p:cNvSpPr>
              <p:nvPr/>
            </p:nvSpPr>
            <p:spPr bwMode="auto">
              <a:xfrm>
                <a:off x="3951288" y="3384550"/>
                <a:ext cx="25400"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0" name="išľïḍé">
                <a:extLst>
                  <a:ext uri="{FF2B5EF4-FFF2-40B4-BE49-F238E27FC236}">
                    <a16:creationId xmlns:a16="http://schemas.microsoft.com/office/drawing/2014/main" id="{511F6DAB-954B-496B-8484-8D1600674ED5}"/>
                  </a:ext>
                </a:extLst>
              </p:cNvPr>
              <p:cNvSpPr>
                <a:spLocks noChangeArrowheads="1"/>
              </p:cNvSpPr>
              <p:nvPr/>
            </p:nvSpPr>
            <p:spPr bwMode="auto">
              <a:xfrm>
                <a:off x="3772511" y="3484678"/>
                <a:ext cx="7543"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1" name="îŝlîḑè">
                <a:extLst>
                  <a:ext uri="{FF2B5EF4-FFF2-40B4-BE49-F238E27FC236}">
                    <a16:creationId xmlns:a16="http://schemas.microsoft.com/office/drawing/2014/main" id="{C29BE7DA-1B44-4A5D-A05A-39CE10874EB4}"/>
                  </a:ext>
                </a:extLst>
              </p:cNvPr>
              <p:cNvSpPr>
                <a:spLocks/>
              </p:cNvSpPr>
              <p:nvPr/>
            </p:nvSpPr>
            <p:spPr bwMode="auto">
              <a:xfrm>
                <a:off x="3786188" y="3484563"/>
                <a:ext cx="46038" cy="60325"/>
              </a:xfrm>
              <a:custGeom>
                <a:avLst/>
                <a:gdLst>
                  <a:gd name="T0" fmla="*/ 2147483646 w 29"/>
                  <a:gd name="T1" fmla="*/ 0 h 38"/>
                  <a:gd name="T2" fmla="*/ 2147483646 w 29"/>
                  <a:gd name="T3" fmla="*/ 0 h 38"/>
                  <a:gd name="T4" fmla="*/ 2147483646 w 29"/>
                  <a:gd name="T5" fmla="*/ 2147483646 h 38"/>
                  <a:gd name="T6" fmla="*/ 2147483646 w 29"/>
                  <a:gd name="T7" fmla="*/ 2147483646 h 38"/>
                  <a:gd name="T8" fmla="*/ 0 w 29"/>
                  <a:gd name="T9" fmla="*/ 2147483646 h 38"/>
                  <a:gd name="T10" fmla="*/ 0 w 29"/>
                  <a:gd name="T11" fmla="*/ 2147483646 h 38"/>
                  <a:gd name="T12" fmla="*/ 2147483646 w 29"/>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2" name="îṩḻíḓe">
                <a:extLst>
                  <a:ext uri="{FF2B5EF4-FFF2-40B4-BE49-F238E27FC236}">
                    <a16:creationId xmlns:a16="http://schemas.microsoft.com/office/drawing/2014/main" id="{2CA41E69-5702-4A95-8352-4C17A7C05F57}"/>
                  </a:ext>
                </a:extLst>
              </p:cNvPr>
              <p:cNvSpPr>
                <a:spLocks/>
              </p:cNvSpPr>
              <p:nvPr/>
            </p:nvSpPr>
            <p:spPr bwMode="auto">
              <a:xfrm>
                <a:off x="3994151" y="3484563"/>
                <a:ext cx="46038" cy="60325"/>
              </a:xfrm>
              <a:custGeom>
                <a:avLst/>
                <a:gdLst>
                  <a:gd name="T0" fmla="*/ 2147483646 w 29"/>
                  <a:gd name="T1" fmla="*/ 0 h 38"/>
                  <a:gd name="T2" fmla="*/ 2147483646 w 29"/>
                  <a:gd name="T3" fmla="*/ 0 h 38"/>
                  <a:gd name="T4" fmla="*/ 2147483646 w 29"/>
                  <a:gd name="T5" fmla="*/ 2147483646 h 38"/>
                  <a:gd name="T6" fmla="*/ 2147483646 w 29"/>
                  <a:gd name="T7" fmla="*/ 2147483646 h 38"/>
                  <a:gd name="T8" fmla="*/ 0 w 29"/>
                  <a:gd name="T9" fmla="*/ 2147483646 h 38"/>
                  <a:gd name="T10" fmla="*/ 0 w 29"/>
                  <a:gd name="T11" fmla="*/ 2147483646 h 38"/>
                  <a:gd name="T12" fmla="*/ 2147483646 w 29"/>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3" name="î$1îdè">
                <a:extLst>
                  <a:ext uri="{FF2B5EF4-FFF2-40B4-BE49-F238E27FC236}">
                    <a16:creationId xmlns:a16="http://schemas.microsoft.com/office/drawing/2014/main" id="{6B13CAB1-2255-404D-9F0D-731ED2D6C13B}"/>
                  </a:ext>
                </a:extLst>
              </p:cNvPr>
              <p:cNvSpPr>
                <a:spLocks/>
              </p:cNvSpPr>
              <p:nvPr/>
            </p:nvSpPr>
            <p:spPr bwMode="auto">
              <a:xfrm>
                <a:off x="3851276" y="3484563"/>
                <a:ext cx="122238" cy="60325"/>
              </a:xfrm>
              <a:custGeom>
                <a:avLst/>
                <a:gdLst>
                  <a:gd name="T0" fmla="*/ 2147483646 w 77"/>
                  <a:gd name="T1" fmla="*/ 0 h 38"/>
                  <a:gd name="T2" fmla="*/ 2147483646 w 77"/>
                  <a:gd name="T3" fmla="*/ 0 h 38"/>
                  <a:gd name="T4" fmla="*/ 2147483646 w 77"/>
                  <a:gd name="T5" fmla="*/ 2147483646 h 38"/>
                  <a:gd name="T6" fmla="*/ 2147483646 w 77"/>
                  <a:gd name="T7" fmla="*/ 2147483646 h 38"/>
                  <a:gd name="T8" fmla="*/ 0 w 77"/>
                  <a:gd name="T9" fmla="*/ 2147483646 h 38"/>
                  <a:gd name="T10" fmla="*/ 0 w 77"/>
                  <a:gd name="T11" fmla="*/ 2147483646 h 38"/>
                  <a:gd name="T12" fmla="*/ 2147483646 w 77"/>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4" name="iśľïḓe">
                <a:extLst>
                  <a:ext uri="{FF2B5EF4-FFF2-40B4-BE49-F238E27FC236}">
                    <a16:creationId xmlns:a16="http://schemas.microsoft.com/office/drawing/2014/main" id="{7AB882C2-416A-414A-A0DC-8679B8A5158F}"/>
                  </a:ext>
                </a:extLst>
              </p:cNvPr>
              <p:cNvSpPr>
                <a:spLocks noChangeArrowheads="1"/>
              </p:cNvSpPr>
              <p:nvPr/>
            </p:nvSpPr>
            <p:spPr bwMode="auto">
              <a:xfrm>
                <a:off x="4046587" y="3484678"/>
                <a:ext cx="5029"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5" name="iṣļïḑè">
                <a:extLst>
                  <a:ext uri="{FF2B5EF4-FFF2-40B4-BE49-F238E27FC236}">
                    <a16:creationId xmlns:a16="http://schemas.microsoft.com/office/drawing/2014/main" id="{947EAC80-45B2-4E35-849C-0E4EA190DAFA}"/>
                  </a:ext>
                </a:extLst>
              </p:cNvPr>
              <p:cNvSpPr>
                <a:spLocks noChangeArrowheads="1"/>
              </p:cNvSpPr>
              <p:nvPr/>
            </p:nvSpPr>
            <p:spPr bwMode="auto">
              <a:xfrm>
                <a:off x="3837887" y="3484678"/>
                <a:ext cx="7543"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6" name="iṡḷidé">
                <a:extLst>
                  <a:ext uri="{FF2B5EF4-FFF2-40B4-BE49-F238E27FC236}">
                    <a16:creationId xmlns:a16="http://schemas.microsoft.com/office/drawing/2014/main" id="{C40E07F6-6632-4CBB-B62E-AE3509914461}"/>
                  </a:ext>
                </a:extLst>
              </p:cNvPr>
              <p:cNvSpPr>
                <a:spLocks noChangeArrowheads="1"/>
              </p:cNvSpPr>
              <p:nvPr/>
            </p:nvSpPr>
            <p:spPr bwMode="auto">
              <a:xfrm>
                <a:off x="3978697" y="3484678"/>
                <a:ext cx="5029"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7" name="íṡḷíḋe">
                <a:extLst>
                  <a:ext uri="{FF2B5EF4-FFF2-40B4-BE49-F238E27FC236}">
                    <a16:creationId xmlns:a16="http://schemas.microsoft.com/office/drawing/2014/main" id="{B31B827C-FFDA-4AD9-922E-F259C448FDD0}"/>
                  </a:ext>
                </a:extLst>
              </p:cNvPr>
              <p:cNvSpPr>
                <a:spLocks noChangeArrowheads="1"/>
              </p:cNvSpPr>
              <p:nvPr/>
            </p:nvSpPr>
            <p:spPr bwMode="auto">
              <a:xfrm>
                <a:off x="3810227" y="3550090"/>
                <a:ext cx="206186"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8" name="íŝ1iḑê">
                <a:extLst>
                  <a:ext uri="{FF2B5EF4-FFF2-40B4-BE49-F238E27FC236}">
                    <a16:creationId xmlns:a16="http://schemas.microsoft.com/office/drawing/2014/main" id="{2095B355-459E-4D77-8F9F-219054AC1E90}"/>
                  </a:ext>
                </a:extLst>
              </p:cNvPr>
              <p:cNvSpPr>
                <a:spLocks noChangeArrowheads="1"/>
              </p:cNvSpPr>
              <p:nvPr/>
            </p:nvSpPr>
            <p:spPr bwMode="auto">
              <a:xfrm>
                <a:off x="3805198" y="3557637"/>
                <a:ext cx="213730" cy="2517"/>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9" name="îṩḷiḑe">
                <a:extLst>
                  <a:ext uri="{FF2B5EF4-FFF2-40B4-BE49-F238E27FC236}">
                    <a16:creationId xmlns:a16="http://schemas.microsoft.com/office/drawing/2014/main" id="{600ADE8E-95DA-42ED-AF84-C0EE91AD256E}"/>
                  </a:ext>
                </a:extLst>
              </p:cNvPr>
              <p:cNvSpPr>
                <a:spLocks noChangeArrowheads="1"/>
              </p:cNvSpPr>
              <p:nvPr/>
            </p:nvSpPr>
            <p:spPr bwMode="auto">
              <a:xfrm>
                <a:off x="3802685" y="3567700"/>
                <a:ext cx="218758" cy="0"/>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0" name="iṧḻiḑê">
                <a:extLst>
                  <a:ext uri="{FF2B5EF4-FFF2-40B4-BE49-F238E27FC236}">
                    <a16:creationId xmlns:a16="http://schemas.microsoft.com/office/drawing/2014/main" id="{4BBC1549-6533-46BF-99AB-8743A4C379F1}"/>
                  </a:ext>
                </a:extLst>
              </p:cNvPr>
              <p:cNvSpPr>
                <a:spLocks noChangeArrowheads="1"/>
              </p:cNvSpPr>
              <p:nvPr/>
            </p:nvSpPr>
            <p:spPr bwMode="auto">
              <a:xfrm>
                <a:off x="3802685" y="3570217"/>
                <a:ext cx="223787" cy="2515"/>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1" name="ïṣḻîḋè">
                <a:extLst>
                  <a:ext uri="{FF2B5EF4-FFF2-40B4-BE49-F238E27FC236}">
                    <a16:creationId xmlns:a16="http://schemas.microsoft.com/office/drawing/2014/main" id="{F40EB4AA-94CD-4B1D-BA60-58F657808CF5}"/>
                  </a:ext>
                </a:extLst>
              </p:cNvPr>
              <p:cNvSpPr>
                <a:spLocks noChangeArrowheads="1"/>
              </p:cNvSpPr>
              <p:nvPr/>
            </p:nvSpPr>
            <p:spPr bwMode="auto">
              <a:xfrm>
                <a:off x="3795140" y="3580280"/>
                <a:ext cx="233846"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2" name="îṡ1îḍé">
                <a:extLst>
                  <a:ext uri="{FF2B5EF4-FFF2-40B4-BE49-F238E27FC236}">
                    <a16:creationId xmlns:a16="http://schemas.microsoft.com/office/drawing/2014/main" id="{D20FFEFB-1FEB-42A6-A7CB-BDE8519184AC}"/>
                  </a:ext>
                </a:extLst>
              </p:cNvPr>
              <p:cNvSpPr>
                <a:spLocks/>
              </p:cNvSpPr>
              <p:nvPr/>
            </p:nvSpPr>
            <p:spPr bwMode="auto">
              <a:xfrm>
                <a:off x="3633788" y="3587750"/>
                <a:ext cx="560388" cy="6350"/>
              </a:xfrm>
              <a:custGeom>
                <a:avLst/>
                <a:gdLst>
                  <a:gd name="T0" fmla="*/ 0 w 353"/>
                  <a:gd name="T1" fmla="*/ 0 h 4"/>
                  <a:gd name="T2" fmla="*/ 2147483646 w 353"/>
                  <a:gd name="T3" fmla="*/ 0 h 4"/>
                  <a:gd name="T4" fmla="*/ 2147483646 w 353"/>
                  <a:gd name="T5" fmla="*/ 2147483646 h 4"/>
                  <a:gd name="T6" fmla="*/ 2147483646 w 353"/>
                  <a:gd name="T7" fmla="*/ 2147483646 h 4"/>
                  <a:gd name="T8" fmla="*/ 0 w 353"/>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3" name="îš1íḑe">
                <a:extLst>
                  <a:ext uri="{FF2B5EF4-FFF2-40B4-BE49-F238E27FC236}">
                    <a16:creationId xmlns:a16="http://schemas.microsoft.com/office/drawing/2014/main" id="{D85FA1DE-0776-4BB9-84D3-EDE087F9EBAB}"/>
                  </a:ext>
                </a:extLst>
              </p:cNvPr>
              <p:cNvSpPr>
                <a:spLocks/>
              </p:cNvSpPr>
              <p:nvPr/>
            </p:nvSpPr>
            <p:spPr bwMode="auto">
              <a:xfrm>
                <a:off x="3640138" y="3600450"/>
                <a:ext cx="547688" cy="6350"/>
              </a:xfrm>
              <a:custGeom>
                <a:avLst/>
                <a:gdLst>
                  <a:gd name="T0" fmla="*/ 0 w 345"/>
                  <a:gd name="T1" fmla="*/ 0 h 4"/>
                  <a:gd name="T2" fmla="*/ 2147483646 w 345"/>
                  <a:gd name="T3" fmla="*/ 0 h 4"/>
                  <a:gd name="T4" fmla="*/ 2147483646 w 345"/>
                  <a:gd name="T5" fmla="*/ 2147483646 h 4"/>
                  <a:gd name="T6" fmla="*/ 2147483646 w 345"/>
                  <a:gd name="T7" fmla="*/ 2147483646 h 4"/>
                  <a:gd name="T8" fmla="*/ 0 w 345"/>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4" name="iš1ïḍe">
                <a:extLst>
                  <a:ext uri="{FF2B5EF4-FFF2-40B4-BE49-F238E27FC236}">
                    <a16:creationId xmlns:a16="http://schemas.microsoft.com/office/drawing/2014/main" id="{C81DBCD7-6F4A-4428-8A4A-9D30F0EDA22E}"/>
                  </a:ext>
                </a:extLst>
              </p:cNvPr>
              <p:cNvSpPr>
                <a:spLocks noChangeArrowheads="1"/>
              </p:cNvSpPr>
              <p:nvPr/>
            </p:nvSpPr>
            <p:spPr bwMode="auto">
              <a:xfrm>
                <a:off x="3737308" y="3406687"/>
                <a:ext cx="352025"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5" name="îSḻîde">
                <a:extLst>
                  <a:ext uri="{FF2B5EF4-FFF2-40B4-BE49-F238E27FC236}">
                    <a16:creationId xmlns:a16="http://schemas.microsoft.com/office/drawing/2014/main" id="{02D47842-BB80-45E6-86CD-29097E3AADF9}"/>
                  </a:ext>
                </a:extLst>
              </p:cNvPr>
              <p:cNvSpPr>
                <a:spLocks noChangeArrowheads="1"/>
              </p:cNvSpPr>
              <p:nvPr/>
            </p:nvSpPr>
            <p:spPr bwMode="auto">
              <a:xfrm>
                <a:off x="3747366" y="3416750"/>
                <a:ext cx="32687"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6" name="î$ḻîḑé">
                <a:extLst>
                  <a:ext uri="{FF2B5EF4-FFF2-40B4-BE49-F238E27FC236}">
                    <a16:creationId xmlns:a16="http://schemas.microsoft.com/office/drawing/2014/main" id="{AF831CF8-E3EA-4168-AFE1-25E0ED091F1C}"/>
                  </a:ext>
                </a:extLst>
              </p:cNvPr>
              <p:cNvSpPr>
                <a:spLocks noChangeArrowheads="1"/>
              </p:cNvSpPr>
              <p:nvPr/>
            </p:nvSpPr>
            <p:spPr bwMode="auto">
              <a:xfrm>
                <a:off x="3805198" y="3416750"/>
                <a:ext cx="211215" cy="2517"/>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7" name="íŝļïḓe">
                <a:extLst>
                  <a:ext uri="{FF2B5EF4-FFF2-40B4-BE49-F238E27FC236}">
                    <a16:creationId xmlns:a16="http://schemas.microsoft.com/office/drawing/2014/main" id="{60FC6055-0094-4243-BF2D-3390024A6626}"/>
                  </a:ext>
                </a:extLst>
              </p:cNvPr>
              <p:cNvSpPr>
                <a:spLocks noChangeArrowheads="1"/>
              </p:cNvSpPr>
              <p:nvPr/>
            </p:nvSpPr>
            <p:spPr bwMode="auto">
              <a:xfrm>
                <a:off x="3810227"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8" name="îS1iḍé">
                <a:extLst>
                  <a:ext uri="{FF2B5EF4-FFF2-40B4-BE49-F238E27FC236}">
                    <a16:creationId xmlns:a16="http://schemas.microsoft.com/office/drawing/2014/main" id="{85EAA767-E5DA-4F7C-85AD-36BF86B58875}"/>
                  </a:ext>
                </a:extLst>
              </p:cNvPr>
              <p:cNvSpPr>
                <a:spLocks noChangeArrowheads="1"/>
              </p:cNvSpPr>
              <p:nvPr/>
            </p:nvSpPr>
            <p:spPr bwMode="auto">
              <a:xfrm>
                <a:off x="3802685" y="3421782"/>
                <a:ext cx="251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9" name="išlïdé">
                <a:extLst>
                  <a:ext uri="{FF2B5EF4-FFF2-40B4-BE49-F238E27FC236}">
                    <a16:creationId xmlns:a16="http://schemas.microsoft.com/office/drawing/2014/main" id="{88B52C26-98A3-4812-8B9C-783CB71DBF4E}"/>
                  </a:ext>
                </a:extLst>
              </p:cNvPr>
              <p:cNvSpPr>
                <a:spLocks noChangeArrowheads="1"/>
              </p:cNvSpPr>
              <p:nvPr/>
            </p:nvSpPr>
            <p:spPr bwMode="auto">
              <a:xfrm>
                <a:off x="3790111"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0" name="ïSlïde">
                <a:extLst>
                  <a:ext uri="{FF2B5EF4-FFF2-40B4-BE49-F238E27FC236}">
                    <a16:creationId xmlns:a16="http://schemas.microsoft.com/office/drawing/2014/main" id="{C17563B5-D3A4-4FB8-9909-1478033D8636}"/>
                  </a:ext>
                </a:extLst>
              </p:cNvPr>
              <p:cNvSpPr>
                <a:spLocks/>
              </p:cNvSpPr>
              <p:nvPr/>
            </p:nvSpPr>
            <p:spPr bwMode="auto">
              <a:xfrm>
                <a:off x="3822701"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1" name="îşľïďe">
                <a:extLst>
                  <a:ext uri="{FF2B5EF4-FFF2-40B4-BE49-F238E27FC236}">
                    <a16:creationId xmlns:a16="http://schemas.microsoft.com/office/drawing/2014/main" id="{522B308E-A588-4015-9752-0E777CCF1E40}"/>
                  </a:ext>
                </a:extLst>
              </p:cNvPr>
              <p:cNvSpPr>
                <a:spLocks/>
              </p:cNvSpPr>
              <p:nvPr/>
            </p:nvSpPr>
            <p:spPr bwMode="auto">
              <a:xfrm>
                <a:off x="3832226"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2" name="ïşľíďê">
                <a:extLst>
                  <a:ext uri="{FF2B5EF4-FFF2-40B4-BE49-F238E27FC236}">
                    <a16:creationId xmlns:a16="http://schemas.microsoft.com/office/drawing/2014/main" id="{F6D226F5-D059-4311-9470-0F5E338D973D}"/>
                  </a:ext>
                </a:extLst>
              </p:cNvPr>
              <p:cNvSpPr>
                <a:spLocks/>
              </p:cNvSpPr>
              <p:nvPr/>
            </p:nvSpPr>
            <p:spPr bwMode="auto">
              <a:xfrm>
                <a:off x="38449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3" name="íś1ïdè">
                <a:extLst>
                  <a:ext uri="{FF2B5EF4-FFF2-40B4-BE49-F238E27FC236}">
                    <a16:creationId xmlns:a16="http://schemas.microsoft.com/office/drawing/2014/main" id="{FE64E6FB-CDA4-41B9-9BAE-C524D0324443}"/>
                  </a:ext>
                </a:extLst>
              </p:cNvPr>
              <p:cNvSpPr>
                <a:spLocks/>
              </p:cNvSpPr>
              <p:nvPr/>
            </p:nvSpPr>
            <p:spPr bwMode="auto">
              <a:xfrm>
                <a:off x="3854451"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4" name="iṩḷiḍe">
                <a:extLst>
                  <a:ext uri="{FF2B5EF4-FFF2-40B4-BE49-F238E27FC236}">
                    <a16:creationId xmlns:a16="http://schemas.microsoft.com/office/drawing/2014/main" id="{20E12492-E3B5-486F-913C-ACE286BE7451}"/>
                  </a:ext>
                </a:extLst>
              </p:cNvPr>
              <p:cNvSpPr>
                <a:spLocks/>
              </p:cNvSpPr>
              <p:nvPr/>
            </p:nvSpPr>
            <p:spPr bwMode="auto">
              <a:xfrm>
                <a:off x="3865563"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5" name="ïŝ1iďè">
                <a:extLst>
                  <a:ext uri="{FF2B5EF4-FFF2-40B4-BE49-F238E27FC236}">
                    <a16:creationId xmlns:a16="http://schemas.microsoft.com/office/drawing/2014/main" id="{D27FC003-B2D4-4AE7-A562-E7D2F8306019}"/>
                  </a:ext>
                </a:extLst>
              </p:cNvPr>
              <p:cNvSpPr>
                <a:spLocks/>
              </p:cNvSpPr>
              <p:nvPr/>
            </p:nvSpPr>
            <p:spPr bwMode="auto">
              <a:xfrm>
                <a:off x="3878263"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6" name="íṩļíḋê">
                <a:extLst>
                  <a:ext uri="{FF2B5EF4-FFF2-40B4-BE49-F238E27FC236}">
                    <a16:creationId xmlns:a16="http://schemas.microsoft.com/office/drawing/2014/main" id="{A5F8CF00-F552-4F1A-8410-FA527EC6D2E1}"/>
                  </a:ext>
                </a:extLst>
              </p:cNvPr>
              <p:cNvSpPr>
                <a:spLocks/>
              </p:cNvSpPr>
              <p:nvPr/>
            </p:nvSpPr>
            <p:spPr bwMode="auto">
              <a:xfrm>
                <a:off x="3887788"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7" name="ïṧ1ïdè">
                <a:extLst>
                  <a:ext uri="{FF2B5EF4-FFF2-40B4-BE49-F238E27FC236}">
                    <a16:creationId xmlns:a16="http://schemas.microsoft.com/office/drawing/2014/main" id="{D1D590F5-BAC4-41B1-8791-FBA241F9D8E9}"/>
                  </a:ext>
                </a:extLst>
              </p:cNvPr>
              <p:cNvSpPr>
                <a:spLocks/>
              </p:cNvSpPr>
              <p:nvPr/>
            </p:nvSpPr>
            <p:spPr bwMode="auto">
              <a:xfrm>
                <a:off x="3897313"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8" name="íŝḻîḍé">
                <a:extLst>
                  <a:ext uri="{FF2B5EF4-FFF2-40B4-BE49-F238E27FC236}">
                    <a16:creationId xmlns:a16="http://schemas.microsoft.com/office/drawing/2014/main" id="{A2E34532-5353-4BA3-AF1B-6D77227064A9}"/>
                  </a:ext>
                </a:extLst>
              </p:cNvPr>
              <p:cNvSpPr>
                <a:spLocks/>
              </p:cNvSpPr>
              <p:nvPr/>
            </p:nvSpPr>
            <p:spPr bwMode="auto">
              <a:xfrm>
                <a:off x="3908426"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9" name="îşḻïḓé">
                <a:extLst>
                  <a:ext uri="{FF2B5EF4-FFF2-40B4-BE49-F238E27FC236}">
                    <a16:creationId xmlns:a16="http://schemas.microsoft.com/office/drawing/2014/main" id="{CD9B7CC9-5E96-424C-8111-D3EA36DF78C6}"/>
                  </a:ext>
                </a:extLst>
              </p:cNvPr>
              <p:cNvSpPr>
                <a:spLocks/>
              </p:cNvSpPr>
              <p:nvPr/>
            </p:nvSpPr>
            <p:spPr bwMode="auto">
              <a:xfrm>
                <a:off x="39211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0" name="íśļíďè">
                <a:extLst>
                  <a:ext uri="{FF2B5EF4-FFF2-40B4-BE49-F238E27FC236}">
                    <a16:creationId xmlns:a16="http://schemas.microsoft.com/office/drawing/2014/main" id="{2AC2F0FC-BD9F-498A-98E5-1C5F0280B37D}"/>
                  </a:ext>
                </a:extLst>
              </p:cNvPr>
              <p:cNvSpPr>
                <a:spLocks/>
              </p:cNvSpPr>
              <p:nvPr/>
            </p:nvSpPr>
            <p:spPr bwMode="auto">
              <a:xfrm>
                <a:off x="3930651"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1" name="iŝ1ïdé">
                <a:extLst>
                  <a:ext uri="{FF2B5EF4-FFF2-40B4-BE49-F238E27FC236}">
                    <a16:creationId xmlns:a16="http://schemas.microsoft.com/office/drawing/2014/main" id="{1D600B1C-424B-4126-958D-10882F6B7AEE}"/>
                  </a:ext>
                </a:extLst>
              </p:cNvPr>
              <p:cNvSpPr>
                <a:spLocks/>
              </p:cNvSpPr>
              <p:nvPr/>
            </p:nvSpPr>
            <p:spPr bwMode="auto">
              <a:xfrm>
                <a:off x="3940176"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2" name="is1ídè">
                <a:extLst>
                  <a:ext uri="{FF2B5EF4-FFF2-40B4-BE49-F238E27FC236}">
                    <a16:creationId xmlns:a16="http://schemas.microsoft.com/office/drawing/2014/main" id="{7EE2B7D7-837F-483D-8D24-7E4DC10C0A8B}"/>
                  </a:ext>
                </a:extLst>
              </p:cNvPr>
              <p:cNvSpPr>
                <a:spLocks/>
              </p:cNvSpPr>
              <p:nvPr/>
            </p:nvSpPr>
            <p:spPr bwMode="auto">
              <a:xfrm>
                <a:off x="3951288"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3" name="islíďê">
                <a:extLst>
                  <a:ext uri="{FF2B5EF4-FFF2-40B4-BE49-F238E27FC236}">
                    <a16:creationId xmlns:a16="http://schemas.microsoft.com/office/drawing/2014/main" id="{746FD9A7-3E72-4D25-A311-B5489A52AB10}"/>
                  </a:ext>
                </a:extLst>
              </p:cNvPr>
              <p:cNvSpPr>
                <a:spLocks/>
              </p:cNvSpPr>
              <p:nvPr/>
            </p:nvSpPr>
            <p:spPr bwMode="auto">
              <a:xfrm>
                <a:off x="3963988"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4" name="iṩlíḑê">
                <a:extLst>
                  <a:ext uri="{FF2B5EF4-FFF2-40B4-BE49-F238E27FC236}">
                    <a16:creationId xmlns:a16="http://schemas.microsoft.com/office/drawing/2014/main" id="{FE46D5FA-3FA3-477D-8E81-B4A1F2F12F30}"/>
                  </a:ext>
                </a:extLst>
              </p:cNvPr>
              <p:cNvSpPr>
                <a:spLocks/>
              </p:cNvSpPr>
              <p:nvPr/>
            </p:nvSpPr>
            <p:spPr bwMode="auto">
              <a:xfrm>
                <a:off x="3973513"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5" name="îṥḷïďê">
                <a:extLst>
                  <a:ext uri="{FF2B5EF4-FFF2-40B4-BE49-F238E27FC236}">
                    <a16:creationId xmlns:a16="http://schemas.microsoft.com/office/drawing/2014/main" id="{F8FDF02C-6FC8-4E2F-8808-E53FA44ACD0D}"/>
                  </a:ext>
                </a:extLst>
              </p:cNvPr>
              <p:cNvSpPr>
                <a:spLocks/>
              </p:cNvSpPr>
              <p:nvPr/>
            </p:nvSpPr>
            <p:spPr bwMode="auto">
              <a:xfrm>
                <a:off x="3983038"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6" name="íṥḻïďè">
                <a:extLst>
                  <a:ext uri="{FF2B5EF4-FFF2-40B4-BE49-F238E27FC236}">
                    <a16:creationId xmlns:a16="http://schemas.microsoft.com/office/drawing/2014/main" id="{47B40046-D21D-4DA5-9A6B-7EE33841ABF1}"/>
                  </a:ext>
                </a:extLst>
              </p:cNvPr>
              <p:cNvSpPr>
                <a:spLocks/>
              </p:cNvSpPr>
              <p:nvPr/>
            </p:nvSpPr>
            <p:spPr bwMode="auto">
              <a:xfrm>
                <a:off x="39973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7" name="íṡḷíḍè">
                <a:extLst>
                  <a:ext uri="{FF2B5EF4-FFF2-40B4-BE49-F238E27FC236}">
                    <a16:creationId xmlns:a16="http://schemas.microsoft.com/office/drawing/2014/main" id="{3E75606F-F54E-48EB-A281-08B268BCC2B5}"/>
                  </a:ext>
                </a:extLst>
              </p:cNvPr>
              <p:cNvSpPr>
                <a:spLocks noChangeArrowheads="1"/>
              </p:cNvSpPr>
              <p:nvPr/>
            </p:nvSpPr>
            <p:spPr bwMode="auto">
              <a:xfrm>
                <a:off x="4006356" y="3421782"/>
                <a:ext cx="2515"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98" name="î$ḷîḑé">
                <a:extLst>
                  <a:ext uri="{FF2B5EF4-FFF2-40B4-BE49-F238E27FC236}">
                    <a16:creationId xmlns:a16="http://schemas.microsoft.com/office/drawing/2014/main" id="{711D410B-EEB7-4FD8-B4DB-1DA4DF8B3102}"/>
                  </a:ext>
                </a:extLst>
              </p:cNvPr>
              <p:cNvSpPr>
                <a:spLocks noChangeArrowheads="1"/>
              </p:cNvSpPr>
              <p:nvPr/>
            </p:nvSpPr>
            <p:spPr bwMode="auto">
              <a:xfrm>
                <a:off x="4016413"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99" name="í$ľîdè">
                <a:extLst>
                  <a:ext uri="{FF2B5EF4-FFF2-40B4-BE49-F238E27FC236}">
                    <a16:creationId xmlns:a16="http://schemas.microsoft.com/office/drawing/2014/main" id="{3538D85D-D337-4556-BA54-45F117FB056E}"/>
                  </a:ext>
                </a:extLst>
              </p:cNvPr>
              <p:cNvSpPr>
                <a:spLocks noChangeArrowheads="1"/>
              </p:cNvSpPr>
              <p:nvPr/>
            </p:nvSpPr>
            <p:spPr bwMode="auto">
              <a:xfrm>
                <a:off x="4026471" y="3421782"/>
                <a:ext cx="754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0" name="iṥ1iḍè">
                <a:extLst>
                  <a:ext uri="{FF2B5EF4-FFF2-40B4-BE49-F238E27FC236}">
                    <a16:creationId xmlns:a16="http://schemas.microsoft.com/office/drawing/2014/main" id="{0D6EEAFA-567B-49DA-B8A5-BED6D40B4AEF}"/>
                  </a:ext>
                </a:extLst>
              </p:cNvPr>
              <p:cNvSpPr>
                <a:spLocks noChangeArrowheads="1"/>
              </p:cNvSpPr>
              <p:nvPr/>
            </p:nvSpPr>
            <p:spPr bwMode="auto">
              <a:xfrm>
                <a:off x="4039044" y="3416750"/>
                <a:ext cx="40231"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1" name="ïslidé">
                <a:extLst>
                  <a:ext uri="{FF2B5EF4-FFF2-40B4-BE49-F238E27FC236}">
                    <a16:creationId xmlns:a16="http://schemas.microsoft.com/office/drawing/2014/main" id="{6D434DE8-468F-428F-AA0E-B98766DC6968}"/>
                  </a:ext>
                </a:extLst>
              </p:cNvPr>
              <p:cNvSpPr>
                <a:spLocks noChangeArrowheads="1"/>
              </p:cNvSpPr>
              <p:nvPr/>
            </p:nvSpPr>
            <p:spPr bwMode="auto">
              <a:xfrm>
                <a:off x="3679475" y="3489710"/>
                <a:ext cx="17602"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2" name="íṡlïďè">
                <a:extLst>
                  <a:ext uri="{FF2B5EF4-FFF2-40B4-BE49-F238E27FC236}">
                    <a16:creationId xmlns:a16="http://schemas.microsoft.com/office/drawing/2014/main" id="{BEF8C4EC-85E0-40AB-9883-9A97D504611C}"/>
                  </a:ext>
                </a:extLst>
              </p:cNvPr>
              <p:cNvSpPr>
                <a:spLocks/>
              </p:cNvSpPr>
              <p:nvPr/>
            </p:nvSpPr>
            <p:spPr bwMode="auto">
              <a:xfrm>
                <a:off x="3884613" y="3490913"/>
                <a:ext cx="55563" cy="53975"/>
              </a:xfrm>
              <a:custGeom>
                <a:avLst/>
                <a:gdLst>
                  <a:gd name="T0" fmla="*/ 0 w 35"/>
                  <a:gd name="T1" fmla="*/ 0 h 34"/>
                  <a:gd name="T2" fmla="*/ 2147483646 w 35"/>
                  <a:gd name="T3" fmla="*/ 0 h 34"/>
                  <a:gd name="T4" fmla="*/ 2147483646 w 35"/>
                  <a:gd name="T5" fmla="*/ 2147483646 h 34"/>
                  <a:gd name="T6" fmla="*/ 0 w 35"/>
                  <a:gd name="T7" fmla="*/ 2147483646 h 34"/>
                  <a:gd name="T8" fmla="*/ 0 w 35"/>
                  <a:gd name="T9" fmla="*/ 0 h 34"/>
                  <a:gd name="T10" fmla="*/ 0 w 35"/>
                  <a:gd name="T11" fmla="*/ 0 h 34"/>
                  <a:gd name="T12" fmla="*/ 2147483646 w 35"/>
                  <a:gd name="T13" fmla="*/ 2147483646 h 34"/>
                  <a:gd name="T14" fmla="*/ 2147483646 w 35"/>
                  <a:gd name="T15" fmla="*/ 2147483646 h 34"/>
                  <a:gd name="T16" fmla="*/ 2147483646 w 35"/>
                  <a:gd name="T17" fmla="*/ 2147483646 h 34"/>
                  <a:gd name="T18" fmla="*/ 2147483646 w 35"/>
                  <a:gd name="T19" fmla="*/ 2147483646 h 34"/>
                  <a:gd name="T20" fmla="*/ 2147483646 w 35"/>
                  <a:gd name="T21" fmla="*/ 2147483646 h 34"/>
                  <a:gd name="T22" fmla="*/ 2147483646 w 35"/>
                  <a:gd name="T23" fmla="*/ 2147483646 h 34"/>
                  <a:gd name="T24" fmla="*/ 2147483646 w 35"/>
                  <a:gd name="T25" fmla="*/ 2147483646 h 34"/>
                  <a:gd name="T26" fmla="*/ 2147483646 w 35"/>
                  <a:gd name="T27" fmla="*/ 2147483646 h 34"/>
                  <a:gd name="T28" fmla="*/ 2147483646 w 35"/>
                  <a:gd name="T29" fmla="*/ 2147483646 h 34"/>
                  <a:gd name="T30" fmla="*/ 2147483646 w 35"/>
                  <a:gd name="T31" fmla="*/ 2147483646 h 34"/>
                  <a:gd name="T32" fmla="*/ 2147483646 w 35"/>
                  <a:gd name="T33" fmla="*/ 2147483646 h 3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5" h="34">
                    <a:moveTo>
                      <a:pt x="0" y="0"/>
                    </a:moveTo>
                    <a:lnTo>
                      <a:pt x="35" y="0"/>
                    </a:lnTo>
                    <a:lnTo>
                      <a:pt x="35" y="34"/>
                    </a:lnTo>
                    <a:lnTo>
                      <a:pt x="0" y="34"/>
                    </a:lnTo>
                    <a:lnTo>
                      <a:pt x="0" y="0"/>
                    </a:lnTo>
                    <a:close/>
                    <a:moveTo>
                      <a:pt x="4" y="8"/>
                    </a:moveTo>
                    <a:lnTo>
                      <a:pt x="4" y="27"/>
                    </a:lnTo>
                    <a:lnTo>
                      <a:pt x="8" y="27"/>
                    </a:lnTo>
                    <a:lnTo>
                      <a:pt x="8"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3" name="iṧ1ïḓè">
                <a:extLst>
                  <a:ext uri="{FF2B5EF4-FFF2-40B4-BE49-F238E27FC236}">
                    <a16:creationId xmlns:a16="http://schemas.microsoft.com/office/drawing/2014/main" id="{989419FA-9E1F-4A9A-9DBE-AB1021C5BF90}"/>
                  </a:ext>
                </a:extLst>
              </p:cNvPr>
              <p:cNvSpPr>
                <a:spLocks/>
              </p:cNvSpPr>
              <p:nvPr/>
            </p:nvSpPr>
            <p:spPr bwMode="auto">
              <a:xfrm>
                <a:off x="3551238" y="3067050"/>
                <a:ext cx="722313" cy="727075"/>
              </a:xfrm>
              <a:custGeom>
                <a:avLst/>
                <a:gdLst>
                  <a:gd name="T0" fmla="*/ 2147483646 w 219"/>
                  <a:gd name="T1" fmla="*/ 0 h 218"/>
                  <a:gd name="T2" fmla="*/ 2147483646 w 219"/>
                  <a:gd name="T3" fmla="*/ 2147483646 h 218"/>
                  <a:gd name="T4" fmla="*/ 2147483646 w 219"/>
                  <a:gd name="T5" fmla="*/ 2147483646 h 218"/>
                  <a:gd name="T6" fmla="*/ 0 w 219"/>
                  <a:gd name="T7" fmla="*/ 2147483646 h 218"/>
                  <a:gd name="T8" fmla="*/ 2147483646 w 219"/>
                  <a:gd name="T9" fmla="*/ 0 h 218"/>
                  <a:gd name="T10" fmla="*/ 2147483646 w 219"/>
                  <a:gd name="T11" fmla="*/ 2147483646 h 218"/>
                  <a:gd name="T12" fmla="*/ 2147483646 w 219"/>
                  <a:gd name="T13" fmla="*/ 2147483646 h 218"/>
                  <a:gd name="T14" fmla="*/ 2147483646 w 219"/>
                  <a:gd name="T15" fmla="*/ 2147483646 h 218"/>
                  <a:gd name="T16" fmla="*/ 2147483646 w 219"/>
                  <a:gd name="T17" fmla="*/ 2147483646 h 218"/>
                  <a:gd name="T18" fmla="*/ 2147483646 w 219"/>
                  <a:gd name="T19" fmla="*/ 2147483646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5" name="íşḷïḑe">
              <a:extLst>
                <a:ext uri="{FF2B5EF4-FFF2-40B4-BE49-F238E27FC236}">
                  <a16:creationId xmlns:a16="http://schemas.microsoft.com/office/drawing/2014/main" id="{0204E888-546A-45D6-8A67-641F66456A68}"/>
                </a:ext>
              </a:extLst>
            </p:cNvPr>
            <p:cNvGrpSpPr>
              <a:grpSpLocks/>
            </p:cNvGrpSpPr>
            <p:nvPr userDrawn="1"/>
          </p:nvGrpSpPr>
          <p:grpSpPr bwMode="auto">
            <a:xfrm>
              <a:off x="4894762" y="471192"/>
              <a:ext cx="4437911" cy="1614111"/>
              <a:chOff x="4412452" y="3106738"/>
              <a:chExt cx="2312689" cy="841148"/>
            </a:xfrm>
          </p:grpSpPr>
          <p:grpSp>
            <p:nvGrpSpPr>
              <p:cNvPr id="6" name="îṥľíḑé">
                <a:extLst>
                  <a:ext uri="{FF2B5EF4-FFF2-40B4-BE49-F238E27FC236}">
                    <a16:creationId xmlns:a16="http://schemas.microsoft.com/office/drawing/2014/main" id="{9532E029-5DE8-4D04-8701-C6D439CEE6D9}"/>
                  </a:ext>
                </a:extLst>
              </p:cNvPr>
              <p:cNvGrpSpPr>
                <a:grpSpLocks/>
              </p:cNvGrpSpPr>
              <p:nvPr/>
            </p:nvGrpSpPr>
            <p:grpSpPr bwMode="auto">
              <a:xfrm>
                <a:off x="4422776" y="3106738"/>
                <a:ext cx="2293937" cy="617538"/>
                <a:chOff x="4422776" y="3106738"/>
                <a:chExt cx="2293937" cy="617538"/>
              </a:xfrm>
            </p:grpSpPr>
            <p:sp>
              <p:nvSpPr>
                <p:cNvPr id="23" name="išḻiḑé">
                  <a:extLst>
                    <a:ext uri="{FF2B5EF4-FFF2-40B4-BE49-F238E27FC236}">
                      <a16:creationId xmlns:a16="http://schemas.microsoft.com/office/drawing/2014/main" id="{0751EB54-8A71-49AB-9A2B-C743099AD5C8}"/>
                    </a:ext>
                  </a:extLst>
                </p:cNvPr>
                <p:cNvSpPr>
                  <a:spLocks/>
                </p:cNvSpPr>
                <p:nvPr/>
              </p:nvSpPr>
              <p:spPr bwMode="auto">
                <a:xfrm>
                  <a:off x="4811713" y="3200400"/>
                  <a:ext cx="49213" cy="100013"/>
                </a:xfrm>
                <a:custGeom>
                  <a:avLst/>
                  <a:gdLst>
                    <a:gd name="T0" fmla="*/ 0 w 15"/>
                    <a:gd name="T1" fmla="*/ 2147483646 h 30"/>
                    <a:gd name="T2" fmla="*/ 2147483646 w 15"/>
                    <a:gd name="T3" fmla="*/ 2147483646 h 30"/>
                    <a:gd name="T4" fmla="*/ 0 w 15"/>
                    <a:gd name="T5" fmla="*/ 2147483646 h 30"/>
                    <a:gd name="T6" fmla="*/ 2147483646 w 15"/>
                    <a:gd name="T7" fmla="*/ 2147483646 h 30"/>
                    <a:gd name="T8" fmla="*/ 2147483646 w 15"/>
                    <a:gd name="T9" fmla="*/ 2147483646 h 30"/>
                    <a:gd name="T10" fmla="*/ 2147483646 w 15"/>
                    <a:gd name="T11" fmla="*/ 2147483646 h 30"/>
                    <a:gd name="T12" fmla="*/ 2147483646 w 15"/>
                    <a:gd name="T13" fmla="*/ 2147483646 h 30"/>
                    <a:gd name="T14" fmla="*/ 2147483646 w 15"/>
                    <a:gd name="T15" fmla="*/ 0 h 30"/>
                    <a:gd name="T16" fmla="*/ 0 w 15"/>
                    <a:gd name="T17" fmla="*/ 2147483646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4" name="íṥľíďè">
                  <a:extLst>
                    <a:ext uri="{FF2B5EF4-FFF2-40B4-BE49-F238E27FC236}">
                      <a16:creationId xmlns:a16="http://schemas.microsoft.com/office/drawing/2014/main" id="{F0A02F41-3BB3-4BEF-9145-AE4A70A1A306}"/>
                    </a:ext>
                  </a:extLst>
                </p:cNvPr>
                <p:cNvSpPr>
                  <a:spLocks/>
                </p:cNvSpPr>
                <p:nvPr/>
              </p:nvSpPr>
              <p:spPr bwMode="auto">
                <a:xfrm>
                  <a:off x="5221288" y="3184525"/>
                  <a:ext cx="36513" cy="122238"/>
                </a:xfrm>
                <a:custGeom>
                  <a:avLst/>
                  <a:gdLst>
                    <a:gd name="T0" fmla="*/ 0 w 11"/>
                    <a:gd name="T1" fmla="*/ 2147483646 h 37"/>
                    <a:gd name="T2" fmla="*/ 2147483646 w 11"/>
                    <a:gd name="T3" fmla="*/ 2147483646 h 37"/>
                    <a:gd name="T4" fmla="*/ 0 w 11"/>
                    <a:gd name="T5" fmla="*/ 2147483646 h 37"/>
                    <a:gd name="T6" fmla="*/ 0 w 11"/>
                    <a:gd name="T7" fmla="*/ 2147483646 h 37"/>
                    <a:gd name="T8" fmla="*/ 2147483646 w 11"/>
                    <a:gd name="T9" fmla="*/ 2147483646 h 37"/>
                    <a:gd name="T10" fmla="*/ 2147483646 w 11"/>
                    <a:gd name="T11" fmla="*/ 2147483646 h 37"/>
                    <a:gd name="T12" fmla="*/ 2147483646 w 11"/>
                    <a:gd name="T13" fmla="*/ 2147483646 h 37"/>
                    <a:gd name="T14" fmla="*/ 2147483646 w 11"/>
                    <a:gd name="T15" fmla="*/ 2147483646 h 37"/>
                    <a:gd name="T16" fmla="*/ 2147483646 w 11"/>
                    <a:gd name="T17" fmla="*/ 2147483646 h 37"/>
                    <a:gd name="T18" fmla="*/ 2147483646 w 11"/>
                    <a:gd name="T19" fmla="*/ 0 h 37"/>
                    <a:gd name="T20" fmla="*/ 0 w 11"/>
                    <a:gd name="T21" fmla="*/ 2147483646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5" name="íś1iḑe">
                  <a:extLst>
                    <a:ext uri="{FF2B5EF4-FFF2-40B4-BE49-F238E27FC236}">
                      <a16:creationId xmlns:a16="http://schemas.microsoft.com/office/drawing/2014/main" id="{CC3DA157-0276-47C1-83A4-52F8152E0A7A}"/>
                    </a:ext>
                  </a:extLst>
                </p:cNvPr>
                <p:cNvSpPr>
                  <a:spLocks/>
                </p:cNvSpPr>
                <p:nvPr/>
              </p:nvSpPr>
              <p:spPr bwMode="auto">
                <a:xfrm>
                  <a:off x="4554538" y="3251200"/>
                  <a:ext cx="119063" cy="58738"/>
                </a:xfrm>
                <a:custGeom>
                  <a:avLst/>
                  <a:gdLst>
                    <a:gd name="T0" fmla="*/ 0 w 36"/>
                    <a:gd name="T1" fmla="*/ 2147483646 h 18"/>
                    <a:gd name="T2" fmla="*/ 2147483646 w 36"/>
                    <a:gd name="T3" fmla="*/ 2147483646 h 18"/>
                    <a:gd name="T4" fmla="*/ 2147483646 w 36"/>
                    <a:gd name="T5" fmla="*/ 2147483646 h 18"/>
                    <a:gd name="T6" fmla="*/ 2147483646 w 36"/>
                    <a:gd name="T7" fmla="*/ 2147483646 h 18"/>
                    <a:gd name="T8" fmla="*/ 2147483646 w 36"/>
                    <a:gd name="T9" fmla="*/ 2147483646 h 18"/>
                    <a:gd name="T10" fmla="*/ 2147483646 w 36"/>
                    <a:gd name="T11" fmla="*/ 2147483646 h 18"/>
                    <a:gd name="T12" fmla="*/ 2147483646 w 36"/>
                    <a:gd name="T13" fmla="*/ 2147483646 h 18"/>
                    <a:gd name="T14" fmla="*/ 2147483646 w 36"/>
                    <a:gd name="T15" fmla="*/ 2147483646 h 18"/>
                    <a:gd name="T16" fmla="*/ 2147483646 w 36"/>
                    <a:gd name="T17" fmla="*/ 2147483646 h 18"/>
                    <a:gd name="T18" fmla="*/ 2147483646 w 36"/>
                    <a:gd name="T19" fmla="*/ 2147483646 h 18"/>
                    <a:gd name="T20" fmla="*/ 2147483646 w 36"/>
                    <a:gd name="T21" fmla="*/ 0 h 18"/>
                    <a:gd name="T22" fmla="*/ 2147483646 w 36"/>
                    <a:gd name="T23" fmla="*/ 2147483646 h 18"/>
                    <a:gd name="T24" fmla="*/ 2147483646 w 36"/>
                    <a:gd name="T25" fmla="*/ 2147483646 h 18"/>
                    <a:gd name="T26" fmla="*/ 0 w 36"/>
                    <a:gd name="T27" fmla="*/ 2147483646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6" name="iṩ1iḋè">
                  <a:extLst>
                    <a:ext uri="{FF2B5EF4-FFF2-40B4-BE49-F238E27FC236}">
                      <a16:creationId xmlns:a16="http://schemas.microsoft.com/office/drawing/2014/main" id="{54167F81-5AD3-4EFF-B62F-D301E9AC4B87}"/>
                    </a:ext>
                  </a:extLst>
                </p:cNvPr>
                <p:cNvSpPr>
                  <a:spLocks/>
                </p:cNvSpPr>
                <p:nvPr/>
              </p:nvSpPr>
              <p:spPr bwMode="auto">
                <a:xfrm>
                  <a:off x="6359526" y="3263900"/>
                  <a:ext cx="93663" cy="139700"/>
                </a:xfrm>
                <a:custGeom>
                  <a:avLst/>
                  <a:gdLst>
                    <a:gd name="T0" fmla="*/ 2147483646 w 28"/>
                    <a:gd name="T1" fmla="*/ 2147483646 h 42"/>
                    <a:gd name="T2" fmla="*/ 2147483646 w 28"/>
                    <a:gd name="T3" fmla="*/ 2147483646 h 42"/>
                    <a:gd name="T4" fmla="*/ 2147483646 w 28"/>
                    <a:gd name="T5" fmla="*/ 2147483646 h 42"/>
                    <a:gd name="T6" fmla="*/ 2147483646 w 28"/>
                    <a:gd name="T7" fmla="*/ 2147483646 h 42"/>
                    <a:gd name="T8" fmla="*/ 2147483646 w 28"/>
                    <a:gd name="T9" fmla="*/ 2147483646 h 42"/>
                    <a:gd name="T10" fmla="*/ 2147483646 w 28"/>
                    <a:gd name="T11" fmla="*/ 2147483646 h 42"/>
                    <a:gd name="T12" fmla="*/ 0 w 28"/>
                    <a:gd name="T13" fmla="*/ 2147483646 h 42"/>
                    <a:gd name="T14" fmla="*/ 0 w 28"/>
                    <a:gd name="T15" fmla="*/ 2147483646 h 42"/>
                    <a:gd name="T16" fmla="*/ 2147483646 w 28"/>
                    <a:gd name="T17" fmla="*/ 2147483646 h 42"/>
                    <a:gd name="T18" fmla="*/ 2147483646 w 28"/>
                    <a:gd name="T19" fmla="*/ 2147483646 h 42"/>
                    <a:gd name="T20" fmla="*/ 2147483646 w 28"/>
                    <a:gd name="T21" fmla="*/ 2147483646 h 42"/>
                    <a:gd name="T22" fmla="*/ 2147483646 w 28"/>
                    <a:gd name="T23" fmla="*/ 2147483646 h 42"/>
                    <a:gd name="T24" fmla="*/ 2147483646 w 28"/>
                    <a:gd name="T25" fmla="*/ 2147483646 h 42"/>
                    <a:gd name="T26" fmla="*/ 2147483646 w 28"/>
                    <a:gd name="T27" fmla="*/ 2147483646 h 42"/>
                    <a:gd name="T28" fmla="*/ 2147483646 w 28"/>
                    <a:gd name="T29" fmla="*/ 2147483646 h 42"/>
                    <a:gd name="T30" fmla="*/ 2147483646 w 28"/>
                    <a:gd name="T31" fmla="*/ 2147483646 h 42"/>
                    <a:gd name="T32" fmla="*/ 2147483646 w 28"/>
                    <a:gd name="T33" fmla="*/ 2147483646 h 42"/>
                    <a:gd name="T34" fmla="*/ 2147483646 w 28"/>
                    <a:gd name="T35" fmla="*/ 2147483646 h 42"/>
                    <a:gd name="T36" fmla="*/ 2147483646 w 28"/>
                    <a:gd name="T37" fmla="*/ 2147483646 h 42"/>
                    <a:gd name="T38" fmla="*/ 2147483646 w 28"/>
                    <a:gd name="T39" fmla="*/ 2147483646 h 42"/>
                    <a:gd name="T40" fmla="*/ 2147483646 w 28"/>
                    <a:gd name="T41" fmla="*/ 0 h 42"/>
                    <a:gd name="T42" fmla="*/ 2147483646 w 28"/>
                    <a:gd name="T43" fmla="*/ 2147483646 h 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7" name="íṩlïḓè">
                  <a:extLst>
                    <a:ext uri="{FF2B5EF4-FFF2-40B4-BE49-F238E27FC236}">
                      <a16:creationId xmlns:a16="http://schemas.microsoft.com/office/drawing/2014/main" id="{E3F26118-C9D5-4AF2-B6C6-0E669FE46AA0}"/>
                    </a:ext>
                  </a:extLst>
                </p:cNvPr>
                <p:cNvSpPr>
                  <a:spLocks/>
                </p:cNvSpPr>
                <p:nvPr/>
              </p:nvSpPr>
              <p:spPr bwMode="auto">
                <a:xfrm>
                  <a:off x="5826126" y="3273425"/>
                  <a:ext cx="223838" cy="293688"/>
                </a:xfrm>
                <a:custGeom>
                  <a:avLst/>
                  <a:gdLst>
                    <a:gd name="T0" fmla="*/ 2147483646 w 68"/>
                    <a:gd name="T1" fmla="*/ 2147483646 h 88"/>
                    <a:gd name="T2" fmla="*/ 2147483646 w 68"/>
                    <a:gd name="T3" fmla="*/ 2147483646 h 88"/>
                    <a:gd name="T4" fmla="*/ 2147483646 w 68"/>
                    <a:gd name="T5" fmla="*/ 2147483646 h 88"/>
                    <a:gd name="T6" fmla="*/ 2147483646 w 68"/>
                    <a:gd name="T7" fmla="*/ 2147483646 h 88"/>
                    <a:gd name="T8" fmla="*/ 2147483646 w 68"/>
                    <a:gd name="T9" fmla="*/ 0 h 88"/>
                    <a:gd name="T10" fmla="*/ 2147483646 w 68"/>
                    <a:gd name="T11" fmla="*/ 2147483646 h 88"/>
                    <a:gd name="T12" fmla="*/ 2147483646 w 68"/>
                    <a:gd name="T13" fmla="*/ 2147483646 h 88"/>
                    <a:gd name="T14" fmla="*/ 2147483646 w 68"/>
                    <a:gd name="T15" fmla="*/ 2147483646 h 88"/>
                    <a:gd name="T16" fmla="*/ 2147483646 w 68"/>
                    <a:gd name="T17" fmla="*/ 2147483646 h 88"/>
                    <a:gd name="T18" fmla="*/ 2147483646 w 68"/>
                    <a:gd name="T19" fmla="*/ 2147483646 h 88"/>
                    <a:gd name="T20" fmla="*/ 2147483646 w 68"/>
                    <a:gd name="T21" fmla="*/ 2147483646 h 88"/>
                    <a:gd name="T22" fmla="*/ 2147483646 w 68"/>
                    <a:gd name="T23" fmla="*/ 2147483646 h 88"/>
                    <a:gd name="T24" fmla="*/ 2147483646 w 68"/>
                    <a:gd name="T25" fmla="*/ 2147483646 h 88"/>
                    <a:gd name="T26" fmla="*/ 2147483646 w 68"/>
                    <a:gd name="T27" fmla="*/ 2147483646 h 88"/>
                    <a:gd name="T28" fmla="*/ 0 w 68"/>
                    <a:gd name="T29" fmla="*/ 2147483646 h 88"/>
                    <a:gd name="T30" fmla="*/ 2147483646 w 68"/>
                    <a:gd name="T31" fmla="*/ 2147483646 h 88"/>
                    <a:gd name="T32" fmla="*/ 2147483646 w 68"/>
                    <a:gd name="T33" fmla="*/ 2147483646 h 88"/>
                    <a:gd name="T34" fmla="*/ 2147483646 w 68"/>
                    <a:gd name="T35" fmla="*/ 2147483646 h 88"/>
                    <a:gd name="T36" fmla="*/ 2147483646 w 68"/>
                    <a:gd name="T37" fmla="*/ 2147483646 h 88"/>
                    <a:gd name="T38" fmla="*/ 2147483646 w 68"/>
                    <a:gd name="T39" fmla="*/ 2147483646 h 88"/>
                    <a:gd name="T40" fmla="*/ 2147483646 w 68"/>
                    <a:gd name="T41" fmla="*/ 2147483646 h 88"/>
                    <a:gd name="T42" fmla="*/ 2147483646 w 68"/>
                    <a:gd name="T43" fmla="*/ 2147483646 h 88"/>
                    <a:gd name="T44" fmla="*/ 2147483646 w 68"/>
                    <a:gd name="T45" fmla="*/ 2147483646 h 88"/>
                    <a:gd name="T46" fmla="*/ 2147483646 w 68"/>
                    <a:gd name="T47" fmla="*/ 2147483646 h 88"/>
                    <a:gd name="T48" fmla="*/ 2147483646 w 68"/>
                    <a:gd name="T49" fmla="*/ 2147483646 h 88"/>
                    <a:gd name="T50" fmla="*/ 2147483646 w 68"/>
                    <a:gd name="T51" fmla="*/ 2147483646 h 88"/>
                    <a:gd name="T52" fmla="*/ 2147483646 w 68"/>
                    <a:gd name="T53" fmla="*/ 2147483646 h 88"/>
                    <a:gd name="T54" fmla="*/ 2147483646 w 68"/>
                    <a:gd name="T55" fmla="*/ 2147483646 h 88"/>
                    <a:gd name="T56" fmla="*/ 2147483646 w 68"/>
                    <a:gd name="T57" fmla="*/ 2147483646 h 88"/>
                    <a:gd name="T58" fmla="*/ 2147483646 w 68"/>
                    <a:gd name="T59" fmla="*/ 2147483646 h 88"/>
                    <a:gd name="T60" fmla="*/ 2147483646 w 68"/>
                    <a:gd name="T61" fmla="*/ 2147483646 h 88"/>
                    <a:gd name="T62" fmla="*/ 2147483646 w 68"/>
                    <a:gd name="T63" fmla="*/ 2147483646 h 88"/>
                    <a:gd name="T64" fmla="*/ 2147483646 w 68"/>
                    <a:gd name="T65" fmla="*/ 2147483646 h 88"/>
                    <a:gd name="T66" fmla="*/ 2147483646 w 68"/>
                    <a:gd name="T67" fmla="*/ 2147483646 h 88"/>
                    <a:gd name="T68" fmla="*/ 2147483646 w 68"/>
                    <a:gd name="T69" fmla="*/ 2147483646 h 88"/>
                    <a:gd name="T70" fmla="*/ 2147483646 w 68"/>
                    <a:gd name="T71" fmla="*/ 2147483646 h 88"/>
                    <a:gd name="T72" fmla="*/ 2147483646 w 68"/>
                    <a:gd name="T73" fmla="*/ 2147483646 h 88"/>
                    <a:gd name="T74" fmla="*/ 2147483646 w 68"/>
                    <a:gd name="T75" fmla="*/ 2147483646 h 88"/>
                    <a:gd name="T76" fmla="*/ 2147483646 w 68"/>
                    <a:gd name="T77" fmla="*/ 2147483646 h 88"/>
                    <a:gd name="T78" fmla="*/ 2147483646 w 68"/>
                    <a:gd name="T79" fmla="*/ 2147483646 h 88"/>
                    <a:gd name="T80" fmla="*/ 2147483646 w 68"/>
                    <a:gd name="T81" fmla="*/ 2147483646 h 88"/>
                    <a:gd name="T82" fmla="*/ 2147483646 w 68"/>
                    <a:gd name="T83" fmla="*/ 2147483646 h 88"/>
                    <a:gd name="T84" fmla="*/ 2147483646 w 68"/>
                    <a:gd name="T85" fmla="*/ 2147483646 h 88"/>
                    <a:gd name="T86" fmla="*/ 2147483646 w 68"/>
                    <a:gd name="T87" fmla="*/ 2147483646 h 88"/>
                    <a:gd name="T88" fmla="*/ 2147483646 w 68"/>
                    <a:gd name="T89" fmla="*/ 2147483646 h 88"/>
                    <a:gd name="T90" fmla="*/ 2147483646 w 68"/>
                    <a:gd name="T91" fmla="*/ 2147483646 h 88"/>
                    <a:gd name="T92" fmla="*/ 2147483646 w 68"/>
                    <a:gd name="T93" fmla="*/ 2147483646 h 8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8" name="ísḷïďè">
                  <a:extLst>
                    <a:ext uri="{FF2B5EF4-FFF2-40B4-BE49-F238E27FC236}">
                      <a16:creationId xmlns:a16="http://schemas.microsoft.com/office/drawing/2014/main" id="{3FB83B60-25B2-41B6-83C2-314181FFA9FD}"/>
                    </a:ext>
                  </a:extLst>
                </p:cNvPr>
                <p:cNvSpPr>
                  <a:spLocks/>
                </p:cNvSpPr>
                <p:nvPr/>
              </p:nvSpPr>
              <p:spPr bwMode="auto">
                <a:xfrm>
                  <a:off x="4518026" y="3506788"/>
                  <a:ext cx="53975" cy="71438"/>
                </a:xfrm>
                <a:custGeom>
                  <a:avLst/>
                  <a:gdLst>
                    <a:gd name="T0" fmla="*/ 2147483646 w 16"/>
                    <a:gd name="T1" fmla="*/ 2147483646 h 21"/>
                    <a:gd name="T2" fmla="*/ 2147483646 w 16"/>
                    <a:gd name="T3" fmla="*/ 2147483646 h 21"/>
                    <a:gd name="T4" fmla="*/ 2147483646 w 16"/>
                    <a:gd name="T5" fmla="*/ 2147483646 h 21"/>
                    <a:gd name="T6" fmla="*/ 2147483646 w 16"/>
                    <a:gd name="T7" fmla="*/ 0 h 21"/>
                    <a:gd name="T8" fmla="*/ 2147483646 w 16"/>
                    <a:gd name="T9" fmla="*/ 2147483646 h 21"/>
                    <a:gd name="T10" fmla="*/ 2147483646 w 16"/>
                    <a:gd name="T11" fmla="*/ 2147483646 h 21"/>
                    <a:gd name="T12" fmla="*/ 2147483646 w 16"/>
                    <a:gd name="T13" fmla="*/ 2147483646 h 21"/>
                    <a:gd name="T14" fmla="*/ 2147483646 w 16"/>
                    <a:gd name="T15" fmla="*/ 2147483646 h 21"/>
                    <a:gd name="T16" fmla="*/ 0 w 16"/>
                    <a:gd name="T17" fmla="*/ 2147483646 h 21"/>
                    <a:gd name="T18" fmla="*/ 2147483646 w 16"/>
                    <a:gd name="T19" fmla="*/ 2147483646 h 21"/>
                    <a:gd name="T20" fmla="*/ 2147483646 w 16"/>
                    <a:gd name="T21" fmla="*/ 2147483646 h 21"/>
                    <a:gd name="T22" fmla="*/ 2147483646 w 16"/>
                    <a:gd name="T23" fmla="*/ 2147483646 h 21"/>
                    <a:gd name="T24" fmla="*/ 2147483646 w 16"/>
                    <a:gd name="T25" fmla="*/ 2147483646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9" name="îṧļîḓé">
                  <a:extLst>
                    <a:ext uri="{FF2B5EF4-FFF2-40B4-BE49-F238E27FC236}">
                      <a16:creationId xmlns:a16="http://schemas.microsoft.com/office/drawing/2014/main" id="{425EC138-B636-4AF1-BA83-ED758950C9FF}"/>
                    </a:ext>
                  </a:extLst>
                </p:cNvPr>
                <p:cNvSpPr>
                  <a:spLocks/>
                </p:cNvSpPr>
                <p:nvPr/>
              </p:nvSpPr>
              <p:spPr bwMode="auto">
                <a:xfrm>
                  <a:off x="5319713" y="3133725"/>
                  <a:ext cx="222250" cy="500063"/>
                </a:xfrm>
                <a:custGeom>
                  <a:avLst/>
                  <a:gdLst>
                    <a:gd name="T0" fmla="*/ 2147483646 w 67"/>
                    <a:gd name="T1" fmla="*/ 2147483646 h 150"/>
                    <a:gd name="T2" fmla="*/ 2147483646 w 67"/>
                    <a:gd name="T3" fmla="*/ 2147483646 h 150"/>
                    <a:gd name="T4" fmla="*/ 2147483646 w 67"/>
                    <a:gd name="T5" fmla="*/ 2147483646 h 150"/>
                    <a:gd name="T6" fmla="*/ 2147483646 w 67"/>
                    <a:gd name="T7" fmla="*/ 2147483646 h 150"/>
                    <a:gd name="T8" fmla="*/ 2147483646 w 67"/>
                    <a:gd name="T9" fmla="*/ 2147483646 h 150"/>
                    <a:gd name="T10" fmla="*/ 2147483646 w 67"/>
                    <a:gd name="T11" fmla="*/ 2147483646 h 150"/>
                    <a:gd name="T12" fmla="*/ 2147483646 w 67"/>
                    <a:gd name="T13" fmla="*/ 2147483646 h 150"/>
                    <a:gd name="T14" fmla="*/ 2147483646 w 67"/>
                    <a:gd name="T15" fmla="*/ 2147483646 h 150"/>
                    <a:gd name="T16" fmla="*/ 2147483646 w 67"/>
                    <a:gd name="T17" fmla="*/ 2147483646 h 150"/>
                    <a:gd name="T18" fmla="*/ 2147483646 w 67"/>
                    <a:gd name="T19" fmla="*/ 2147483646 h 150"/>
                    <a:gd name="T20" fmla="*/ 2147483646 w 67"/>
                    <a:gd name="T21" fmla="*/ 2147483646 h 150"/>
                    <a:gd name="T22" fmla="*/ 2147483646 w 67"/>
                    <a:gd name="T23" fmla="*/ 2147483646 h 150"/>
                    <a:gd name="T24" fmla="*/ 2147483646 w 67"/>
                    <a:gd name="T25" fmla="*/ 2147483646 h 150"/>
                    <a:gd name="T26" fmla="*/ 2147483646 w 67"/>
                    <a:gd name="T27" fmla="*/ 2147483646 h 150"/>
                    <a:gd name="T28" fmla="*/ 2147483646 w 67"/>
                    <a:gd name="T29" fmla="*/ 2147483646 h 150"/>
                    <a:gd name="T30" fmla="*/ 2147483646 w 67"/>
                    <a:gd name="T31" fmla="*/ 2147483646 h 150"/>
                    <a:gd name="T32" fmla="*/ 2147483646 w 67"/>
                    <a:gd name="T33" fmla="*/ 2147483646 h 150"/>
                    <a:gd name="T34" fmla="*/ 2147483646 w 67"/>
                    <a:gd name="T35" fmla="*/ 2147483646 h 150"/>
                    <a:gd name="T36" fmla="*/ 2147483646 w 67"/>
                    <a:gd name="T37" fmla="*/ 2147483646 h 150"/>
                    <a:gd name="T38" fmla="*/ 2147483646 w 67"/>
                    <a:gd name="T39" fmla="*/ 2147483646 h 150"/>
                    <a:gd name="T40" fmla="*/ 2147483646 w 67"/>
                    <a:gd name="T41" fmla="*/ 2147483646 h 150"/>
                    <a:gd name="T42" fmla="*/ 2147483646 w 67"/>
                    <a:gd name="T43" fmla="*/ 2147483646 h 150"/>
                    <a:gd name="T44" fmla="*/ 2147483646 w 67"/>
                    <a:gd name="T45" fmla="*/ 2147483646 h 150"/>
                    <a:gd name="T46" fmla="*/ 2147483646 w 67"/>
                    <a:gd name="T47" fmla="*/ 2147483646 h 150"/>
                    <a:gd name="T48" fmla="*/ 2147483646 w 67"/>
                    <a:gd name="T49" fmla="*/ 2147483646 h 150"/>
                    <a:gd name="T50" fmla="*/ 2147483646 w 67"/>
                    <a:gd name="T51" fmla="*/ 2147483646 h 150"/>
                    <a:gd name="T52" fmla="*/ 2147483646 w 67"/>
                    <a:gd name="T53" fmla="*/ 2147483646 h 150"/>
                    <a:gd name="T54" fmla="*/ 2147483646 w 67"/>
                    <a:gd name="T55" fmla="*/ 2147483646 h 150"/>
                    <a:gd name="T56" fmla="*/ 2147483646 w 67"/>
                    <a:gd name="T57" fmla="*/ 2147483646 h 150"/>
                    <a:gd name="T58" fmla="*/ 2147483646 w 67"/>
                    <a:gd name="T59" fmla="*/ 2147483646 h 150"/>
                    <a:gd name="T60" fmla="*/ 2147483646 w 67"/>
                    <a:gd name="T61" fmla="*/ 2147483646 h 150"/>
                    <a:gd name="T62" fmla="*/ 2147483646 w 67"/>
                    <a:gd name="T63" fmla="*/ 2147483646 h 150"/>
                    <a:gd name="T64" fmla="*/ 2147483646 w 67"/>
                    <a:gd name="T65" fmla="*/ 2147483646 h 150"/>
                    <a:gd name="T66" fmla="*/ 2147483646 w 67"/>
                    <a:gd name="T67" fmla="*/ 2147483646 h 150"/>
                    <a:gd name="T68" fmla="*/ 2147483646 w 67"/>
                    <a:gd name="T69" fmla="*/ 2147483646 h 150"/>
                    <a:gd name="T70" fmla="*/ 2147483646 w 67"/>
                    <a:gd name="T71" fmla="*/ 2147483646 h 150"/>
                    <a:gd name="T72" fmla="*/ 2147483646 w 67"/>
                    <a:gd name="T73" fmla="*/ 2147483646 h 150"/>
                    <a:gd name="T74" fmla="*/ 2147483646 w 67"/>
                    <a:gd name="T75" fmla="*/ 2147483646 h 150"/>
                    <a:gd name="T76" fmla="*/ 2147483646 w 67"/>
                    <a:gd name="T77" fmla="*/ 2147483646 h 150"/>
                    <a:gd name="T78" fmla="*/ 2147483646 w 67"/>
                    <a:gd name="T79" fmla="*/ 2147483646 h 150"/>
                    <a:gd name="T80" fmla="*/ 2147483646 w 67"/>
                    <a:gd name="T81" fmla="*/ 2147483646 h 150"/>
                    <a:gd name="T82" fmla="*/ 2147483646 w 67"/>
                    <a:gd name="T83" fmla="*/ 2147483646 h 150"/>
                    <a:gd name="T84" fmla="*/ 2147483646 w 67"/>
                    <a:gd name="T85" fmla="*/ 2147483646 h 150"/>
                    <a:gd name="T86" fmla="*/ 2147483646 w 67"/>
                    <a:gd name="T87" fmla="*/ 2147483646 h 150"/>
                    <a:gd name="T88" fmla="*/ 2147483646 w 67"/>
                    <a:gd name="T89" fmla="*/ 2147483646 h 150"/>
                    <a:gd name="T90" fmla="*/ 2147483646 w 67"/>
                    <a:gd name="T91" fmla="*/ 2147483646 h 150"/>
                    <a:gd name="T92" fmla="*/ 2147483646 w 67"/>
                    <a:gd name="T93" fmla="*/ 2147483646 h 150"/>
                    <a:gd name="T94" fmla="*/ 2147483646 w 67"/>
                    <a:gd name="T95" fmla="*/ 2147483646 h 150"/>
                    <a:gd name="T96" fmla="*/ 2147483646 w 67"/>
                    <a:gd name="T97" fmla="*/ 2147483646 h 150"/>
                    <a:gd name="T98" fmla="*/ 2147483646 w 67"/>
                    <a:gd name="T99" fmla="*/ 2147483646 h 150"/>
                    <a:gd name="T100" fmla="*/ 2147483646 w 67"/>
                    <a:gd name="T101" fmla="*/ 2147483646 h 150"/>
                    <a:gd name="T102" fmla="*/ 2147483646 w 67"/>
                    <a:gd name="T103" fmla="*/ 2147483646 h 1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0" name="iSļïḑé">
                  <a:extLst>
                    <a:ext uri="{FF2B5EF4-FFF2-40B4-BE49-F238E27FC236}">
                      <a16:creationId xmlns:a16="http://schemas.microsoft.com/office/drawing/2014/main" id="{F75F8CE2-5CBE-4B18-83A8-B4B1374F041A}"/>
                    </a:ext>
                  </a:extLst>
                </p:cNvPr>
                <p:cNvSpPr>
                  <a:spLocks/>
                </p:cNvSpPr>
                <p:nvPr/>
              </p:nvSpPr>
              <p:spPr bwMode="auto">
                <a:xfrm>
                  <a:off x="4422776" y="3106738"/>
                  <a:ext cx="412750" cy="596900"/>
                </a:xfrm>
                <a:custGeom>
                  <a:avLst/>
                  <a:gdLst>
                    <a:gd name="T0" fmla="*/ 2147483646 w 125"/>
                    <a:gd name="T1" fmla="*/ 2147483646 h 179"/>
                    <a:gd name="T2" fmla="*/ 2147483646 w 125"/>
                    <a:gd name="T3" fmla="*/ 2147483646 h 179"/>
                    <a:gd name="T4" fmla="*/ 2147483646 w 125"/>
                    <a:gd name="T5" fmla="*/ 2147483646 h 179"/>
                    <a:gd name="T6" fmla="*/ 2147483646 w 125"/>
                    <a:gd name="T7" fmla="*/ 2147483646 h 179"/>
                    <a:gd name="T8" fmla="*/ 2147483646 w 125"/>
                    <a:gd name="T9" fmla="*/ 2147483646 h 179"/>
                    <a:gd name="T10" fmla="*/ 2147483646 w 125"/>
                    <a:gd name="T11" fmla="*/ 2147483646 h 179"/>
                    <a:gd name="T12" fmla="*/ 2147483646 w 125"/>
                    <a:gd name="T13" fmla="*/ 2147483646 h 179"/>
                    <a:gd name="T14" fmla="*/ 2147483646 w 125"/>
                    <a:gd name="T15" fmla="*/ 2147483646 h 179"/>
                    <a:gd name="T16" fmla="*/ 2147483646 w 125"/>
                    <a:gd name="T17" fmla="*/ 2147483646 h 179"/>
                    <a:gd name="T18" fmla="*/ 2147483646 w 125"/>
                    <a:gd name="T19" fmla="*/ 2147483646 h 179"/>
                    <a:gd name="T20" fmla="*/ 2147483646 w 125"/>
                    <a:gd name="T21" fmla="*/ 2147483646 h 179"/>
                    <a:gd name="T22" fmla="*/ 2147483646 w 125"/>
                    <a:gd name="T23" fmla="*/ 0 h 179"/>
                    <a:gd name="T24" fmla="*/ 2147483646 w 125"/>
                    <a:gd name="T25" fmla="*/ 0 h 179"/>
                    <a:gd name="T26" fmla="*/ 2147483646 w 125"/>
                    <a:gd name="T27" fmla="*/ 2147483646 h 179"/>
                    <a:gd name="T28" fmla="*/ 2147483646 w 125"/>
                    <a:gd name="T29" fmla="*/ 2147483646 h 179"/>
                    <a:gd name="T30" fmla="*/ 2147483646 w 125"/>
                    <a:gd name="T31" fmla="*/ 2147483646 h 179"/>
                    <a:gd name="T32" fmla="*/ 2147483646 w 125"/>
                    <a:gd name="T33" fmla="*/ 2147483646 h 179"/>
                    <a:gd name="T34" fmla="*/ 0 w 125"/>
                    <a:gd name="T35" fmla="*/ 2147483646 h 179"/>
                    <a:gd name="T36" fmla="*/ 2147483646 w 125"/>
                    <a:gd name="T37" fmla="*/ 2147483646 h 179"/>
                    <a:gd name="T38" fmla="*/ 2147483646 w 125"/>
                    <a:gd name="T39" fmla="*/ 2147483646 h 179"/>
                    <a:gd name="T40" fmla="*/ 2147483646 w 125"/>
                    <a:gd name="T41" fmla="*/ 2147483646 h 179"/>
                    <a:gd name="T42" fmla="*/ 2147483646 w 125"/>
                    <a:gd name="T43" fmla="*/ 2147483646 h 179"/>
                    <a:gd name="T44" fmla="*/ 2147483646 w 125"/>
                    <a:gd name="T45" fmla="*/ 2147483646 h 179"/>
                    <a:gd name="T46" fmla="*/ 2147483646 w 125"/>
                    <a:gd name="T47" fmla="*/ 2147483646 h 179"/>
                    <a:gd name="T48" fmla="*/ 2147483646 w 125"/>
                    <a:gd name="T49" fmla="*/ 2147483646 h 179"/>
                    <a:gd name="T50" fmla="*/ 2147483646 w 125"/>
                    <a:gd name="T51" fmla="*/ 2147483646 h 179"/>
                    <a:gd name="T52" fmla="*/ 2147483646 w 125"/>
                    <a:gd name="T53" fmla="*/ 2147483646 h 179"/>
                    <a:gd name="T54" fmla="*/ 2147483646 w 125"/>
                    <a:gd name="T55" fmla="*/ 2147483646 h 179"/>
                    <a:gd name="T56" fmla="*/ 2147483646 w 125"/>
                    <a:gd name="T57" fmla="*/ 2147483646 h 179"/>
                    <a:gd name="T58" fmla="*/ 2147483646 w 125"/>
                    <a:gd name="T59" fmla="*/ 2147483646 h 179"/>
                    <a:gd name="T60" fmla="*/ 2147483646 w 125"/>
                    <a:gd name="T61" fmla="*/ 2147483646 h 179"/>
                    <a:gd name="T62" fmla="*/ 2147483646 w 125"/>
                    <a:gd name="T63" fmla="*/ 2147483646 h 179"/>
                    <a:gd name="T64" fmla="*/ 2147483646 w 125"/>
                    <a:gd name="T65" fmla="*/ 2147483646 h 179"/>
                    <a:gd name="T66" fmla="*/ 2147483646 w 125"/>
                    <a:gd name="T67" fmla="*/ 2147483646 h 179"/>
                    <a:gd name="T68" fmla="*/ 2147483646 w 125"/>
                    <a:gd name="T69" fmla="*/ 2147483646 h 179"/>
                    <a:gd name="T70" fmla="*/ 2147483646 w 125"/>
                    <a:gd name="T71" fmla="*/ 2147483646 h 179"/>
                    <a:gd name="T72" fmla="*/ 2147483646 w 125"/>
                    <a:gd name="T73" fmla="*/ 2147483646 h 179"/>
                    <a:gd name="T74" fmla="*/ 2147483646 w 125"/>
                    <a:gd name="T75" fmla="*/ 2147483646 h 179"/>
                    <a:gd name="T76" fmla="*/ 2147483646 w 125"/>
                    <a:gd name="T77" fmla="*/ 2147483646 h 179"/>
                    <a:gd name="T78" fmla="*/ 2147483646 w 125"/>
                    <a:gd name="T79" fmla="*/ 2147483646 h 179"/>
                    <a:gd name="T80" fmla="*/ 2147483646 w 125"/>
                    <a:gd name="T81" fmla="*/ 2147483646 h 179"/>
                    <a:gd name="T82" fmla="*/ 2147483646 w 125"/>
                    <a:gd name="T83" fmla="*/ 2147483646 h 179"/>
                    <a:gd name="T84" fmla="*/ 2147483646 w 125"/>
                    <a:gd name="T85" fmla="*/ 2147483646 h 179"/>
                    <a:gd name="T86" fmla="*/ 2147483646 w 125"/>
                    <a:gd name="T87" fmla="*/ 2147483646 h 179"/>
                    <a:gd name="T88" fmla="*/ 2147483646 w 125"/>
                    <a:gd name="T89" fmla="*/ 2147483646 h 179"/>
                    <a:gd name="T90" fmla="*/ 2147483646 w 125"/>
                    <a:gd name="T91" fmla="*/ 2147483646 h 179"/>
                    <a:gd name="T92" fmla="*/ 2147483646 w 125"/>
                    <a:gd name="T93" fmla="*/ 2147483646 h 179"/>
                    <a:gd name="T94" fmla="*/ 2147483646 w 125"/>
                    <a:gd name="T95" fmla="*/ 2147483646 h 179"/>
                    <a:gd name="T96" fmla="*/ 2147483646 w 125"/>
                    <a:gd name="T97" fmla="*/ 2147483646 h 179"/>
                    <a:gd name="T98" fmla="*/ 2147483646 w 125"/>
                    <a:gd name="T99" fmla="*/ 2147483646 h 179"/>
                    <a:gd name="T100" fmla="*/ 2147483646 w 125"/>
                    <a:gd name="T101" fmla="*/ 2147483646 h 17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1" name="íšlïďè">
                  <a:extLst>
                    <a:ext uri="{FF2B5EF4-FFF2-40B4-BE49-F238E27FC236}">
                      <a16:creationId xmlns:a16="http://schemas.microsoft.com/office/drawing/2014/main" id="{6FBF16D0-4B47-4B78-8DFF-092FCB2D025B}"/>
                    </a:ext>
                  </a:extLst>
                </p:cNvPr>
                <p:cNvSpPr>
                  <a:spLocks/>
                </p:cNvSpPr>
                <p:nvPr/>
              </p:nvSpPr>
              <p:spPr bwMode="auto">
                <a:xfrm>
                  <a:off x="5478463" y="3581400"/>
                  <a:ext cx="46038" cy="76200"/>
                </a:xfrm>
                <a:custGeom>
                  <a:avLst/>
                  <a:gdLst>
                    <a:gd name="T0" fmla="*/ 2147483646 w 14"/>
                    <a:gd name="T1" fmla="*/ 2147483646 h 23"/>
                    <a:gd name="T2" fmla="*/ 2147483646 w 14"/>
                    <a:gd name="T3" fmla="*/ 2147483646 h 23"/>
                    <a:gd name="T4" fmla="*/ 2147483646 w 14"/>
                    <a:gd name="T5" fmla="*/ 0 h 23"/>
                    <a:gd name="T6" fmla="*/ 0 w 14"/>
                    <a:gd name="T7" fmla="*/ 2147483646 h 23"/>
                    <a:gd name="T8" fmla="*/ 2147483646 w 14"/>
                    <a:gd name="T9" fmla="*/ 2147483646 h 23"/>
                    <a:gd name="T10" fmla="*/ 2147483646 w 14"/>
                    <a:gd name="T11" fmla="*/ 2147483646 h 23"/>
                    <a:gd name="T12" fmla="*/ 2147483646 w 14"/>
                    <a:gd name="T13" fmla="*/ 2147483646 h 23"/>
                    <a:gd name="T14" fmla="*/ 2147483646 w 14"/>
                    <a:gd name="T15" fmla="*/ 2147483646 h 23"/>
                    <a:gd name="T16" fmla="*/ 2147483646 w 14"/>
                    <a:gd name="T17" fmla="*/ 2147483646 h 23"/>
                    <a:gd name="T18" fmla="*/ 2147483646 w 14"/>
                    <a:gd name="T19" fmla="*/ 2147483646 h 23"/>
                    <a:gd name="T20" fmla="*/ 2147483646 w 14"/>
                    <a:gd name="T21" fmla="*/ 2147483646 h 23"/>
                    <a:gd name="T22" fmla="*/ 2147483646 w 14"/>
                    <a:gd name="T23" fmla="*/ 2147483646 h 23"/>
                    <a:gd name="T24" fmla="*/ 2147483646 w 14"/>
                    <a:gd name="T25" fmla="*/ 2147483646 h 23"/>
                    <a:gd name="T26" fmla="*/ 2147483646 w 14"/>
                    <a:gd name="T27" fmla="*/ 2147483646 h 2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2" name="işḷîḑe">
                  <a:extLst>
                    <a:ext uri="{FF2B5EF4-FFF2-40B4-BE49-F238E27FC236}">
                      <a16:creationId xmlns:a16="http://schemas.microsoft.com/office/drawing/2014/main" id="{05DD0688-AE0C-4D09-A3D6-4B9BAA28884F}"/>
                    </a:ext>
                  </a:extLst>
                </p:cNvPr>
                <p:cNvSpPr>
                  <a:spLocks/>
                </p:cNvSpPr>
                <p:nvPr/>
              </p:nvSpPr>
              <p:spPr bwMode="auto">
                <a:xfrm>
                  <a:off x="6310313" y="3136900"/>
                  <a:ext cx="406400" cy="554038"/>
                </a:xfrm>
                <a:custGeom>
                  <a:avLst/>
                  <a:gdLst>
                    <a:gd name="T0" fmla="*/ 2147483646 w 123"/>
                    <a:gd name="T1" fmla="*/ 2147483646 h 166"/>
                    <a:gd name="T2" fmla="*/ 2147483646 w 123"/>
                    <a:gd name="T3" fmla="*/ 0 h 166"/>
                    <a:gd name="T4" fmla="*/ 2147483646 w 123"/>
                    <a:gd name="T5" fmla="*/ 2147483646 h 166"/>
                    <a:gd name="T6" fmla="*/ 2147483646 w 123"/>
                    <a:gd name="T7" fmla="*/ 2147483646 h 166"/>
                    <a:gd name="T8" fmla="*/ 2147483646 w 123"/>
                    <a:gd name="T9" fmla="*/ 2147483646 h 166"/>
                    <a:gd name="T10" fmla="*/ 2147483646 w 123"/>
                    <a:gd name="T11" fmla="*/ 2147483646 h 166"/>
                    <a:gd name="T12" fmla="*/ 2147483646 w 123"/>
                    <a:gd name="T13" fmla="*/ 2147483646 h 166"/>
                    <a:gd name="T14" fmla="*/ 2147483646 w 123"/>
                    <a:gd name="T15" fmla="*/ 2147483646 h 166"/>
                    <a:gd name="T16" fmla="*/ 2147483646 w 123"/>
                    <a:gd name="T17" fmla="*/ 2147483646 h 166"/>
                    <a:gd name="T18" fmla="*/ 2147483646 w 123"/>
                    <a:gd name="T19" fmla="*/ 2147483646 h 166"/>
                    <a:gd name="T20" fmla="*/ 2147483646 w 123"/>
                    <a:gd name="T21" fmla="*/ 2147483646 h 166"/>
                    <a:gd name="T22" fmla="*/ 2147483646 w 123"/>
                    <a:gd name="T23" fmla="*/ 2147483646 h 166"/>
                    <a:gd name="T24" fmla="*/ 2147483646 w 123"/>
                    <a:gd name="T25" fmla="*/ 2147483646 h 166"/>
                    <a:gd name="T26" fmla="*/ 2147483646 w 123"/>
                    <a:gd name="T27" fmla="*/ 2147483646 h 166"/>
                    <a:gd name="T28" fmla="*/ 2147483646 w 123"/>
                    <a:gd name="T29" fmla="*/ 2147483646 h 166"/>
                    <a:gd name="T30" fmla="*/ 2147483646 w 123"/>
                    <a:gd name="T31" fmla="*/ 2147483646 h 166"/>
                    <a:gd name="T32" fmla="*/ 2147483646 w 123"/>
                    <a:gd name="T33" fmla="*/ 2147483646 h 166"/>
                    <a:gd name="T34" fmla="*/ 2147483646 w 123"/>
                    <a:gd name="T35" fmla="*/ 2147483646 h 166"/>
                    <a:gd name="T36" fmla="*/ 2147483646 w 123"/>
                    <a:gd name="T37" fmla="*/ 2147483646 h 166"/>
                    <a:gd name="T38" fmla="*/ 2147483646 w 123"/>
                    <a:gd name="T39" fmla="*/ 2147483646 h 166"/>
                    <a:gd name="T40" fmla="*/ 2147483646 w 123"/>
                    <a:gd name="T41" fmla="*/ 2147483646 h 166"/>
                    <a:gd name="T42" fmla="*/ 2147483646 w 123"/>
                    <a:gd name="T43" fmla="*/ 2147483646 h 166"/>
                    <a:gd name="T44" fmla="*/ 2147483646 w 123"/>
                    <a:gd name="T45" fmla="*/ 2147483646 h 166"/>
                    <a:gd name="T46" fmla="*/ 2147483646 w 123"/>
                    <a:gd name="T47" fmla="*/ 2147483646 h 166"/>
                    <a:gd name="T48" fmla="*/ 2147483646 w 123"/>
                    <a:gd name="T49" fmla="*/ 2147483646 h 166"/>
                    <a:gd name="T50" fmla="*/ 2147483646 w 123"/>
                    <a:gd name="T51" fmla="*/ 2147483646 h 166"/>
                    <a:gd name="T52" fmla="*/ 2147483646 w 123"/>
                    <a:gd name="T53" fmla="*/ 2147483646 h 166"/>
                    <a:gd name="T54" fmla="*/ 2147483646 w 123"/>
                    <a:gd name="T55" fmla="*/ 2147483646 h 166"/>
                    <a:gd name="T56" fmla="*/ 2147483646 w 123"/>
                    <a:gd name="T57" fmla="*/ 2147483646 h 166"/>
                    <a:gd name="T58" fmla="*/ 2147483646 w 123"/>
                    <a:gd name="T59" fmla="*/ 2147483646 h 166"/>
                    <a:gd name="T60" fmla="*/ 2147483646 w 123"/>
                    <a:gd name="T61" fmla="*/ 2147483646 h 166"/>
                    <a:gd name="T62" fmla="*/ 2147483646 w 123"/>
                    <a:gd name="T63" fmla="*/ 2147483646 h 166"/>
                    <a:gd name="T64" fmla="*/ 2147483646 w 123"/>
                    <a:gd name="T65" fmla="*/ 2147483646 h 166"/>
                    <a:gd name="T66" fmla="*/ 2147483646 w 123"/>
                    <a:gd name="T67" fmla="*/ 2147483646 h 166"/>
                    <a:gd name="T68" fmla="*/ 2147483646 w 123"/>
                    <a:gd name="T69" fmla="*/ 2147483646 h 166"/>
                    <a:gd name="T70" fmla="*/ 2147483646 w 123"/>
                    <a:gd name="T71" fmla="*/ 2147483646 h 166"/>
                    <a:gd name="T72" fmla="*/ 2147483646 w 123"/>
                    <a:gd name="T73" fmla="*/ 2147483646 h 166"/>
                    <a:gd name="T74" fmla="*/ 2147483646 w 123"/>
                    <a:gd name="T75" fmla="*/ 2147483646 h 166"/>
                    <a:gd name="T76" fmla="*/ 2147483646 w 123"/>
                    <a:gd name="T77" fmla="*/ 2147483646 h 166"/>
                    <a:gd name="T78" fmla="*/ 2147483646 w 123"/>
                    <a:gd name="T79" fmla="*/ 2147483646 h 166"/>
                    <a:gd name="T80" fmla="*/ 2147483646 w 123"/>
                    <a:gd name="T81" fmla="*/ 2147483646 h 166"/>
                    <a:gd name="T82" fmla="*/ 2147483646 w 123"/>
                    <a:gd name="T83" fmla="*/ 2147483646 h 166"/>
                    <a:gd name="T84" fmla="*/ 2147483646 w 123"/>
                    <a:gd name="T85" fmla="*/ 2147483646 h 166"/>
                    <a:gd name="T86" fmla="*/ 2147483646 w 123"/>
                    <a:gd name="T87" fmla="*/ 2147483646 h 166"/>
                    <a:gd name="T88" fmla="*/ 2147483646 w 123"/>
                    <a:gd name="T89" fmla="*/ 2147483646 h 166"/>
                    <a:gd name="T90" fmla="*/ 2147483646 w 123"/>
                    <a:gd name="T91" fmla="*/ 2147483646 h 166"/>
                    <a:gd name="T92" fmla="*/ 2147483646 w 123"/>
                    <a:gd name="T93" fmla="*/ 2147483646 h 166"/>
                    <a:gd name="T94" fmla="*/ 2147483646 w 123"/>
                    <a:gd name="T95" fmla="*/ 2147483646 h 166"/>
                    <a:gd name="T96" fmla="*/ 2147483646 w 123"/>
                    <a:gd name="T97" fmla="*/ 2147483646 h 166"/>
                    <a:gd name="T98" fmla="*/ 2147483646 w 123"/>
                    <a:gd name="T99" fmla="*/ 2147483646 h 166"/>
                    <a:gd name="T100" fmla="*/ 2147483646 w 123"/>
                    <a:gd name="T101" fmla="*/ 2147483646 h 166"/>
                    <a:gd name="T102" fmla="*/ 2147483646 w 123"/>
                    <a:gd name="T103" fmla="*/ 2147483646 h 166"/>
                    <a:gd name="T104" fmla="*/ 2147483646 w 123"/>
                    <a:gd name="T105" fmla="*/ 2147483646 h 166"/>
                    <a:gd name="T106" fmla="*/ 2147483646 w 123"/>
                    <a:gd name="T107" fmla="*/ 2147483646 h 166"/>
                    <a:gd name="T108" fmla="*/ 2147483646 w 123"/>
                    <a:gd name="T109" fmla="*/ 2147483646 h 166"/>
                    <a:gd name="T110" fmla="*/ 2147483646 w 123"/>
                    <a:gd name="T111" fmla="*/ 2147483646 h 166"/>
                    <a:gd name="T112" fmla="*/ 2147483646 w 123"/>
                    <a:gd name="T113" fmla="*/ 2147483646 h 166"/>
                    <a:gd name="T114" fmla="*/ 2147483646 w 123"/>
                    <a:gd name="T115" fmla="*/ 2147483646 h 166"/>
                    <a:gd name="T116" fmla="*/ 2147483646 w 123"/>
                    <a:gd name="T117" fmla="*/ 2147483646 h 166"/>
                    <a:gd name="T118" fmla="*/ 2147483646 w 123"/>
                    <a:gd name="T119" fmla="*/ 2147483646 h 166"/>
                    <a:gd name="T120" fmla="*/ 2147483646 w 123"/>
                    <a:gd name="T121" fmla="*/ 2147483646 h 16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3" name="íṥḻiďê">
                  <a:extLst>
                    <a:ext uri="{FF2B5EF4-FFF2-40B4-BE49-F238E27FC236}">
                      <a16:creationId xmlns:a16="http://schemas.microsoft.com/office/drawing/2014/main" id="{5183C2D3-9572-467A-9D04-58F730F2D71F}"/>
                    </a:ext>
                  </a:extLst>
                </p:cNvPr>
                <p:cNvSpPr>
                  <a:spLocks/>
                </p:cNvSpPr>
                <p:nvPr/>
              </p:nvSpPr>
              <p:spPr bwMode="auto">
                <a:xfrm>
                  <a:off x="5159376" y="3357563"/>
                  <a:ext cx="117475" cy="366713"/>
                </a:xfrm>
                <a:custGeom>
                  <a:avLst/>
                  <a:gdLst>
                    <a:gd name="T0" fmla="*/ 2147483646 w 36"/>
                    <a:gd name="T1" fmla="*/ 2147483646 h 110"/>
                    <a:gd name="T2" fmla="*/ 2147483646 w 36"/>
                    <a:gd name="T3" fmla="*/ 2147483646 h 110"/>
                    <a:gd name="T4" fmla="*/ 2147483646 w 36"/>
                    <a:gd name="T5" fmla="*/ 2147483646 h 110"/>
                    <a:gd name="T6" fmla="*/ 2147483646 w 36"/>
                    <a:gd name="T7" fmla="*/ 0 h 110"/>
                    <a:gd name="T8" fmla="*/ 2147483646 w 36"/>
                    <a:gd name="T9" fmla="*/ 2147483646 h 110"/>
                    <a:gd name="T10" fmla="*/ 2147483646 w 36"/>
                    <a:gd name="T11" fmla="*/ 2147483646 h 110"/>
                    <a:gd name="T12" fmla="*/ 2147483646 w 36"/>
                    <a:gd name="T13" fmla="*/ 2147483646 h 110"/>
                    <a:gd name="T14" fmla="*/ 2147483646 w 36"/>
                    <a:gd name="T15" fmla="*/ 2147483646 h 110"/>
                    <a:gd name="T16" fmla="*/ 2147483646 w 36"/>
                    <a:gd name="T17" fmla="*/ 2147483646 h 110"/>
                    <a:gd name="T18" fmla="*/ 0 w 36"/>
                    <a:gd name="T19" fmla="*/ 2147483646 h 110"/>
                    <a:gd name="T20" fmla="*/ 0 w 36"/>
                    <a:gd name="T21" fmla="*/ 2147483646 h 110"/>
                    <a:gd name="T22" fmla="*/ 0 w 36"/>
                    <a:gd name="T23" fmla="*/ 2147483646 h 110"/>
                    <a:gd name="T24" fmla="*/ 2147483646 w 36"/>
                    <a:gd name="T25" fmla="*/ 2147483646 h 110"/>
                    <a:gd name="T26" fmla="*/ 2147483646 w 36"/>
                    <a:gd name="T27" fmla="*/ 2147483646 h 110"/>
                    <a:gd name="T28" fmla="*/ 2147483646 w 36"/>
                    <a:gd name="T29" fmla="*/ 2147483646 h 110"/>
                    <a:gd name="T30" fmla="*/ 2147483646 w 36"/>
                    <a:gd name="T31" fmla="*/ 2147483646 h 110"/>
                    <a:gd name="T32" fmla="*/ 2147483646 w 36"/>
                    <a:gd name="T33" fmla="*/ 2147483646 h 110"/>
                    <a:gd name="T34" fmla="*/ 2147483646 w 36"/>
                    <a:gd name="T35" fmla="*/ 2147483646 h 110"/>
                    <a:gd name="T36" fmla="*/ 2147483646 w 36"/>
                    <a:gd name="T37" fmla="*/ 2147483646 h 110"/>
                    <a:gd name="T38" fmla="*/ 2147483646 w 36"/>
                    <a:gd name="T39" fmla="*/ 2147483646 h 110"/>
                    <a:gd name="T40" fmla="*/ 2147483646 w 36"/>
                    <a:gd name="T41" fmla="*/ 2147483646 h 110"/>
                    <a:gd name="T42" fmla="*/ 2147483646 w 36"/>
                    <a:gd name="T43" fmla="*/ 2147483646 h 110"/>
                    <a:gd name="T44" fmla="*/ 2147483646 w 36"/>
                    <a:gd name="T45" fmla="*/ 2147483646 h 110"/>
                    <a:gd name="T46" fmla="*/ 2147483646 w 36"/>
                    <a:gd name="T47" fmla="*/ 2147483646 h 110"/>
                    <a:gd name="T48" fmla="*/ 2147483646 w 36"/>
                    <a:gd name="T49" fmla="*/ 2147483646 h 110"/>
                    <a:gd name="T50" fmla="*/ 2147483646 w 36"/>
                    <a:gd name="T51" fmla="*/ 2147483646 h 1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7" name="ïšľîḍê">
                <a:extLst>
                  <a:ext uri="{FF2B5EF4-FFF2-40B4-BE49-F238E27FC236}">
                    <a16:creationId xmlns:a16="http://schemas.microsoft.com/office/drawing/2014/main" id="{8F3F6682-9173-4C4C-B35E-2DA2ECD3DB8E}"/>
                  </a:ext>
                </a:extLst>
              </p:cNvPr>
              <p:cNvGrpSpPr>
                <a:grpSpLocks/>
              </p:cNvGrpSpPr>
              <p:nvPr/>
            </p:nvGrpSpPr>
            <p:grpSpPr bwMode="auto">
              <a:xfrm>
                <a:off x="4412452" y="3781425"/>
                <a:ext cx="2312689" cy="166461"/>
                <a:chOff x="6986588" y="3521075"/>
                <a:chExt cx="1654176" cy="119063"/>
              </a:xfrm>
            </p:grpSpPr>
            <p:sp>
              <p:nvSpPr>
                <p:cNvPr id="8" name="îṩľîḑê">
                  <a:extLst>
                    <a:ext uri="{FF2B5EF4-FFF2-40B4-BE49-F238E27FC236}">
                      <a16:creationId xmlns:a16="http://schemas.microsoft.com/office/drawing/2014/main" id="{13815625-DC2B-4ECF-BFAA-99EE2FA36452}"/>
                    </a:ext>
                  </a:extLst>
                </p:cNvPr>
                <p:cNvSpPr>
                  <a:spLocks/>
                </p:cNvSpPr>
                <p:nvPr/>
              </p:nvSpPr>
              <p:spPr bwMode="auto">
                <a:xfrm>
                  <a:off x="6986588" y="3521075"/>
                  <a:ext cx="155575" cy="119063"/>
                </a:xfrm>
                <a:custGeom>
                  <a:avLst/>
                  <a:gdLst>
                    <a:gd name="T0" fmla="*/ 2147483646 w 98"/>
                    <a:gd name="T1" fmla="*/ 0 h 75"/>
                    <a:gd name="T2" fmla="*/ 2147483646 w 98"/>
                    <a:gd name="T3" fmla="*/ 2147483646 h 75"/>
                    <a:gd name="T4" fmla="*/ 2147483646 w 98"/>
                    <a:gd name="T5" fmla="*/ 0 h 75"/>
                    <a:gd name="T6" fmla="*/ 2147483646 w 98"/>
                    <a:gd name="T7" fmla="*/ 0 h 75"/>
                    <a:gd name="T8" fmla="*/ 2147483646 w 98"/>
                    <a:gd name="T9" fmla="*/ 2147483646 h 75"/>
                    <a:gd name="T10" fmla="*/ 2147483646 w 98"/>
                    <a:gd name="T11" fmla="*/ 0 h 75"/>
                    <a:gd name="T12" fmla="*/ 0 w 98"/>
                    <a:gd name="T13" fmla="*/ 0 h 75"/>
                    <a:gd name="T14" fmla="*/ 2147483646 w 98"/>
                    <a:gd name="T15" fmla="*/ 2147483646 h 75"/>
                    <a:gd name="T16" fmla="*/ 2147483646 w 98"/>
                    <a:gd name="T17" fmla="*/ 2147483646 h 75"/>
                    <a:gd name="T18" fmla="*/ 2147483646 w 98"/>
                    <a:gd name="T19" fmla="*/ 2147483646 h 75"/>
                    <a:gd name="T20" fmla="*/ 2147483646 w 98"/>
                    <a:gd name="T21" fmla="*/ 2147483646 h 75"/>
                    <a:gd name="T22" fmla="*/ 2147483646 w 98"/>
                    <a:gd name="T23" fmla="*/ 2147483646 h 75"/>
                    <a:gd name="T24" fmla="*/ 2147483646 w 98"/>
                    <a:gd name="T25" fmla="*/ 0 h 75"/>
                    <a:gd name="T26" fmla="*/ 2147483646 w 98"/>
                    <a:gd name="T27" fmla="*/ 0 h 7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 name="îṩḷîde">
                  <a:extLst>
                    <a:ext uri="{FF2B5EF4-FFF2-40B4-BE49-F238E27FC236}">
                      <a16:creationId xmlns:a16="http://schemas.microsoft.com/office/drawing/2014/main" id="{5D5DB67E-050A-42A4-9CA2-44F2DCD6228B}"/>
                    </a:ext>
                  </a:extLst>
                </p:cNvPr>
                <p:cNvSpPr>
                  <a:spLocks/>
                </p:cNvSpPr>
                <p:nvPr/>
              </p:nvSpPr>
              <p:spPr bwMode="auto">
                <a:xfrm>
                  <a:off x="7135813" y="3521075"/>
                  <a:ext cx="112713" cy="119063"/>
                </a:xfrm>
                <a:custGeom>
                  <a:avLst/>
                  <a:gdLst>
                    <a:gd name="T0" fmla="*/ 2147483646 w 34"/>
                    <a:gd name="T1" fmla="*/ 2147483646 h 36"/>
                    <a:gd name="T2" fmla="*/ 2147483646 w 34"/>
                    <a:gd name="T3" fmla="*/ 2147483646 h 36"/>
                    <a:gd name="T4" fmla="*/ 2147483646 w 34"/>
                    <a:gd name="T5" fmla="*/ 2147483646 h 36"/>
                    <a:gd name="T6" fmla="*/ 2147483646 w 34"/>
                    <a:gd name="T7" fmla="*/ 2147483646 h 36"/>
                    <a:gd name="T8" fmla="*/ 2147483646 w 34"/>
                    <a:gd name="T9" fmla="*/ 2147483646 h 36"/>
                    <a:gd name="T10" fmla="*/ 2147483646 w 34"/>
                    <a:gd name="T11" fmla="*/ 2147483646 h 36"/>
                    <a:gd name="T12" fmla="*/ 2147483646 w 34"/>
                    <a:gd name="T13" fmla="*/ 2147483646 h 36"/>
                    <a:gd name="T14" fmla="*/ 2147483646 w 34"/>
                    <a:gd name="T15" fmla="*/ 2147483646 h 36"/>
                    <a:gd name="T16" fmla="*/ 2147483646 w 34"/>
                    <a:gd name="T17" fmla="*/ 0 h 36"/>
                    <a:gd name="T18" fmla="*/ 2147483646 w 34"/>
                    <a:gd name="T19" fmla="*/ 0 h 36"/>
                    <a:gd name="T20" fmla="*/ 2147483646 w 34"/>
                    <a:gd name="T21" fmla="*/ 2147483646 h 36"/>
                    <a:gd name="T22" fmla="*/ 0 w 34"/>
                    <a:gd name="T23" fmla="*/ 2147483646 h 36"/>
                    <a:gd name="T24" fmla="*/ 0 w 34"/>
                    <a:gd name="T25" fmla="*/ 2147483646 h 36"/>
                    <a:gd name="T26" fmla="*/ 2147483646 w 34"/>
                    <a:gd name="T27" fmla="*/ 2147483646 h 36"/>
                    <a:gd name="T28" fmla="*/ 2147483646 w 34"/>
                    <a:gd name="T29" fmla="*/ 2147483646 h 36"/>
                    <a:gd name="T30" fmla="*/ 2147483646 w 34"/>
                    <a:gd name="T31" fmla="*/ 2147483646 h 36"/>
                    <a:gd name="T32" fmla="*/ 2147483646 w 34"/>
                    <a:gd name="T33" fmla="*/ 2147483646 h 36"/>
                    <a:gd name="T34" fmla="*/ 2147483646 w 34"/>
                    <a:gd name="T35" fmla="*/ 2147483646 h 36"/>
                    <a:gd name="T36" fmla="*/ 2147483646 w 34"/>
                    <a:gd name="T37" fmla="*/ 0 h 36"/>
                    <a:gd name="T38" fmla="*/ 2147483646 w 34"/>
                    <a:gd name="T39" fmla="*/ 0 h 36"/>
                    <a:gd name="T40" fmla="*/ 2147483646 w 34"/>
                    <a:gd name="T41" fmla="*/ 2147483646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 name="îṣḻîḑê">
                  <a:extLst>
                    <a:ext uri="{FF2B5EF4-FFF2-40B4-BE49-F238E27FC236}">
                      <a16:creationId xmlns:a16="http://schemas.microsoft.com/office/drawing/2014/main" id="{0BFE2706-3A4A-4655-A20A-3569DF32500E}"/>
                    </a:ext>
                  </a:extLst>
                </p:cNvPr>
                <p:cNvSpPr>
                  <a:spLocks/>
                </p:cNvSpPr>
                <p:nvPr/>
              </p:nvSpPr>
              <p:spPr bwMode="auto">
                <a:xfrm>
                  <a:off x="7248526" y="3521075"/>
                  <a:ext cx="114300" cy="119063"/>
                </a:xfrm>
                <a:custGeom>
                  <a:avLst/>
                  <a:gdLst>
                    <a:gd name="T0" fmla="*/ 2147483646 w 72"/>
                    <a:gd name="T1" fmla="*/ 0 h 75"/>
                    <a:gd name="T2" fmla="*/ 2147483646 w 72"/>
                    <a:gd name="T3" fmla="*/ 2147483646 h 75"/>
                    <a:gd name="T4" fmla="*/ 2147483646 w 72"/>
                    <a:gd name="T5" fmla="*/ 2147483646 h 75"/>
                    <a:gd name="T6" fmla="*/ 2147483646 w 72"/>
                    <a:gd name="T7" fmla="*/ 0 h 75"/>
                    <a:gd name="T8" fmla="*/ 2147483646 w 72"/>
                    <a:gd name="T9" fmla="*/ 0 h 75"/>
                    <a:gd name="T10" fmla="*/ 0 w 72"/>
                    <a:gd name="T11" fmla="*/ 2147483646 h 75"/>
                    <a:gd name="T12" fmla="*/ 2147483646 w 72"/>
                    <a:gd name="T13" fmla="*/ 2147483646 h 75"/>
                    <a:gd name="T14" fmla="*/ 2147483646 w 72"/>
                    <a:gd name="T15" fmla="*/ 2147483646 h 75"/>
                    <a:gd name="T16" fmla="*/ 2147483646 w 72"/>
                    <a:gd name="T17" fmla="*/ 2147483646 h 75"/>
                    <a:gd name="T18" fmla="*/ 2147483646 w 72"/>
                    <a:gd name="T19" fmla="*/ 2147483646 h 75"/>
                    <a:gd name="T20" fmla="*/ 2147483646 w 72"/>
                    <a:gd name="T21" fmla="*/ 2147483646 h 75"/>
                    <a:gd name="T22" fmla="*/ 2147483646 w 72"/>
                    <a:gd name="T23" fmla="*/ 0 h 75"/>
                    <a:gd name="T24" fmla="*/ 2147483646 w 72"/>
                    <a:gd name="T25" fmla="*/ 0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1" name="ïṥlíḑê">
                  <a:extLst>
                    <a:ext uri="{FF2B5EF4-FFF2-40B4-BE49-F238E27FC236}">
                      <a16:creationId xmlns:a16="http://schemas.microsoft.com/office/drawing/2014/main" id="{0927B45F-61D8-456C-B6E3-9710B565A819}"/>
                    </a:ext>
                  </a:extLst>
                </p:cNvPr>
                <p:cNvSpPr>
                  <a:spLocks/>
                </p:cNvSpPr>
                <p:nvPr/>
              </p:nvSpPr>
              <p:spPr bwMode="auto">
                <a:xfrm>
                  <a:off x="7356476" y="3521075"/>
                  <a:ext cx="112713" cy="119063"/>
                </a:xfrm>
                <a:custGeom>
                  <a:avLst/>
                  <a:gdLst>
                    <a:gd name="T0" fmla="*/ 2147483646 w 71"/>
                    <a:gd name="T1" fmla="*/ 0 h 75"/>
                    <a:gd name="T2" fmla="*/ 0 w 71"/>
                    <a:gd name="T3" fmla="*/ 2147483646 h 75"/>
                    <a:gd name="T4" fmla="*/ 2147483646 w 71"/>
                    <a:gd name="T5" fmla="*/ 2147483646 h 75"/>
                    <a:gd name="T6" fmla="*/ 2147483646 w 71"/>
                    <a:gd name="T7" fmla="*/ 2147483646 h 75"/>
                    <a:gd name="T8" fmla="*/ 2147483646 w 71"/>
                    <a:gd name="T9" fmla="*/ 2147483646 h 75"/>
                    <a:gd name="T10" fmla="*/ 2147483646 w 71"/>
                    <a:gd name="T11" fmla="*/ 2147483646 h 75"/>
                    <a:gd name="T12" fmla="*/ 2147483646 w 71"/>
                    <a:gd name="T13" fmla="*/ 2147483646 h 75"/>
                    <a:gd name="T14" fmla="*/ 2147483646 w 71"/>
                    <a:gd name="T15" fmla="*/ 0 h 75"/>
                    <a:gd name="T16" fmla="*/ 2147483646 w 71"/>
                    <a:gd name="T17" fmla="*/ 0 h 75"/>
                    <a:gd name="T18" fmla="*/ 2147483646 w 71"/>
                    <a:gd name="T19" fmla="*/ 2147483646 h 75"/>
                    <a:gd name="T20" fmla="*/ 2147483646 w 71"/>
                    <a:gd name="T21" fmla="*/ 2147483646 h 75"/>
                    <a:gd name="T22" fmla="*/ 2147483646 w 71"/>
                    <a:gd name="T23" fmla="*/ 2147483646 h 75"/>
                    <a:gd name="T24" fmla="*/ 2147483646 w 71"/>
                    <a:gd name="T25" fmla="*/ 2147483646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2" name="îş1íḋe">
                  <a:extLst>
                    <a:ext uri="{FF2B5EF4-FFF2-40B4-BE49-F238E27FC236}">
                      <a16:creationId xmlns:a16="http://schemas.microsoft.com/office/drawing/2014/main" id="{C4FF11B2-C4DC-41A3-B73F-DE94CE30AC19}"/>
                    </a:ext>
                  </a:extLst>
                </p:cNvPr>
                <p:cNvSpPr>
                  <a:spLocks/>
                </p:cNvSpPr>
                <p:nvPr/>
              </p:nvSpPr>
              <p:spPr bwMode="auto">
                <a:xfrm>
                  <a:off x="7481888" y="3521075"/>
                  <a:ext cx="119063" cy="119063"/>
                </a:xfrm>
                <a:custGeom>
                  <a:avLst/>
                  <a:gdLst>
                    <a:gd name="T0" fmla="*/ 2147483646 w 75"/>
                    <a:gd name="T1" fmla="*/ 2147483646 h 75"/>
                    <a:gd name="T2" fmla="*/ 2147483646 w 75"/>
                    <a:gd name="T3" fmla="*/ 0 h 75"/>
                    <a:gd name="T4" fmla="*/ 2147483646 w 75"/>
                    <a:gd name="T5" fmla="*/ 0 h 75"/>
                    <a:gd name="T6" fmla="*/ 0 w 75"/>
                    <a:gd name="T7" fmla="*/ 2147483646 h 75"/>
                    <a:gd name="T8" fmla="*/ 2147483646 w 75"/>
                    <a:gd name="T9" fmla="*/ 2147483646 h 75"/>
                    <a:gd name="T10" fmla="*/ 2147483646 w 75"/>
                    <a:gd name="T11" fmla="*/ 2147483646 h 75"/>
                    <a:gd name="T12" fmla="*/ 2147483646 w 75"/>
                    <a:gd name="T13" fmla="*/ 2147483646 h 75"/>
                    <a:gd name="T14" fmla="*/ 2147483646 w 75"/>
                    <a:gd name="T15" fmla="*/ 2147483646 h 75"/>
                    <a:gd name="T16" fmla="*/ 2147483646 w 75"/>
                    <a:gd name="T17" fmla="*/ 0 h 75"/>
                    <a:gd name="T18" fmla="*/ 2147483646 w 75"/>
                    <a:gd name="T19" fmla="*/ 0 h 75"/>
                    <a:gd name="T20" fmla="*/ 2147483646 w 75"/>
                    <a:gd name="T21" fmla="*/ 2147483646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3" name="îş1ïḋe">
                  <a:extLst>
                    <a:ext uri="{FF2B5EF4-FFF2-40B4-BE49-F238E27FC236}">
                      <a16:creationId xmlns:a16="http://schemas.microsoft.com/office/drawing/2014/main" id="{8B3E6E76-AC77-4932-86FF-B66DBC8D99C2}"/>
                    </a:ext>
                  </a:extLst>
                </p:cNvPr>
                <p:cNvSpPr>
                  <a:spLocks/>
                </p:cNvSpPr>
                <p:nvPr/>
              </p:nvSpPr>
              <p:spPr bwMode="auto">
                <a:xfrm>
                  <a:off x="7653338" y="3521075"/>
                  <a:ext cx="112713" cy="119063"/>
                </a:xfrm>
                <a:custGeom>
                  <a:avLst/>
                  <a:gdLst>
                    <a:gd name="T0" fmla="*/ 2147483646 w 34"/>
                    <a:gd name="T1" fmla="*/ 2147483646 h 36"/>
                    <a:gd name="T2" fmla="*/ 2147483646 w 34"/>
                    <a:gd name="T3" fmla="*/ 2147483646 h 36"/>
                    <a:gd name="T4" fmla="*/ 2147483646 w 34"/>
                    <a:gd name="T5" fmla="*/ 2147483646 h 36"/>
                    <a:gd name="T6" fmla="*/ 2147483646 w 34"/>
                    <a:gd name="T7" fmla="*/ 2147483646 h 36"/>
                    <a:gd name="T8" fmla="*/ 2147483646 w 34"/>
                    <a:gd name="T9" fmla="*/ 2147483646 h 36"/>
                    <a:gd name="T10" fmla="*/ 2147483646 w 34"/>
                    <a:gd name="T11" fmla="*/ 2147483646 h 36"/>
                    <a:gd name="T12" fmla="*/ 2147483646 w 34"/>
                    <a:gd name="T13" fmla="*/ 2147483646 h 36"/>
                    <a:gd name="T14" fmla="*/ 2147483646 w 34"/>
                    <a:gd name="T15" fmla="*/ 2147483646 h 36"/>
                    <a:gd name="T16" fmla="*/ 2147483646 w 34"/>
                    <a:gd name="T17" fmla="*/ 0 h 36"/>
                    <a:gd name="T18" fmla="*/ 2147483646 w 34"/>
                    <a:gd name="T19" fmla="*/ 0 h 36"/>
                    <a:gd name="T20" fmla="*/ 2147483646 w 34"/>
                    <a:gd name="T21" fmla="*/ 2147483646 h 36"/>
                    <a:gd name="T22" fmla="*/ 0 w 34"/>
                    <a:gd name="T23" fmla="*/ 2147483646 h 36"/>
                    <a:gd name="T24" fmla="*/ 0 w 34"/>
                    <a:gd name="T25" fmla="*/ 2147483646 h 36"/>
                    <a:gd name="T26" fmla="*/ 2147483646 w 34"/>
                    <a:gd name="T27" fmla="*/ 2147483646 h 36"/>
                    <a:gd name="T28" fmla="*/ 2147483646 w 34"/>
                    <a:gd name="T29" fmla="*/ 2147483646 h 36"/>
                    <a:gd name="T30" fmla="*/ 2147483646 w 34"/>
                    <a:gd name="T31" fmla="*/ 2147483646 h 36"/>
                    <a:gd name="T32" fmla="*/ 2147483646 w 34"/>
                    <a:gd name="T33" fmla="*/ 2147483646 h 36"/>
                    <a:gd name="T34" fmla="*/ 2147483646 w 34"/>
                    <a:gd name="T35" fmla="*/ 2147483646 h 36"/>
                    <a:gd name="T36" fmla="*/ 2147483646 w 34"/>
                    <a:gd name="T37" fmla="*/ 0 h 36"/>
                    <a:gd name="T38" fmla="*/ 2147483646 w 34"/>
                    <a:gd name="T39" fmla="*/ 0 h 36"/>
                    <a:gd name="T40" fmla="*/ 2147483646 w 34"/>
                    <a:gd name="T41" fmla="*/ 2147483646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4" name="íšlídè">
                  <a:extLst>
                    <a:ext uri="{FF2B5EF4-FFF2-40B4-BE49-F238E27FC236}">
                      <a16:creationId xmlns:a16="http://schemas.microsoft.com/office/drawing/2014/main" id="{2DCF8084-C8F6-48DA-BA42-B43A9A4138D1}"/>
                    </a:ext>
                  </a:extLst>
                </p:cNvPr>
                <p:cNvSpPr>
                  <a:spLocks/>
                </p:cNvSpPr>
                <p:nvPr/>
              </p:nvSpPr>
              <p:spPr bwMode="auto">
                <a:xfrm>
                  <a:off x="7766051" y="3521075"/>
                  <a:ext cx="115888" cy="119063"/>
                </a:xfrm>
                <a:custGeom>
                  <a:avLst/>
                  <a:gdLst>
                    <a:gd name="T0" fmla="*/ 2147483646 w 73"/>
                    <a:gd name="T1" fmla="*/ 0 h 75"/>
                    <a:gd name="T2" fmla="*/ 2147483646 w 73"/>
                    <a:gd name="T3" fmla="*/ 2147483646 h 75"/>
                    <a:gd name="T4" fmla="*/ 2147483646 w 73"/>
                    <a:gd name="T5" fmla="*/ 0 h 75"/>
                    <a:gd name="T6" fmla="*/ 2147483646 w 73"/>
                    <a:gd name="T7" fmla="*/ 0 h 75"/>
                    <a:gd name="T8" fmla="*/ 0 w 73"/>
                    <a:gd name="T9" fmla="*/ 2147483646 h 75"/>
                    <a:gd name="T10" fmla="*/ 2147483646 w 73"/>
                    <a:gd name="T11" fmla="*/ 2147483646 h 75"/>
                    <a:gd name="T12" fmla="*/ 2147483646 w 73"/>
                    <a:gd name="T13" fmla="*/ 2147483646 h 75"/>
                    <a:gd name="T14" fmla="*/ 2147483646 w 73"/>
                    <a:gd name="T15" fmla="*/ 2147483646 h 75"/>
                    <a:gd name="T16" fmla="*/ 2147483646 w 73"/>
                    <a:gd name="T17" fmla="*/ 2147483646 h 75"/>
                    <a:gd name="T18" fmla="*/ 2147483646 w 73"/>
                    <a:gd name="T19" fmla="*/ 0 h 75"/>
                    <a:gd name="T20" fmla="*/ 2147483646 w 73"/>
                    <a:gd name="T21" fmla="*/ 0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5" name="îṣḻîďe">
                  <a:extLst>
                    <a:ext uri="{FF2B5EF4-FFF2-40B4-BE49-F238E27FC236}">
                      <a16:creationId xmlns:a16="http://schemas.microsoft.com/office/drawing/2014/main" id="{08C83F58-077A-4DDA-B39B-CA10B58A8AFD}"/>
                    </a:ext>
                  </a:extLst>
                </p:cNvPr>
                <p:cNvSpPr>
                  <a:spLocks/>
                </p:cNvSpPr>
                <p:nvPr/>
              </p:nvSpPr>
              <p:spPr bwMode="auto">
                <a:xfrm>
                  <a:off x="7881938" y="3521075"/>
                  <a:ext cx="49213" cy="119063"/>
                </a:xfrm>
                <a:custGeom>
                  <a:avLst/>
                  <a:gdLst>
                    <a:gd name="T0" fmla="*/ 0 w 31"/>
                    <a:gd name="T1" fmla="*/ 2147483646 h 75"/>
                    <a:gd name="T2" fmla="*/ 2147483646 w 31"/>
                    <a:gd name="T3" fmla="*/ 2147483646 h 75"/>
                    <a:gd name="T4" fmla="*/ 2147483646 w 31"/>
                    <a:gd name="T5" fmla="*/ 0 h 75"/>
                    <a:gd name="T6" fmla="*/ 2147483646 w 31"/>
                    <a:gd name="T7" fmla="*/ 0 h 75"/>
                    <a:gd name="T8" fmla="*/ 0 w 31"/>
                    <a:gd name="T9" fmla="*/ 2147483646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6" name="íŝḻiḋè">
                  <a:extLst>
                    <a:ext uri="{FF2B5EF4-FFF2-40B4-BE49-F238E27FC236}">
                      <a16:creationId xmlns:a16="http://schemas.microsoft.com/office/drawing/2014/main" id="{31E26B5F-75E3-409A-95A1-2CA2E9D3471D}"/>
                    </a:ext>
                  </a:extLst>
                </p:cNvPr>
                <p:cNvSpPr>
                  <a:spLocks/>
                </p:cNvSpPr>
                <p:nvPr/>
              </p:nvSpPr>
              <p:spPr bwMode="auto">
                <a:xfrm>
                  <a:off x="7940676" y="3521075"/>
                  <a:ext cx="109538" cy="119063"/>
                </a:xfrm>
                <a:custGeom>
                  <a:avLst/>
                  <a:gdLst>
                    <a:gd name="T0" fmla="*/ 2147483646 w 69"/>
                    <a:gd name="T1" fmla="*/ 0 h 75"/>
                    <a:gd name="T2" fmla="*/ 2147483646 w 69"/>
                    <a:gd name="T3" fmla="*/ 2147483646 h 75"/>
                    <a:gd name="T4" fmla="*/ 2147483646 w 69"/>
                    <a:gd name="T5" fmla="*/ 0 h 75"/>
                    <a:gd name="T6" fmla="*/ 0 w 69"/>
                    <a:gd name="T7" fmla="*/ 0 h 75"/>
                    <a:gd name="T8" fmla="*/ 2147483646 w 69"/>
                    <a:gd name="T9" fmla="*/ 2147483646 h 75"/>
                    <a:gd name="T10" fmla="*/ 2147483646 w 69"/>
                    <a:gd name="T11" fmla="*/ 2147483646 h 75"/>
                    <a:gd name="T12" fmla="*/ 2147483646 w 69"/>
                    <a:gd name="T13" fmla="*/ 0 h 75"/>
                    <a:gd name="T14" fmla="*/ 2147483646 w 69"/>
                    <a:gd name="T15" fmla="*/ 0 h 7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7" name="î$ḷíďé">
                  <a:extLst>
                    <a:ext uri="{FF2B5EF4-FFF2-40B4-BE49-F238E27FC236}">
                      <a16:creationId xmlns:a16="http://schemas.microsoft.com/office/drawing/2014/main" id="{0E83DD50-449C-43DC-AEEC-6E276CCA9060}"/>
                    </a:ext>
                  </a:extLst>
                </p:cNvPr>
                <p:cNvSpPr>
                  <a:spLocks/>
                </p:cNvSpPr>
                <p:nvPr/>
              </p:nvSpPr>
              <p:spPr bwMode="auto">
                <a:xfrm>
                  <a:off x="8037513" y="3521075"/>
                  <a:ext cx="111125" cy="119063"/>
                </a:xfrm>
                <a:custGeom>
                  <a:avLst/>
                  <a:gdLst>
                    <a:gd name="T0" fmla="*/ 2147483646 w 70"/>
                    <a:gd name="T1" fmla="*/ 2147483646 h 75"/>
                    <a:gd name="T2" fmla="*/ 2147483646 w 70"/>
                    <a:gd name="T3" fmla="*/ 0 h 75"/>
                    <a:gd name="T4" fmla="*/ 2147483646 w 70"/>
                    <a:gd name="T5" fmla="*/ 0 h 75"/>
                    <a:gd name="T6" fmla="*/ 0 w 70"/>
                    <a:gd name="T7" fmla="*/ 2147483646 h 75"/>
                    <a:gd name="T8" fmla="*/ 2147483646 w 70"/>
                    <a:gd name="T9" fmla="*/ 2147483646 h 75"/>
                    <a:gd name="T10" fmla="*/ 2147483646 w 70"/>
                    <a:gd name="T11" fmla="*/ 2147483646 h 75"/>
                    <a:gd name="T12" fmla="*/ 2147483646 w 70"/>
                    <a:gd name="T13" fmla="*/ 2147483646 h 75"/>
                    <a:gd name="T14" fmla="*/ 2147483646 w 70"/>
                    <a:gd name="T15" fmla="*/ 2147483646 h 75"/>
                    <a:gd name="T16" fmla="*/ 2147483646 w 70"/>
                    <a:gd name="T17" fmla="*/ 2147483646 h 75"/>
                    <a:gd name="T18" fmla="*/ 2147483646 w 70"/>
                    <a:gd name="T19" fmla="*/ 2147483646 h 75"/>
                    <a:gd name="T20" fmla="*/ 2147483646 w 70"/>
                    <a:gd name="T21" fmla="*/ 2147483646 h 75"/>
                    <a:gd name="T22" fmla="*/ 2147483646 w 70"/>
                    <a:gd name="T23" fmla="*/ 2147483646 h 75"/>
                    <a:gd name="T24" fmla="*/ 2147483646 w 70"/>
                    <a:gd name="T25" fmla="*/ 2147483646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8" name="îṡlîďe">
                  <a:extLst>
                    <a:ext uri="{FF2B5EF4-FFF2-40B4-BE49-F238E27FC236}">
                      <a16:creationId xmlns:a16="http://schemas.microsoft.com/office/drawing/2014/main" id="{B661214F-2470-4B1E-ADE0-9EC428EE4EC8}"/>
                    </a:ext>
                  </a:extLst>
                </p:cNvPr>
                <p:cNvSpPr>
                  <a:spLocks/>
                </p:cNvSpPr>
                <p:nvPr/>
              </p:nvSpPr>
              <p:spPr bwMode="auto">
                <a:xfrm>
                  <a:off x="8145463" y="3521075"/>
                  <a:ext cx="115888" cy="119063"/>
                </a:xfrm>
                <a:custGeom>
                  <a:avLst/>
                  <a:gdLst>
                    <a:gd name="T0" fmla="*/ 2147483646 w 35"/>
                    <a:gd name="T1" fmla="*/ 2147483646 h 36"/>
                    <a:gd name="T2" fmla="*/ 2147483646 w 35"/>
                    <a:gd name="T3" fmla="*/ 0 h 36"/>
                    <a:gd name="T4" fmla="*/ 2147483646 w 35"/>
                    <a:gd name="T5" fmla="*/ 0 h 36"/>
                    <a:gd name="T6" fmla="*/ 0 w 35"/>
                    <a:gd name="T7" fmla="*/ 2147483646 h 36"/>
                    <a:gd name="T8" fmla="*/ 2147483646 w 35"/>
                    <a:gd name="T9" fmla="*/ 2147483646 h 36"/>
                    <a:gd name="T10" fmla="*/ 2147483646 w 35"/>
                    <a:gd name="T11" fmla="*/ 2147483646 h 36"/>
                    <a:gd name="T12" fmla="*/ 2147483646 w 35"/>
                    <a:gd name="T13" fmla="*/ 2147483646 h 36"/>
                    <a:gd name="T14" fmla="*/ 2147483646 w 35"/>
                    <a:gd name="T15" fmla="*/ 2147483646 h 36"/>
                    <a:gd name="T16" fmla="*/ 2147483646 w 35"/>
                    <a:gd name="T17" fmla="*/ 2147483646 h 36"/>
                    <a:gd name="T18" fmla="*/ 2147483646 w 35"/>
                    <a:gd name="T19" fmla="*/ 2147483646 h 36"/>
                    <a:gd name="T20" fmla="*/ 2147483646 w 35"/>
                    <a:gd name="T21" fmla="*/ 2147483646 h 36"/>
                    <a:gd name="T22" fmla="*/ 2147483646 w 35"/>
                    <a:gd name="T23" fmla="*/ 2147483646 h 36"/>
                    <a:gd name="T24" fmla="*/ 2147483646 w 35"/>
                    <a:gd name="T25" fmla="*/ 2147483646 h 36"/>
                    <a:gd name="T26" fmla="*/ 2147483646 w 35"/>
                    <a:gd name="T27" fmla="*/ 2147483646 h 36"/>
                    <a:gd name="T28" fmla="*/ 2147483646 w 35"/>
                    <a:gd name="T29" fmla="*/ 2147483646 h 36"/>
                    <a:gd name="T30" fmla="*/ 2147483646 w 35"/>
                    <a:gd name="T31" fmla="*/ 2147483646 h 36"/>
                    <a:gd name="T32" fmla="*/ 2147483646 w 35"/>
                    <a:gd name="T33" fmla="*/ 2147483646 h 36"/>
                    <a:gd name="T34" fmla="*/ 2147483646 w 35"/>
                    <a:gd name="T35" fmla="*/ 2147483646 h 36"/>
                    <a:gd name="T36" fmla="*/ 2147483646 w 35"/>
                    <a:gd name="T37" fmla="*/ 2147483646 h 36"/>
                    <a:gd name="T38" fmla="*/ 2147483646 w 35"/>
                    <a:gd name="T39" fmla="*/ 2147483646 h 36"/>
                    <a:gd name="T40" fmla="*/ 2147483646 w 35"/>
                    <a:gd name="T41" fmla="*/ 2147483646 h 36"/>
                    <a:gd name="T42" fmla="*/ 2147483646 w 35"/>
                    <a:gd name="T43" fmla="*/ 2147483646 h 36"/>
                    <a:gd name="T44" fmla="*/ 2147483646 w 35"/>
                    <a:gd name="T45" fmla="*/ 2147483646 h 36"/>
                    <a:gd name="T46" fmla="*/ 2147483646 w 35"/>
                    <a:gd name="T47" fmla="*/ 2147483646 h 36"/>
                    <a:gd name="T48" fmla="*/ 2147483646 w 35"/>
                    <a:gd name="T49" fmla="*/ 2147483646 h 36"/>
                    <a:gd name="T50" fmla="*/ 2147483646 w 35"/>
                    <a:gd name="T51" fmla="*/ 2147483646 h 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9" name="ïşľîḍé">
                  <a:extLst>
                    <a:ext uri="{FF2B5EF4-FFF2-40B4-BE49-F238E27FC236}">
                      <a16:creationId xmlns:a16="http://schemas.microsoft.com/office/drawing/2014/main" id="{1D181099-CC16-4DB5-A1D8-14DA7DC471E5}"/>
                    </a:ext>
                  </a:extLst>
                </p:cNvPr>
                <p:cNvSpPr>
                  <a:spLocks/>
                </p:cNvSpPr>
                <p:nvPr/>
              </p:nvSpPr>
              <p:spPr bwMode="auto">
                <a:xfrm>
                  <a:off x="8267701" y="3521075"/>
                  <a:ext cx="98425" cy="119063"/>
                </a:xfrm>
                <a:custGeom>
                  <a:avLst/>
                  <a:gdLst>
                    <a:gd name="T0" fmla="*/ 2147483646 w 30"/>
                    <a:gd name="T1" fmla="*/ 2147483646 h 36"/>
                    <a:gd name="T2" fmla="*/ 2147483646 w 30"/>
                    <a:gd name="T3" fmla="*/ 2147483646 h 36"/>
                    <a:gd name="T4" fmla="*/ 2147483646 w 30"/>
                    <a:gd name="T5" fmla="*/ 2147483646 h 36"/>
                    <a:gd name="T6" fmla="*/ 2147483646 w 30"/>
                    <a:gd name="T7" fmla="*/ 2147483646 h 36"/>
                    <a:gd name="T8" fmla="*/ 2147483646 w 30"/>
                    <a:gd name="T9" fmla="*/ 2147483646 h 36"/>
                    <a:gd name="T10" fmla="*/ 2147483646 w 30"/>
                    <a:gd name="T11" fmla="*/ 0 h 36"/>
                    <a:gd name="T12" fmla="*/ 2147483646 w 30"/>
                    <a:gd name="T13" fmla="*/ 2147483646 h 36"/>
                    <a:gd name="T14" fmla="*/ 2147483646 w 30"/>
                    <a:gd name="T15" fmla="*/ 2147483646 h 36"/>
                    <a:gd name="T16" fmla="*/ 2147483646 w 30"/>
                    <a:gd name="T17" fmla="*/ 2147483646 h 36"/>
                    <a:gd name="T18" fmla="*/ 2147483646 w 30"/>
                    <a:gd name="T19" fmla="*/ 2147483646 h 36"/>
                    <a:gd name="T20" fmla="*/ 2147483646 w 30"/>
                    <a:gd name="T21" fmla="*/ 2147483646 h 36"/>
                    <a:gd name="T22" fmla="*/ 2147483646 w 30"/>
                    <a:gd name="T23" fmla="*/ 2147483646 h 36"/>
                    <a:gd name="T24" fmla="*/ 2147483646 w 30"/>
                    <a:gd name="T25" fmla="*/ 2147483646 h 36"/>
                    <a:gd name="T26" fmla="*/ 2147483646 w 30"/>
                    <a:gd name="T27" fmla="*/ 2147483646 h 36"/>
                    <a:gd name="T28" fmla="*/ 2147483646 w 30"/>
                    <a:gd name="T29" fmla="*/ 2147483646 h 36"/>
                    <a:gd name="T30" fmla="*/ 2147483646 w 30"/>
                    <a:gd name="T31" fmla="*/ 2147483646 h 36"/>
                    <a:gd name="T32" fmla="*/ 2147483646 w 30"/>
                    <a:gd name="T33" fmla="*/ 2147483646 h 36"/>
                    <a:gd name="T34" fmla="*/ 0 w 30"/>
                    <a:gd name="T35" fmla="*/ 2147483646 h 36"/>
                    <a:gd name="T36" fmla="*/ 2147483646 w 30"/>
                    <a:gd name="T37" fmla="*/ 2147483646 h 36"/>
                    <a:gd name="T38" fmla="*/ 2147483646 w 30"/>
                    <a:gd name="T39" fmla="*/ 2147483646 h 36"/>
                    <a:gd name="T40" fmla="*/ 2147483646 w 30"/>
                    <a:gd name="T41" fmla="*/ 2147483646 h 36"/>
                    <a:gd name="T42" fmla="*/ 2147483646 w 30"/>
                    <a:gd name="T43" fmla="*/ 2147483646 h 36"/>
                    <a:gd name="T44" fmla="*/ 2147483646 w 30"/>
                    <a:gd name="T45" fmla="*/ 2147483646 h 36"/>
                    <a:gd name="T46" fmla="*/ 2147483646 w 30"/>
                    <a:gd name="T47" fmla="*/ 2147483646 h 36"/>
                    <a:gd name="T48" fmla="*/ 2147483646 w 30"/>
                    <a:gd name="T49" fmla="*/ 2147483646 h 36"/>
                    <a:gd name="T50" fmla="*/ 2147483646 w 30"/>
                    <a:gd name="T51" fmla="*/ 2147483646 h 36"/>
                    <a:gd name="T52" fmla="*/ 2147483646 w 30"/>
                    <a:gd name="T53" fmla="*/ 2147483646 h 36"/>
                    <a:gd name="T54" fmla="*/ 2147483646 w 30"/>
                    <a:gd name="T55" fmla="*/ 2147483646 h 36"/>
                    <a:gd name="T56" fmla="*/ 2147483646 w 30"/>
                    <a:gd name="T57" fmla="*/ 2147483646 h 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0" name="îṩľîďe">
                  <a:extLst>
                    <a:ext uri="{FF2B5EF4-FFF2-40B4-BE49-F238E27FC236}">
                      <a16:creationId xmlns:a16="http://schemas.microsoft.com/office/drawing/2014/main" id="{F31FBBF6-F9EA-4574-BF7A-490F34DD9E9D}"/>
                    </a:ext>
                  </a:extLst>
                </p:cNvPr>
                <p:cNvSpPr>
                  <a:spLocks/>
                </p:cNvSpPr>
                <p:nvPr/>
              </p:nvSpPr>
              <p:spPr bwMode="auto">
                <a:xfrm>
                  <a:off x="8374063" y="3521075"/>
                  <a:ext cx="46038" cy="119063"/>
                </a:xfrm>
                <a:custGeom>
                  <a:avLst/>
                  <a:gdLst>
                    <a:gd name="T0" fmla="*/ 0 w 29"/>
                    <a:gd name="T1" fmla="*/ 2147483646 h 75"/>
                    <a:gd name="T2" fmla="*/ 2147483646 w 29"/>
                    <a:gd name="T3" fmla="*/ 2147483646 h 75"/>
                    <a:gd name="T4" fmla="*/ 2147483646 w 29"/>
                    <a:gd name="T5" fmla="*/ 0 h 75"/>
                    <a:gd name="T6" fmla="*/ 2147483646 w 29"/>
                    <a:gd name="T7" fmla="*/ 0 h 75"/>
                    <a:gd name="T8" fmla="*/ 0 w 29"/>
                    <a:gd name="T9" fmla="*/ 2147483646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1" name="iS1idè">
                  <a:extLst>
                    <a:ext uri="{FF2B5EF4-FFF2-40B4-BE49-F238E27FC236}">
                      <a16:creationId xmlns:a16="http://schemas.microsoft.com/office/drawing/2014/main" id="{6D210D40-5B97-4DD6-BA7E-2E21F1031D1E}"/>
                    </a:ext>
                  </a:extLst>
                </p:cNvPr>
                <p:cNvSpPr>
                  <a:spLocks/>
                </p:cNvSpPr>
                <p:nvPr/>
              </p:nvSpPr>
              <p:spPr bwMode="auto">
                <a:xfrm>
                  <a:off x="8432801" y="3521075"/>
                  <a:ext cx="95250" cy="119063"/>
                </a:xfrm>
                <a:custGeom>
                  <a:avLst/>
                  <a:gdLst>
                    <a:gd name="T0" fmla="*/ 0 w 60"/>
                    <a:gd name="T1" fmla="*/ 2147483646 h 75"/>
                    <a:gd name="T2" fmla="*/ 2147483646 w 60"/>
                    <a:gd name="T3" fmla="*/ 2147483646 h 75"/>
                    <a:gd name="T4" fmla="*/ 2147483646 w 60"/>
                    <a:gd name="T5" fmla="*/ 2147483646 h 75"/>
                    <a:gd name="T6" fmla="*/ 2147483646 w 60"/>
                    <a:gd name="T7" fmla="*/ 2147483646 h 75"/>
                    <a:gd name="T8" fmla="*/ 2147483646 w 60"/>
                    <a:gd name="T9" fmla="*/ 2147483646 h 75"/>
                    <a:gd name="T10" fmla="*/ 2147483646 w 60"/>
                    <a:gd name="T11" fmla="*/ 2147483646 h 75"/>
                    <a:gd name="T12" fmla="*/ 2147483646 w 60"/>
                    <a:gd name="T13" fmla="*/ 0 h 75"/>
                    <a:gd name="T14" fmla="*/ 2147483646 w 60"/>
                    <a:gd name="T15" fmla="*/ 0 h 75"/>
                    <a:gd name="T16" fmla="*/ 0 w 60"/>
                    <a:gd name="T17" fmla="*/ 2147483646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2" name="iṣḷîḋe">
                  <a:extLst>
                    <a:ext uri="{FF2B5EF4-FFF2-40B4-BE49-F238E27FC236}">
                      <a16:creationId xmlns:a16="http://schemas.microsoft.com/office/drawing/2014/main" id="{A4DF1378-4EE6-4064-82B5-1BEDA8A9499B}"/>
                    </a:ext>
                  </a:extLst>
                </p:cNvPr>
                <p:cNvSpPr>
                  <a:spLocks/>
                </p:cNvSpPr>
                <p:nvPr/>
              </p:nvSpPr>
              <p:spPr bwMode="auto">
                <a:xfrm>
                  <a:off x="8531226" y="3521075"/>
                  <a:ext cx="109538" cy="119063"/>
                </a:xfrm>
                <a:custGeom>
                  <a:avLst/>
                  <a:gdLst>
                    <a:gd name="T0" fmla="*/ 2147483646 w 33"/>
                    <a:gd name="T1" fmla="*/ 0 h 36"/>
                    <a:gd name="T2" fmla="*/ 2147483646 w 33"/>
                    <a:gd name="T3" fmla="*/ 2147483646 h 36"/>
                    <a:gd name="T4" fmla="*/ 2147483646 w 33"/>
                    <a:gd name="T5" fmla="*/ 2147483646 h 36"/>
                    <a:gd name="T6" fmla="*/ 2147483646 w 33"/>
                    <a:gd name="T7" fmla="*/ 2147483646 h 36"/>
                    <a:gd name="T8" fmla="*/ 2147483646 w 33"/>
                    <a:gd name="T9" fmla="*/ 2147483646 h 36"/>
                    <a:gd name="T10" fmla="*/ 2147483646 w 33"/>
                    <a:gd name="T11" fmla="*/ 0 h 36"/>
                    <a:gd name="T12" fmla="*/ 0 w 33"/>
                    <a:gd name="T13" fmla="*/ 0 h 36"/>
                    <a:gd name="T14" fmla="*/ 2147483646 w 33"/>
                    <a:gd name="T15" fmla="*/ 2147483646 h 36"/>
                    <a:gd name="T16" fmla="*/ 2147483646 w 33"/>
                    <a:gd name="T17" fmla="*/ 2147483646 h 36"/>
                    <a:gd name="T18" fmla="*/ 2147483646 w 33"/>
                    <a:gd name="T19" fmla="*/ 2147483646 h 36"/>
                    <a:gd name="T20" fmla="*/ 2147483646 w 33"/>
                    <a:gd name="T21" fmla="*/ 2147483646 h 36"/>
                    <a:gd name="T22" fmla="*/ 2147483646 w 33"/>
                    <a:gd name="T23" fmla="*/ 0 h 36"/>
                    <a:gd name="T24" fmla="*/ 2147483646 w 33"/>
                    <a:gd name="T25" fmla="*/ 0 h 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grpSp>
      <p:cxnSp>
        <p:nvCxnSpPr>
          <p:cNvPr id="104" name="直线连接符 3">
            <a:extLst>
              <a:ext uri="{FF2B5EF4-FFF2-40B4-BE49-F238E27FC236}">
                <a16:creationId xmlns:a16="http://schemas.microsoft.com/office/drawing/2014/main" id="{43C437D3-1CF4-4F80-A5F6-0651EE7E9C95}"/>
              </a:ext>
            </a:extLst>
          </p:cNvPr>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5" name="图片 106" descr="图片包含 天空, 户外, 建筑物, 日落&#10;&#10;描述已自动生成">
            <a:extLst>
              <a:ext uri="{FF2B5EF4-FFF2-40B4-BE49-F238E27FC236}">
                <a16:creationId xmlns:a16="http://schemas.microsoft.com/office/drawing/2014/main" id="{9ECDD145-3AD0-44B2-9928-AFAD38FDD66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8414" r="38744"/>
          <a:stretch>
            <a:fillRect/>
          </a:stretch>
        </p:blipFill>
        <p:spPr bwMode="auto">
          <a:xfrm>
            <a:off x="0" y="60325"/>
            <a:ext cx="9588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803275" y="393486"/>
            <a:ext cx="8970989" cy="663575"/>
          </a:xfrm>
        </p:spPr>
        <p:txBody>
          <a:bodyPr/>
          <a:lstStyle>
            <a:lvl1pPr>
              <a:defRPr b="1">
                <a:solidFill>
                  <a:schemeClr val="accent2"/>
                </a:solidFill>
              </a:defRPr>
            </a:lvl1pPr>
          </a:lstStyle>
          <a:p>
            <a:r>
              <a:rPr lang="zh-CN" altLang="en-US" dirty="0"/>
              <a:t>单击此处编辑母版标题样式</a:t>
            </a:r>
          </a:p>
        </p:txBody>
      </p:sp>
    </p:spTree>
    <p:extLst>
      <p:ext uri="{BB962C8B-B14F-4D97-AF65-F5344CB8AC3E}">
        <p14:creationId xmlns:p14="http://schemas.microsoft.com/office/powerpoint/2010/main" val="1629701512"/>
      </p:ext>
    </p:extLst>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3">
            <a:extLst>
              <a:ext uri="{FF2B5EF4-FFF2-40B4-BE49-F238E27FC236}">
                <a16:creationId xmlns:a16="http://schemas.microsoft.com/office/drawing/2014/main" id="{161B38DB-D709-4886-AF8B-E320EB28E061}"/>
              </a:ext>
            </a:extLst>
          </p:cNvPr>
          <p:cNvSpPr>
            <a:spLocks noGrp="1"/>
          </p:cNvSpPr>
          <p:nvPr>
            <p:ph type="dt" sz="half" idx="10"/>
          </p:nvPr>
        </p:nvSpPr>
        <p:spPr/>
        <p:txBody>
          <a:bodyPr/>
          <a:lstStyle>
            <a:lvl1pPr>
              <a:defRPr/>
            </a:lvl1pPr>
          </a:lstStyle>
          <a:p>
            <a:pPr>
              <a:defRPr/>
            </a:pPr>
            <a:fld id="{5030DE1B-3B85-4CBC-B2E4-38521EE12024}" type="datetimeFigureOut">
              <a:rPr lang="zh-CN" altLang="en-US"/>
              <a:pPr>
                <a:defRPr/>
              </a:pPr>
              <a:t>2021/5/24</a:t>
            </a:fld>
            <a:endParaRPr lang="zh-CN" altLang="en-US"/>
          </a:p>
        </p:txBody>
      </p:sp>
      <p:sp>
        <p:nvSpPr>
          <p:cNvPr id="8" name="页脚占位符 4">
            <a:extLst>
              <a:ext uri="{FF2B5EF4-FFF2-40B4-BE49-F238E27FC236}">
                <a16:creationId xmlns:a16="http://schemas.microsoft.com/office/drawing/2014/main" id="{98DDDCFD-661C-464B-BF98-49C70EEE3C69}"/>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2F2ADD0-0CB8-40DD-A50A-D5BC4A5BDC51}"/>
              </a:ext>
            </a:extLst>
          </p:cNvPr>
          <p:cNvSpPr>
            <a:spLocks noGrp="1"/>
          </p:cNvSpPr>
          <p:nvPr>
            <p:ph type="sldNum" sz="quarter" idx="12"/>
          </p:nvPr>
        </p:nvSpPr>
        <p:spPr/>
        <p:txBody>
          <a:bodyPr/>
          <a:lstStyle>
            <a:lvl1pPr>
              <a:defRPr/>
            </a:lvl1pPr>
          </a:lstStyle>
          <a:p>
            <a:pPr>
              <a:defRPr/>
            </a:pPr>
            <a:fld id="{F37A834B-318E-4E8A-8289-1E018BB7BD12}" type="slidenum">
              <a:rPr lang="zh-CN" altLang="en-US"/>
              <a:pPr>
                <a:defRPr/>
              </a:pPr>
              <a:t>‹#›</a:t>
            </a:fld>
            <a:endParaRPr lang="zh-CN" altLang="en-US"/>
          </a:p>
        </p:txBody>
      </p:sp>
    </p:spTree>
    <p:extLst>
      <p:ext uri="{BB962C8B-B14F-4D97-AF65-F5344CB8AC3E}">
        <p14:creationId xmlns:p14="http://schemas.microsoft.com/office/powerpoint/2010/main" val="4585507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引用">
    <p:spTree>
      <p:nvGrpSpPr>
        <p:cNvPr id="1" name=""/>
        <p:cNvGrpSpPr/>
        <p:nvPr/>
      </p:nvGrpSpPr>
      <p:grpSpPr>
        <a:xfrm>
          <a:off x="0" y="0"/>
          <a:ext cx="0" cy="0"/>
          <a:chOff x="0" y="0"/>
          <a:chExt cx="0" cy="0"/>
        </a:xfrm>
      </p:grpSpPr>
      <p:grpSp>
        <p:nvGrpSpPr>
          <p:cNvPr id="4" name="组合 4">
            <a:extLst>
              <a:ext uri="{FF2B5EF4-FFF2-40B4-BE49-F238E27FC236}">
                <a16:creationId xmlns:a16="http://schemas.microsoft.com/office/drawing/2014/main" id="{0A6C316E-6EA9-4FB7-80DE-42510B826BFB}"/>
              </a:ext>
            </a:extLst>
          </p:cNvPr>
          <p:cNvGrpSpPr>
            <a:grpSpLocks/>
          </p:cNvGrpSpPr>
          <p:nvPr userDrawn="1"/>
        </p:nvGrpSpPr>
        <p:grpSpPr bwMode="auto">
          <a:xfrm>
            <a:off x="9894888" y="468313"/>
            <a:ext cx="1481137" cy="458787"/>
            <a:chOff x="2558030" y="228446"/>
            <a:chExt cx="6774643" cy="2099603"/>
          </a:xfrm>
        </p:grpSpPr>
        <p:grpSp>
          <p:nvGrpSpPr>
            <p:cNvPr id="5" name="íšḻîďê">
              <a:extLst>
                <a:ext uri="{FF2B5EF4-FFF2-40B4-BE49-F238E27FC236}">
                  <a16:creationId xmlns:a16="http://schemas.microsoft.com/office/drawing/2014/main" id="{713323E0-2329-4AB5-823E-CA6344CA7DC9}"/>
                </a:ext>
              </a:extLst>
            </p:cNvPr>
            <p:cNvGrpSpPr>
              <a:grpSpLocks/>
            </p:cNvGrpSpPr>
            <p:nvPr userDrawn="1"/>
          </p:nvGrpSpPr>
          <p:grpSpPr bwMode="auto">
            <a:xfrm>
              <a:off x="2558030" y="228446"/>
              <a:ext cx="2085857" cy="2099603"/>
              <a:chOff x="3551238" y="3067050"/>
              <a:chExt cx="722313" cy="727075"/>
            </a:xfrm>
          </p:grpSpPr>
          <p:sp>
            <p:nvSpPr>
              <p:cNvPr id="35" name="ïş1íḍê">
                <a:extLst>
                  <a:ext uri="{FF2B5EF4-FFF2-40B4-BE49-F238E27FC236}">
                    <a16:creationId xmlns:a16="http://schemas.microsoft.com/office/drawing/2014/main" id="{C4089FD0-75EA-4E22-8BBE-5BFCDB84554B}"/>
                  </a:ext>
                </a:extLst>
              </p:cNvPr>
              <p:cNvSpPr>
                <a:spLocks/>
              </p:cNvSpPr>
              <p:nvPr/>
            </p:nvSpPr>
            <p:spPr bwMode="auto">
              <a:xfrm>
                <a:off x="3575051" y="3087688"/>
                <a:ext cx="673100" cy="679450"/>
              </a:xfrm>
              <a:custGeom>
                <a:avLst/>
                <a:gdLst>
                  <a:gd name="T0" fmla="*/ 2147483646 w 204"/>
                  <a:gd name="T1" fmla="*/ 0 h 204"/>
                  <a:gd name="T2" fmla="*/ 2147483646 w 204"/>
                  <a:gd name="T3" fmla="*/ 2147483646 h 204"/>
                  <a:gd name="T4" fmla="*/ 2147483646 w 204"/>
                  <a:gd name="T5" fmla="*/ 2147483646 h 204"/>
                  <a:gd name="T6" fmla="*/ 0 w 204"/>
                  <a:gd name="T7" fmla="*/ 2147483646 h 204"/>
                  <a:gd name="T8" fmla="*/ 2147483646 w 204"/>
                  <a:gd name="T9" fmla="*/ 0 h 204"/>
                  <a:gd name="T10" fmla="*/ 2147483646 w 204"/>
                  <a:gd name="T11" fmla="*/ 2147483646 h 204"/>
                  <a:gd name="T12" fmla="*/ 2147483646 w 204"/>
                  <a:gd name="T13" fmla="*/ 2147483646 h 204"/>
                  <a:gd name="T14" fmla="*/ 2147483646 w 204"/>
                  <a:gd name="T15" fmla="*/ 2147483646 h 204"/>
                  <a:gd name="T16" fmla="*/ 2147483646 w 204"/>
                  <a:gd name="T17" fmla="*/ 2147483646 h 204"/>
                  <a:gd name="T18" fmla="*/ 2147483646 w 204"/>
                  <a:gd name="T19" fmla="*/ 2147483646 h 2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6" name="íšḻïḍè">
                <a:extLst>
                  <a:ext uri="{FF2B5EF4-FFF2-40B4-BE49-F238E27FC236}">
                    <a16:creationId xmlns:a16="http://schemas.microsoft.com/office/drawing/2014/main" id="{8E4A2EF1-713D-46AC-9891-67F855727102}"/>
                  </a:ext>
                </a:extLst>
              </p:cNvPr>
              <p:cNvSpPr>
                <a:spLocks/>
              </p:cNvSpPr>
              <p:nvPr/>
            </p:nvSpPr>
            <p:spPr bwMode="auto">
              <a:xfrm>
                <a:off x="3621088" y="3103563"/>
                <a:ext cx="584200" cy="203200"/>
              </a:xfrm>
              <a:custGeom>
                <a:avLst/>
                <a:gdLst>
                  <a:gd name="T0" fmla="*/ 2147483646 w 177"/>
                  <a:gd name="T1" fmla="*/ 2147483646 h 61"/>
                  <a:gd name="T2" fmla="*/ 0 w 177"/>
                  <a:gd name="T3" fmla="*/ 2147483646 h 61"/>
                  <a:gd name="T4" fmla="*/ 2147483646 w 177"/>
                  <a:gd name="T5" fmla="*/ 2147483646 h 61"/>
                  <a:gd name="T6" fmla="*/ 2147483646 w 177"/>
                  <a:gd name="T7" fmla="*/ 2147483646 h 61"/>
                  <a:gd name="T8" fmla="*/ 2147483646 w 177"/>
                  <a:gd name="T9" fmla="*/ 2147483646 h 61"/>
                  <a:gd name="T10" fmla="*/ 2147483646 w 177"/>
                  <a:gd name="T11" fmla="*/ 2147483646 h 61"/>
                  <a:gd name="T12" fmla="*/ 2147483646 w 177"/>
                  <a:gd name="T13" fmla="*/ 2147483646 h 61"/>
                  <a:gd name="T14" fmla="*/ 2147483646 w 177"/>
                  <a:gd name="T15" fmla="*/ 2147483646 h 61"/>
                  <a:gd name="T16" fmla="*/ 2147483646 w 177"/>
                  <a:gd name="T17" fmla="*/ 2147483646 h 61"/>
                  <a:gd name="T18" fmla="*/ 2147483646 w 177"/>
                  <a:gd name="T19" fmla="*/ 2147483646 h 61"/>
                  <a:gd name="T20" fmla="*/ 2147483646 w 177"/>
                  <a:gd name="T21" fmla="*/ 2147483646 h 61"/>
                  <a:gd name="T22" fmla="*/ 2147483646 w 177"/>
                  <a:gd name="T23" fmla="*/ 2147483646 h 61"/>
                  <a:gd name="T24" fmla="*/ 2147483646 w 177"/>
                  <a:gd name="T25" fmla="*/ 2147483646 h 61"/>
                  <a:gd name="T26" fmla="*/ 2147483646 w 177"/>
                  <a:gd name="T27" fmla="*/ 2147483646 h 61"/>
                  <a:gd name="T28" fmla="*/ 2147483646 w 177"/>
                  <a:gd name="T29" fmla="*/ 2147483646 h 61"/>
                  <a:gd name="T30" fmla="*/ 2147483646 w 177"/>
                  <a:gd name="T31" fmla="*/ 2147483646 h 61"/>
                  <a:gd name="T32" fmla="*/ 2147483646 w 177"/>
                  <a:gd name="T33" fmla="*/ 2147483646 h 61"/>
                  <a:gd name="T34" fmla="*/ 2147483646 w 177"/>
                  <a:gd name="T35" fmla="*/ 2147483646 h 61"/>
                  <a:gd name="T36" fmla="*/ 2147483646 w 177"/>
                  <a:gd name="T37" fmla="*/ 2147483646 h 61"/>
                  <a:gd name="T38" fmla="*/ 2147483646 w 177"/>
                  <a:gd name="T39" fmla="*/ 2147483646 h 61"/>
                  <a:gd name="T40" fmla="*/ 2147483646 w 177"/>
                  <a:gd name="T41" fmla="*/ 2147483646 h 61"/>
                  <a:gd name="T42" fmla="*/ 2147483646 w 177"/>
                  <a:gd name="T43" fmla="*/ 2147483646 h 61"/>
                  <a:gd name="T44" fmla="*/ 2147483646 w 177"/>
                  <a:gd name="T45" fmla="*/ 2147483646 h 61"/>
                  <a:gd name="T46" fmla="*/ 2147483646 w 177"/>
                  <a:gd name="T47" fmla="*/ 2147483646 h 61"/>
                  <a:gd name="T48" fmla="*/ 2147483646 w 177"/>
                  <a:gd name="T49" fmla="*/ 2147483646 h 61"/>
                  <a:gd name="T50" fmla="*/ 2147483646 w 177"/>
                  <a:gd name="T51" fmla="*/ 2147483646 h 61"/>
                  <a:gd name="T52" fmla="*/ 2147483646 w 177"/>
                  <a:gd name="T53" fmla="*/ 2147483646 h 61"/>
                  <a:gd name="T54" fmla="*/ 2147483646 w 177"/>
                  <a:gd name="T55" fmla="*/ 2147483646 h 61"/>
                  <a:gd name="T56" fmla="*/ 2147483646 w 177"/>
                  <a:gd name="T57" fmla="*/ 2147483646 h 61"/>
                  <a:gd name="T58" fmla="*/ 2147483646 w 177"/>
                  <a:gd name="T59" fmla="*/ 2147483646 h 61"/>
                  <a:gd name="T60" fmla="*/ 2147483646 w 177"/>
                  <a:gd name="T61" fmla="*/ 2147483646 h 61"/>
                  <a:gd name="T62" fmla="*/ 2147483646 w 177"/>
                  <a:gd name="T63" fmla="*/ 2147483646 h 61"/>
                  <a:gd name="T64" fmla="*/ 2147483646 w 177"/>
                  <a:gd name="T65" fmla="*/ 2147483646 h 61"/>
                  <a:gd name="T66" fmla="*/ 2147483646 w 177"/>
                  <a:gd name="T67" fmla="*/ 2147483646 h 61"/>
                  <a:gd name="T68" fmla="*/ 2147483646 w 177"/>
                  <a:gd name="T69" fmla="*/ 2147483646 h 61"/>
                  <a:gd name="T70" fmla="*/ 2147483646 w 177"/>
                  <a:gd name="T71" fmla="*/ 2147483646 h 61"/>
                  <a:gd name="T72" fmla="*/ 2147483646 w 177"/>
                  <a:gd name="T73" fmla="*/ 2147483646 h 61"/>
                  <a:gd name="T74" fmla="*/ 2147483646 w 177"/>
                  <a:gd name="T75" fmla="*/ 2147483646 h 61"/>
                  <a:gd name="T76" fmla="*/ 2147483646 w 177"/>
                  <a:gd name="T77" fmla="*/ 2147483646 h 61"/>
                  <a:gd name="T78" fmla="*/ 2147483646 w 177"/>
                  <a:gd name="T79" fmla="*/ 2147483646 h 61"/>
                  <a:gd name="T80" fmla="*/ 2147483646 w 177"/>
                  <a:gd name="T81" fmla="*/ 2147483646 h 61"/>
                  <a:gd name="T82" fmla="*/ 2147483646 w 177"/>
                  <a:gd name="T83" fmla="*/ 2147483646 h 61"/>
                  <a:gd name="T84" fmla="*/ 2147483646 w 177"/>
                  <a:gd name="T85" fmla="*/ 2147483646 h 61"/>
                  <a:gd name="T86" fmla="*/ 2147483646 w 177"/>
                  <a:gd name="T87" fmla="*/ 2147483646 h 61"/>
                  <a:gd name="T88" fmla="*/ 2147483646 w 177"/>
                  <a:gd name="T89" fmla="*/ 2147483646 h 61"/>
                  <a:gd name="T90" fmla="*/ 2147483646 w 177"/>
                  <a:gd name="T91" fmla="*/ 2147483646 h 61"/>
                  <a:gd name="T92" fmla="*/ 2147483646 w 177"/>
                  <a:gd name="T93" fmla="*/ 2147483646 h 61"/>
                  <a:gd name="T94" fmla="*/ 2147483646 w 177"/>
                  <a:gd name="T95" fmla="*/ 2147483646 h 61"/>
                  <a:gd name="T96" fmla="*/ 2147483646 w 177"/>
                  <a:gd name="T97" fmla="*/ 2147483646 h 61"/>
                  <a:gd name="T98" fmla="*/ 2147483646 w 177"/>
                  <a:gd name="T99" fmla="*/ 2147483646 h 61"/>
                  <a:gd name="T100" fmla="*/ 2147483646 w 177"/>
                  <a:gd name="T101" fmla="*/ 2147483646 h 61"/>
                  <a:gd name="T102" fmla="*/ 2147483646 w 177"/>
                  <a:gd name="T103" fmla="*/ 2147483646 h 61"/>
                  <a:gd name="T104" fmla="*/ 2147483646 w 177"/>
                  <a:gd name="T105" fmla="*/ 2147483646 h 61"/>
                  <a:gd name="T106" fmla="*/ 2147483646 w 177"/>
                  <a:gd name="T107" fmla="*/ 2147483646 h 61"/>
                  <a:gd name="T108" fmla="*/ 2147483646 w 177"/>
                  <a:gd name="T109" fmla="*/ 2147483646 h 61"/>
                  <a:gd name="T110" fmla="*/ 2147483646 w 177"/>
                  <a:gd name="T111" fmla="*/ 2147483646 h 61"/>
                  <a:gd name="T112" fmla="*/ 2147483646 w 177"/>
                  <a:gd name="T113" fmla="*/ 2147483646 h 61"/>
                  <a:gd name="T114" fmla="*/ 2147483646 w 177"/>
                  <a:gd name="T115" fmla="*/ 2147483646 h 61"/>
                  <a:gd name="T116" fmla="*/ 2147483646 w 177"/>
                  <a:gd name="T117" fmla="*/ 2147483646 h 61"/>
                  <a:gd name="T118" fmla="*/ 2147483646 w 177"/>
                  <a:gd name="T119" fmla="*/ 2147483646 h 6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headEnd/>
                <a:tailEnd/>
              </a:ln>
            </p:spPr>
            <p:txBody>
              <a:bodyPr anchor="ctr"/>
              <a:lstStyle/>
              <a:p>
                <a:endParaRPr lang="zh-CN" altLang="en-US"/>
              </a:p>
            </p:txBody>
          </p:sp>
          <p:sp>
            <p:nvSpPr>
              <p:cNvPr id="37" name="ïśľíḓé">
                <a:extLst>
                  <a:ext uri="{FF2B5EF4-FFF2-40B4-BE49-F238E27FC236}">
                    <a16:creationId xmlns:a16="http://schemas.microsoft.com/office/drawing/2014/main" id="{02ADB304-CF08-478E-B92E-DB65CA73B8A5}"/>
                  </a:ext>
                </a:extLst>
              </p:cNvPr>
              <p:cNvSpPr>
                <a:spLocks/>
              </p:cNvSpPr>
              <p:nvPr/>
            </p:nvSpPr>
            <p:spPr bwMode="auto">
              <a:xfrm>
                <a:off x="3667126" y="3184525"/>
                <a:ext cx="492125" cy="496888"/>
              </a:xfrm>
              <a:custGeom>
                <a:avLst/>
                <a:gdLst>
                  <a:gd name="T0" fmla="*/ 2147483646 w 149"/>
                  <a:gd name="T1" fmla="*/ 0 h 149"/>
                  <a:gd name="T2" fmla="*/ 2147483646 w 149"/>
                  <a:gd name="T3" fmla="*/ 2147483646 h 149"/>
                  <a:gd name="T4" fmla="*/ 2147483646 w 149"/>
                  <a:gd name="T5" fmla="*/ 2147483646 h 149"/>
                  <a:gd name="T6" fmla="*/ 0 w 149"/>
                  <a:gd name="T7" fmla="*/ 2147483646 h 149"/>
                  <a:gd name="T8" fmla="*/ 2147483646 w 149"/>
                  <a:gd name="T9" fmla="*/ 0 h 149"/>
                  <a:gd name="T10" fmla="*/ 2147483646 w 149"/>
                  <a:gd name="T11" fmla="*/ 2147483646 h 149"/>
                  <a:gd name="T12" fmla="*/ 2147483646 w 149"/>
                  <a:gd name="T13" fmla="*/ 2147483646 h 149"/>
                  <a:gd name="T14" fmla="*/ 2147483646 w 149"/>
                  <a:gd name="T15" fmla="*/ 2147483646 h 149"/>
                  <a:gd name="T16" fmla="*/ 2147483646 w 149"/>
                  <a:gd name="T17" fmla="*/ 2147483646 h 149"/>
                  <a:gd name="T18" fmla="*/ 2147483646 w 149"/>
                  <a:gd name="T19" fmla="*/ 2147483646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8" name="ïslíḍê">
                <a:extLst>
                  <a:ext uri="{FF2B5EF4-FFF2-40B4-BE49-F238E27FC236}">
                    <a16:creationId xmlns:a16="http://schemas.microsoft.com/office/drawing/2014/main" id="{46741BE5-F265-4FBC-9B3E-460798E9B09F}"/>
                  </a:ext>
                </a:extLst>
              </p:cNvPr>
              <p:cNvSpPr>
                <a:spLocks/>
              </p:cNvSpPr>
              <p:nvPr/>
            </p:nvSpPr>
            <p:spPr bwMode="auto">
              <a:xfrm>
                <a:off x="3775076" y="3248025"/>
                <a:ext cx="274638" cy="146050"/>
              </a:xfrm>
              <a:custGeom>
                <a:avLst/>
                <a:gdLst>
                  <a:gd name="T0" fmla="*/ 2147483646 w 83"/>
                  <a:gd name="T1" fmla="*/ 2147483646 h 44"/>
                  <a:gd name="T2" fmla="*/ 2147483646 w 83"/>
                  <a:gd name="T3" fmla="*/ 2147483646 h 44"/>
                  <a:gd name="T4" fmla="*/ 2147483646 w 83"/>
                  <a:gd name="T5" fmla="*/ 2147483646 h 44"/>
                  <a:gd name="T6" fmla="*/ 2147483646 w 83"/>
                  <a:gd name="T7" fmla="*/ 2147483646 h 44"/>
                  <a:gd name="T8" fmla="*/ 2147483646 w 83"/>
                  <a:gd name="T9" fmla="*/ 2147483646 h 44"/>
                  <a:gd name="T10" fmla="*/ 2147483646 w 83"/>
                  <a:gd name="T11" fmla="*/ 2147483646 h 44"/>
                  <a:gd name="T12" fmla="*/ 2147483646 w 83"/>
                  <a:gd name="T13" fmla="*/ 2147483646 h 44"/>
                  <a:gd name="T14" fmla="*/ 2147483646 w 83"/>
                  <a:gd name="T15" fmla="*/ 2147483646 h 44"/>
                  <a:gd name="T16" fmla="*/ 2147483646 w 83"/>
                  <a:gd name="T17" fmla="*/ 2147483646 h 44"/>
                  <a:gd name="T18" fmla="*/ 2147483646 w 83"/>
                  <a:gd name="T19" fmla="*/ 2147483646 h 44"/>
                  <a:gd name="T20" fmla="*/ 2147483646 w 83"/>
                  <a:gd name="T21" fmla="*/ 2147483646 h 44"/>
                  <a:gd name="T22" fmla="*/ 2147483646 w 83"/>
                  <a:gd name="T23" fmla="*/ 2147483646 h 44"/>
                  <a:gd name="T24" fmla="*/ 2147483646 w 83"/>
                  <a:gd name="T25" fmla="*/ 2147483646 h 44"/>
                  <a:gd name="T26" fmla="*/ 2147483646 w 83"/>
                  <a:gd name="T27" fmla="*/ 2147483646 h 44"/>
                  <a:gd name="T28" fmla="*/ 2147483646 w 83"/>
                  <a:gd name="T29" fmla="*/ 2147483646 h 44"/>
                  <a:gd name="T30" fmla="*/ 2147483646 w 83"/>
                  <a:gd name="T31" fmla="*/ 2147483646 h 44"/>
                  <a:gd name="T32" fmla="*/ 2147483646 w 83"/>
                  <a:gd name="T33" fmla="*/ 2147483646 h 44"/>
                  <a:gd name="T34" fmla="*/ 2147483646 w 83"/>
                  <a:gd name="T35" fmla="*/ 2147483646 h 44"/>
                  <a:gd name="T36" fmla="*/ 2147483646 w 83"/>
                  <a:gd name="T37" fmla="*/ 2147483646 h 44"/>
                  <a:gd name="T38" fmla="*/ 2147483646 w 83"/>
                  <a:gd name="T39" fmla="*/ 2147483646 h 44"/>
                  <a:gd name="T40" fmla="*/ 2147483646 w 83"/>
                  <a:gd name="T41" fmla="*/ 2147483646 h 44"/>
                  <a:gd name="T42" fmla="*/ 2147483646 w 83"/>
                  <a:gd name="T43" fmla="*/ 2147483646 h 44"/>
                  <a:gd name="T44" fmla="*/ 2147483646 w 83"/>
                  <a:gd name="T45" fmla="*/ 2147483646 h 44"/>
                  <a:gd name="T46" fmla="*/ 2147483646 w 83"/>
                  <a:gd name="T47" fmla="*/ 0 h 44"/>
                  <a:gd name="T48" fmla="*/ 2147483646 w 83"/>
                  <a:gd name="T49" fmla="*/ 0 h 44"/>
                  <a:gd name="T50" fmla="*/ 2147483646 w 83"/>
                  <a:gd name="T51" fmla="*/ 2147483646 h 44"/>
                  <a:gd name="T52" fmla="*/ 2147483646 w 83"/>
                  <a:gd name="T53" fmla="*/ 2147483646 h 44"/>
                  <a:gd name="T54" fmla="*/ 2147483646 w 83"/>
                  <a:gd name="T55" fmla="*/ 2147483646 h 44"/>
                  <a:gd name="T56" fmla="*/ 2147483646 w 83"/>
                  <a:gd name="T57" fmla="*/ 2147483646 h 44"/>
                  <a:gd name="T58" fmla="*/ 2147483646 w 83"/>
                  <a:gd name="T59" fmla="*/ 2147483646 h 44"/>
                  <a:gd name="T60" fmla="*/ 2147483646 w 83"/>
                  <a:gd name="T61" fmla="*/ 2147483646 h 44"/>
                  <a:gd name="T62" fmla="*/ 2147483646 w 83"/>
                  <a:gd name="T63" fmla="*/ 2147483646 h 44"/>
                  <a:gd name="T64" fmla="*/ 2147483646 w 83"/>
                  <a:gd name="T65" fmla="*/ 2147483646 h 44"/>
                  <a:gd name="T66" fmla="*/ 2147483646 w 83"/>
                  <a:gd name="T67" fmla="*/ 2147483646 h 44"/>
                  <a:gd name="T68" fmla="*/ 2147483646 w 83"/>
                  <a:gd name="T69" fmla="*/ 2147483646 h 44"/>
                  <a:gd name="T70" fmla="*/ 2147483646 w 83"/>
                  <a:gd name="T71" fmla="*/ 2147483646 h 44"/>
                  <a:gd name="T72" fmla="*/ 2147483646 w 83"/>
                  <a:gd name="T73" fmla="*/ 2147483646 h 44"/>
                  <a:gd name="T74" fmla="*/ 2147483646 w 83"/>
                  <a:gd name="T75" fmla="*/ 2147483646 h 44"/>
                  <a:gd name="T76" fmla="*/ 2147483646 w 83"/>
                  <a:gd name="T77" fmla="*/ 2147483646 h 44"/>
                  <a:gd name="T78" fmla="*/ 2147483646 w 83"/>
                  <a:gd name="T79" fmla="*/ 2147483646 h 44"/>
                  <a:gd name="T80" fmla="*/ 2147483646 w 83"/>
                  <a:gd name="T81" fmla="*/ 2147483646 h 44"/>
                  <a:gd name="T82" fmla="*/ 0 w 83"/>
                  <a:gd name="T83" fmla="*/ 2147483646 h 44"/>
                  <a:gd name="T84" fmla="*/ 2147483646 w 83"/>
                  <a:gd name="T85" fmla="*/ 2147483646 h 44"/>
                  <a:gd name="T86" fmla="*/ 2147483646 w 83"/>
                  <a:gd name="T87" fmla="*/ 2147483646 h 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9" name="íṡļïdê">
                <a:extLst>
                  <a:ext uri="{FF2B5EF4-FFF2-40B4-BE49-F238E27FC236}">
                    <a16:creationId xmlns:a16="http://schemas.microsoft.com/office/drawing/2014/main" id="{D0F06ECA-86ED-48B4-9DC6-FBED6EBCBD90}"/>
                  </a:ext>
                </a:extLst>
              </p:cNvPr>
              <p:cNvSpPr>
                <a:spLocks/>
              </p:cNvSpPr>
              <p:nvPr/>
            </p:nvSpPr>
            <p:spPr bwMode="auto">
              <a:xfrm>
                <a:off x="3614738" y="3370263"/>
                <a:ext cx="596900" cy="241300"/>
              </a:xfrm>
              <a:custGeom>
                <a:avLst/>
                <a:gdLst>
                  <a:gd name="T0" fmla="*/ 2147483646 w 181"/>
                  <a:gd name="T1" fmla="*/ 2147483646 h 72"/>
                  <a:gd name="T2" fmla="*/ 2147483646 w 181"/>
                  <a:gd name="T3" fmla="*/ 2147483646 h 72"/>
                  <a:gd name="T4" fmla="*/ 2147483646 w 181"/>
                  <a:gd name="T5" fmla="*/ 2147483646 h 72"/>
                  <a:gd name="T6" fmla="*/ 2147483646 w 181"/>
                  <a:gd name="T7" fmla="*/ 2147483646 h 72"/>
                  <a:gd name="T8" fmla="*/ 2147483646 w 181"/>
                  <a:gd name="T9" fmla="*/ 2147483646 h 72"/>
                  <a:gd name="T10" fmla="*/ 2147483646 w 181"/>
                  <a:gd name="T11" fmla="*/ 2147483646 h 72"/>
                  <a:gd name="T12" fmla="*/ 2147483646 w 181"/>
                  <a:gd name="T13" fmla="*/ 2147483646 h 72"/>
                  <a:gd name="T14" fmla="*/ 0 w 181"/>
                  <a:gd name="T15" fmla="*/ 2147483646 h 72"/>
                  <a:gd name="T16" fmla="*/ 2147483646 w 181"/>
                  <a:gd name="T17" fmla="*/ 0 h 72"/>
                  <a:gd name="T18" fmla="*/ 2147483646 w 181"/>
                  <a:gd name="T19" fmla="*/ 2147483646 h 72"/>
                  <a:gd name="T20" fmla="*/ 2147483646 w 181"/>
                  <a:gd name="T21" fmla="*/ 2147483646 h 72"/>
                  <a:gd name="T22" fmla="*/ 2147483646 w 181"/>
                  <a:gd name="T23" fmla="*/ 2147483646 h 72"/>
                  <a:gd name="T24" fmla="*/ 2147483646 w 181"/>
                  <a:gd name="T25" fmla="*/ 2147483646 h 72"/>
                  <a:gd name="T26" fmla="*/ 2147483646 w 181"/>
                  <a:gd name="T27" fmla="*/ 0 h 72"/>
                  <a:gd name="T28" fmla="*/ 2147483646 w 181"/>
                  <a:gd name="T29" fmla="*/ 2147483646 h 72"/>
                  <a:gd name="T30" fmla="*/ 2147483646 w 181"/>
                  <a:gd name="T31" fmla="*/ 2147483646 h 72"/>
                  <a:gd name="T32" fmla="*/ 2147483646 w 181"/>
                  <a:gd name="T33" fmla="*/ 2147483646 h 72"/>
                  <a:gd name="T34" fmla="*/ 2147483646 w 181"/>
                  <a:gd name="T35" fmla="*/ 2147483646 h 72"/>
                  <a:gd name="T36" fmla="*/ 2147483646 w 181"/>
                  <a:gd name="T37" fmla="*/ 2147483646 h 72"/>
                  <a:gd name="T38" fmla="*/ 2147483646 w 181"/>
                  <a:gd name="T39" fmla="*/ 2147483646 h 72"/>
                  <a:gd name="T40" fmla="*/ 2147483646 w 181"/>
                  <a:gd name="T41" fmla="*/ 2147483646 h 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0" name="iş1ïďe">
                <a:extLst>
                  <a:ext uri="{FF2B5EF4-FFF2-40B4-BE49-F238E27FC236}">
                    <a16:creationId xmlns:a16="http://schemas.microsoft.com/office/drawing/2014/main" id="{B17C463E-CB68-486F-97E7-6E7A6B5B3FBC}"/>
                  </a:ext>
                </a:extLst>
              </p:cNvPr>
              <p:cNvSpPr>
                <a:spLocks/>
              </p:cNvSpPr>
              <p:nvPr/>
            </p:nvSpPr>
            <p:spPr bwMode="auto">
              <a:xfrm>
                <a:off x="3624263" y="3381375"/>
                <a:ext cx="577850" cy="200025"/>
              </a:xfrm>
              <a:custGeom>
                <a:avLst/>
                <a:gdLst>
                  <a:gd name="T0" fmla="*/ 2147483646 w 175"/>
                  <a:gd name="T1" fmla="*/ 2147483646 h 60"/>
                  <a:gd name="T2" fmla="*/ 2147483646 w 175"/>
                  <a:gd name="T3" fmla="*/ 2147483646 h 60"/>
                  <a:gd name="T4" fmla="*/ 2147483646 w 175"/>
                  <a:gd name="T5" fmla="*/ 2147483646 h 60"/>
                  <a:gd name="T6" fmla="*/ 2147483646 w 175"/>
                  <a:gd name="T7" fmla="*/ 2147483646 h 60"/>
                  <a:gd name="T8" fmla="*/ 2147483646 w 175"/>
                  <a:gd name="T9" fmla="*/ 2147483646 h 60"/>
                  <a:gd name="T10" fmla="*/ 2147483646 w 175"/>
                  <a:gd name="T11" fmla="*/ 2147483646 h 60"/>
                  <a:gd name="T12" fmla="*/ 2147483646 w 175"/>
                  <a:gd name="T13" fmla="*/ 2147483646 h 60"/>
                  <a:gd name="T14" fmla="*/ 2147483646 w 175"/>
                  <a:gd name="T15" fmla="*/ 2147483646 h 60"/>
                  <a:gd name="T16" fmla="*/ 2147483646 w 175"/>
                  <a:gd name="T17" fmla="*/ 2147483646 h 60"/>
                  <a:gd name="T18" fmla="*/ 2147483646 w 175"/>
                  <a:gd name="T19" fmla="*/ 2147483646 h 60"/>
                  <a:gd name="T20" fmla="*/ 0 w 175"/>
                  <a:gd name="T21" fmla="*/ 2147483646 h 60"/>
                  <a:gd name="T22" fmla="*/ 2147483646 w 175"/>
                  <a:gd name="T23" fmla="*/ 0 h 60"/>
                  <a:gd name="T24" fmla="*/ 2147483646 w 175"/>
                  <a:gd name="T25" fmla="*/ 2147483646 h 60"/>
                  <a:gd name="T26" fmla="*/ 2147483646 w 175"/>
                  <a:gd name="T27" fmla="*/ 2147483646 h 60"/>
                  <a:gd name="T28" fmla="*/ 2147483646 w 175"/>
                  <a:gd name="T29" fmla="*/ 2147483646 h 60"/>
                  <a:gd name="T30" fmla="*/ 2147483646 w 175"/>
                  <a:gd name="T31" fmla="*/ 2147483646 h 60"/>
                  <a:gd name="T32" fmla="*/ 2147483646 w 175"/>
                  <a:gd name="T33" fmla="*/ 0 h 60"/>
                  <a:gd name="T34" fmla="*/ 2147483646 w 175"/>
                  <a:gd name="T35" fmla="*/ 2147483646 h 60"/>
                  <a:gd name="T36" fmla="*/ 2147483646 w 175"/>
                  <a:gd name="T37" fmla="*/ 2147483646 h 60"/>
                  <a:gd name="T38" fmla="*/ 2147483646 w 175"/>
                  <a:gd name="T39" fmla="*/ 2147483646 h 60"/>
                  <a:gd name="T40" fmla="*/ 2147483646 w 175"/>
                  <a:gd name="T41" fmla="*/ 2147483646 h 60"/>
                  <a:gd name="T42" fmla="*/ 2147483646 w 175"/>
                  <a:gd name="T43" fmla="*/ 2147483646 h 60"/>
                  <a:gd name="T44" fmla="*/ 2147483646 w 175"/>
                  <a:gd name="T45" fmla="*/ 2147483646 h 60"/>
                  <a:gd name="T46" fmla="*/ 2147483646 w 175"/>
                  <a:gd name="T47" fmla="*/ 2147483646 h 60"/>
                  <a:gd name="T48" fmla="*/ 2147483646 w 175"/>
                  <a:gd name="T49" fmla="*/ 2147483646 h 6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1" name="ïṩḷíḍé">
                <a:extLst>
                  <a:ext uri="{FF2B5EF4-FFF2-40B4-BE49-F238E27FC236}">
                    <a16:creationId xmlns:a16="http://schemas.microsoft.com/office/drawing/2014/main" id="{BC73737B-C7D0-444F-8C4D-5F716834A22D}"/>
                  </a:ext>
                </a:extLst>
              </p:cNvPr>
              <p:cNvSpPr>
                <a:spLocks noChangeArrowheads="1"/>
              </p:cNvSpPr>
              <p:nvPr/>
            </p:nvSpPr>
            <p:spPr bwMode="auto">
              <a:xfrm>
                <a:off x="4064189"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2" name="ïśľíḍè">
                <a:extLst>
                  <a:ext uri="{FF2B5EF4-FFF2-40B4-BE49-F238E27FC236}">
                    <a16:creationId xmlns:a16="http://schemas.microsoft.com/office/drawing/2014/main" id="{B985D13E-4A05-47CF-9386-8A750A8534B2}"/>
                  </a:ext>
                </a:extLst>
              </p:cNvPr>
              <p:cNvSpPr>
                <a:spLocks noChangeArrowheads="1"/>
              </p:cNvSpPr>
              <p:nvPr/>
            </p:nvSpPr>
            <p:spPr bwMode="auto">
              <a:xfrm>
                <a:off x="3739822" y="3489710"/>
                <a:ext cx="15087"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3" name="í$ḻîḋè">
                <a:extLst>
                  <a:ext uri="{FF2B5EF4-FFF2-40B4-BE49-F238E27FC236}">
                    <a16:creationId xmlns:a16="http://schemas.microsoft.com/office/drawing/2014/main" id="{3201662B-F303-4563-BD95-80B88C81A3E0}"/>
                  </a:ext>
                </a:extLst>
              </p:cNvPr>
              <p:cNvSpPr>
                <a:spLocks noChangeArrowheads="1"/>
              </p:cNvSpPr>
              <p:nvPr/>
            </p:nvSpPr>
            <p:spPr bwMode="auto">
              <a:xfrm>
                <a:off x="4124536"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4" name="iṣļíḋe">
                <a:extLst>
                  <a:ext uri="{FF2B5EF4-FFF2-40B4-BE49-F238E27FC236}">
                    <a16:creationId xmlns:a16="http://schemas.microsoft.com/office/drawing/2014/main" id="{EEB0A955-3667-46C7-8921-0BF5D4E7CAEC}"/>
                  </a:ext>
                </a:extLst>
              </p:cNvPr>
              <p:cNvSpPr>
                <a:spLocks noChangeArrowheads="1"/>
              </p:cNvSpPr>
              <p:nvPr/>
            </p:nvSpPr>
            <p:spPr bwMode="auto">
              <a:xfrm>
                <a:off x="3709649" y="3489710"/>
                <a:ext cx="15087"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5" name="iṩḷiḓé">
                <a:extLst>
                  <a:ext uri="{FF2B5EF4-FFF2-40B4-BE49-F238E27FC236}">
                    <a16:creationId xmlns:a16="http://schemas.microsoft.com/office/drawing/2014/main" id="{AED4447C-F654-4859-9D6A-119F9EA4DFBA}"/>
                  </a:ext>
                </a:extLst>
              </p:cNvPr>
              <p:cNvSpPr>
                <a:spLocks noChangeArrowheads="1"/>
              </p:cNvSpPr>
              <p:nvPr/>
            </p:nvSpPr>
            <p:spPr bwMode="auto">
              <a:xfrm>
                <a:off x="4094363"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6" name="iSľiḍè">
                <a:extLst>
                  <a:ext uri="{FF2B5EF4-FFF2-40B4-BE49-F238E27FC236}">
                    <a16:creationId xmlns:a16="http://schemas.microsoft.com/office/drawing/2014/main" id="{CFBAC185-AF38-4A04-8FC6-CCC8ED75A302}"/>
                  </a:ext>
                </a:extLst>
              </p:cNvPr>
              <p:cNvSpPr>
                <a:spLocks noChangeArrowheads="1"/>
              </p:cNvSpPr>
              <p:nvPr/>
            </p:nvSpPr>
            <p:spPr bwMode="auto">
              <a:xfrm>
                <a:off x="3664388" y="3459520"/>
                <a:ext cx="495351" cy="5032"/>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7" name="ïṩḷîḍe">
                <a:extLst>
                  <a:ext uri="{FF2B5EF4-FFF2-40B4-BE49-F238E27FC236}">
                    <a16:creationId xmlns:a16="http://schemas.microsoft.com/office/drawing/2014/main" id="{15183CDA-B48A-4E1D-B10E-450E27E77155}"/>
                  </a:ext>
                </a:extLst>
              </p:cNvPr>
              <p:cNvSpPr>
                <a:spLocks noChangeArrowheads="1"/>
              </p:cNvSpPr>
              <p:nvPr/>
            </p:nvSpPr>
            <p:spPr bwMode="auto">
              <a:xfrm>
                <a:off x="3664388" y="3474615"/>
                <a:ext cx="115665"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8" name="íšḻiḑê">
                <a:extLst>
                  <a:ext uri="{FF2B5EF4-FFF2-40B4-BE49-F238E27FC236}">
                    <a16:creationId xmlns:a16="http://schemas.microsoft.com/office/drawing/2014/main" id="{E37A6974-86EA-482E-BAD2-BE00D6CB57F3}"/>
                  </a:ext>
                </a:extLst>
              </p:cNvPr>
              <p:cNvSpPr>
                <a:spLocks noChangeArrowheads="1"/>
              </p:cNvSpPr>
              <p:nvPr/>
            </p:nvSpPr>
            <p:spPr bwMode="auto">
              <a:xfrm>
                <a:off x="3790111" y="3474615"/>
                <a:ext cx="42747"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9" name="ïṩļïďè">
                <a:extLst>
                  <a:ext uri="{FF2B5EF4-FFF2-40B4-BE49-F238E27FC236}">
                    <a16:creationId xmlns:a16="http://schemas.microsoft.com/office/drawing/2014/main" id="{A2DEECF1-6F2B-43FD-B907-0E6F16E7E755}"/>
                  </a:ext>
                </a:extLst>
              </p:cNvPr>
              <p:cNvSpPr>
                <a:spLocks noChangeArrowheads="1"/>
              </p:cNvSpPr>
              <p:nvPr/>
            </p:nvSpPr>
            <p:spPr bwMode="auto">
              <a:xfrm>
                <a:off x="3850459" y="3474615"/>
                <a:ext cx="57834"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0" name="îṥlïḋê">
                <a:extLst>
                  <a:ext uri="{FF2B5EF4-FFF2-40B4-BE49-F238E27FC236}">
                    <a16:creationId xmlns:a16="http://schemas.microsoft.com/office/drawing/2014/main" id="{27F0590A-3F95-419D-8E71-6CEF49D082C8}"/>
                  </a:ext>
                </a:extLst>
              </p:cNvPr>
              <p:cNvSpPr>
                <a:spLocks noChangeArrowheads="1"/>
              </p:cNvSpPr>
              <p:nvPr/>
            </p:nvSpPr>
            <p:spPr bwMode="auto">
              <a:xfrm>
                <a:off x="3918350" y="3474615"/>
                <a:ext cx="55318"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1" name="îṧľïdè">
                <a:extLst>
                  <a:ext uri="{FF2B5EF4-FFF2-40B4-BE49-F238E27FC236}">
                    <a16:creationId xmlns:a16="http://schemas.microsoft.com/office/drawing/2014/main" id="{20024B38-7F03-49B6-97DC-38A200ADBE20}"/>
                  </a:ext>
                </a:extLst>
              </p:cNvPr>
              <p:cNvSpPr>
                <a:spLocks noChangeArrowheads="1"/>
              </p:cNvSpPr>
              <p:nvPr/>
            </p:nvSpPr>
            <p:spPr bwMode="auto">
              <a:xfrm>
                <a:off x="3993784" y="3474615"/>
                <a:ext cx="42745"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2" name="iSḷîḓê">
                <a:extLst>
                  <a:ext uri="{FF2B5EF4-FFF2-40B4-BE49-F238E27FC236}">
                    <a16:creationId xmlns:a16="http://schemas.microsoft.com/office/drawing/2014/main" id="{59281940-A0C3-4E71-970F-CE3072F61316}"/>
                  </a:ext>
                </a:extLst>
              </p:cNvPr>
              <p:cNvSpPr>
                <a:spLocks noChangeArrowheads="1"/>
              </p:cNvSpPr>
              <p:nvPr/>
            </p:nvSpPr>
            <p:spPr bwMode="auto">
              <a:xfrm>
                <a:off x="4046587" y="3474615"/>
                <a:ext cx="113152"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3" name="îślíďè">
                <a:extLst>
                  <a:ext uri="{FF2B5EF4-FFF2-40B4-BE49-F238E27FC236}">
                    <a16:creationId xmlns:a16="http://schemas.microsoft.com/office/drawing/2014/main" id="{8FF28375-2BEB-43E2-B223-147281296056}"/>
                  </a:ext>
                </a:extLst>
              </p:cNvPr>
              <p:cNvSpPr>
                <a:spLocks noChangeArrowheads="1"/>
              </p:cNvSpPr>
              <p:nvPr/>
            </p:nvSpPr>
            <p:spPr bwMode="auto">
              <a:xfrm>
                <a:off x="3978697" y="3474615"/>
                <a:ext cx="7543"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4" name="iSḻïḍè">
                <a:extLst>
                  <a:ext uri="{FF2B5EF4-FFF2-40B4-BE49-F238E27FC236}">
                    <a16:creationId xmlns:a16="http://schemas.microsoft.com/office/drawing/2014/main" id="{A6CE69B8-DAAA-4533-A1A8-1CA65DAD330D}"/>
                  </a:ext>
                </a:extLst>
              </p:cNvPr>
              <p:cNvSpPr>
                <a:spLocks noChangeArrowheads="1"/>
              </p:cNvSpPr>
              <p:nvPr/>
            </p:nvSpPr>
            <p:spPr bwMode="auto">
              <a:xfrm>
                <a:off x="3837887" y="3474615"/>
                <a:ext cx="7543"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5" name="ïṡliḑê">
                <a:extLst>
                  <a:ext uri="{FF2B5EF4-FFF2-40B4-BE49-F238E27FC236}">
                    <a16:creationId xmlns:a16="http://schemas.microsoft.com/office/drawing/2014/main" id="{5000CC77-F033-422E-8B31-596008BF342A}"/>
                  </a:ext>
                </a:extLst>
              </p:cNvPr>
              <p:cNvSpPr>
                <a:spLocks/>
              </p:cNvSpPr>
              <p:nvPr/>
            </p:nvSpPr>
            <p:spPr bwMode="auto">
              <a:xfrm>
                <a:off x="3851276" y="3384550"/>
                <a:ext cx="26988"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6" name="islïďé">
                <a:extLst>
                  <a:ext uri="{FF2B5EF4-FFF2-40B4-BE49-F238E27FC236}">
                    <a16:creationId xmlns:a16="http://schemas.microsoft.com/office/drawing/2014/main" id="{1D5C9F09-8A82-462E-85B5-BA71AB1470FE}"/>
                  </a:ext>
                </a:extLst>
              </p:cNvPr>
              <p:cNvSpPr>
                <a:spLocks/>
              </p:cNvSpPr>
              <p:nvPr/>
            </p:nvSpPr>
            <p:spPr bwMode="auto">
              <a:xfrm>
                <a:off x="3817938" y="3384550"/>
                <a:ext cx="26988" cy="15875"/>
              </a:xfrm>
              <a:custGeom>
                <a:avLst/>
                <a:gdLst>
                  <a:gd name="T0" fmla="*/ 2147483646 w 8"/>
                  <a:gd name="T1" fmla="*/ 0 h 5"/>
                  <a:gd name="T2" fmla="*/ 2147483646 w 8"/>
                  <a:gd name="T3" fmla="*/ 2147483646 h 5"/>
                  <a:gd name="T4" fmla="*/ 2147483646 w 8"/>
                  <a:gd name="T5" fmla="*/ 2147483646 h 5"/>
                  <a:gd name="T6" fmla="*/ 2147483646 w 8"/>
                  <a:gd name="T7" fmla="*/ 0 h 5"/>
                  <a:gd name="T8" fmla="*/ 2147483646 w 8"/>
                  <a:gd name="T9" fmla="*/ 0 h 5"/>
                  <a:gd name="T10" fmla="*/ 2147483646 w 8"/>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7" name="îṥḷîdé">
                <a:extLst>
                  <a:ext uri="{FF2B5EF4-FFF2-40B4-BE49-F238E27FC236}">
                    <a16:creationId xmlns:a16="http://schemas.microsoft.com/office/drawing/2014/main" id="{13648A98-2EAD-411C-B337-19697FBF4E17}"/>
                  </a:ext>
                </a:extLst>
              </p:cNvPr>
              <p:cNvSpPr>
                <a:spLocks/>
              </p:cNvSpPr>
              <p:nvPr/>
            </p:nvSpPr>
            <p:spPr bwMode="auto">
              <a:xfrm>
                <a:off x="3983038" y="3384550"/>
                <a:ext cx="26988" cy="15875"/>
              </a:xfrm>
              <a:custGeom>
                <a:avLst/>
                <a:gdLst>
                  <a:gd name="T0" fmla="*/ 2147483646 w 8"/>
                  <a:gd name="T1" fmla="*/ 0 h 5"/>
                  <a:gd name="T2" fmla="*/ 0 w 8"/>
                  <a:gd name="T3" fmla="*/ 2147483646 h 5"/>
                  <a:gd name="T4" fmla="*/ 2147483646 w 8"/>
                  <a:gd name="T5" fmla="*/ 2147483646 h 5"/>
                  <a:gd name="T6" fmla="*/ 2147483646 w 8"/>
                  <a:gd name="T7" fmla="*/ 0 h 5"/>
                  <a:gd name="T8" fmla="*/ 2147483646 w 8"/>
                  <a:gd name="T9" fmla="*/ 0 h 5"/>
                  <a:gd name="T10" fmla="*/ 2147483646 w 8"/>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8" name="isḷîḋé">
                <a:extLst>
                  <a:ext uri="{FF2B5EF4-FFF2-40B4-BE49-F238E27FC236}">
                    <a16:creationId xmlns:a16="http://schemas.microsoft.com/office/drawing/2014/main" id="{149C149F-B731-4628-914C-5205CE26CB63}"/>
                  </a:ext>
                </a:extLst>
              </p:cNvPr>
              <p:cNvSpPr>
                <a:spLocks/>
              </p:cNvSpPr>
              <p:nvPr/>
            </p:nvSpPr>
            <p:spPr bwMode="auto">
              <a:xfrm>
                <a:off x="3884613" y="3384550"/>
                <a:ext cx="26988"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9" name="iśḷïḑè">
                <a:extLst>
                  <a:ext uri="{FF2B5EF4-FFF2-40B4-BE49-F238E27FC236}">
                    <a16:creationId xmlns:a16="http://schemas.microsoft.com/office/drawing/2014/main" id="{D4DC1AEF-1500-454E-BCF6-281729A43ED5}"/>
                  </a:ext>
                </a:extLst>
              </p:cNvPr>
              <p:cNvSpPr>
                <a:spLocks/>
              </p:cNvSpPr>
              <p:nvPr/>
            </p:nvSpPr>
            <p:spPr bwMode="auto">
              <a:xfrm>
                <a:off x="3917951" y="3384550"/>
                <a:ext cx="25400"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0" name="iṧľiďé">
                <a:extLst>
                  <a:ext uri="{FF2B5EF4-FFF2-40B4-BE49-F238E27FC236}">
                    <a16:creationId xmlns:a16="http://schemas.microsoft.com/office/drawing/2014/main" id="{DEF06840-6292-4C0E-8753-4058440B5722}"/>
                  </a:ext>
                </a:extLst>
              </p:cNvPr>
              <p:cNvSpPr>
                <a:spLocks/>
              </p:cNvSpPr>
              <p:nvPr/>
            </p:nvSpPr>
            <p:spPr bwMode="auto">
              <a:xfrm>
                <a:off x="3951288" y="3384550"/>
                <a:ext cx="25400"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1" name="išľïḍé">
                <a:extLst>
                  <a:ext uri="{FF2B5EF4-FFF2-40B4-BE49-F238E27FC236}">
                    <a16:creationId xmlns:a16="http://schemas.microsoft.com/office/drawing/2014/main" id="{C4EEBD80-BA0D-492B-81AF-A4A2115F4020}"/>
                  </a:ext>
                </a:extLst>
              </p:cNvPr>
              <p:cNvSpPr>
                <a:spLocks noChangeArrowheads="1"/>
              </p:cNvSpPr>
              <p:nvPr/>
            </p:nvSpPr>
            <p:spPr bwMode="auto">
              <a:xfrm>
                <a:off x="3772511" y="3484678"/>
                <a:ext cx="7543"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2" name="îŝlîḑè">
                <a:extLst>
                  <a:ext uri="{FF2B5EF4-FFF2-40B4-BE49-F238E27FC236}">
                    <a16:creationId xmlns:a16="http://schemas.microsoft.com/office/drawing/2014/main" id="{52F304DC-5587-4C1C-BD96-D7B9F25DDE96}"/>
                  </a:ext>
                </a:extLst>
              </p:cNvPr>
              <p:cNvSpPr>
                <a:spLocks/>
              </p:cNvSpPr>
              <p:nvPr/>
            </p:nvSpPr>
            <p:spPr bwMode="auto">
              <a:xfrm>
                <a:off x="3786188" y="3484563"/>
                <a:ext cx="46038" cy="60325"/>
              </a:xfrm>
              <a:custGeom>
                <a:avLst/>
                <a:gdLst>
                  <a:gd name="T0" fmla="*/ 2147483646 w 29"/>
                  <a:gd name="T1" fmla="*/ 0 h 38"/>
                  <a:gd name="T2" fmla="*/ 2147483646 w 29"/>
                  <a:gd name="T3" fmla="*/ 0 h 38"/>
                  <a:gd name="T4" fmla="*/ 2147483646 w 29"/>
                  <a:gd name="T5" fmla="*/ 2147483646 h 38"/>
                  <a:gd name="T6" fmla="*/ 2147483646 w 29"/>
                  <a:gd name="T7" fmla="*/ 2147483646 h 38"/>
                  <a:gd name="T8" fmla="*/ 0 w 29"/>
                  <a:gd name="T9" fmla="*/ 2147483646 h 38"/>
                  <a:gd name="T10" fmla="*/ 0 w 29"/>
                  <a:gd name="T11" fmla="*/ 2147483646 h 38"/>
                  <a:gd name="T12" fmla="*/ 2147483646 w 29"/>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3" name="îṩḻíḓe">
                <a:extLst>
                  <a:ext uri="{FF2B5EF4-FFF2-40B4-BE49-F238E27FC236}">
                    <a16:creationId xmlns:a16="http://schemas.microsoft.com/office/drawing/2014/main" id="{E68BBF6A-0FCC-4841-BB37-B585013700DE}"/>
                  </a:ext>
                </a:extLst>
              </p:cNvPr>
              <p:cNvSpPr>
                <a:spLocks/>
              </p:cNvSpPr>
              <p:nvPr/>
            </p:nvSpPr>
            <p:spPr bwMode="auto">
              <a:xfrm>
                <a:off x="3994151" y="3484563"/>
                <a:ext cx="46038" cy="60325"/>
              </a:xfrm>
              <a:custGeom>
                <a:avLst/>
                <a:gdLst>
                  <a:gd name="T0" fmla="*/ 2147483646 w 29"/>
                  <a:gd name="T1" fmla="*/ 0 h 38"/>
                  <a:gd name="T2" fmla="*/ 2147483646 w 29"/>
                  <a:gd name="T3" fmla="*/ 0 h 38"/>
                  <a:gd name="T4" fmla="*/ 2147483646 w 29"/>
                  <a:gd name="T5" fmla="*/ 2147483646 h 38"/>
                  <a:gd name="T6" fmla="*/ 2147483646 w 29"/>
                  <a:gd name="T7" fmla="*/ 2147483646 h 38"/>
                  <a:gd name="T8" fmla="*/ 0 w 29"/>
                  <a:gd name="T9" fmla="*/ 2147483646 h 38"/>
                  <a:gd name="T10" fmla="*/ 0 w 29"/>
                  <a:gd name="T11" fmla="*/ 2147483646 h 38"/>
                  <a:gd name="T12" fmla="*/ 2147483646 w 29"/>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4" name="î$1îdè">
                <a:extLst>
                  <a:ext uri="{FF2B5EF4-FFF2-40B4-BE49-F238E27FC236}">
                    <a16:creationId xmlns:a16="http://schemas.microsoft.com/office/drawing/2014/main" id="{226C0B60-7B4C-438F-A3B5-43BEEBA70A27}"/>
                  </a:ext>
                </a:extLst>
              </p:cNvPr>
              <p:cNvSpPr>
                <a:spLocks/>
              </p:cNvSpPr>
              <p:nvPr/>
            </p:nvSpPr>
            <p:spPr bwMode="auto">
              <a:xfrm>
                <a:off x="3851276" y="3484563"/>
                <a:ext cx="122238" cy="60325"/>
              </a:xfrm>
              <a:custGeom>
                <a:avLst/>
                <a:gdLst>
                  <a:gd name="T0" fmla="*/ 2147483646 w 77"/>
                  <a:gd name="T1" fmla="*/ 0 h 38"/>
                  <a:gd name="T2" fmla="*/ 2147483646 w 77"/>
                  <a:gd name="T3" fmla="*/ 0 h 38"/>
                  <a:gd name="T4" fmla="*/ 2147483646 w 77"/>
                  <a:gd name="T5" fmla="*/ 2147483646 h 38"/>
                  <a:gd name="T6" fmla="*/ 2147483646 w 77"/>
                  <a:gd name="T7" fmla="*/ 2147483646 h 38"/>
                  <a:gd name="T8" fmla="*/ 0 w 77"/>
                  <a:gd name="T9" fmla="*/ 2147483646 h 38"/>
                  <a:gd name="T10" fmla="*/ 0 w 77"/>
                  <a:gd name="T11" fmla="*/ 2147483646 h 38"/>
                  <a:gd name="T12" fmla="*/ 2147483646 w 77"/>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5" name="iśľïḓe">
                <a:extLst>
                  <a:ext uri="{FF2B5EF4-FFF2-40B4-BE49-F238E27FC236}">
                    <a16:creationId xmlns:a16="http://schemas.microsoft.com/office/drawing/2014/main" id="{6A45EFA5-4A96-4930-97A4-8205A5B15056}"/>
                  </a:ext>
                </a:extLst>
              </p:cNvPr>
              <p:cNvSpPr>
                <a:spLocks noChangeArrowheads="1"/>
              </p:cNvSpPr>
              <p:nvPr/>
            </p:nvSpPr>
            <p:spPr bwMode="auto">
              <a:xfrm>
                <a:off x="4046587" y="3484678"/>
                <a:ext cx="5029"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6" name="iṣļïḑè">
                <a:extLst>
                  <a:ext uri="{FF2B5EF4-FFF2-40B4-BE49-F238E27FC236}">
                    <a16:creationId xmlns:a16="http://schemas.microsoft.com/office/drawing/2014/main" id="{37820BEC-0182-45BD-B131-56AF9E78975E}"/>
                  </a:ext>
                </a:extLst>
              </p:cNvPr>
              <p:cNvSpPr>
                <a:spLocks noChangeArrowheads="1"/>
              </p:cNvSpPr>
              <p:nvPr/>
            </p:nvSpPr>
            <p:spPr bwMode="auto">
              <a:xfrm>
                <a:off x="3837887" y="3484678"/>
                <a:ext cx="7543"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7" name="iṡḷidé">
                <a:extLst>
                  <a:ext uri="{FF2B5EF4-FFF2-40B4-BE49-F238E27FC236}">
                    <a16:creationId xmlns:a16="http://schemas.microsoft.com/office/drawing/2014/main" id="{7AE5464D-E615-440A-8657-B1A646A65994}"/>
                  </a:ext>
                </a:extLst>
              </p:cNvPr>
              <p:cNvSpPr>
                <a:spLocks noChangeArrowheads="1"/>
              </p:cNvSpPr>
              <p:nvPr/>
            </p:nvSpPr>
            <p:spPr bwMode="auto">
              <a:xfrm>
                <a:off x="3978697" y="3484678"/>
                <a:ext cx="5029"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8" name="íṡḷíḋe">
                <a:extLst>
                  <a:ext uri="{FF2B5EF4-FFF2-40B4-BE49-F238E27FC236}">
                    <a16:creationId xmlns:a16="http://schemas.microsoft.com/office/drawing/2014/main" id="{DDD4CA4D-A1FA-4B20-829E-EB0AB28B38B3}"/>
                  </a:ext>
                </a:extLst>
              </p:cNvPr>
              <p:cNvSpPr>
                <a:spLocks noChangeArrowheads="1"/>
              </p:cNvSpPr>
              <p:nvPr/>
            </p:nvSpPr>
            <p:spPr bwMode="auto">
              <a:xfrm>
                <a:off x="3810227" y="3550090"/>
                <a:ext cx="206186"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9" name="íŝ1iḑê">
                <a:extLst>
                  <a:ext uri="{FF2B5EF4-FFF2-40B4-BE49-F238E27FC236}">
                    <a16:creationId xmlns:a16="http://schemas.microsoft.com/office/drawing/2014/main" id="{64880AD9-0E08-497B-B996-D524BD2466CA}"/>
                  </a:ext>
                </a:extLst>
              </p:cNvPr>
              <p:cNvSpPr>
                <a:spLocks noChangeArrowheads="1"/>
              </p:cNvSpPr>
              <p:nvPr/>
            </p:nvSpPr>
            <p:spPr bwMode="auto">
              <a:xfrm>
                <a:off x="3805198" y="3557637"/>
                <a:ext cx="213730" cy="2517"/>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0" name="îṩḷiḑe">
                <a:extLst>
                  <a:ext uri="{FF2B5EF4-FFF2-40B4-BE49-F238E27FC236}">
                    <a16:creationId xmlns:a16="http://schemas.microsoft.com/office/drawing/2014/main" id="{6E1003E6-E6FE-43AF-A9E3-808829B90BF5}"/>
                  </a:ext>
                </a:extLst>
              </p:cNvPr>
              <p:cNvSpPr>
                <a:spLocks noChangeArrowheads="1"/>
              </p:cNvSpPr>
              <p:nvPr/>
            </p:nvSpPr>
            <p:spPr bwMode="auto">
              <a:xfrm>
                <a:off x="3802685" y="3567700"/>
                <a:ext cx="218758" cy="0"/>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1" name="iṧḻiḑê">
                <a:extLst>
                  <a:ext uri="{FF2B5EF4-FFF2-40B4-BE49-F238E27FC236}">
                    <a16:creationId xmlns:a16="http://schemas.microsoft.com/office/drawing/2014/main" id="{858653E0-C516-4865-B2B8-E76F3571575D}"/>
                  </a:ext>
                </a:extLst>
              </p:cNvPr>
              <p:cNvSpPr>
                <a:spLocks noChangeArrowheads="1"/>
              </p:cNvSpPr>
              <p:nvPr/>
            </p:nvSpPr>
            <p:spPr bwMode="auto">
              <a:xfrm>
                <a:off x="3802685" y="3570217"/>
                <a:ext cx="223787" cy="2515"/>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2" name="ïṣḻîḋè">
                <a:extLst>
                  <a:ext uri="{FF2B5EF4-FFF2-40B4-BE49-F238E27FC236}">
                    <a16:creationId xmlns:a16="http://schemas.microsoft.com/office/drawing/2014/main" id="{D0A4F652-8135-4A8C-BA57-34AA245FA30E}"/>
                  </a:ext>
                </a:extLst>
              </p:cNvPr>
              <p:cNvSpPr>
                <a:spLocks noChangeArrowheads="1"/>
              </p:cNvSpPr>
              <p:nvPr/>
            </p:nvSpPr>
            <p:spPr bwMode="auto">
              <a:xfrm>
                <a:off x="3795140" y="3580280"/>
                <a:ext cx="233846"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3" name="îṡ1îḍé">
                <a:extLst>
                  <a:ext uri="{FF2B5EF4-FFF2-40B4-BE49-F238E27FC236}">
                    <a16:creationId xmlns:a16="http://schemas.microsoft.com/office/drawing/2014/main" id="{07D857F9-55AB-426C-B553-EB54FB7A1A7A}"/>
                  </a:ext>
                </a:extLst>
              </p:cNvPr>
              <p:cNvSpPr>
                <a:spLocks/>
              </p:cNvSpPr>
              <p:nvPr/>
            </p:nvSpPr>
            <p:spPr bwMode="auto">
              <a:xfrm>
                <a:off x="3633788" y="3587750"/>
                <a:ext cx="560388" cy="6350"/>
              </a:xfrm>
              <a:custGeom>
                <a:avLst/>
                <a:gdLst>
                  <a:gd name="T0" fmla="*/ 0 w 353"/>
                  <a:gd name="T1" fmla="*/ 0 h 4"/>
                  <a:gd name="T2" fmla="*/ 2147483646 w 353"/>
                  <a:gd name="T3" fmla="*/ 0 h 4"/>
                  <a:gd name="T4" fmla="*/ 2147483646 w 353"/>
                  <a:gd name="T5" fmla="*/ 2147483646 h 4"/>
                  <a:gd name="T6" fmla="*/ 2147483646 w 353"/>
                  <a:gd name="T7" fmla="*/ 2147483646 h 4"/>
                  <a:gd name="T8" fmla="*/ 0 w 353"/>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4" name="îš1íḑe">
                <a:extLst>
                  <a:ext uri="{FF2B5EF4-FFF2-40B4-BE49-F238E27FC236}">
                    <a16:creationId xmlns:a16="http://schemas.microsoft.com/office/drawing/2014/main" id="{F2579851-24B2-4B38-B839-CC934B5668D6}"/>
                  </a:ext>
                </a:extLst>
              </p:cNvPr>
              <p:cNvSpPr>
                <a:spLocks/>
              </p:cNvSpPr>
              <p:nvPr/>
            </p:nvSpPr>
            <p:spPr bwMode="auto">
              <a:xfrm>
                <a:off x="3640138" y="3600450"/>
                <a:ext cx="547688" cy="6350"/>
              </a:xfrm>
              <a:custGeom>
                <a:avLst/>
                <a:gdLst>
                  <a:gd name="T0" fmla="*/ 0 w 345"/>
                  <a:gd name="T1" fmla="*/ 0 h 4"/>
                  <a:gd name="T2" fmla="*/ 2147483646 w 345"/>
                  <a:gd name="T3" fmla="*/ 0 h 4"/>
                  <a:gd name="T4" fmla="*/ 2147483646 w 345"/>
                  <a:gd name="T5" fmla="*/ 2147483646 h 4"/>
                  <a:gd name="T6" fmla="*/ 2147483646 w 345"/>
                  <a:gd name="T7" fmla="*/ 2147483646 h 4"/>
                  <a:gd name="T8" fmla="*/ 0 w 345"/>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5" name="iš1ïḍe">
                <a:extLst>
                  <a:ext uri="{FF2B5EF4-FFF2-40B4-BE49-F238E27FC236}">
                    <a16:creationId xmlns:a16="http://schemas.microsoft.com/office/drawing/2014/main" id="{0B6CE07A-12D5-4AFB-BDC2-952F3B807029}"/>
                  </a:ext>
                </a:extLst>
              </p:cNvPr>
              <p:cNvSpPr>
                <a:spLocks noChangeArrowheads="1"/>
              </p:cNvSpPr>
              <p:nvPr/>
            </p:nvSpPr>
            <p:spPr bwMode="auto">
              <a:xfrm>
                <a:off x="3737308" y="3406687"/>
                <a:ext cx="352025"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6" name="îSḻîde">
                <a:extLst>
                  <a:ext uri="{FF2B5EF4-FFF2-40B4-BE49-F238E27FC236}">
                    <a16:creationId xmlns:a16="http://schemas.microsoft.com/office/drawing/2014/main" id="{A0116351-F41C-4557-8C1A-B79833296E63}"/>
                  </a:ext>
                </a:extLst>
              </p:cNvPr>
              <p:cNvSpPr>
                <a:spLocks noChangeArrowheads="1"/>
              </p:cNvSpPr>
              <p:nvPr/>
            </p:nvSpPr>
            <p:spPr bwMode="auto">
              <a:xfrm>
                <a:off x="3747366" y="3416750"/>
                <a:ext cx="32687"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7" name="î$ḻîḑé">
                <a:extLst>
                  <a:ext uri="{FF2B5EF4-FFF2-40B4-BE49-F238E27FC236}">
                    <a16:creationId xmlns:a16="http://schemas.microsoft.com/office/drawing/2014/main" id="{DD752D7A-CA98-4474-BD1F-85F27BF86855}"/>
                  </a:ext>
                </a:extLst>
              </p:cNvPr>
              <p:cNvSpPr>
                <a:spLocks noChangeArrowheads="1"/>
              </p:cNvSpPr>
              <p:nvPr/>
            </p:nvSpPr>
            <p:spPr bwMode="auto">
              <a:xfrm>
                <a:off x="3805198" y="3416750"/>
                <a:ext cx="211215" cy="2517"/>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8" name="íŝļïḓe">
                <a:extLst>
                  <a:ext uri="{FF2B5EF4-FFF2-40B4-BE49-F238E27FC236}">
                    <a16:creationId xmlns:a16="http://schemas.microsoft.com/office/drawing/2014/main" id="{B53BF6DC-6977-4FFF-9AA1-960CC4492970}"/>
                  </a:ext>
                </a:extLst>
              </p:cNvPr>
              <p:cNvSpPr>
                <a:spLocks noChangeArrowheads="1"/>
              </p:cNvSpPr>
              <p:nvPr/>
            </p:nvSpPr>
            <p:spPr bwMode="auto">
              <a:xfrm>
                <a:off x="3810227"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9" name="îS1iḍé">
                <a:extLst>
                  <a:ext uri="{FF2B5EF4-FFF2-40B4-BE49-F238E27FC236}">
                    <a16:creationId xmlns:a16="http://schemas.microsoft.com/office/drawing/2014/main" id="{982DAB07-0840-4D16-BD4E-5755905E73C2}"/>
                  </a:ext>
                </a:extLst>
              </p:cNvPr>
              <p:cNvSpPr>
                <a:spLocks noChangeArrowheads="1"/>
              </p:cNvSpPr>
              <p:nvPr/>
            </p:nvSpPr>
            <p:spPr bwMode="auto">
              <a:xfrm>
                <a:off x="3802685" y="3421782"/>
                <a:ext cx="251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0" name="išlïdé">
                <a:extLst>
                  <a:ext uri="{FF2B5EF4-FFF2-40B4-BE49-F238E27FC236}">
                    <a16:creationId xmlns:a16="http://schemas.microsoft.com/office/drawing/2014/main" id="{F47330E5-7A17-477F-8C6C-47B54A75659D}"/>
                  </a:ext>
                </a:extLst>
              </p:cNvPr>
              <p:cNvSpPr>
                <a:spLocks noChangeArrowheads="1"/>
              </p:cNvSpPr>
              <p:nvPr/>
            </p:nvSpPr>
            <p:spPr bwMode="auto">
              <a:xfrm>
                <a:off x="3790111"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1" name="ïSlïde">
                <a:extLst>
                  <a:ext uri="{FF2B5EF4-FFF2-40B4-BE49-F238E27FC236}">
                    <a16:creationId xmlns:a16="http://schemas.microsoft.com/office/drawing/2014/main" id="{CA4F2785-3638-47C9-AF42-C2A886B623F2}"/>
                  </a:ext>
                </a:extLst>
              </p:cNvPr>
              <p:cNvSpPr>
                <a:spLocks/>
              </p:cNvSpPr>
              <p:nvPr/>
            </p:nvSpPr>
            <p:spPr bwMode="auto">
              <a:xfrm>
                <a:off x="3822701"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2" name="îşľïďe">
                <a:extLst>
                  <a:ext uri="{FF2B5EF4-FFF2-40B4-BE49-F238E27FC236}">
                    <a16:creationId xmlns:a16="http://schemas.microsoft.com/office/drawing/2014/main" id="{85F5C4A3-B5AF-4896-9F39-59D56880E2F9}"/>
                  </a:ext>
                </a:extLst>
              </p:cNvPr>
              <p:cNvSpPr>
                <a:spLocks/>
              </p:cNvSpPr>
              <p:nvPr/>
            </p:nvSpPr>
            <p:spPr bwMode="auto">
              <a:xfrm>
                <a:off x="3832226"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3" name="ïşľíďê">
                <a:extLst>
                  <a:ext uri="{FF2B5EF4-FFF2-40B4-BE49-F238E27FC236}">
                    <a16:creationId xmlns:a16="http://schemas.microsoft.com/office/drawing/2014/main" id="{C223AF99-4587-49F3-B23A-F6F17923F8F6}"/>
                  </a:ext>
                </a:extLst>
              </p:cNvPr>
              <p:cNvSpPr>
                <a:spLocks/>
              </p:cNvSpPr>
              <p:nvPr/>
            </p:nvSpPr>
            <p:spPr bwMode="auto">
              <a:xfrm>
                <a:off x="38449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4" name="íś1ïdè">
                <a:extLst>
                  <a:ext uri="{FF2B5EF4-FFF2-40B4-BE49-F238E27FC236}">
                    <a16:creationId xmlns:a16="http://schemas.microsoft.com/office/drawing/2014/main" id="{5E8DBB21-7242-40D8-A129-9891C6B126E5}"/>
                  </a:ext>
                </a:extLst>
              </p:cNvPr>
              <p:cNvSpPr>
                <a:spLocks/>
              </p:cNvSpPr>
              <p:nvPr/>
            </p:nvSpPr>
            <p:spPr bwMode="auto">
              <a:xfrm>
                <a:off x="3854451"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5" name="iṩḷiḍe">
                <a:extLst>
                  <a:ext uri="{FF2B5EF4-FFF2-40B4-BE49-F238E27FC236}">
                    <a16:creationId xmlns:a16="http://schemas.microsoft.com/office/drawing/2014/main" id="{9779AA4A-CBD6-4602-94EB-CE0B8480F98F}"/>
                  </a:ext>
                </a:extLst>
              </p:cNvPr>
              <p:cNvSpPr>
                <a:spLocks/>
              </p:cNvSpPr>
              <p:nvPr/>
            </p:nvSpPr>
            <p:spPr bwMode="auto">
              <a:xfrm>
                <a:off x="3865563"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6" name="ïŝ1iďè">
                <a:extLst>
                  <a:ext uri="{FF2B5EF4-FFF2-40B4-BE49-F238E27FC236}">
                    <a16:creationId xmlns:a16="http://schemas.microsoft.com/office/drawing/2014/main" id="{6BAF3E63-10DF-4266-AC38-C1FCF76C75BE}"/>
                  </a:ext>
                </a:extLst>
              </p:cNvPr>
              <p:cNvSpPr>
                <a:spLocks/>
              </p:cNvSpPr>
              <p:nvPr/>
            </p:nvSpPr>
            <p:spPr bwMode="auto">
              <a:xfrm>
                <a:off x="3878263"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7" name="íṩļíḋê">
                <a:extLst>
                  <a:ext uri="{FF2B5EF4-FFF2-40B4-BE49-F238E27FC236}">
                    <a16:creationId xmlns:a16="http://schemas.microsoft.com/office/drawing/2014/main" id="{30A1D438-9DDF-4B2B-9DE8-A280C2095107}"/>
                  </a:ext>
                </a:extLst>
              </p:cNvPr>
              <p:cNvSpPr>
                <a:spLocks/>
              </p:cNvSpPr>
              <p:nvPr/>
            </p:nvSpPr>
            <p:spPr bwMode="auto">
              <a:xfrm>
                <a:off x="3887788"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8" name="ïṧ1ïdè">
                <a:extLst>
                  <a:ext uri="{FF2B5EF4-FFF2-40B4-BE49-F238E27FC236}">
                    <a16:creationId xmlns:a16="http://schemas.microsoft.com/office/drawing/2014/main" id="{CC493B2F-9381-491F-A435-BB3B54A726F7}"/>
                  </a:ext>
                </a:extLst>
              </p:cNvPr>
              <p:cNvSpPr>
                <a:spLocks/>
              </p:cNvSpPr>
              <p:nvPr/>
            </p:nvSpPr>
            <p:spPr bwMode="auto">
              <a:xfrm>
                <a:off x="3897313"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9" name="íŝḻîḍé">
                <a:extLst>
                  <a:ext uri="{FF2B5EF4-FFF2-40B4-BE49-F238E27FC236}">
                    <a16:creationId xmlns:a16="http://schemas.microsoft.com/office/drawing/2014/main" id="{F0298773-A975-4B3B-BC39-3FB50C425970}"/>
                  </a:ext>
                </a:extLst>
              </p:cNvPr>
              <p:cNvSpPr>
                <a:spLocks/>
              </p:cNvSpPr>
              <p:nvPr/>
            </p:nvSpPr>
            <p:spPr bwMode="auto">
              <a:xfrm>
                <a:off x="3908426"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0" name="îşḻïḓé">
                <a:extLst>
                  <a:ext uri="{FF2B5EF4-FFF2-40B4-BE49-F238E27FC236}">
                    <a16:creationId xmlns:a16="http://schemas.microsoft.com/office/drawing/2014/main" id="{874BB373-DCB3-4A16-B0A9-BDE9B446CC2A}"/>
                  </a:ext>
                </a:extLst>
              </p:cNvPr>
              <p:cNvSpPr>
                <a:spLocks/>
              </p:cNvSpPr>
              <p:nvPr/>
            </p:nvSpPr>
            <p:spPr bwMode="auto">
              <a:xfrm>
                <a:off x="39211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1" name="íśļíďè">
                <a:extLst>
                  <a:ext uri="{FF2B5EF4-FFF2-40B4-BE49-F238E27FC236}">
                    <a16:creationId xmlns:a16="http://schemas.microsoft.com/office/drawing/2014/main" id="{E186C69B-0096-47CE-8BF3-7A7119D75A39}"/>
                  </a:ext>
                </a:extLst>
              </p:cNvPr>
              <p:cNvSpPr>
                <a:spLocks/>
              </p:cNvSpPr>
              <p:nvPr/>
            </p:nvSpPr>
            <p:spPr bwMode="auto">
              <a:xfrm>
                <a:off x="3930651"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2" name="iŝ1ïdé">
                <a:extLst>
                  <a:ext uri="{FF2B5EF4-FFF2-40B4-BE49-F238E27FC236}">
                    <a16:creationId xmlns:a16="http://schemas.microsoft.com/office/drawing/2014/main" id="{DFD48792-11A1-4DC0-9AF0-F66E27C263B5}"/>
                  </a:ext>
                </a:extLst>
              </p:cNvPr>
              <p:cNvSpPr>
                <a:spLocks/>
              </p:cNvSpPr>
              <p:nvPr/>
            </p:nvSpPr>
            <p:spPr bwMode="auto">
              <a:xfrm>
                <a:off x="3940176"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3" name="is1ídè">
                <a:extLst>
                  <a:ext uri="{FF2B5EF4-FFF2-40B4-BE49-F238E27FC236}">
                    <a16:creationId xmlns:a16="http://schemas.microsoft.com/office/drawing/2014/main" id="{1A8854E2-1EDA-43E7-975F-7CD99C4989ED}"/>
                  </a:ext>
                </a:extLst>
              </p:cNvPr>
              <p:cNvSpPr>
                <a:spLocks/>
              </p:cNvSpPr>
              <p:nvPr/>
            </p:nvSpPr>
            <p:spPr bwMode="auto">
              <a:xfrm>
                <a:off x="3951288"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4" name="islíďê">
                <a:extLst>
                  <a:ext uri="{FF2B5EF4-FFF2-40B4-BE49-F238E27FC236}">
                    <a16:creationId xmlns:a16="http://schemas.microsoft.com/office/drawing/2014/main" id="{C347A2DA-6A2B-4D12-BBC5-7E5A18D79C90}"/>
                  </a:ext>
                </a:extLst>
              </p:cNvPr>
              <p:cNvSpPr>
                <a:spLocks/>
              </p:cNvSpPr>
              <p:nvPr/>
            </p:nvSpPr>
            <p:spPr bwMode="auto">
              <a:xfrm>
                <a:off x="3963988"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5" name="iṩlíḑê">
                <a:extLst>
                  <a:ext uri="{FF2B5EF4-FFF2-40B4-BE49-F238E27FC236}">
                    <a16:creationId xmlns:a16="http://schemas.microsoft.com/office/drawing/2014/main" id="{FF8065C5-462C-4EC1-9E9C-9042E775FDF9}"/>
                  </a:ext>
                </a:extLst>
              </p:cNvPr>
              <p:cNvSpPr>
                <a:spLocks/>
              </p:cNvSpPr>
              <p:nvPr/>
            </p:nvSpPr>
            <p:spPr bwMode="auto">
              <a:xfrm>
                <a:off x="3973513"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6" name="îṥḷïďê">
                <a:extLst>
                  <a:ext uri="{FF2B5EF4-FFF2-40B4-BE49-F238E27FC236}">
                    <a16:creationId xmlns:a16="http://schemas.microsoft.com/office/drawing/2014/main" id="{38DD9499-AA1A-4B18-8878-75C12EE4BDA7}"/>
                  </a:ext>
                </a:extLst>
              </p:cNvPr>
              <p:cNvSpPr>
                <a:spLocks/>
              </p:cNvSpPr>
              <p:nvPr/>
            </p:nvSpPr>
            <p:spPr bwMode="auto">
              <a:xfrm>
                <a:off x="3983038"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7" name="íṥḻïďè">
                <a:extLst>
                  <a:ext uri="{FF2B5EF4-FFF2-40B4-BE49-F238E27FC236}">
                    <a16:creationId xmlns:a16="http://schemas.microsoft.com/office/drawing/2014/main" id="{824D39ED-523B-403D-9A02-425D72E95A8C}"/>
                  </a:ext>
                </a:extLst>
              </p:cNvPr>
              <p:cNvSpPr>
                <a:spLocks/>
              </p:cNvSpPr>
              <p:nvPr/>
            </p:nvSpPr>
            <p:spPr bwMode="auto">
              <a:xfrm>
                <a:off x="39973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8" name="íṡḷíḍè">
                <a:extLst>
                  <a:ext uri="{FF2B5EF4-FFF2-40B4-BE49-F238E27FC236}">
                    <a16:creationId xmlns:a16="http://schemas.microsoft.com/office/drawing/2014/main" id="{967116AA-D9A9-40BA-8848-B69D380F6FB2}"/>
                  </a:ext>
                </a:extLst>
              </p:cNvPr>
              <p:cNvSpPr>
                <a:spLocks noChangeArrowheads="1"/>
              </p:cNvSpPr>
              <p:nvPr/>
            </p:nvSpPr>
            <p:spPr bwMode="auto">
              <a:xfrm>
                <a:off x="4006356" y="3421782"/>
                <a:ext cx="2515"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99" name="î$ḷîḑé">
                <a:extLst>
                  <a:ext uri="{FF2B5EF4-FFF2-40B4-BE49-F238E27FC236}">
                    <a16:creationId xmlns:a16="http://schemas.microsoft.com/office/drawing/2014/main" id="{B05E5460-053F-4DED-9B73-D8EDC71940CA}"/>
                  </a:ext>
                </a:extLst>
              </p:cNvPr>
              <p:cNvSpPr>
                <a:spLocks noChangeArrowheads="1"/>
              </p:cNvSpPr>
              <p:nvPr/>
            </p:nvSpPr>
            <p:spPr bwMode="auto">
              <a:xfrm>
                <a:off x="4016413"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0" name="í$ľîdè">
                <a:extLst>
                  <a:ext uri="{FF2B5EF4-FFF2-40B4-BE49-F238E27FC236}">
                    <a16:creationId xmlns:a16="http://schemas.microsoft.com/office/drawing/2014/main" id="{2536E17B-B31B-4295-A728-8BB7F57E91DC}"/>
                  </a:ext>
                </a:extLst>
              </p:cNvPr>
              <p:cNvSpPr>
                <a:spLocks noChangeArrowheads="1"/>
              </p:cNvSpPr>
              <p:nvPr/>
            </p:nvSpPr>
            <p:spPr bwMode="auto">
              <a:xfrm>
                <a:off x="4026471" y="3421782"/>
                <a:ext cx="754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1" name="iṥ1iḍè">
                <a:extLst>
                  <a:ext uri="{FF2B5EF4-FFF2-40B4-BE49-F238E27FC236}">
                    <a16:creationId xmlns:a16="http://schemas.microsoft.com/office/drawing/2014/main" id="{87F14F76-2AD5-47E9-A691-0A117BD968D5}"/>
                  </a:ext>
                </a:extLst>
              </p:cNvPr>
              <p:cNvSpPr>
                <a:spLocks noChangeArrowheads="1"/>
              </p:cNvSpPr>
              <p:nvPr/>
            </p:nvSpPr>
            <p:spPr bwMode="auto">
              <a:xfrm>
                <a:off x="4039044" y="3416750"/>
                <a:ext cx="40231"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2" name="ïslidé">
                <a:extLst>
                  <a:ext uri="{FF2B5EF4-FFF2-40B4-BE49-F238E27FC236}">
                    <a16:creationId xmlns:a16="http://schemas.microsoft.com/office/drawing/2014/main" id="{CE148189-3DCB-4360-8F1A-E340ECFFCDDE}"/>
                  </a:ext>
                </a:extLst>
              </p:cNvPr>
              <p:cNvSpPr>
                <a:spLocks noChangeArrowheads="1"/>
              </p:cNvSpPr>
              <p:nvPr/>
            </p:nvSpPr>
            <p:spPr bwMode="auto">
              <a:xfrm>
                <a:off x="3679475" y="3489710"/>
                <a:ext cx="17602"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3" name="íṡlïďè">
                <a:extLst>
                  <a:ext uri="{FF2B5EF4-FFF2-40B4-BE49-F238E27FC236}">
                    <a16:creationId xmlns:a16="http://schemas.microsoft.com/office/drawing/2014/main" id="{74E6973E-7620-416C-BFE1-F0768048A094}"/>
                  </a:ext>
                </a:extLst>
              </p:cNvPr>
              <p:cNvSpPr>
                <a:spLocks/>
              </p:cNvSpPr>
              <p:nvPr/>
            </p:nvSpPr>
            <p:spPr bwMode="auto">
              <a:xfrm>
                <a:off x="3884613" y="3490913"/>
                <a:ext cx="55563" cy="53975"/>
              </a:xfrm>
              <a:custGeom>
                <a:avLst/>
                <a:gdLst>
                  <a:gd name="T0" fmla="*/ 0 w 35"/>
                  <a:gd name="T1" fmla="*/ 0 h 34"/>
                  <a:gd name="T2" fmla="*/ 2147483646 w 35"/>
                  <a:gd name="T3" fmla="*/ 0 h 34"/>
                  <a:gd name="T4" fmla="*/ 2147483646 w 35"/>
                  <a:gd name="T5" fmla="*/ 2147483646 h 34"/>
                  <a:gd name="T6" fmla="*/ 0 w 35"/>
                  <a:gd name="T7" fmla="*/ 2147483646 h 34"/>
                  <a:gd name="T8" fmla="*/ 0 w 35"/>
                  <a:gd name="T9" fmla="*/ 0 h 34"/>
                  <a:gd name="T10" fmla="*/ 0 w 35"/>
                  <a:gd name="T11" fmla="*/ 0 h 34"/>
                  <a:gd name="T12" fmla="*/ 2147483646 w 35"/>
                  <a:gd name="T13" fmla="*/ 2147483646 h 34"/>
                  <a:gd name="T14" fmla="*/ 2147483646 w 35"/>
                  <a:gd name="T15" fmla="*/ 2147483646 h 34"/>
                  <a:gd name="T16" fmla="*/ 2147483646 w 35"/>
                  <a:gd name="T17" fmla="*/ 2147483646 h 34"/>
                  <a:gd name="T18" fmla="*/ 2147483646 w 35"/>
                  <a:gd name="T19" fmla="*/ 2147483646 h 34"/>
                  <a:gd name="T20" fmla="*/ 2147483646 w 35"/>
                  <a:gd name="T21" fmla="*/ 2147483646 h 34"/>
                  <a:gd name="T22" fmla="*/ 2147483646 w 35"/>
                  <a:gd name="T23" fmla="*/ 2147483646 h 34"/>
                  <a:gd name="T24" fmla="*/ 2147483646 w 35"/>
                  <a:gd name="T25" fmla="*/ 2147483646 h 34"/>
                  <a:gd name="T26" fmla="*/ 2147483646 w 35"/>
                  <a:gd name="T27" fmla="*/ 2147483646 h 34"/>
                  <a:gd name="T28" fmla="*/ 2147483646 w 35"/>
                  <a:gd name="T29" fmla="*/ 2147483646 h 34"/>
                  <a:gd name="T30" fmla="*/ 2147483646 w 35"/>
                  <a:gd name="T31" fmla="*/ 2147483646 h 34"/>
                  <a:gd name="T32" fmla="*/ 2147483646 w 35"/>
                  <a:gd name="T33" fmla="*/ 2147483646 h 3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5" h="34">
                    <a:moveTo>
                      <a:pt x="0" y="0"/>
                    </a:moveTo>
                    <a:lnTo>
                      <a:pt x="35" y="0"/>
                    </a:lnTo>
                    <a:lnTo>
                      <a:pt x="35" y="34"/>
                    </a:lnTo>
                    <a:lnTo>
                      <a:pt x="0" y="34"/>
                    </a:lnTo>
                    <a:lnTo>
                      <a:pt x="0" y="0"/>
                    </a:lnTo>
                    <a:close/>
                    <a:moveTo>
                      <a:pt x="4" y="8"/>
                    </a:moveTo>
                    <a:lnTo>
                      <a:pt x="4" y="27"/>
                    </a:lnTo>
                    <a:lnTo>
                      <a:pt x="8" y="27"/>
                    </a:lnTo>
                    <a:lnTo>
                      <a:pt x="8"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4" name="iṧ1ïḓè">
                <a:extLst>
                  <a:ext uri="{FF2B5EF4-FFF2-40B4-BE49-F238E27FC236}">
                    <a16:creationId xmlns:a16="http://schemas.microsoft.com/office/drawing/2014/main" id="{984EB87F-5976-4FC8-943E-4847A1FC6668}"/>
                  </a:ext>
                </a:extLst>
              </p:cNvPr>
              <p:cNvSpPr>
                <a:spLocks/>
              </p:cNvSpPr>
              <p:nvPr/>
            </p:nvSpPr>
            <p:spPr bwMode="auto">
              <a:xfrm>
                <a:off x="3551238" y="3067050"/>
                <a:ext cx="722313" cy="727075"/>
              </a:xfrm>
              <a:custGeom>
                <a:avLst/>
                <a:gdLst>
                  <a:gd name="T0" fmla="*/ 2147483646 w 219"/>
                  <a:gd name="T1" fmla="*/ 0 h 218"/>
                  <a:gd name="T2" fmla="*/ 2147483646 w 219"/>
                  <a:gd name="T3" fmla="*/ 2147483646 h 218"/>
                  <a:gd name="T4" fmla="*/ 2147483646 w 219"/>
                  <a:gd name="T5" fmla="*/ 2147483646 h 218"/>
                  <a:gd name="T6" fmla="*/ 0 w 219"/>
                  <a:gd name="T7" fmla="*/ 2147483646 h 218"/>
                  <a:gd name="T8" fmla="*/ 2147483646 w 219"/>
                  <a:gd name="T9" fmla="*/ 0 h 218"/>
                  <a:gd name="T10" fmla="*/ 2147483646 w 219"/>
                  <a:gd name="T11" fmla="*/ 2147483646 h 218"/>
                  <a:gd name="T12" fmla="*/ 2147483646 w 219"/>
                  <a:gd name="T13" fmla="*/ 2147483646 h 218"/>
                  <a:gd name="T14" fmla="*/ 2147483646 w 219"/>
                  <a:gd name="T15" fmla="*/ 2147483646 h 218"/>
                  <a:gd name="T16" fmla="*/ 2147483646 w 219"/>
                  <a:gd name="T17" fmla="*/ 2147483646 h 218"/>
                  <a:gd name="T18" fmla="*/ 2147483646 w 219"/>
                  <a:gd name="T19" fmla="*/ 2147483646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6" name="íşḷïḑe">
              <a:extLst>
                <a:ext uri="{FF2B5EF4-FFF2-40B4-BE49-F238E27FC236}">
                  <a16:creationId xmlns:a16="http://schemas.microsoft.com/office/drawing/2014/main" id="{F0940A33-BCA5-4A93-8D3F-766BDD8227D8}"/>
                </a:ext>
              </a:extLst>
            </p:cNvPr>
            <p:cNvGrpSpPr>
              <a:grpSpLocks/>
            </p:cNvGrpSpPr>
            <p:nvPr userDrawn="1"/>
          </p:nvGrpSpPr>
          <p:grpSpPr bwMode="auto">
            <a:xfrm>
              <a:off x="4894762" y="471192"/>
              <a:ext cx="4437911" cy="1614111"/>
              <a:chOff x="4412452" y="3106738"/>
              <a:chExt cx="2312689" cy="841148"/>
            </a:xfrm>
          </p:grpSpPr>
          <p:grpSp>
            <p:nvGrpSpPr>
              <p:cNvPr id="7" name="îṥľíḑé">
                <a:extLst>
                  <a:ext uri="{FF2B5EF4-FFF2-40B4-BE49-F238E27FC236}">
                    <a16:creationId xmlns:a16="http://schemas.microsoft.com/office/drawing/2014/main" id="{727990F3-AB3F-4532-BE5A-72335CDDF44F}"/>
                  </a:ext>
                </a:extLst>
              </p:cNvPr>
              <p:cNvGrpSpPr>
                <a:grpSpLocks/>
              </p:cNvGrpSpPr>
              <p:nvPr/>
            </p:nvGrpSpPr>
            <p:grpSpPr bwMode="auto">
              <a:xfrm>
                <a:off x="4422776" y="3106738"/>
                <a:ext cx="2293937" cy="617538"/>
                <a:chOff x="4422776" y="3106738"/>
                <a:chExt cx="2293937" cy="617538"/>
              </a:xfrm>
            </p:grpSpPr>
            <p:sp>
              <p:nvSpPr>
                <p:cNvPr id="24" name="išḻiḑé">
                  <a:extLst>
                    <a:ext uri="{FF2B5EF4-FFF2-40B4-BE49-F238E27FC236}">
                      <a16:creationId xmlns:a16="http://schemas.microsoft.com/office/drawing/2014/main" id="{660726B5-9D05-4199-ACF1-8A4FACB94AA1}"/>
                    </a:ext>
                  </a:extLst>
                </p:cNvPr>
                <p:cNvSpPr>
                  <a:spLocks/>
                </p:cNvSpPr>
                <p:nvPr/>
              </p:nvSpPr>
              <p:spPr bwMode="auto">
                <a:xfrm>
                  <a:off x="4811713" y="3200400"/>
                  <a:ext cx="49213" cy="100013"/>
                </a:xfrm>
                <a:custGeom>
                  <a:avLst/>
                  <a:gdLst>
                    <a:gd name="T0" fmla="*/ 0 w 15"/>
                    <a:gd name="T1" fmla="*/ 2147483646 h 30"/>
                    <a:gd name="T2" fmla="*/ 2147483646 w 15"/>
                    <a:gd name="T3" fmla="*/ 2147483646 h 30"/>
                    <a:gd name="T4" fmla="*/ 0 w 15"/>
                    <a:gd name="T5" fmla="*/ 2147483646 h 30"/>
                    <a:gd name="T6" fmla="*/ 2147483646 w 15"/>
                    <a:gd name="T7" fmla="*/ 2147483646 h 30"/>
                    <a:gd name="T8" fmla="*/ 2147483646 w 15"/>
                    <a:gd name="T9" fmla="*/ 2147483646 h 30"/>
                    <a:gd name="T10" fmla="*/ 2147483646 w 15"/>
                    <a:gd name="T11" fmla="*/ 2147483646 h 30"/>
                    <a:gd name="T12" fmla="*/ 2147483646 w 15"/>
                    <a:gd name="T13" fmla="*/ 2147483646 h 30"/>
                    <a:gd name="T14" fmla="*/ 2147483646 w 15"/>
                    <a:gd name="T15" fmla="*/ 0 h 30"/>
                    <a:gd name="T16" fmla="*/ 0 w 15"/>
                    <a:gd name="T17" fmla="*/ 2147483646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5" name="íṥľíďè">
                  <a:extLst>
                    <a:ext uri="{FF2B5EF4-FFF2-40B4-BE49-F238E27FC236}">
                      <a16:creationId xmlns:a16="http://schemas.microsoft.com/office/drawing/2014/main" id="{2B86511C-A15E-415F-A15A-9D7F7459B07A}"/>
                    </a:ext>
                  </a:extLst>
                </p:cNvPr>
                <p:cNvSpPr>
                  <a:spLocks/>
                </p:cNvSpPr>
                <p:nvPr/>
              </p:nvSpPr>
              <p:spPr bwMode="auto">
                <a:xfrm>
                  <a:off x="5221288" y="3184525"/>
                  <a:ext cx="36513" cy="122238"/>
                </a:xfrm>
                <a:custGeom>
                  <a:avLst/>
                  <a:gdLst>
                    <a:gd name="T0" fmla="*/ 0 w 11"/>
                    <a:gd name="T1" fmla="*/ 2147483646 h 37"/>
                    <a:gd name="T2" fmla="*/ 2147483646 w 11"/>
                    <a:gd name="T3" fmla="*/ 2147483646 h 37"/>
                    <a:gd name="T4" fmla="*/ 0 w 11"/>
                    <a:gd name="T5" fmla="*/ 2147483646 h 37"/>
                    <a:gd name="T6" fmla="*/ 0 w 11"/>
                    <a:gd name="T7" fmla="*/ 2147483646 h 37"/>
                    <a:gd name="T8" fmla="*/ 2147483646 w 11"/>
                    <a:gd name="T9" fmla="*/ 2147483646 h 37"/>
                    <a:gd name="T10" fmla="*/ 2147483646 w 11"/>
                    <a:gd name="T11" fmla="*/ 2147483646 h 37"/>
                    <a:gd name="T12" fmla="*/ 2147483646 w 11"/>
                    <a:gd name="T13" fmla="*/ 2147483646 h 37"/>
                    <a:gd name="T14" fmla="*/ 2147483646 w 11"/>
                    <a:gd name="T15" fmla="*/ 2147483646 h 37"/>
                    <a:gd name="T16" fmla="*/ 2147483646 w 11"/>
                    <a:gd name="T17" fmla="*/ 2147483646 h 37"/>
                    <a:gd name="T18" fmla="*/ 2147483646 w 11"/>
                    <a:gd name="T19" fmla="*/ 0 h 37"/>
                    <a:gd name="T20" fmla="*/ 0 w 11"/>
                    <a:gd name="T21" fmla="*/ 2147483646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6" name="íś1iḑe">
                  <a:extLst>
                    <a:ext uri="{FF2B5EF4-FFF2-40B4-BE49-F238E27FC236}">
                      <a16:creationId xmlns:a16="http://schemas.microsoft.com/office/drawing/2014/main" id="{29DC2304-DA9A-4152-8E34-FF1714F8339E}"/>
                    </a:ext>
                  </a:extLst>
                </p:cNvPr>
                <p:cNvSpPr>
                  <a:spLocks/>
                </p:cNvSpPr>
                <p:nvPr/>
              </p:nvSpPr>
              <p:spPr bwMode="auto">
                <a:xfrm>
                  <a:off x="4554538" y="3251200"/>
                  <a:ext cx="119063" cy="58738"/>
                </a:xfrm>
                <a:custGeom>
                  <a:avLst/>
                  <a:gdLst>
                    <a:gd name="T0" fmla="*/ 0 w 36"/>
                    <a:gd name="T1" fmla="*/ 2147483646 h 18"/>
                    <a:gd name="T2" fmla="*/ 2147483646 w 36"/>
                    <a:gd name="T3" fmla="*/ 2147483646 h 18"/>
                    <a:gd name="T4" fmla="*/ 2147483646 w 36"/>
                    <a:gd name="T5" fmla="*/ 2147483646 h 18"/>
                    <a:gd name="T6" fmla="*/ 2147483646 w 36"/>
                    <a:gd name="T7" fmla="*/ 2147483646 h 18"/>
                    <a:gd name="T8" fmla="*/ 2147483646 w 36"/>
                    <a:gd name="T9" fmla="*/ 2147483646 h 18"/>
                    <a:gd name="T10" fmla="*/ 2147483646 w 36"/>
                    <a:gd name="T11" fmla="*/ 2147483646 h 18"/>
                    <a:gd name="T12" fmla="*/ 2147483646 w 36"/>
                    <a:gd name="T13" fmla="*/ 2147483646 h 18"/>
                    <a:gd name="T14" fmla="*/ 2147483646 w 36"/>
                    <a:gd name="T15" fmla="*/ 2147483646 h 18"/>
                    <a:gd name="T16" fmla="*/ 2147483646 w 36"/>
                    <a:gd name="T17" fmla="*/ 2147483646 h 18"/>
                    <a:gd name="T18" fmla="*/ 2147483646 w 36"/>
                    <a:gd name="T19" fmla="*/ 2147483646 h 18"/>
                    <a:gd name="T20" fmla="*/ 2147483646 w 36"/>
                    <a:gd name="T21" fmla="*/ 0 h 18"/>
                    <a:gd name="T22" fmla="*/ 2147483646 w 36"/>
                    <a:gd name="T23" fmla="*/ 2147483646 h 18"/>
                    <a:gd name="T24" fmla="*/ 2147483646 w 36"/>
                    <a:gd name="T25" fmla="*/ 2147483646 h 18"/>
                    <a:gd name="T26" fmla="*/ 0 w 36"/>
                    <a:gd name="T27" fmla="*/ 2147483646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7" name="iṩ1iḋè">
                  <a:extLst>
                    <a:ext uri="{FF2B5EF4-FFF2-40B4-BE49-F238E27FC236}">
                      <a16:creationId xmlns:a16="http://schemas.microsoft.com/office/drawing/2014/main" id="{226115B9-9C6E-4B81-A912-F6CB38878F95}"/>
                    </a:ext>
                  </a:extLst>
                </p:cNvPr>
                <p:cNvSpPr>
                  <a:spLocks/>
                </p:cNvSpPr>
                <p:nvPr/>
              </p:nvSpPr>
              <p:spPr bwMode="auto">
                <a:xfrm>
                  <a:off x="6359526" y="3263900"/>
                  <a:ext cx="93663" cy="139700"/>
                </a:xfrm>
                <a:custGeom>
                  <a:avLst/>
                  <a:gdLst>
                    <a:gd name="T0" fmla="*/ 2147483646 w 28"/>
                    <a:gd name="T1" fmla="*/ 2147483646 h 42"/>
                    <a:gd name="T2" fmla="*/ 2147483646 w 28"/>
                    <a:gd name="T3" fmla="*/ 2147483646 h 42"/>
                    <a:gd name="T4" fmla="*/ 2147483646 w 28"/>
                    <a:gd name="T5" fmla="*/ 2147483646 h 42"/>
                    <a:gd name="T6" fmla="*/ 2147483646 w 28"/>
                    <a:gd name="T7" fmla="*/ 2147483646 h 42"/>
                    <a:gd name="T8" fmla="*/ 2147483646 w 28"/>
                    <a:gd name="T9" fmla="*/ 2147483646 h 42"/>
                    <a:gd name="T10" fmla="*/ 2147483646 w 28"/>
                    <a:gd name="T11" fmla="*/ 2147483646 h 42"/>
                    <a:gd name="T12" fmla="*/ 0 w 28"/>
                    <a:gd name="T13" fmla="*/ 2147483646 h 42"/>
                    <a:gd name="T14" fmla="*/ 0 w 28"/>
                    <a:gd name="T15" fmla="*/ 2147483646 h 42"/>
                    <a:gd name="T16" fmla="*/ 2147483646 w 28"/>
                    <a:gd name="T17" fmla="*/ 2147483646 h 42"/>
                    <a:gd name="T18" fmla="*/ 2147483646 w 28"/>
                    <a:gd name="T19" fmla="*/ 2147483646 h 42"/>
                    <a:gd name="T20" fmla="*/ 2147483646 w 28"/>
                    <a:gd name="T21" fmla="*/ 2147483646 h 42"/>
                    <a:gd name="T22" fmla="*/ 2147483646 w 28"/>
                    <a:gd name="T23" fmla="*/ 2147483646 h 42"/>
                    <a:gd name="T24" fmla="*/ 2147483646 w 28"/>
                    <a:gd name="T25" fmla="*/ 2147483646 h 42"/>
                    <a:gd name="T26" fmla="*/ 2147483646 w 28"/>
                    <a:gd name="T27" fmla="*/ 2147483646 h 42"/>
                    <a:gd name="T28" fmla="*/ 2147483646 w 28"/>
                    <a:gd name="T29" fmla="*/ 2147483646 h 42"/>
                    <a:gd name="T30" fmla="*/ 2147483646 w 28"/>
                    <a:gd name="T31" fmla="*/ 2147483646 h 42"/>
                    <a:gd name="T32" fmla="*/ 2147483646 w 28"/>
                    <a:gd name="T33" fmla="*/ 2147483646 h 42"/>
                    <a:gd name="T34" fmla="*/ 2147483646 w 28"/>
                    <a:gd name="T35" fmla="*/ 2147483646 h 42"/>
                    <a:gd name="T36" fmla="*/ 2147483646 w 28"/>
                    <a:gd name="T37" fmla="*/ 2147483646 h 42"/>
                    <a:gd name="T38" fmla="*/ 2147483646 w 28"/>
                    <a:gd name="T39" fmla="*/ 2147483646 h 42"/>
                    <a:gd name="T40" fmla="*/ 2147483646 w 28"/>
                    <a:gd name="T41" fmla="*/ 0 h 42"/>
                    <a:gd name="T42" fmla="*/ 2147483646 w 28"/>
                    <a:gd name="T43" fmla="*/ 2147483646 h 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8" name="íṩlïḓè">
                  <a:extLst>
                    <a:ext uri="{FF2B5EF4-FFF2-40B4-BE49-F238E27FC236}">
                      <a16:creationId xmlns:a16="http://schemas.microsoft.com/office/drawing/2014/main" id="{96726D86-F87D-4F67-83A4-22CE993DB067}"/>
                    </a:ext>
                  </a:extLst>
                </p:cNvPr>
                <p:cNvSpPr>
                  <a:spLocks/>
                </p:cNvSpPr>
                <p:nvPr/>
              </p:nvSpPr>
              <p:spPr bwMode="auto">
                <a:xfrm>
                  <a:off x="5826126" y="3273425"/>
                  <a:ext cx="223838" cy="293688"/>
                </a:xfrm>
                <a:custGeom>
                  <a:avLst/>
                  <a:gdLst>
                    <a:gd name="T0" fmla="*/ 2147483646 w 68"/>
                    <a:gd name="T1" fmla="*/ 2147483646 h 88"/>
                    <a:gd name="T2" fmla="*/ 2147483646 w 68"/>
                    <a:gd name="T3" fmla="*/ 2147483646 h 88"/>
                    <a:gd name="T4" fmla="*/ 2147483646 w 68"/>
                    <a:gd name="T5" fmla="*/ 2147483646 h 88"/>
                    <a:gd name="T6" fmla="*/ 2147483646 w 68"/>
                    <a:gd name="T7" fmla="*/ 2147483646 h 88"/>
                    <a:gd name="T8" fmla="*/ 2147483646 w 68"/>
                    <a:gd name="T9" fmla="*/ 0 h 88"/>
                    <a:gd name="T10" fmla="*/ 2147483646 w 68"/>
                    <a:gd name="T11" fmla="*/ 2147483646 h 88"/>
                    <a:gd name="T12" fmla="*/ 2147483646 w 68"/>
                    <a:gd name="T13" fmla="*/ 2147483646 h 88"/>
                    <a:gd name="T14" fmla="*/ 2147483646 w 68"/>
                    <a:gd name="T15" fmla="*/ 2147483646 h 88"/>
                    <a:gd name="T16" fmla="*/ 2147483646 w 68"/>
                    <a:gd name="T17" fmla="*/ 2147483646 h 88"/>
                    <a:gd name="T18" fmla="*/ 2147483646 w 68"/>
                    <a:gd name="T19" fmla="*/ 2147483646 h 88"/>
                    <a:gd name="T20" fmla="*/ 2147483646 w 68"/>
                    <a:gd name="T21" fmla="*/ 2147483646 h 88"/>
                    <a:gd name="T22" fmla="*/ 2147483646 w 68"/>
                    <a:gd name="T23" fmla="*/ 2147483646 h 88"/>
                    <a:gd name="T24" fmla="*/ 2147483646 w 68"/>
                    <a:gd name="T25" fmla="*/ 2147483646 h 88"/>
                    <a:gd name="T26" fmla="*/ 2147483646 w 68"/>
                    <a:gd name="T27" fmla="*/ 2147483646 h 88"/>
                    <a:gd name="T28" fmla="*/ 0 w 68"/>
                    <a:gd name="T29" fmla="*/ 2147483646 h 88"/>
                    <a:gd name="T30" fmla="*/ 2147483646 w 68"/>
                    <a:gd name="T31" fmla="*/ 2147483646 h 88"/>
                    <a:gd name="T32" fmla="*/ 2147483646 w 68"/>
                    <a:gd name="T33" fmla="*/ 2147483646 h 88"/>
                    <a:gd name="T34" fmla="*/ 2147483646 w 68"/>
                    <a:gd name="T35" fmla="*/ 2147483646 h 88"/>
                    <a:gd name="T36" fmla="*/ 2147483646 w 68"/>
                    <a:gd name="T37" fmla="*/ 2147483646 h 88"/>
                    <a:gd name="T38" fmla="*/ 2147483646 w 68"/>
                    <a:gd name="T39" fmla="*/ 2147483646 h 88"/>
                    <a:gd name="T40" fmla="*/ 2147483646 w 68"/>
                    <a:gd name="T41" fmla="*/ 2147483646 h 88"/>
                    <a:gd name="T42" fmla="*/ 2147483646 w 68"/>
                    <a:gd name="T43" fmla="*/ 2147483646 h 88"/>
                    <a:gd name="T44" fmla="*/ 2147483646 w 68"/>
                    <a:gd name="T45" fmla="*/ 2147483646 h 88"/>
                    <a:gd name="T46" fmla="*/ 2147483646 w 68"/>
                    <a:gd name="T47" fmla="*/ 2147483646 h 88"/>
                    <a:gd name="T48" fmla="*/ 2147483646 w 68"/>
                    <a:gd name="T49" fmla="*/ 2147483646 h 88"/>
                    <a:gd name="T50" fmla="*/ 2147483646 w 68"/>
                    <a:gd name="T51" fmla="*/ 2147483646 h 88"/>
                    <a:gd name="T52" fmla="*/ 2147483646 w 68"/>
                    <a:gd name="T53" fmla="*/ 2147483646 h 88"/>
                    <a:gd name="T54" fmla="*/ 2147483646 w 68"/>
                    <a:gd name="T55" fmla="*/ 2147483646 h 88"/>
                    <a:gd name="T56" fmla="*/ 2147483646 w 68"/>
                    <a:gd name="T57" fmla="*/ 2147483646 h 88"/>
                    <a:gd name="T58" fmla="*/ 2147483646 w 68"/>
                    <a:gd name="T59" fmla="*/ 2147483646 h 88"/>
                    <a:gd name="T60" fmla="*/ 2147483646 w 68"/>
                    <a:gd name="T61" fmla="*/ 2147483646 h 88"/>
                    <a:gd name="T62" fmla="*/ 2147483646 w 68"/>
                    <a:gd name="T63" fmla="*/ 2147483646 h 88"/>
                    <a:gd name="T64" fmla="*/ 2147483646 w 68"/>
                    <a:gd name="T65" fmla="*/ 2147483646 h 88"/>
                    <a:gd name="T66" fmla="*/ 2147483646 w 68"/>
                    <a:gd name="T67" fmla="*/ 2147483646 h 88"/>
                    <a:gd name="T68" fmla="*/ 2147483646 w 68"/>
                    <a:gd name="T69" fmla="*/ 2147483646 h 88"/>
                    <a:gd name="T70" fmla="*/ 2147483646 w 68"/>
                    <a:gd name="T71" fmla="*/ 2147483646 h 88"/>
                    <a:gd name="T72" fmla="*/ 2147483646 w 68"/>
                    <a:gd name="T73" fmla="*/ 2147483646 h 88"/>
                    <a:gd name="T74" fmla="*/ 2147483646 w 68"/>
                    <a:gd name="T75" fmla="*/ 2147483646 h 88"/>
                    <a:gd name="T76" fmla="*/ 2147483646 w 68"/>
                    <a:gd name="T77" fmla="*/ 2147483646 h 88"/>
                    <a:gd name="T78" fmla="*/ 2147483646 w 68"/>
                    <a:gd name="T79" fmla="*/ 2147483646 h 88"/>
                    <a:gd name="T80" fmla="*/ 2147483646 w 68"/>
                    <a:gd name="T81" fmla="*/ 2147483646 h 88"/>
                    <a:gd name="T82" fmla="*/ 2147483646 w 68"/>
                    <a:gd name="T83" fmla="*/ 2147483646 h 88"/>
                    <a:gd name="T84" fmla="*/ 2147483646 w 68"/>
                    <a:gd name="T85" fmla="*/ 2147483646 h 88"/>
                    <a:gd name="T86" fmla="*/ 2147483646 w 68"/>
                    <a:gd name="T87" fmla="*/ 2147483646 h 88"/>
                    <a:gd name="T88" fmla="*/ 2147483646 w 68"/>
                    <a:gd name="T89" fmla="*/ 2147483646 h 88"/>
                    <a:gd name="T90" fmla="*/ 2147483646 w 68"/>
                    <a:gd name="T91" fmla="*/ 2147483646 h 88"/>
                    <a:gd name="T92" fmla="*/ 2147483646 w 68"/>
                    <a:gd name="T93" fmla="*/ 2147483646 h 8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9" name="ísḷïďè">
                  <a:extLst>
                    <a:ext uri="{FF2B5EF4-FFF2-40B4-BE49-F238E27FC236}">
                      <a16:creationId xmlns:a16="http://schemas.microsoft.com/office/drawing/2014/main" id="{CF3F0AD2-2A70-4A3C-9536-12CE10FBD1CF}"/>
                    </a:ext>
                  </a:extLst>
                </p:cNvPr>
                <p:cNvSpPr>
                  <a:spLocks/>
                </p:cNvSpPr>
                <p:nvPr/>
              </p:nvSpPr>
              <p:spPr bwMode="auto">
                <a:xfrm>
                  <a:off x="4518026" y="3506788"/>
                  <a:ext cx="53975" cy="71438"/>
                </a:xfrm>
                <a:custGeom>
                  <a:avLst/>
                  <a:gdLst>
                    <a:gd name="T0" fmla="*/ 2147483646 w 16"/>
                    <a:gd name="T1" fmla="*/ 2147483646 h 21"/>
                    <a:gd name="T2" fmla="*/ 2147483646 w 16"/>
                    <a:gd name="T3" fmla="*/ 2147483646 h 21"/>
                    <a:gd name="T4" fmla="*/ 2147483646 w 16"/>
                    <a:gd name="T5" fmla="*/ 2147483646 h 21"/>
                    <a:gd name="T6" fmla="*/ 2147483646 w 16"/>
                    <a:gd name="T7" fmla="*/ 0 h 21"/>
                    <a:gd name="T8" fmla="*/ 2147483646 w 16"/>
                    <a:gd name="T9" fmla="*/ 2147483646 h 21"/>
                    <a:gd name="T10" fmla="*/ 2147483646 w 16"/>
                    <a:gd name="T11" fmla="*/ 2147483646 h 21"/>
                    <a:gd name="T12" fmla="*/ 2147483646 w 16"/>
                    <a:gd name="T13" fmla="*/ 2147483646 h 21"/>
                    <a:gd name="T14" fmla="*/ 2147483646 w 16"/>
                    <a:gd name="T15" fmla="*/ 2147483646 h 21"/>
                    <a:gd name="T16" fmla="*/ 0 w 16"/>
                    <a:gd name="T17" fmla="*/ 2147483646 h 21"/>
                    <a:gd name="T18" fmla="*/ 2147483646 w 16"/>
                    <a:gd name="T19" fmla="*/ 2147483646 h 21"/>
                    <a:gd name="T20" fmla="*/ 2147483646 w 16"/>
                    <a:gd name="T21" fmla="*/ 2147483646 h 21"/>
                    <a:gd name="T22" fmla="*/ 2147483646 w 16"/>
                    <a:gd name="T23" fmla="*/ 2147483646 h 21"/>
                    <a:gd name="T24" fmla="*/ 2147483646 w 16"/>
                    <a:gd name="T25" fmla="*/ 2147483646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0" name="îṧļîḓé">
                  <a:extLst>
                    <a:ext uri="{FF2B5EF4-FFF2-40B4-BE49-F238E27FC236}">
                      <a16:creationId xmlns:a16="http://schemas.microsoft.com/office/drawing/2014/main" id="{EAFDC6B4-7DEF-4DAA-B81E-F0A7085EE0D5}"/>
                    </a:ext>
                  </a:extLst>
                </p:cNvPr>
                <p:cNvSpPr>
                  <a:spLocks/>
                </p:cNvSpPr>
                <p:nvPr/>
              </p:nvSpPr>
              <p:spPr bwMode="auto">
                <a:xfrm>
                  <a:off x="5319713" y="3133725"/>
                  <a:ext cx="222250" cy="500063"/>
                </a:xfrm>
                <a:custGeom>
                  <a:avLst/>
                  <a:gdLst>
                    <a:gd name="T0" fmla="*/ 2147483646 w 67"/>
                    <a:gd name="T1" fmla="*/ 2147483646 h 150"/>
                    <a:gd name="T2" fmla="*/ 2147483646 w 67"/>
                    <a:gd name="T3" fmla="*/ 2147483646 h 150"/>
                    <a:gd name="T4" fmla="*/ 2147483646 w 67"/>
                    <a:gd name="T5" fmla="*/ 2147483646 h 150"/>
                    <a:gd name="T6" fmla="*/ 2147483646 w 67"/>
                    <a:gd name="T7" fmla="*/ 2147483646 h 150"/>
                    <a:gd name="T8" fmla="*/ 2147483646 w 67"/>
                    <a:gd name="T9" fmla="*/ 2147483646 h 150"/>
                    <a:gd name="T10" fmla="*/ 2147483646 w 67"/>
                    <a:gd name="T11" fmla="*/ 2147483646 h 150"/>
                    <a:gd name="T12" fmla="*/ 2147483646 w 67"/>
                    <a:gd name="T13" fmla="*/ 2147483646 h 150"/>
                    <a:gd name="T14" fmla="*/ 2147483646 w 67"/>
                    <a:gd name="T15" fmla="*/ 2147483646 h 150"/>
                    <a:gd name="T16" fmla="*/ 2147483646 w 67"/>
                    <a:gd name="T17" fmla="*/ 2147483646 h 150"/>
                    <a:gd name="T18" fmla="*/ 2147483646 w 67"/>
                    <a:gd name="T19" fmla="*/ 2147483646 h 150"/>
                    <a:gd name="T20" fmla="*/ 2147483646 w 67"/>
                    <a:gd name="T21" fmla="*/ 2147483646 h 150"/>
                    <a:gd name="T22" fmla="*/ 2147483646 w 67"/>
                    <a:gd name="T23" fmla="*/ 2147483646 h 150"/>
                    <a:gd name="T24" fmla="*/ 2147483646 w 67"/>
                    <a:gd name="T25" fmla="*/ 2147483646 h 150"/>
                    <a:gd name="T26" fmla="*/ 2147483646 w 67"/>
                    <a:gd name="T27" fmla="*/ 2147483646 h 150"/>
                    <a:gd name="T28" fmla="*/ 2147483646 w 67"/>
                    <a:gd name="T29" fmla="*/ 2147483646 h 150"/>
                    <a:gd name="T30" fmla="*/ 2147483646 w 67"/>
                    <a:gd name="T31" fmla="*/ 2147483646 h 150"/>
                    <a:gd name="T32" fmla="*/ 2147483646 w 67"/>
                    <a:gd name="T33" fmla="*/ 2147483646 h 150"/>
                    <a:gd name="T34" fmla="*/ 2147483646 w 67"/>
                    <a:gd name="T35" fmla="*/ 2147483646 h 150"/>
                    <a:gd name="T36" fmla="*/ 2147483646 w 67"/>
                    <a:gd name="T37" fmla="*/ 2147483646 h 150"/>
                    <a:gd name="T38" fmla="*/ 2147483646 w 67"/>
                    <a:gd name="T39" fmla="*/ 2147483646 h 150"/>
                    <a:gd name="T40" fmla="*/ 2147483646 w 67"/>
                    <a:gd name="T41" fmla="*/ 2147483646 h 150"/>
                    <a:gd name="T42" fmla="*/ 2147483646 w 67"/>
                    <a:gd name="T43" fmla="*/ 2147483646 h 150"/>
                    <a:gd name="T44" fmla="*/ 2147483646 w 67"/>
                    <a:gd name="T45" fmla="*/ 2147483646 h 150"/>
                    <a:gd name="T46" fmla="*/ 2147483646 w 67"/>
                    <a:gd name="T47" fmla="*/ 2147483646 h 150"/>
                    <a:gd name="T48" fmla="*/ 2147483646 w 67"/>
                    <a:gd name="T49" fmla="*/ 2147483646 h 150"/>
                    <a:gd name="T50" fmla="*/ 2147483646 w 67"/>
                    <a:gd name="T51" fmla="*/ 2147483646 h 150"/>
                    <a:gd name="T52" fmla="*/ 2147483646 w 67"/>
                    <a:gd name="T53" fmla="*/ 2147483646 h 150"/>
                    <a:gd name="T54" fmla="*/ 2147483646 w 67"/>
                    <a:gd name="T55" fmla="*/ 2147483646 h 150"/>
                    <a:gd name="T56" fmla="*/ 2147483646 w 67"/>
                    <a:gd name="T57" fmla="*/ 2147483646 h 150"/>
                    <a:gd name="T58" fmla="*/ 2147483646 w 67"/>
                    <a:gd name="T59" fmla="*/ 2147483646 h 150"/>
                    <a:gd name="T60" fmla="*/ 2147483646 w 67"/>
                    <a:gd name="T61" fmla="*/ 2147483646 h 150"/>
                    <a:gd name="T62" fmla="*/ 2147483646 w 67"/>
                    <a:gd name="T63" fmla="*/ 2147483646 h 150"/>
                    <a:gd name="T64" fmla="*/ 2147483646 w 67"/>
                    <a:gd name="T65" fmla="*/ 2147483646 h 150"/>
                    <a:gd name="T66" fmla="*/ 2147483646 w 67"/>
                    <a:gd name="T67" fmla="*/ 2147483646 h 150"/>
                    <a:gd name="T68" fmla="*/ 2147483646 w 67"/>
                    <a:gd name="T69" fmla="*/ 2147483646 h 150"/>
                    <a:gd name="T70" fmla="*/ 2147483646 w 67"/>
                    <a:gd name="T71" fmla="*/ 2147483646 h 150"/>
                    <a:gd name="T72" fmla="*/ 2147483646 w 67"/>
                    <a:gd name="T73" fmla="*/ 2147483646 h 150"/>
                    <a:gd name="T74" fmla="*/ 2147483646 w 67"/>
                    <a:gd name="T75" fmla="*/ 2147483646 h 150"/>
                    <a:gd name="T76" fmla="*/ 2147483646 w 67"/>
                    <a:gd name="T77" fmla="*/ 2147483646 h 150"/>
                    <a:gd name="T78" fmla="*/ 2147483646 w 67"/>
                    <a:gd name="T79" fmla="*/ 2147483646 h 150"/>
                    <a:gd name="T80" fmla="*/ 2147483646 w 67"/>
                    <a:gd name="T81" fmla="*/ 2147483646 h 150"/>
                    <a:gd name="T82" fmla="*/ 2147483646 w 67"/>
                    <a:gd name="T83" fmla="*/ 2147483646 h 150"/>
                    <a:gd name="T84" fmla="*/ 2147483646 w 67"/>
                    <a:gd name="T85" fmla="*/ 2147483646 h 150"/>
                    <a:gd name="T86" fmla="*/ 2147483646 w 67"/>
                    <a:gd name="T87" fmla="*/ 2147483646 h 150"/>
                    <a:gd name="T88" fmla="*/ 2147483646 w 67"/>
                    <a:gd name="T89" fmla="*/ 2147483646 h 150"/>
                    <a:gd name="T90" fmla="*/ 2147483646 w 67"/>
                    <a:gd name="T91" fmla="*/ 2147483646 h 150"/>
                    <a:gd name="T92" fmla="*/ 2147483646 w 67"/>
                    <a:gd name="T93" fmla="*/ 2147483646 h 150"/>
                    <a:gd name="T94" fmla="*/ 2147483646 w 67"/>
                    <a:gd name="T95" fmla="*/ 2147483646 h 150"/>
                    <a:gd name="T96" fmla="*/ 2147483646 w 67"/>
                    <a:gd name="T97" fmla="*/ 2147483646 h 150"/>
                    <a:gd name="T98" fmla="*/ 2147483646 w 67"/>
                    <a:gd name="T99" fmla="*/ 2147483646 h 150"/>
                    <a:gd name="T100" fmla="*/ 2147483646 w 67"/>
                    <a:gd name="T101" fmla="*/ 2147483646 h 150"/>
                    <a:gd name="T102" fmla="*/ 2147483646 w 67"/>
                    <a:gd name="T103" fmla="*/ 2147483646 h 1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1" name="iSļïḑé">
                  <a:extLst>
                    <a:ext uri="{FF2B5EF4-FFF2-40B4-BE49-F238E27FC236}">
                      <a16:creationId xmlns:a16="http://schemas.microsoft.com/office/drawing/2014/main" id="{2931463B-A199-4EB9-A635-F2803DAC8D91}"/>
                    </a:ext>
                  </a:extLst>
                </p:cNvPr>
                <p:cNvSpPr>
                  <a:spLocks/>
                </p:cNvSpPr>
                <p:nvPr/>
              </p:nvSpPr>
              <p:spPr bwMode="auto">
                <a:xfrm>
                  <a:off x="4422776" y="3106738"/>
                  <a:ext cx="412750" cy="596900"/>
                </a:xfrm>
                <a:custGeom>
                  <a:avLst/>
                  <a:gdLst>
                    <a:gd name="T0" fmla="*/ 2147483646 w 125"/>
                    <a:gd name="T1" fmla="*/ 2147483646 h 179"/>
                    <a:gd name="T2" fmla="*/ 2147483646 w 125"/>
                    <a:gd name="T3" fmla="*/ 2147483646 h 179"/>
                    <a:gd name="T4" fmla="*/ 2147483646 w 125"/>
                    <a:gd name="T5" fmla="*/ 2147483646 h 179"/>
                    <a:gd name="T6" fmla="*/ 2147483646 w 125"/>
                    <a:gd name="T7" fmla="*/ 2147483646 h 179"/>
                    <a:gd name="T8" fmla="*/ 2147483646 w 125"/>
                    <a:gd name="T9" fmla="*/ 2147483646 h 179"/>
                    <a:gd name="T10" fmla="*/ 2147483646 w 125"/>
                    <a:gd name="T11" fmla="*/ 2147483646 h 179"/>
                    <a:gd name="T12" fmla="*/ 2147483646 w 125"/>
                    <a:gd name="T13" fmla="*/ 2147483646 h 179"/>
                    <a:gd name="T14" fmla="*/ 2147483646 w 125"/>
                    <a:gd name="T15" fmla="*/ 2147483646 h 179"/>
                    <a:gd name="T16" fmla="*/ 2147483646 w 125"/>
                    <a:gd name="T17" fmla="*/ 2147483646 h 179"/>
                    <a:gd name="T18" fmla="*/ 2147483646 w 125"/>
                    <a:gd name="T19" fmla="*/ 2147483646 h 179"/>
                    <a:gd name="T20" fmla="*/ 2147483646 w 125"/>
                    <a:gd name="T21" fmla="*/ 2147483646 h 179"/>
                    <a:gd name="T22" fmla="*/ 2147483646 w 125"/>
                    <a:gd name="T23" fmla="*/ 0 h 179"/>
                    <a:gd name="T24" fmla="*/ 2147483646 w 125"/>
                    <a:gd name="T25" fmla="*/ 0 h 179"/>
                    <a:gd name="T26" fmla="*/ 2147483646 w 125"/>
                    <a:gd name="T27" fmla="*/ 2147483646 h 179"/>
                    <a:gd name="T28" fmla="*/ 2147483646 w 125"/>
                    <a:gd name="T29" fmla="*/ 2147483646 h 179"/>
                    <a:gd name="T30" fmla="*/ 2147483646 w 125"/>
                    <a:gd name="T31" fmla="*/ 2147483646 h 179"/>
                    <a:gd name="T32" fmla="*/ 2147483646 w 125"/>
                    <a:gd name="T33" fmla="*/ 2147483646 h 179"/>
                    <a:gd name="T34" fmla="*/ 0 w 125"/>
                    <a:gd name="T35" fmla="*/ 2147483646 h 179"/>
                    <a:gd name="T36" fmla="*/ 2147483646 w 125"/>
                    <a:gd name="T37" fmla="*/ 2147483646 h 179"/>
                    <a:gd name="T38" fmla="*/ 2147483646 w 125"/>
                    <a:gd name="T39" fmla="*/ 2147483646 h 179"/>
                    <a:gd name="T40" fmla="*/ 2147483646 w 125"/>
                    <a:gd name="T41" fmla="*/ 2147483646 h 179"/>
                    <a:gd name="T42" fmla="*/ 2147483646 w 125"/>
                    <a:gd name="T43" fmla="*/ 2147483646 h 179"/>
                    <a:gd name="T44" fmla="*/ 2147483646 w 125"/>
                    <a:gd name="T45" fmla="*/ 2147483646 h 179"/>
                    <a:gd name="T46" fmla="*/ 2147483646 w 125"/>
                    <a:gd name="T47" fmla="*/ 2147483646 h 179"/>
                    <a:gd name="T48" fmla="*/ 2147483646 w 125"/>
                    <a:gd name="T49" fmla="*/ 2147483646 h 179"/>
                    <a:gd name="T50" fmla="*/ 2147483646 w 125"/>
                    <a:gd name="T51" fmla="*/ 2147483646 h 179"/>
                    <a:gd name="T52" fmla="*/ 2147483646 w 125"/>
                    <a:gd name="T53" fmla="*/ 2147483646 h 179"/>
                    <a:gd name="T54" fmla="*/ 2147483646 w 125"/>
                    <a:gd name="T55" fmla="*/ 2147483646 h 179"/>
                    <a:gd name="T56" fmla="*/ 2147483646 w 125"/>
                    <a:gd name="T57" fmla="*/ 2147483646 h 179"/>
                    <a:gd name="T58" fmla="*/ 2147483646 w 125"/>
                    <a:gd name="T59" fmla="*/ 2147483646 h 179"/>
                    <a:gd name="T60" fmla="*/ 2147483646 w 125"/>
                    <a:gd name="T61" fmla="*/ 2147483646 h 179"/>
                    <a:gd name="T62" fmla="*/ 2147483646 w 125"/>
                    <a:gd name="T63" fmla="*/ 2147483646 h 179"/>
                    <a:gd name="T64" fmla="*/ 2147483646 w 125"/>
                    <a:gd name="T65" fmla="*/ 2147483646 h 179"/>
                    <a:gd name="T66" fmla="*/ 2147483646 w 125"/>
                    <a:gd name="T67" fmla="*/ 2147483646 h 179"/>
                    <a:gd name="T68" fmla="*/ 2147483646 w 125"/>
                    <a:gd name="T69" fmla="*/ 2147483646 h 179"/>
                    <a:gd name="T70" fmla="*/ 2147483646 w 125"/>
                    <a:gd name="T71" fmla="*/ 2147483646 h 179"/>
                    <a:gd name="T72" fmla="*/ 2147483646 w 125"/>
                    <a:gd name="T73" fmla="*/ 2147483646 h 179"/>
                    <a:gd name="T74" fmla="*/ 2147483646 w 125"/>
                    <a:gd name="T75" fmla="*/ 2147483646 h 179"/>
                    <a:gd name="T76" fmla="*/ 2147483646 w 125"/>
                    <a:gd name="T77" fmla="*/ 2147483646 h 179"/>
                    <a:gd name="T78" fmla="*/ 2147483646 w 125"/>
                    <a:gd name="T79" fmla="*/ 2147483646 h 179"/>
                    <a:gd name="T80" fmla="*/ 2147483646 w 125"/>
                    <a:gd name="T81" fmla="*/ 2147483646 h 179"/>
                    <a:gd name="T82" fmla="*/ 2147483646 w 125"/>
                    <a:gd name="T83" fmla="*/ 2147483646 h 179"/>
                    <a:gd name="T84" fmla="*/ 2147483646 w 125"/>
                    <a:gd name="T85" fmla="*/ 2147483646 h 179"/>
                    <a:gd name="T86" fmla="*/ 2147483646 w 125"/>
                    <a:gd name="T87" fmla="*/ 2147483646 h 179"/>
                    <a:gd name="T88" fmla="*/ 2147483646 w 125"/>
                    <a:gd name="T89" fmla="*/ 2147483646 h 179"/>
                    <a:gd name="T90" fmla="*/ 2147483646 w 125"/>
                    <a:gd name="T91" fmla="*/ 2147483646 h 179"/>
                    <a:gd name="T92" fmla="*/ 2147483646 w 125"/>
                    <a:gd name="T93" fmla="*/ 2147483646 h 179"/>
                    <a:gd name="T94" fmla="*/ 2147483646 w 125"/>
                    <a:gd name="T95" fmla="*/ 2147483646 h 179"/>
                    <a:gd name="T96" fmla="*/ 2147483646 w 125"/>
                    <a:gd name="T97" fmla="*/ 2147483646 h 179"/>
                    <a:gd name="T98" fmla="*/ 2147483646 w 125"/>
                    <a:gd name="T99" fmla="*/ 2147483646 h 179"/>
                    <a:gd name="T100" fmla="*/ 2147483646 w 125"/>
                    <a:gd name="T101" fmla="*/ 2147483646 h 17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2" name="íšlïďè">
                  <a:extLst>
                    <a:ext uri="{FF2B5EF4-FFF2-40B4-BE49-F238E27FC236}">
                      <a16:creationId xmlns:a16="http://schemas.microsoft.com/office/drawing/2014/main" id="{0852560A-E0D2-4DDB-9BCE-395B53577897}"/>
                    </a:ext>
                  </a:extLst>
                </p:cNvPr>
                <p:cNvSpPr>
                  <a:spLocks/>
                </p:cNvSpPr>
                <p:nvPr/>
              </p:nvSpPr>
              <p:spPr bwMode="auto">
                <a:xfrm>
                  <a:off x="5478463" y="3581400"/>
                  <a:ext cx="46038" cy="76200"/>
                </a:xfrm>
                <a:custGeom>
                  <a:avLst/>
                  <a:gdLst>
                    <a:gd name="T0" fmla="*/ 2147483646 w 14"/>
                    <a:gd name="T1" fmla="*/ 2147483646 h 23"/>
                    <a:gd name="T2" fmla="*/ 2147483646 w 14"/>
                    <a:gd name="T3" fmla="*/ 2147483646 h 23"/>
                    <a:gd name="T4" fmla="*/ 2147483646 w 14"/>
                    <a:gd name="T5" fmla="*/ 0 h 23"/>
                    <a:gd name="T6" fmla="*/ 0 w 14"/>
                    <a:gd name="T7" fmla="*/ 2147483646 h 23"/>
                    <a:gd name="T8" fmla="*/ 2147483646 w 14"/>
                    <a:gd name="T9" fmla="*/ 2147483646 h 23"/>
                    <a:gd name="T10" fmla="*/ 2147483646 w 14"/>
                    <a:gd name="T11" fmla="*/ 2147483646 h 23"/>
                    <a:gd name="T12" fmla="*/ 2147483646 w 14"/>
                    <a:gd name="T13" fmla="*/ 2147483646 h 23"/>
                    <a:gd name="T14" fmla="*/ 2147483646 w 14"/>
                    <a:gd name="T15" fmla="*/ 2147483646 h 23"/>
                    <a:gd name="T16" fmla="*/ 2147483646 w 14"/>
                    <a:gd name="T17" fmla="*/ 2147483646 h 23"/>
                    <a:gd name="T18" fmla="*/ 2147483646 w 14"/>
                    <a:gd name="T19" fmla="*/ 2147483646 h 23"/>
                    <a:gd name="T20" fmla="*/ 2147483646 w 14"/>
                    <a:gd name="T21" fmla="*/ 2147483646 h 23"/>
                    <a:gd name="T22" fmla="*/ 2147483646 w 14"/>
                    <a:gd name="T23" fmla="*/ 2147483646 h 23"/>
                    <a:gd name="T24" fmla="*/ 2147483646 w 14"/>
                    <a:gd name="T25" fmla="*/ 2147483646 h 23"/>
                    <a:gd name="T26" fmla="*/ 2147483646 w 14"/>
                    <a:gd name="T27" fmla="*/ 2147483646 h 2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3" name="işḷîḑe">
                  <a:extLst>
                    <a:ext uri="{FF2B5EF4-FFF2-40B4-BE49-F238E27FC236}">
                      <a16:creationId xmlns:a16="http://schemas.microsoft.com/office/drawing/2014/main" id="{83C336D4-2151-4D41-AAEE-C75D345C877B}"/>
                    </a:ext>
                  </a:extLst>
                </p:cNvPr>
                <p:cNvSpPr>
                  <a:spLocks/>
                </p:cNvSpPr>
                <p:nvPr/>
              </p:nvSpPr>
              <p:spPr bwMode="auto">
                <a:xfrm>
                  <a:off x="6310313" y="3136900"/>
                  <a:ext cx="406400" cy="554038"/>
                </a:xfrm>
                <a:custGeom>
                  <a:avLst/>
                  <a:gdLst>
                    <a:gd name="T0" fmla="*/ 2147483646 w 123"/>
                    <a:gd name="T1" fmla="*/ 2147483646 h 166"/>
                    <a:gd name="T2" fmla="*/ 2147483646 w 123"/>
                    <a:gd name="T3" fmla="*/ 0 h 166"/>
                    <a:gd name="T4" fmla="*/ 2147483646 w 123"/>
                    <a:gd name="T5" fmla="*/ 2147483646 h 166"/>
                    <a:gd name="T6" fmla="*/ 2147483646 w 123"/>
                    <a:gd name="T7" fmla="*/ 2147483646 h 166"/>
                    <a:gd name="T8" fmla="*/ 2147483646 w 123"/>
                    <a:gd name="T9" fmla="*/ 2147483646 h 166"/>
                    <a:gd name="T10" fmla="*/ 2147483646 w 123"/>
                    <a:gd name="T11" fmla="*/ 2147483646 h 166"/>
                    <a:gd name="T12" fmla="*/ 2147483646 w 123"/>
                    <a:gd name="T13" fmla="*/ 2147483646 h 166"/>
                    <a:gd name="T14" fmla="*/ 2147483646 w 123"/>
                    <a:gd name="T15" fmla="*/ 2147483646 h 166"/>
                    <a:gd name="T16" fmla="*/ 2147483646 w 123"/>
                    <a:gd name="T17" fmla="*/ 2147483646 h 166"/>
                    <a:gd name="T18" fmla="*/ 2147483646 w 123"/>
                    <a:gd name="T19" fmla="*/ 2147483646 h 166"/>
                    <a:gd name="T20" fmla="*/ 2147483646 w 123"/>
                    <a:gd name="T21" fmla="*/ 2147483646 h 166"/>
                    <a:gd name="T22" fmla="*/ 2147483646 w 123"/>
                    <a:gd name="T23" fmla="*/ 2147483646 h 166"/>
                    <a:gd name="T24" fmla="*/ 2147483646 w 123"/>
                    <a:gd name="T25" fmla="*/ 2147483646 h 166"/>
                    <a:gd name="T26" fmla="*/ 2147483646 w 123"/>
                    <a:gd name="T27" fmla="*/ 2147483646 h 166"/>
                    <a:gd name="T28" fmla="*/ 2147483646 w 123"/>
                    <a:gd name="T29" fmla="*/ 2147483646 h 166"/>
                    <a:gd name="T30" fmla="*/ 2147483646 w 123"/>
                    <a:gd name="T31" fmla="*/ 2147483646 h 166"/>
                    <a:gd name="T32" fmla="*/ 2147483646 w 123"/>
                    <a:gd name="T33" fmla="*/ 2147483646 h 166"/>
                    <a:gd name="T34" fmla="*/ 2147483646 w 123"/>
                    <a:gd name="T35" fmla="*/ 2147483646 h 166"/>
                    <a:gd name="T36" fmla="*/ 2147483646 w 123"/>
                    <a:gd name="T37" fmla="*/ 2147483646 h 166"/>
                    <a:gd name="T38" fmla="*/ 2147483646 w 123"/>
                    <a:gd name="T39" fmla="*/ 2147483646 h 166"/>
                    <a:gd name="T40" fmla="*/ 2147483646 w 123"/>
                    <a:gd name="T41" fmla="*/ 2147483646 h 166"/>
                    <a:gd name="T42" fmla="*/ 2147483646 w 123"/>
                    <a:gd name="T43" fmla="*/ 2147483646 h 166"/>
                    <a:gd name="T44" fmla="*/ 2147483646 w 123"/>
                    <a:gd name="T45" fmla="*/ 2147483646 h 166"/>
                    <a:gd name="T46" fmla="*/ 2147483646 w 123"/>
                    <a:gd name="T47" fmla="*/ 2147483646 h 166"/>
                    <a:gd name="T48" fmla="*/ 2147483646 w 123"/>
                    <a:gd name="T49" fmla="*/ 2147483646 h 166"/>
                    <a:gd name="T50" fmla="*/ 2147483646 w 123"/>
                    <a:gd name="T51" fmla="*/ 2147483646 h 166"/>
                    <a:gd name="T52" fmla="*/ 2147483646 w 123"/>
                    <a:gd name="T53" fmla="*/ 2147483646 h 166"/>
                    <a:gd name="T54" fmla="*/ 2147483646 w 123"/>
                    <a:gd name="T55" fmla="*/ 2147483646 h 166"/>
                    <a:gd name="T56" fmla="*/ 2147483646 w 123"/>
                    <a:gd name="T57" fmla="*/ 2147483646 h 166"/>
                    <a:gd name="T58" fmla="*/ 2147483646 w 123"/>
                    <a:gd name="T59" fmla="*/ 2147483646 h 166"/>
                    <a:gd name="T60" fmla="*/ 2147483646 w 123"/>
                    <a:gd name="T61" fmla="*/ 2147483646 h 166"/>
                    <a:gd name="T62" fmla="*/ 2147483646 w 123"/>
                    <a:gd name="T63" fmla="*/ 2147483646 h 166"/>
                    <a:gd name="T64" fmla="*/ 2147483646 w 123"/>
                    <a:gd name="T65" fmla="*/ 2147483646 h 166"/>
                    <a:gd name="T66" fmla="*/ 2147483646 w 123"/>
                    <a:gd name="T67" fmla="*/ 2147483646 h 166"/>
                    <a:gd name="T68" fmla="*/ 2147483646 w 123"/>
                    <a:gd name="T69" fmla="*/ 2147483646 h 166"/>
                    <a:gd name="T70" fmla="*/ 2147483646 w 123"/>
                    <a:gd name="T71" fmla="*/ 2147483646 h 166"/>
                    <a:gd name="T72" fmla="*/ 2147483646 w 123"/>
                    <a:gd name="T73" fmla="*/ 2147483646 h 166"/>
                    <a:gd name="T74" fmla="*/ 2147483646 w 123"/>
                    <a:gd name="T75" fmla="*/ 2147483646 h 166"/>
                    <a:gd name="T76" fmla="*/ 2147483646 w 123"/>
                    <a:gd name="T77" fmla="*/ 2147483646 h 166"/>
                    <a:gd name="T78" fmla="*/ 2147483646 w 123"/>
                    <a:gd name="T79" fmla="*/ 2147483646 h 166"/>
                    <a:gd name="T80" fmla="*/ 2147483646 w 123"/>
                    <a:gd name="T81" fmla="*/ 2147483646 h 166"/>
                    <a:gd name="T82" fmla="*/ 2147483646 w 123"/>
                    <a:gd name="T83" fmla="*/ 2147483646 h 166"/>
                    <a:gd name="T84" fmla="*/ 2147483646 w 123"/>
                    <a:gd name="T85" fmla="*/ 2147483646 h 166"/>
                    <a:gd name="T86" fmla="*/ 2147483646 w 123"/>
                    <a:gd name="T87" fmla="*/ 2147483646 h 166"/>
                    <a:gd name="T88" fmla="*/ 2147483646 w 123"/>
                    <a:gd name="T89" fmla="*/ 2147483646 h 166"/>
                    <a:gd name="T90" fmla="*/ 2147483646 w 123"/>
                    <a:gd name="T91" fmla="*/ 2147483646 h 166"/>
                    <a:gd name="T92" fmla="*/ 2147483646 w 123"/>
                    <a:gd name="T93" fmla="*/ 2147483646 h 166"/>
                    <a:gd name="T94" fmla="*/ 2147483646 w 123"/>
                    <a:gd name="T95" fmla="*/ 2147483646 h 166"/>
                    <a:gd name="T96" fmla="*/ 2147483646 w 123"/>
                    <a:gd name="T97" fmla="*/ 2147483646 h 166"/>
                    <a:gd name="T98" fmla="*/ 2147483646 w 123"/>
                    <a:gd name="T99" fmla="*/ 2147483646 h 166"/>
                    <a:gd name="T100" fmla="*/ 2147483646 w 123"/>
                    <a:gd name="T101" fmla="*/ 2147483646 h 166"/>
                    <a:gd name="T102" fmla="*/ 2147483646 w 123"/>
                    <a:gd name="T103" fmla="*/ 2147483646 h 166"/>
                    <a:gd name="T104" fmla="*/ 2147483646 w 123"/>
                    <a:gd name="T105" fmla="*/ 2147483646 h 166"/>
                    <a:gd name="T106" fmla="*/ 2147483646 w 123"/>
                    <a:gd name="T107" fmla="*/ 2147483646 h 166"/>
                    <a:gd name="T108" fmla="*/ 2147483646 w 123"/>
                    <a:gd name="T109" fmla="*/ 2147483646 h 166"/>
                    <a:gd name="T110" fmla="*/ 2147483646 w 123"/>
                    <a:gd name="T111" fmla="*/ 2147483646 h 166"/>
                    <a:gd name="T112" fmla="*/ 2147483646 w 123"/>
                    <a:gd name="T113" fmla="*/ 2147483646 h 166"/>
                    <a:gd name="T114" fmla="*/ 2147483646 w 123"/>
                    <a:gd name="T115" fmla="*/ 2147483646 h 166"/>
                    <a:gd name="T116" fmla="*/ 2147483646 w 123"/>
                    <a:gd name="T117" fmla="*/ 2147483646 h 166"/>
                    <a:gd name="T118" fmla="*/ 2147483646 w 123"/>
                    <a:gd name="T119" fmla="*/ 2147483646 h 166"/>
                    <a:gd name="T120" fmla="*/ 2147483646 w 123"/>
                    <a:gd name="T121" fmla="*/ 2147483646 h 16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4" name="íṥḻiďê">
                  <a:extLst>
                    <a:ext uri="{FF2B5EF4-FFF2-40B4-BE49-F238E27FC236}">
                      <a16:creationId xmlns:a16="http://schemas.microsoft.com/office/drawing/2014/main" id="{1E1A7D42-0B1E-495F-87E1-AEA5E1EC140A}"/>
                    </a:ext>
                  </a:extLst>
                </p:cNvPr>
                <p:cNvSpPr>
                  <a:spLocks/>
                </p:cNvSpPr>
                <p:nvPr/>
              </p:nvSpPr>
              <p:spPr bwMode="auto">
                <a:xfrm>
                  <a:off x="5159376" y="3357563"/>
                  <a:ext cx="117475" cy="366713"/>
                </a:xfrm>
                <a:custGeom>
                  <a:avLst/>
                  <a:gdLst>
                    <a:gd name="T0" fmla="*/ 2147483646 w 36"/>
                    <a:gd name="T1" fmla="*/ 2147483646 h 110"/>
                    <a:gd name="T2" fmla="*/ 2147483646 w 36"/>
                    <a:gd name="T3" fmla="*/ 2147483646 h 110"/>
                    <a:gd name="T4" fmla="*/ 2147483646 w 36"/>
                    <a:gd name="T5" fmla="*/ 2147483646 h 110"/>
                    <a:gd name="T6" fmla="*/ 2147483646 w 36"/>
                    <a:gd name="T7" fmla="*/ 0 h 110"/>
                    <a:gd name="T8" fmla="*/ 2147483646 w 36"/>
                    <a:gd name="T9" fmla="*/ 2147483646 h 110"/>
                    <a:gd name="T10" fmla="*/ 2147483646 w 36"/>
                    <a:gd name="T11" fmla="*/ 2147483646 h 110"/>
                    <a:gd name="T12" fmla="*/ 2147483646 w 36"/>
                    <a:gd name="T13" fmla="*/ 2147483646 h 110"/>
                    <a:gd name="T14" fmla="*/ 2147483646 w 36"/>
                    <a:gd name="T15" fmla="*/ 2147483646 h 110"/>
                    <a:gd name="T16" fmla="*/ 2147483646 w 36"/>
                    <a:gd name="T17" fmla="*/ 2147483646 h 110"/>
                    <a:gd name="T18" fmla="*/ 0 w 36"/>
                    <a:gd name="T19" fmla="*/ 2147483646 h 110"/>
                    <a:gd name="T20" fmla="*/ 0 w 36"/>
                    <a:gd name="T21" fmla="*/ 2147483646 h 110"/>
                    <a:gd name="T22" fmla="*/ 0 w 36"/>
                    <a:gd name="T23" fmla="*/ 2147483646 h 110"/>
                    <a:gd name="T24" fmla="*/ 2147483646 w 36"/>
                    <a:gd name="T25" fmla="*/ 2147483646 h 110"/>
                    <a:gd name="T26" fmla="*/ 2147483646 w 36"/>
                    <a:gd name="T27" fmla="*/ 2147483646 h 110"/>
                    <a:gd name="T28" fmla="*/ 2147483646 w 36"/>
                    <a:gd name="T29" fmla="*/ 2147483646 h 110"/>
                    <a:gd name="T30" fmla="*/ 2147483646 w 36"/>
                    <a:gd name="T31" fmla="*/ 2147483646 h 110"/>
                    <a:gd name="T32" fmla="*/ 2147483646 w 36"/>
                    <a:gd name="T33" fmla="*/ 2147483646 h 110"/>
                    <a:gd name="T34" fmla="*/ 2147483646 w 36"/>
                    <a:gd name="T35" fmla="*/ 2147483646 h 110"/>
                    <a:gd name="T36" fmla="*/ 2147483646 w 36"/>
                    <a:gd name="T37" fmla="*/ 2147483646 h 110"/>
                    <a:gd name="T38" fmla="*/ 2147483646 w 36"/>
                    <a:gd name="T39" fmla="*/ 2147483646 h 110"/>
                    <a:gd name="T40" fmla="*/ 2147483646 w 36"/>
                    <a:gd name="T41" fmla="*/ 2147483646 h 110"/>
                    <a:gd name="T42" fmla="*/ 2147483646 w 36"/>
                    <a:gd name="T43" fmla="*/ 2147483646 h 110"/>
                    <a:gd name="T44" fmla="*/ 2147483646 w 36"/>
                    <a:gd name="T45" fmla="*/ 2147483646 h 110"/>
                    <a:gd name="T46" fmla="*/ 2147483646 w 36"/>
                    <a:gd name="T47" fmla="*/ 2147483646 h 110"/>
                    <a:gd name="T48" fmla="*/ 2147483646 w 36"/>
                    <a:gd name="T49" fmla="*/ 2147483646 h 110"/>
                    <a:gd name="T50" fmla="*/ 2147483646 w 36"/>
                    <a:gd name="T51" fmla="*/ 2147483646 h 1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8" name="ïšľîḍê">
                <a:extLst>
                  <a:ext uri="{FF2B5EF4-FFF2-40B4-BE49-F238E27FC236}">
                    <a16:creationId xmlns:a16="http://schemas.microsoft.com/office/drawing/2014/main" id="{6588B677-02C2-40A7-BC66-44D8BF505A57}"/>
                  </a:ext>
                </a:extLst>
              </p:cNvPr>
              <p:cNvGrpSpPr>
                <a:grpSpLocks/>
              </p:cNvGrpSpPr>
              <p:nvPr/>
            </p:nvGrpSpPr>
            <p:grpSpPr bwMode="auto">
              <a:xfrm>
                <a:off x="4412452" y="3781425"/>
                <a:ext cx="2312689" cy="166461"/>
                <a:chOff x="6986588" y="3521075"/>
                <a:chExt cx="1654176" cy="119063"/>
              </a:xfrm>
            </p:grpSpPr>
            <p:sp>
              <p:nvSpPr>
                <p:cNvPr id="9" name="îṩľîḑê">
                  <a:extLst>
                    <a:ext uri="{FF2B5EF4-FFF2-40B4-BE49-F238E27FC236}">
                      <a16:creationId xmlns:a16="http://schemas.microsoft.com/office/drawing/2014/main" id="{49FBB4BE-4C28-4BA4-A959-E8DAE8EC6CDE}"/>
                    </a:ext>
                  </a:extLst>
                </p:cNvPr>
                <p:cNvSpPr>
                  <a:spLocks/>
                </p:cNvSpPr>
                <p:nvPr/>
              </p:nvSpPr>
              <p:spPr bwMode="auto">
                <a:xfrm>
                  <a:off x="6986588" y="3521075"/>
                  <a:ext cx="155575" cy="119063"/>
                </a:xfrm>
                <a:custGeom>
                  <a:avLst/>
                  <a:gdLst>
                    <a:gd name="T0" fmla="*/ 2147483646 w 98"/>
                    <a:gd name="T1" fmla="*/ 0 h 75"/>
                    <a:gd name="T2" fmla="*/ 2147483646 w 98"/>
                    <a:gd name="T3" fmla="*/ 2147483646 h 75"/>
                    <a:gd name="T4" fmla="*/ 2147483646 w 98"/>
                    <a:gd name="T5" fmla="*/ 0 h 75"/>
                    <a:gd name="T6" fmla="*/ 2147483646 w 98"/>
                    <a:gd name="T7" fmla="*/ 0 h 75"/>
                    <a:gd name="T8" fmla="*/ 2147483646 w 98"/>
                    <a:gd name="T9" fmla="*/ 2147483646 h 75"/>
                    <a:gd name="T10" fmla="*/ 2147483646 w 98"/>
                    <a:gd name="T11" fmla="*/ 0 h 75"/>
                    <a:gd name="T12" fmla="*/ 0 w 98"/>
                    <a:gd name="T13" fmla="*/ 0 h 75"/>
                    <a:gd name="T14" fmla="*/ 2147483646 w 98"/>
                    <a:gd name="T15" fmla="*/ 2147483646 h 75"/>
                    <a:gd name="T16" fmla="*/ 2147483646 w 98"/>
                    <a:gd name="T17" fmla="*/ 2147483646 h 75"/>
                    <a:gd name="T18" fmla="*/ 2147483646 w 98"/>
                    <a:gd name="T19" fmla="*/ 2147483646 h 75"/>
                    <a:gd name="T20" fmla="*/ 2147483646 w 98"/>
                    <a:gd name="T21" fmla="*/ 2147483646 h 75"/>
                    <a:gd name="T22" fmla="*/ 2147483646 w 98"/>
                    <a:gd name="T23" fmla="*/ 2147483646 h 75"/>
                    <a:gd name="T24" fmla="*/ 2147483646 w 98"/>
                    <a:gd name="T25" fmla="*/ 0 h 75"/>
                    <a:gd name="T26" fmla="*/ 2147483646 w 98"/>
                    <a:gd name="T27" fmla="*/ 0 h 7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 name="îṩḷîde">
                  <a:extLst>
                    <a:ext uri="{FF2B5EF4-FFF2-40B4-BE49-F238E27FC236}">
                      <a16:creationId xmlns:a16="http://schemas.microsoft.com/office/drawing/2014/main" id="{5ECC2C4B-645F-4BCB-9B9A-B17B152197E5}"/>
                    </a:ext>
                  </a:extLst>
                </p:cNvPr>
                <p:cNvSpPr>
                  <a:spLocks/>
                </p:cNvSpPr>
                <p:nvPr/>
              </p:nvSpPr>
              <p:spPr bwMode="auto">
                <a:xfrm>
                  <a:off x="7135813" y="3521075"/>
                  <a:ext cx="112713" cy="119063"/>
                </a:xfrm>
                <a:custGeom>
                  <a:avLst/>
                  <a:gdLst>
                    <a:gd name="T0" fmla="*/ 2147483646 w 34"/>
                    <a:gd name="T1" fmla="*/ 2147483646 h 36"/>
                    <a:gd name="T2" fmla="*/ 2147483646 w 34"/>
                    <a:gd name="T3" fmla="*/ 2147483646 h 36"/>
                    <a:gd name="T4" fmla="*/ 2147483646 w 34"/>
                    <a:gd name="T5" fmla="*/ 2147483646 h 36"/>
                    <a:gd name="T6" fmla="*/ 2147483646 w 34"/>
                    <a:gd name="T7" fmla="*/ 2147483646 h 36"/>
                    <a:gd name="T8" fmla="*/ 2147483646 w 34"/>
                    <a:gd name="T9" fmla="*/ 2147483646 h 36"/>
                    <a:gd name="T10" fmla="*/ 2147483646 w 34"/>
                    <a:gd name="T11" fmla="*/ 2147483646 h 36"/>
                    <a:gd name="T12" fmla="*/ 2147483646 w 34"/>
                    <a:gd name="T13" fmla="*/ 2147483646 h 36"/>
                    <a:gd name="T14" fmla="*/ 2147483646 w 34"/>
                    <a:gd name="T15" fmla="*/ 2147483646 h 36"/>
                    <a:gd name="T16" fmla="*/ 2147483646 w 34"/>
                    <a:gd name="T17" fmla="*/ 0 h 36"/>
                    <a:gd name="T18" fmla="*/ 2147483646 w 34"/>
                    <a:gd name="T19" fmla="*/ 0 h 36"/>
                    <a:gd name="T20" fmla="*/ 2147483646 w 34"/>
                    <a:gd name="T21" fmla="*/ 2147483646 h 36"/>
                    <a:gd name="T22" fmla="*/ 0 w 34"/>
                    <a:gd name="T23" fmla="*/ 2147483646 h 36"/>
                    <a:gd name="T24" fmla="*/ 0 w 34"/>
                    <a:gd name="T25" fmla="*/ 2147483646 h 36"/>
                    <a:gd name="T26" fmla="*/ 2147483646 w 34"/>
                    <a:gd name="T27" fmla="*/ 2147483646 h 36"/>
                    <a:gd name="T28" fmla="*/ 2147483646 w 34"/>
                    <a:gd name="T29" fmla="*/ 2147483646 h 36"/>
                    <a:gd name="T30" fmla="*/ 2147483646 w 34"/>
                    <a:gd name="T31" fmla="*/ 2147483646 h 36"/>
                    <a:gd name="T32" fmla="*/ 2147483646 w 34"/>
                    <a:gd name="T33" fmla="*/ 2147483646 h 36"/>
                    <a:gd name="T34" fmla="*/ 2147483646 w 34"/>
                    <a:gd name="T35" fmla="*/ 2147483646 h 36"/>
                    <a:gd name="T36" fmla="*/ 2147483646 w 34"/>
                    <a:gd name="T37" fmla="*/ 0 h 36"/>
                    <a:gd name="T38" fmla="*/ 2147483646 w 34"/>
                    <a:gd name="T39" fmla="*/ 0 h 36"/>
                    <a:gd name="T40" fmla="*/ 2147483646 w 34"/>
                    <a:gd name="T41" fmla="*/ 2147483646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1" name="îṣḻîḑê">
                  <a:extLst>
                    <a:ext uri="{FF2B5EF4-FFF2-40B4-BE49-F238E27FC236}">
                      <a16:creationId xmlns:a16="http://schemas.microsoft.com/office/drawing/2014/main" id="{72C5E664-E257-4BA7-B01F-16A4D5230C7F}"/>
                    </a:ext>
                  </a:extLst>
                </p:cNvPr>
                <p:cNvSpPr>
                  <a:spLocks/>
                </p:cNvSpPr>
                <p:nvPr/>
              </p:nvSpPr>
              <p:spPr bwMode="auto">
                <a:xfrm>
                  <a:off x="7248526" y="3521075"/>
                  <a:ext cx="114300" cy="119063"/>
                </a:xfrm>
                <a:custGeom>
                  <a:avLst/>
                  <a:gdLst>
                    <a:gd name="T0" fmla="*/ 2147483646 w 72"/>
                    <a:gd name="T1" fmla="*/ 0 h 75"/>
                    <a:gd name="T2" fmla="*/ 2147483646 w 72"/>
                    <a:gd name="T3" fmla="*/ 2147483646 h 75"/>
                    <a:gd name="T4" fmla="*/ 2147483646 w 72"/>
                    <a:gd name="T5" fmla="*/ 2147483646 h 75"/>
                    <a:gd name="T6" fmla="*/ 2147483646 w 72"/>
                    <a:gd name="T7" fmla="*/ 0 h 75"/>
                    <a:gd name="T8" fmla="*/ 2147483646 w 72"/>
                    <a:gd name="T9" fmla="*/ 0 h 75"/>
                    <a:gd name="T10" fmla="*/ 0 w 72"/>
                    <a:gd name="T11" fmla="*/ 2147483646 h 75"/>
                    <a:gd name="T12" fmla="*/ 2147483646 w 72"/>
                    <a:gd name="T13" fmla="*/ 2147483646 h 75"/>
                    <a:gd name="T14" fmla="*/ 2147483646 w 72"/>
                    <a:gd name="T15" fmla="*/ 2147483646 h 75"/>
                    <a:gd name="T16" fmla="*/ 2147483646 w 72"/>
                    <a:gd name="T17" fmla="*/ 2147483646 h 75"/>
                    <a:gd name="T18" fmla="*/ 2147483646 w 72"/>
                    <a:gd name="T19" fmla="*/ 2147483646 h 75"/>
                    <a:gd name="T20" fmla="*/ 2147483646 w 72"/>
                    <a:gd name="T21" fmla="*/ 2147483646 h 75"/>
                    <a:gd name="T22" fmla="*/ 2147483646 w 72"/>
                    <a:gd name="T23" fmla="*/ 0 h 75"/>
                    <a:gd name="T24" fmla="*/ 2147483646 w 72"/>
                    <a:gd name="T25" fmla="*/ 0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2" name="ïṥlíḑê">
                  <a:extLst>
                    <a:ext uri="{FF2B5EF4-FFF2-40B4-BE49-F238E27FC236}">
                      <a16:creationId xmlns:a16="http://schemas.microsoft.com/office/drawing/2014/main" id="{7C118218-8C83-4267-ADEA-C119D1445079}"/>
                    </a:ext>
                  </a:extLst>
                </p:cNvPr>
                <p:cNvSpPr>
                  <a:spLocks/>
                </p:cNvSpPr>
                <p:nvPr/>
              </p:nvSpPr>
              <p:spPr bwMode="auto">
                <a:xfrm>
                  <a:off x="7356476" y="3521075"/>
                  <a:ext cx="112713" cy="119063"/>
                </a:xfrm>
                <a:custGeom>
                  <a:avLst/>
                  <a:gdLst>
                    <a:gd name="T0" fmla="*/ 2147483646 w 71"/>
                    <a:gd name="T1" fmla="*/ 0 h 75"/>
                    <a:gd name="T2" fmla="*/ 0 w 71"/>
                    <a:gd name="T3" fmla="*/ 2147483646 h 75"/>
                    <a:gd name="T4" fmla="*/ 2147483646 w 71"/>
                    <a:gd name="T5" fmla="*/ 2147483646 h 75"/>
                    <a:gd name="T6" fmla="*/ 2147483646 w 71"/>
                    <a:gd name="T7" fmla="*/ 2147483646 h 75"/>
                    <a:gd name="T8" fmla="*/ 2147483646 w 71"/>
                    <a:gd name="T9" fmla="*/ 2147483646 h 75"/>
                    <a:gd name="T10" fmla="*/ 2147483646 w 71"/>
                    <a:gd name="T11" fmla="*/ 2147483646 h 75"/>
                    <a:gd name="T12" fmla="*/ 2147483646 w 71"/>
                    <a:gd name="T13" fmla="*/ 2147483646 h 75"/>
                    <a:gd name="T14" fmla="*/ 2147483646 w 71"/>
                    <a:gd name="T15" fmla="*/ 0 h 75"/>
                    <a:gd name="T16" fmla="*/ 2147483646 w 71"/>
                    <a:gd name="T17" fmla="*/ 0 h 75"/>
                    <a:gd name="T18" fmla="*/ 2147483646 w 71"/>
                    <a:gd name="T19" fmla="*/ 2147483646 h 75"/>
                    <a:gd name="T20" fmla="*/ 2147483646 w 71"/>
                    <a:gd name="T21" fmla="*/ 2147483646 h 75"/>
                    <a:gd name="T22" fmla="*/ 2147483646 w 71"/>
                    <a:gd name="T23" fmla="*/ 2147483646 h 75"/>
                    <a:gd name="T24" fmla="*/ 2147483646 w 71"/>
                    <a:gd name="T25" fmla="*/ 2147483646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3" name="îş1íḋe">
                  <a:extLst>
                    <a:ext uri="{FF2B5EF4-FFF2-40B4-BE49-F238E27FC236}">
                      <a16:creationId xmlns:a16="http://schemas.microsoft.com/office/drawing/2014/main" id="{04428F6B-B712-4124-9DE3-EA9251024409}"/>
                    </a:ext>
                  </a:extLst>
                </p:cNvPr>
                <p:cNvSpPr>
                  <a:spLocks/>
                </p:cNvSpPr>
                <p:nvPr/>
              </p:nvSpPr>
              <p:spPr bwMode="auto">
                <a:xfrm>
                  <a:off x="7481888" y="3521075"/>
                  <a:ext cx="119063" cy="119063"/>
                </a:xfrm>
                <a:custGeom>
                  <a:avLst/>
                  <a:gdLst>
                    <a:gd name="T0" fmla="*/ 2147483646 w 75"/>
                    <a:gd name="T1" fmla="*/ 2147483646 h 75"/>
                    <a:gd name="T2" fmla="*/ 2147483646 w 75"/>
                    <a:gd name="T3" fmla="*/ 0 h 75"/>
                    <a:gd name="T4" fmla="*/ 2147483646 w 75"/>
                    <a:gd name="T5" fmla="*/ 0 h 75"/>
                    <a:gd name="T6" fmla="*/ 0 w 75"/>
                    <a:gd name="T7" fmla="*/ 2147483646 h 75"/>
                    <a:gd name="T8" fmla="*/ 2147483646 w 75"/>
                    <a:gd name="T9" fmla="*/ 2147483646 h 75"/>
                    <a:gd name="T10" fmla="*/ 2147483646 w 75"/>
                    <a:gd name="T11" fmla="*/ 2147483646 h 75"/>
                    <a:gd name="T12" fmla="*/ 2147483646 w 75"/>
                    <a:gd name="T13" fmla="*/ 2147483646 h 75"/>
                    <a:gd name="T14" fmla="*/ 2147483646 w 75"/>
                    <a:gd name="T15" fmla="*/ 2147483646 h 75"/>
                    <a:gd name="T16" fmla="*/ 2147483646 w 75"/>
                    <a:gd name="T17" fmla="*/ 0 h 75"/>
                    <a:gd name="T18" fmla="*/ 2147483646 w 75"/>
                    <a:gd name="T19" fmla="*/ 0 h 75"/>
                    <a:gd name="T20" fmla="*/ 2147483646 w 75"/>
                    <a:gd name="T21" fmla="*/ 2147483646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4" name="îş1ïḋe">
                  <a:extLst>
                    <a:ext uri="{FF2B5EF4-FFF2-40B4-BE49-F238E27FC236}">
                      <a16:creationId xmlns:a16="http://schemas.microsoft.com/office/drawing/2014/main" id="{A3C242BC-CED0-4615-8825-0DF34F66AD31}"/>
                    </a:ext>
                  </a:extLst>
                </p:cNvPr>
                <p:cNvSpPr>
                  <a:spLocks/>
                </p:cNvSpPr>
                <p:nvPr/>
              </p:nvSpPr>
              <p:spPr bwMode="auto">
                <a:xfrm>
                  <a:off x="7653338" y="3521075"/>
                  <a:ext cx="112713" cy="119063"/>
                </a:xfrm>
                <a:custGeom>
                  <a:avLst/>
                  <a:gdLst>
                    <a:gd name="T0" fmla="*/ 2147483646 w 34"/>
                    <a:gd name="T1" fmla="*/ 2147483646 h 36"/>
                    <a:gd name="T2" fmla="*/ 2147483646 w 34"/>
                    <a:gd name="T3" fmla="*/ 2147483646 h 36"/>
                    <a:gd name="T4" fmla="*/ 2147483646 w 34"/>
                    <a:gd name="T5" fmla="*/ 2147483646 h 36"/>
                    <a:gd name="T6" fmla="*/ 2147483646 w 34"/>
                    <a:gd name="T7" fmla="*/ 2147483646 h 36"/>
                    <a:gd name="T8" fmla="*/ 2147483646 w 34"/>
                    <a:gd name="T9" fmla="*/ 2147483646 h 36"/>
                    <a:gd name="T10" fmla="*/ 2147483646 w 34"/>
                    <a:gd name="T11" fmla="*/ 2147483646 h 36"/>
                    <a:gd name="T12" fmla="*/ 2147483646 w 34"/>
                    <a:gd name="T13" fmla="*/ 2147483646 h 36"/>
                    <a:gd name="T14" fmla="*/ 2147483646 w 34"/>
                    <a:gd name="T15" fmla="*/ 2147483646 h 36"/>
                    <a:gd name="T16" fmla="*/ 2147483646 w 34"/>
                    <a:gd name="T17" fmla="*/ 0 h 36"/>
                    <a:gd name="T18" fmla="*/ 2147483646 w 34"/>
                    <a:gd name="T19" fmla="*/ 0 h 36"/>
                    <a:gd name="T20" fmla="*/ 2147483646 w 34"/>
                    <a:gd name="T21" fmla="*/ 2147483646 h 36"/>
                    <a:gd name="T22" fmla="*/ 0 w 34"/>
                    <a:gd name="T23" fmla="*/ 2147483646 h 36"/>
                    <a:gd name="T24" fmla="*/ 0 w 34"/>
                    <a:gd name="T25" fmla="*/ 2147483646 h 36"/>
                    <a:gd name="T26" fmla="*/ 2147483646 w 34"/>
                    <a:gd name="T27" fmla="*/ 2147483646 h 36"/>
                    <a:gd name="T28" fmla="*/ 2147483646 w 34"/>
                    <a:gd name="T29" fmla="*/ 2147483646 h 36"/>
                    <a:gd name="T30" fmla="*/ 2147483646 w 34"/>
                    <a:gd name="T31" fmla="*/ 2147483646 h 36"/>
                    <a:gd name="T32" fmla="*/ 2147483646 w 34"/>
                    <a:gd name="T33" fmla="*/ 2147483646 h 36"/>
                    <a:gd name="T34" fmla="*/ 2147483646 w 34"/>
                    <a:gd name="T35" fmla="*/ 2147483646 h 36"/>
                    <a:gd name="T36" fmla="*/ 2147483646 w 34"/>
                    <a:gd name="T37" fmla="*/ 0 h 36"/>
                    <a:gd name="T38" fmla="*/ 2147483646 w 34"/>
                    <a:gd name="T39" fmla="*/ 0 h 36"/>
                    <a:gd name="T40" fmla="*/ 2147483646 w 34"/>
                    <a:gd name="T41" fmla="*/ 2147483646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5" name="íšlídè">
                  <a:extLst>
                    <a:ext uri="{FF2B5EF4-FFF2-40B4-BE49-F238E27FC236}">
                      <a16:creationId xmlns:a16="http://schemas.microsoft.com/office/drawing/2014/main" id="{3C1D5E01-5F28-4372-AA49-1B9C95F98850}"/>
                    </a:ext>
                  </a:extLst>
                </p:cNvPr>
                <p:cNvSpPr>
                  <a:spLocks/>
                </p:cNvSpPr>
                <p:nvPr/>
              </p:nvSpPr>
              <p:spPr bwMode="auto">
                <a:xfrm>
                  <a:off x="7766051" y="3521075"/>
                  <a:ext cx="115888" cy="119063"/>
                </a:xfrm>
                <a:custGeom>
                  <a:avLst/>
                  <a:gdLst>
                    <a:gd name="T0" fmla="*/ 2147483646 w 73"/>
                    <a:gd name="T1" fmla="*/ 0 h 75"/>
                    <a:gd name="T2" fmla="*/ 2147483646 w 73"/>
                    <a:gd name="T3" fmla="*/ 2147483646 h 75"/>
                    <a:gd name="T4" fmla="*/ 2147483646 w 73"/>
                    <a:gd name="T5" fmla="*/ 0 h 75"/>
                    <a:gd name="T6" fmla="*/ 2147483646 w 73"/>
                    <a:gd name="T7" fmla="*/ 0 h 75"/>
                    <a:gd name="T8" fmla="*/ 0 w 73"/>
                    <a:gd name="T9" fmla="*/ 2147483646 h 75"/>
                    <a:gd name="T10" fmla="*/ 2147483646 w 73"/>
                    <a:gd name="T11" fmla="*/ 2147483646 h 75"/>
                    <a:gd name="T12" fmla="*/ 2147483646 w 73"/>
                    <a:gd name="T13" fmla="*/ 2147483646 h 75"/>
                    <a:gd name="T14" fmla="*/ 2147483646 w 73"/>
                    <a:gd name="T15" fmla="*/ 2147483646 h 75"/>
                    <a:gd name="T16" fmla="*/ 2147483646 w 73"/>
                    <a:gd name="T17" fmla="*/ 2147483646 h 75"/>
                    <a:gd name="T18" fmla="*/ 2147483646 w 73"/>
                    <a:gd name="T19" fmla="*/ 0 h 75"/>
                    <a:gd name="T20" fmla="*/ 2147483646 w 73"/>
                    <a:gd name="T21" fmla="*/ 0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6" name="îṣḻîďe">
                  <a:extLst>
                    <a:ext uri="{FF2B5EF4-FFF2-40B4-BE49-F238E27FC236}">
                      <a16:creationId xmlns:a16="http://schemas.microsoft.com/office/drawing/2014/main" id="{6874EB4F-ECE9-48E4-8583-62BEF9322999}"/>
                    </a:ext>
                  </a:extLst>
                </p:cNvPr>
                <p:cNvSpPr>
                  <a:spLocks/>
                </p:cNvSpPr>
                <p:nvPr/>
              </p:nvSpPr>
              <p:spPr bwMode="auto">
                <a:xfrm>
                  <a:off x="7881938" y="3521075"/>
                  <a:ext cx="49213" cy="119063"/>
                </a:xfrm>
                <a:custGeom>
                  <a:avLst/>
                  <a:gdLst>
                    <a:gd name="T0" fmla="*/ 0 w 31"/>
                    <a:gd name="T1" fmla="*/ 2147483646 h 75"/>
                    <a:gd name="T2" fmla="*/ 2147483646 w 31"/>
                    <a:gd name="T3" fmla="*/ 2147483646 h 75"/>
                    <a:gd name="T4" fmla="*/ 2147483646 w 31"/>
                    <a:gd name="T5" fmla="*/ 0 h 75"/>
                    <a:gd name="T6" fmla="*/ 2147483646 w 31"/>
                    <a:gd name="T7" fmla="*/ 0 h 75"/>
                    <a:gd name="T8" fmla="*/ 0 w 31"/>
                    <a:gd name="T9" fmla="*/ 2147483646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7" name="íŝḻiḋè">
                  <a:extLst>
                    <a:ext uri="{FF2B5EF4-FFF2-40B4-BE49-F238E27FC236}">
                      <a16:creationId xmlns:a16="http://schemas.microsoft.com/office/drawing/2014/main" id="{41168EEC-D9D4-49BB-843F-FDD9C048E603}"/>
                    </a:ext>
                  </a:extLst>
                </p:cNvPr>
                <p:cNvSpPr>
                  <a:spLocks/>
                </p:cNvSpPr>
                <p:nvPr/>
              </p:nvSpPr>
              <p:spPr bwMode="auto">
                <a:xfrm>
                  <a:off x="7940676" y="3521075"/>
                  <a:ext cx="109538" cy="119063"/>
                </a:xfrm>
                <a:custGeom>
                  <a:avLst/>
                  <a:gdLst>
                    <a:gd name="T0" fmla="*/ 2147483646 w 69"/>
                    <a:gd name="T1" fmla="*/ 0 h 75"/>
                    <a:gd name="T2" fmla="*/ 2147483646 w 69"/>
                    <a:gd name="T3" fmla="*/ 2147483646 h 75"/>
                    <a:gd name="T4" fmla="*/ 2147483646 w 69"/>
                    <a:gd name="T5" fmla="*/ 0 h 75"/>
                    <a:gd name="T6" fmla="*/ 0 w 69"/>
                    <a:gd name="T7" fmla="*/ 0 h 75"/>
                    <a:gd name="T8" fmla="*/ 2147483646 w 69"/>
                    <a:gd name="T9" fmla="*/ 2147483646 h 75"/>
                    <a:gd name="T10" fmla="*/ 2147483646 w 69"/>
                    <a:gd name="T11" fmla="*/ 2147483646 h 75"/>
                    <a:gd name="T12" fmla="*/ 2147483646 w 69"/>
                    <a:gd name="T13" fmla="*/ 0 h 75"/>
                    <a:gd name="T14" fmla="*/ 2147483646 w 69"/>
                    <a:gd name="T15" fmla="*/ 0 h 7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8" name="î$ḷíďé">
                  <a:extLst>
                    <a:ext uri="{FF2B5EF4-FFF2-40B4-BE49-F238E27FC236}">
                      <a16:creationId xmlns:a16="http://schemas.microsoft.com/office/drawing/2014/main" id="{62FAB2B6-9FA0-42A4-8669-15DEA4ADA1E2}"/>
                    </a:ext>
                  </a:extLst>
                </p:cNvPr>
                <p:cNvSpPr>
                  <a:spLocks/>
                </p:cNvSpPr>
                <p:nvPr/>
              </p:nvSpPr>
              <p:spPr bwMode="auto">
                <a:xfrm>
                  <a:off x="8037513" y="3521075"/>
                  <a:ext cx="111125" cy="119063"/>
                </a:xfrm>
                <a:custGeom>
                  <a:avLst/>
                  <a:gdLst>
                    <a:gd name="T0" fmla="*/ 2147483646 w 70"/>
                    <a:gd name="T1" fmla="*/ 2147483646 h 75"/>
                    <a:gd name="T2" fmla="*/ 2147483646 w 70"/>
                    <a:gd name="T3" fmla="*/ 0 h 75"/>
                    <a:gd name="T4" fmla="*/ 2147483646 w 70"/>
                    <a:gd name="T5" fmla="*/ 0 h 75"/>
                    <a:gd name="T6" fmla="*/ 0 w 70"/>
                    <a:gd name="T7" fmla="*/ 2147483646 h 75"/>
                    <a:gd name="T8" fmla="*/ 2147483646 w 70"/>
                    <a:gd name="T9" fmla="*/ 2147483646 h 75"/>
                    <a:gd name="T10" fmla="*/ 2147483646 w 70"/>
                    <a:gd name="T11" fmla="*/ 2147483646 h 75"/>
                    <a:gd name="T12" fmla="*/ 2147483646 w 70"/>
                    <a:gd name="T13" fmla="*/ 2147483646 h 75"/>
                    <a:gd name="T14" fmla="*/ 2147483646 w 70"/>
                    <a:gd name="T15" fmla="*/ 2147483646 h 75"/>
                    <a:gd name="T16" fmla="*/ 2147483646 w 70"/>
                    <a:gd name="T17" fmla="*/ 2147483646 h 75"/>
                    <a:gd name="T18" fmla="*/ 2147483646 w 70"/>
                    <a:gd name="T19" fmla="*/ 2147483646 h 75"/>
                    <a:gd name="T20" fmla="*/ 2147483646 w 70"/>
                    <a:gd name="T21" fmla="*/ 2147483646 h 75"/>
                    <a:gd name="T22" fmla="*/ 2147483646 w 70"/>
                    <a:gd name="T23" fmla="*/ 2147483646 h 75"/>
                    <a:gd name="T24" fmla="*/ 2147483646 w 70"/>
                    <a:gd name="T25" fmla="*/ 2147483646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9" name="îṡlîďe">
                  <a:extLst>
                    <a:ext uri="{FF2B5EF4-FFF2-40B4-BE49-F238E27FC236}">
                      <a16:creationId xmlns:a16="http://schemas.microsoft.com/office/drawing/2014/main" id="{7495B3F9-20BB-4845-A515-76E9B8930CAE}"/>
                    </a:ext>
                  </a:extLst>
                </p:cNvPr>
                <p:cNvSpPr>
                  <a:spLocks/>
                </p:cNvSpPr>
                <p:nvPr/>
              </p:nvSpPr>
              <p:spPr bwMode="auto">
                <a:xfrm>
                  <a:off x="8145463" y="3521075"/>
                  <a:ext cx="115888" cy="119063"/>
                </a:xfrm>
                <a:custGeom>
                  <a:avLst/>
                  <a:gdLst>
                    <a:gd name="T0" fmla="*/ 2147483646 w 35"/>
                    <a:gd name="T1" fmla="*/ 2147483646 h 36"/>
                    <a:gd name="T2" fmla="*/ 2147483646 w 35"/>
                    <a:gd name="T3" fmla="*/ 0 h 36"/>
                    <a:gd name="T4" fmla="*/ 2147483646 w 35"/>
                    <a:gd name="T5" fmla="*/ 0 h 36"/>
                    <a:gd name="T6" fmla="*/ 0 w 35"/>
                    <a:gd name="T7" fmla="*/ 2147483646 h 36"/>
                    <a:gd name="T8" fmla="*/ 2147483646 w 35"/>
                    <a:gd name="T9" fmla="*/ 2147483646 h 36"/>
                    <a:gd name="T10" fmla="*/ 2147483646 w 35"/>
                    <a:gd name="T11" fmla="*/ 2147483646 h 36"/>
                    <a:gd name="T12" fmla="*/ 2147483646 w 35"/>
                    <a:gd name="T13" fmla="*/ 2147483646 h 36"/>
                    <a:gd name="T14" fmla="*/ 2147483646 w 35"/>
                    <a:gd name="T15" fmla="*/ 2147483646 h 36"/>
                    <a:gd name="T16" fmla="*/ 2147483646 w 35"/>
                    <a:gd name="T17" fmla="*/ 2147483646 h 36"/>
                    <a:gd name="T18" fmla="*/ 2147483646 w 35"/>
                    <a:gd name="T19" fmla="*/ 2147483646 h 36"/>
                    <a:gd name="T20" fmla="*/ 2147483646 w 35"/>
                    <a:gd name="T21" fmla="*/ 2147483646 h 36"/>
                    <a:gd name="T22" fmla="*/ 2147483646 w 35"/>
                    <a:gd name="T23" fmla="*/ 2147483646 h 36"/>
                    <a:gd name="T24" fmla="*/ 2147483646 w 35"/>
                    <a:gd name="T25" fmla="*/ 2147483646 h 36"/>
                    <a:gd name="T26" fmla="*/ 2147483646 w 35"/>
                    <a:gd name="T27" fmla="*/ 2147483646 h 36"/>
                    <a:gd name="T28" fmla="*/ 2147483646 w 35"/>
                    <a:gd name="T29" fmla="*/ 2147483646 h 36"/>
                    <a:gd name="T30" fmla="*/ 2147483646 w 35"/>
                    <a:gd name="T31" fmla="*/ 2147483646 h 36"/>
                    <a:gd name="T32" fmla="*/ 2147483646 w 35"/>
                    <a:gd name="T33" fmla="*/ 2147483646 h 36"/>
                    <a:gd name="T34" fmla="*/ 2147483646 w 35"/>
                    <a:gd name="T35" fmla="*/ 2147483646 h 36"/>
                    <a:gd name="T36" fmla="*/ 2147483646 w 35"/>
                    <a:gd name="T37" fmla="*/ 2147483646 h 36"/>
                    <a:gd name="T38" fmla="*/ 2147483646 w 35"/>
                    <a:gd name="T39" fmla="*/ 2147483646 h 36"/>
                    <a:gd name="T40" fmla="*/ 2147483646 w 35"/>
                    <a:gd name="T41" fmla="*/ 2147483646 h 36"/>
                    <a:gd name="T42" fmla="*/ 2147483646 w 35"/>
                    <a:gd name="T43" fmla="*/ 2147483646 h 36"/>
                    <a:gd name="T44" fmla="*/ 2147483646 w 35"/>
                    <a:gd name="T45" fmla="*/ 2147483646 h 36"/>
                    <a:gd name="T46" fmla="*/ 2147483646 w 35"/>
                    <a:gd name="T47" fmla="*/ 2147483646 h 36"/>
                    <a:gd name="T48" fmla="*/ 2147483646 w 35"/>
                    <a:gd name="T49" fmla="*/ 2147483646 h 36"/>
                    <a:gd name="T50" fmla="*/ 2147483646 w 35"/>
                    <a:gd name="T51" fmla="*/ 2147483646 h 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0" name="ïşľîḍé">
                  <a:extLst>
                    <a:ext uri="{FF2B5EF4-FFF2-40B4-BE49-F238E27FC236}">
                      <a16:creationId xmlns:a16="http://schemas.microsoft.com/office/drawing/2014/main" id="{239475D4-0F5C-42E0-B658-62541C980F21}"/>
                    </a:ext>
                  </a:extLst>
                </p:cNvPr>
                <p:cNvSpPr>
                  <a:spLocks/>
                </p:cNvSpPr>
                <p:nvPr/>
              </p:nvSpPr>
              <p:spPr bwMode="auto">
                <a:xfrm>
                  <a:off x="8267701" y="3521075"/>
                  <a:ext cx="98425" cy="119063"/>
                </a:xfrm>
                <a:custGeom>
                  <a:avLst/>
                  <a:gdLst>
                    <a:gd name="T0" fmla="*/ 2147483646 w 30"/>
                    <a:gd name="T1" fmla="*/ 2147483646 h 36"/>
                    <a:gd name="T2" fmla="*/ 2147483646 w 30"/>
                    <a:gd name="T3" fmla="*/ 2147483646 h 36"/>
                    <a:gd name="T4" fmla="*/ 2147483646 w 30"/>
                    <a:gd name="T5" fmla="*/ 2147483646 h 36"/>
                    <a:gd name="T6" fmla="*/ 2147483646 w 30"/>
                    <a:gd name="T7" fmla="*/ 2147483646 h 36"/>
                    <a:gd name="T8" fmla="*/ 2147483646 w 30"/>
                    <a:gd name="T9" fmla="*/ 2147483646 h 36"/>
                    <a:gd name="T10" fmla="*/ 2147483646 w 30"/>
                    <a:gd name="T11" fmla="*/ 0 h 36"/>
                    <a:gd name="T12" fmla="*/ 2147483646 w 30"/>
                    <a:gd name="T13" fmla="*/ 2147483646 h 36"/>
                    <a:gd name="T14" fmla="*/ 2147483646 w 30"/>
                    <a:gd name="T15" fmla="*/ 2147483646 h 36"/>
                    <a:gd name="T16" fmla="*/ 2147483646 w 30"/>
                    <a:gd name="T17" fmla="*/ 2147483646 h 36"/>
                    <a:gd name="T18" fmla="*/ 2147483646 w 30"/>
                    <a:gd name="T19" fmla="*/ 2147483646 h 36"/>
                    <a:gd name="T20" fmla="*/ 2147483646 w 30"/>
                    <a:gd name="T21" fmla="*/ 2147483646 h 36"/>
                    <a:gd name="T22" fmla="*/ 2147483646 w 30"/>
                    <a:gd name="T23" fmla="*/ 2147483646 h 36"/>
                    <a:gd name="T24" fmla="*/ 2147483646 w 30"/>
                    <a:gd name="T25" fmla="*/ 2147483646 h 36"/>
                    <a:gd name="T26" fmla="*/ 2147483646 w 30"/>
                    <a:gd name="T27" fmla="*/ 2147483646 h 36"/>
                    <a:gd name="T28" fmla="*/ 2147483646 w 30"/>
                    <a:gd name="T29" fmla="*/ 2147483646 h 36"/>
                    <a:gd name="T30" fmla="*/ 2147483646 w 30"/>
                    <a:gd name="T31" fmla="*/ 2147483646 h 36"/>
                    <a:gd name="T32" fmla="*/ 2147483646 w 30"/>
                    <a:gd name="T33" fmla="*/ 2147483646 h 36"/>
                    <a:gd name="T34" fmla="*/ 0 w 30"/>
                    <a:gd name="T35" fmla="*/ 2147483646 h 36"/>
                    <a:gd name="T36" fmla="*/ 2147483646 w 30"/>
                    <a:gd name="T37" fmla="*/ 2147483646 h 36"/>
                    <a:gd name="T38" fmla="*/ 2147483646 w 30"/>
                    <a:gd name="T39" fmla="*/ 2147483646 h 36"/>
                    <a:gd name="T40" fmla="*/ 2147483646 w 30"/>
                    <a:gd name="T41" fmla="*/ 2147483646 h 36"/>
                    <a:gd name="T42" fmla="*/ 2147483646 w 30"/>
                    <a:gd name="T43" fmla="*/ 2147483646 h 36"/>
                    <a:gd name="T44" fmla="*/ 2147483646 w 30"/>
                    <a:gd name="T45" fmla="*/ 2147483646 h 36"/>
                    <a:gd name="T46" fmla="*/ 2147483646 w 30"/>
                    <a:gd name="T47" fmla="*/ 2147483646 h 36"/>
                    <a:gd name="T48" fmla="*/ 2147483646 w 30"/>
                    <a:gd name="T49" fmla="*/ 2147483646 h 36"/>
                    <a:gd name="T50" fmla="*/ 2147483646 w 30"/>
                    <a:gd name="T51" fmla="*/ 2147483646 h 36"/>
                    <a:gd name="T52" fmla="*/ 2147483646 w 30"/>
                    <a:gd name="T53" fmla="*/ 2147483646 h 36"/>
                    <a:gd name="T54" fmla="*/ 2147483646 w 30"/>
                    <a:gd name="T55" fmla="*/ 2147483646 h 36"/>
                    <a:gd name="T56" fmla="*/ 2147483646 w 30"/>
                    <a:gd name="T57" fmla="*/ 2147483646 h 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1" name="îṩľîďe">
                  <a:extLst>
                    <a:ext uri="{FF2B5EF4-FFF2-40B4-BE49-F238E27FC236}">
                      <a16:creationId xmlns:a16="http://schemas.microsoft.com/office/drawing/2014/main" id="{2BEF9F07-B4A7-4211-AFA3-69A9277E9B22}"/>
                    </a:ext>
                  </a:extLst>
                </p:cNvPr>
                <p:cNvSpPr>
                  <a:spLocks/>
                </p:cNvSpPr>
                <p:nvPr/>
              </p:nvSpPr>
              <p:spPr bwMode="auto">
                <a:xfrm>
                  <a:off x="8374063" y="3521075"/>
                  <a:ext cx="46038" cy="119063"/>
                </a:xfrm>
                <a:custGeom>
                  <a:avLst/>
                  <a:gdLst>
                    <a:gd name="T0" fmla="*/ 0 w 29"/>
                    <a:gd name="T1" fmla="*/ 2147483646 h 75"/>
                    <a:gd name="T2" fmla="*/ 2147483646 w 29"/>
                    <a:gd name="T3" fmla="*/ 2147483646 h 75"/>
                    <a:gd name="T4" fmla="*/ 2147483646 w 29"/>
                    <a:gd name="T5" fmla="*/ 0 h 75"/>
                    <a:gd name="T6" fmla="*/ 2147483646 w 29"/>
                    <a:gd name="T7" fmla="*/ 0 h 75"/>
                    <a:gd name="T8" fmla="*/ 0 w 29"/>
                    <a:gd name="T9" fmla="*/ 2147483646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2" name="iS1idè">
                  <a:extLst>
                    <a:ext uri="{FF2B5EF4-FFF2-40B4-BE49-F238E27FC236}">
                      <a16:creationId xmlns:a16="http://schemas.microsoft.com/office/drawing/2014/main" id="{C2200A83-C10C-4F43-AD09-1C050C38A3B0}"/>
                    </a:ext>
                  </a:extLst>
                </p:cNvPr>
                <p:cNvSpPr>
                  <a:spLocks/>
                </p:cNvSpPr>
                <p:nvPr/>
              </p:nvSpPr>
              <p:spPr bwMode="auto">
                <a:xfrm>
                  <a:off x="8432801" y="3521075"/>
                  <a:ext cx="95250" cy="119063"/>
                </a:xfrm>
                <a:custGeom>
                  <a:avLst/>
                  <a:gdLst>
                    <a:gd name="T0" fmla="*/ 0 w 60"/>
                    <a:gd name="T1" fmla="*/ 2147483646 h 75"/>
                    <a:gd name="T2" fmla="*/ 2147483646 w 60"/>
                    <a:gd name="T3" fmla="*/ 2147483646 h 75"/>
                    <a:gd name="T4" fmla="*/ 2147483646 w 60"/>
                    <a:gd name="T5" fmla="*/ 2147483646 h 75"/>
                    <a:gd name="T6" fmla="*/ 2147483646 w 60"/>
                    <a:gd name="T7" fmla="*/ 2147483646 h 75"/>
                    <a:gd name="T8" fmla="*/ 2147483646 w 60"/>
                    <a:gd name="T9" fmla="*/ 2147483646 h 75"/>
                    <a:gd name="T10" fmla="*/ 2147483646 w 60"/>
                    <a:gd name="T11" fmla="*/ 2147483646 h 75"/>
                    <a:gd name="T12" fmla="*/ 2147483646 w 60"/>
                    <a:gd name="T13" fmla="*/ 0 h 75"/>
                    <a:gd name="T14" fmla="*/ 2147483646 w 60"/>
                    <a:gd name="T15" fmla="*/ 0 h 75"/>
                    <a:gd name="T16" fmla="*/ 0 w 60"/>
                    <a:gd name="T17" fmla="*/ 2147483646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3" name="iṣḷîḋe">
                  <a:extLst>
                    <a:ext uri="{FF2B5EF4-FFF2-40B4-BE49-F238E27FC236}">
                      <a16:creationId xmlns:a16="http://schemas.microsoft.com/office/drawing/2014/main" id="{747699BE-3203-4563-BB3A-283F68A2D6A6}"/>
                    </a:ext>
                  </a:extLst>
                </p:cNvPr>
                <p:cNvSpPr>
                  <a:spLocks/>
                </p:cNvSpPr>
                <p:nvPr/>
              </p:nvSpPr>
              <p:spPr bwMode="auto">
                <a:xfrm>
                  <a:off x="8531226" y="3521075"/>
                  <a:ext cx="109538" cy="119063"/>
                </a:xfrm>
                <a:custGeom>
                  <a:avLst/>
                  <a:gdLst>
                    <a:gd name="T0" fmla="*/ 2147483646 w 33"/>
                    <a:gd name="T1" fmla="*/ 0 h 36"/>
                    <a:gd name="T2" fmla="*/ 2147483646 w 33"/>
                    <a:gd name="T3" fmla="*/ 2147483646 h 36"/>
                    <a:gd name="T4" fmla="*/ 2147483646 w 33"/>
                    <a:gd name="T5" fmla="*/ 2147483646 h 36"/>
                    <a:gd name="T6" fmla="*/ 2147483646 w 33"/>
                    <a:gd name="T7" fmla="*/ 2147483646 h 36"/>
                    <a:gd name="T8" fmla="*/ 2147483646 w 33"/>
                    <a:gd name="T9" fmla="*/ 2147483646 h 36"/>
                    <a:gd name="T10" fmla="*/ 2147483646 w 33"/>
                    <a:gd name="T11" fmla="*/ 0 h 36"/>
                    <a:gd name="T12" fmla="*/ 0 w 33"/>
                    <a:gd name="T13" fmla="*/ 0 h 36"/>
                    <a:gd name="T14" fmla="*/ 2147483646 w 33"/>
                    <a:gd name="T15" fmla="*/ 2147483646 h 36"/>
                    <a:gd name="T16" fmla="*/ 2147483646 w 33"/>
                    <a:gd name="T17" fmla="*/ 2147483646 h 36"/>
                    <a:gd name="T18" fmla="*/ 2147483646 w 33"/>
                    <a:gd name="T19" fmla="*/ 2147483646 h 36"/>
                    <a:gd name="T20" fmla="*/ 2147483646 w 33"/>
                    <a:gd name="T21" fmla="*/ 2147483646 h 36"/>
                    <a:gd name="T22" fmla="*/ 2147483646 w 33"/>
                    <a:gd name="T23" fmla="*/ 0 h 36"/>
                    <a:gd name="T24" fmla="*/ 2147483646 w 33"/>
                    <a:gd name="T25" fmla="*/ 0 h 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grpSp>
      <p:cxnSp>
        <p:nvCxnSpPr>
          <p:cNvPr id="105" name="直线连接符 3">
            <a:extLst>
              <a:ext uri="{FF2B5EF4-FFF2-40B4-BE49-F238E27FC236}">
                <a16:creationId xmlns:a16="http://schemas.microsoft.com/office/drawing/2014/main" id="{2D6A46BC-06AA-4862-8F77-E3756023ED49}"/>
              </a:ext>
            </a:extLst>
          </p:cNvPr>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6" name="图片 106" descr="图片包含 天空, 户外, 建筑物, 日落&#10;&#10;描述已自动生成">
            <a:extLst>
              <a:ext uri="{FF2B5EF4-FFF2-40B4-BE49-F238E27FC236}">
                <a16:creationId xmlns:a16="http://schemas.microsoft.com/office/drawing/2014/main" id="{454E9798-879A-4582-A250-0C9A2CA36C1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8414" r="38744"/>
          <a:stretch>
            <a:fillRect/>
          </a:stretch>
        </p:blipFill>
        <p:spPr bwMode="auto">
          <a:xfrm>
            <a:off x="0" y="60325"/>
            <a:ext cx="9588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7" name="组合 107">
            <a:extLst>
              <a:ext uri="{FF2B5EF4-FFF2-40B4-BE49-F238E27FC236}">
                <a16:creationId xmlns:a16="http://schemas.microsoft.com/office/drawing/2014/main" id="{99531EDC-2A46-4C9F-909E-8A12735FF32C}"/>
              </a:ext>
            </a:extLst>
          </p:cNvPr>
          <p:cNvGrpSpPr>
            <a:grpSpLocks/>
          </p:cNvGrpSpPr>
          <p:nvPr userDrawn="1"/>
        </p:nvGrpSpPr>
        <p:grpSpPr bwMode="auto">
          <a:xfrm flipH="1">
            <a:off x="7081838" y="1543050"/>
            <a:ext cx="3346450" cy="2744788"/>
            <a:chOff x="5391486" y="1250127"/>
            <a:chExt cx="1521247" cy="1247642"/>
          </a:xfrm>
        </p:grpSpPr>
        <p:sp>
          <p:nvSpPr>
            <p:cNvPr id="108" name="任意形状 108">
              <a:extLst>
                <a:ext uri="{FF2B5EF4-FFF2-40B4-BE49-F238E27FC236}">
                  <a16:creationId xmlns:a16="http://schemas.microsoft.com/office/drawing/2014/main" id="{8A292281-CECD-4769-B2B9-1444F082D8FE}"/>
                </a:ext>
              </a:extLst>
            </p:cNvPr>
            <p:cNvSpPr/>
            <p:nvPr/>
          </p:nvSpPr>
          <p:spPr>
            <a:xfrm>
              <a:off x="5391486" y="1250127"/>
              <a:ext cx="635056" cy="1247642"/>
            </a:xfrm>
            <a:custGeom>
              <a:avLst/>
              <a:gdLst/>
              <a:ahLst/>
              <a:cxnLst/>
              <a:rect l="l" t="t" r="r" b="b"/>
              <a:pathLst>
                <a:path w="634765" h="1247642">
                  <a:moveTo>
                    <a:pt x="353863" y="0"/>
                  </a:moveTo>
                  <a:lnTo>
                    <a:pt x="598284" y="0"/>
                  </a:lnTo>
                  <a:lnTo>
                    <a:pt x="324678" y="612877"/>
                  </a:lnTo>
                  <a:lnTo>
                    <a:pt x="634765" y="612877"/>
                  </a:lnTo>
                  <a:lnTo>
                    <a:pt x="634765" y="1247642"/>
                  </a:lnTo>
                  <a:lnTo>
                    <a:pt x="0" y="1247642"/>
                  </a:lnTo>
                  <a:lnTo>
                    <a:pt x="0" y="609229"/>
                  </a:lnTo>
                  <a:lnTo>
                    <a:pt x="353863" y="0"/>
                  </a:lnTo>
                  <a:close/>
                </a:path>
              </a:pathLst>
            </a:custGeom>
            <a:solidFill>
              <a:schemeClr val="tx2">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109" name="任意形状 110">
              <a:extLst>
                <a:ext uri="{FF2B5EF4-FFF2-40B4-BE49-F238E27FC236}">
                  <a16:creationId xmlns:a16="http://schemas.microsoft.com/office/drawing/2014/main" id="{4A6CD415-B237-4EB8-A45F-ABCDA0E188CA}"/>
                </a:ext>
              </a:extLst>
            </p:cNvPr>
            <p:cNvSpPr/>
            <p:nvPr/>
          </p:nvSpPr>
          <p:spPr>
            <a:xfrm>
              <a:off x="6277677" y="1250127"/>
              <a:ext cx="635056" cy="1247642"/>
            </a:xfrm>
            <a:custGeom>
              <a:avLst/>
              <a:gdLst/>
              <a:ahLst/>
              <a:cxnLst/>
              <a:rect l="l" t="t" r="r" b="b"/>
              <a:pathLst>
                <a:path w="634765" h="1247642">
                  <a:moveTo>
                    <a:pt x="353863" y="0"/>
                  </a:moveTo>
                  <a:lnTo>
                    <a:pt x="598284" y="0"/>
                  </a:lnTo>
                  <a:lnTo>
                    <a:pt x="324678" y="612877"/>
                  </a:lnTo>
                  <a:lnTo>
                    <a:pt x="634765" y="612877"/>
                  </a:lnTo>
                  <a:lnTo>
                    <a:pt x="634765" y="1247642"/>
                  </a:lnTo>
                  <a:lnTo>
                    <a:pt x="0" y="1247642"/>
                  </a:lnTo>
                  <a:lnTo>
                    <a:pt x="0" y="609229"/>
                  </a:lnTo>
                  <a:lnTo>
                    <a:pt x="353863" y="0"/>
                  </a:lnTo>
                  <a:close/>
                </a:path>
              </a:pathLst>
            </a:custGeom>
            <a:solidFill>
              <a:schemeClr val="tx2">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grpSp>
      <p:sp>
        <p:nvSpPr>
          <p:cNvPr id="110" name="矩形标注 112">
            <a:extLst>
              <a:ext uri="{FF2B5EF4-FFF2-40B4-BE49-F238E27FC236}">
                <a16:creationId xmlns:a16="http://schemas.microsoft.com/office/drawing/2014/main" id="{DEF743A0-82DA-4BC8-8EFC-AEC9A0605F6B}"/>
              </a:ext>
            </a:extLst>
          </p:cNvPr>
          <p:cNvSpPr/>
          <p:nvPr userDrawn="1"/>
        </p:nvSpPr>
        <p:spPr>
          <a:xfrm>
            <a:off x="4295775" y="1792288"/>
            <a:ext cx="7092950" cy="3984625"/>
          </a:xfrm>
          <a:prstGeom prst="wedgeRectCallout">
            <a:avLst>
              <a:gd name="adj1" fmla="val -57128"/>
              <a:gd name="adj2" fmla="val -8009"/>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en-US" altLang="zh-CN" sz="2000" dirty="0">
              <a:solidFill>
                <a:schemeClr val="tx1">
                  <a:lumMod val="75000"/>
                  <a:lumOff val="25000"/>
                </a:schemeClr>
              </a:solidFill>
            </a:endParaRPr>
          </a:p>
          <a:p>
            <a:pPr eaLnBrk="1" fontAlgn="auto" hangingPunct="1">
              <a:lnSpc>
                <a:spcPct val="130000"/>
              </a:lnSpc>
              <a:spcBef>
                <a:spcPts val="0"/>
              </a:spcBef>
              <a:spcAft>
                <a:spcPts val="0"/>
              </a:spcAft>
              <a:defRPr/>
            </a:pPr>
            <a:endParaRPr kumimoji="1" lang="en-US" altLang="zh-CN" sz="2000" dirty="0">
              <a:solidFill>
                <a:schemeClr val="tx1">
                  <a:lumMod val="75000"/>
                  <a:lumOff val="25000"/>
                </a:schemeClr>
              </a:solidFill>
            </a:endParaRPr>
          </a:p>
          <a:p>
            <a:pPr eaLnBrk="1" fontAlgn="auto" hangingPunct="1">
              <a:lnSpc>
                <a:spcPct val="130000"/>
              </a:lnSpc>
              <a:spcBef>
                <a:spcPts val="0"/>
              </a:spcBef>
              <a:spcAft>
                <a:spcPts val="0"/>
              </a:spcAft>
              <a:defRPr/>
            </a:pPr>
            <a:endParaRPr kumimoji="1" lang="en-US" altLang="zh-CN" sz="2000" dirty="0">
              <a:solidFill>
                <a:schemeClr val="tx1">
                  <a:lumMod val="75000"/>
                  <a:lumOff val="25000"/>
                </a:schemeClr>
              </a:solidFill>
            </a:endParaRPr>
          </a:p>
        </p:txBody>
      </p:sp>
      <p:sp>
        <p:nvSpPr>
          <p:cNvPr id="111" name="椭圆 110">
            <a:extLst>
              <a:ext uri="{FF2B5EF4-FFF2-40B4-BE49-F238E27FC236}">
                <a16:creationId xmlns:a16="http://schemas.microsoft.com/office/drawing/2014/main" id="{72BDB050-D06F-434B-8772-5B247ABD2A06}"/>
              </a:ext>
            </a:extLst>
          </p:cNvPr>
          <p:cNvSpPr/>
          <p:nvPr userDrawn="1"/>
        </p:nvSpPr>
        <p:spPr>
          <a:xfrm>
            <a:off x="995363" y="1801813"/>
            <a:ext cx="2586037" cy="2586037"/>
          </a:xfrm>
          <a:prstGeom prst="ellipse">
            <a:avLst/>
          </a:prstGeom>
          <a:noFill/>
          <a:ln cmpd="thickThin">
            <a:solidFill>
              <a:schemeClr val="accent2"/>
            </a:solidFill>
            <a:prstDash val="dash"/>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2" name="标题 1"/>
          <p:cNvSpPr>
            <a:spLocks noGrp="1"/>
          </p:cNvSpPr>
          <p:nvPr>
            <p:ph type="title"/>
          </p:nvPr>
        </p:nvSpPr>
        <p:spPr>
          <a:xfrm>
            <a:off x="803275" y="393486"/>
            <a:ext cx="8970989" cy="663575"/>
          </a:xfrm>
        </p:spPr>
        <p:txBody>
          <a:bodyPr/>
          <a:lstStyle>
            <a:lvl1pPr>
              <a:defRPr b="1">
                <a:solidFill>
                  <a:schemeClr val="accent2"/>
                </a:solidFill>
              </a:defRPr>
            </a:lvl1pPr>
          </a:lstStyle>
          <a:p>
            <a:r>
              <a:rPr lang="zh-CN" altLang="en-US" dirty="0"/>
              <a:t>单击此处编辑母版标题样式</a:t>
            </a:r>
          </a:p>
        </p:txBody>
      </p:sp>
      <p:sp>
        <p:nvSpPr>
          <p:cNvPr id="117" name="图片占位符 116"/>
          <p:cNvSpPr>
            <a:spLocks noGrp="1"/>
          </p:cNvSpPr>
          <p:nvPr>
            <p:ph type="pic" sz="quarter" idx="10"/>
          </p:nvPr>
        </p:nvSpPr>
        <p:spPr>
          <a:xfrm>
            <a:off x="1139471" y="1946004"/>
            <a:ext cx="2297332" cy="2297332"/>
          </a:xfrm>
          <a:custGeom>
            <a:avLst/>
            <a:gdLst>
              <a:gd name="connsiteX0" fmla="*/ 1148666 w 2297332"/>
              <a:gd name="connsiteY0" fmla="*/ 0 h 2297332"/>
              <a:gd name="connsiteX1" fmla="*/ 2297332 w 2297332"/>
              <a:gd name="connsiteY1" fmla="*/ 1148666 h 2297332"/>
              <a:gd name="connsiteX2" fmla="*/ 1148666 w 2297332"/>
              <a:gd name="connsiteY2" fmla="*/ 2297332 h 2297332"/>
              <a:gd name="connsiteX3" fmla="*/ 0 w 2297332"/>
              <a:gd name="connsiteY3" fmla="*/ 1148666 h 2297332"/>
              <a:gd name="connsiteX4" fmla="*/ 1148666 w 2297332"/>
              <a:gd name="connsiteY4" fmla="*/ 0 h 229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332" h="2297332">
                <a:moveTo>
                  <a:pt x="1148666" y="0"/>
                </a:moveTo>
                <a:cubicBezTo>
                  <a:pt x="1783057" y="0"/>
                  <a:pt x="2297332" y="514275"/>
                  <a:pt x="2297332" y="1148666"/>
                </a:cubicBezTo>
                <a:cubicBezTo>
                  <a:pt x="2297332" y="1783057"/>
                  <a:pt x="1783057" y="2297332"/>
                  <a:pt x="1148666" y="2297332"/>
                </a:cubicBezTo>
                <a:cubicBezTo>
                  <a:pt x="514275" y="2297332"/>
                  <a:pt x="0" y="1783057"/>
                  <a:pt x="0" y="1148666"/>
                </a:cubicBezTo>
                <a:cubicBezTo>
                  <a:pt x="0" y="514275"/>
                  <a:pt x="514275" y="0"/>
                  <a:pt x="1148666" y="0"/>
                </a:cubicBezTo>
                <a:close/>
              </a:path>
            </a:pathLst>
          </a:custGeom>
          <a:ln w="12700">
            <a:solidFill>
              <a:schemeClr val="accent2"/>
            </a:solidFill>
          </a:ln>
        </p:spPr>
        <p:txBody>
          <a:bodyPr rtlCol="0">
            <a:noAutofit/>
          </a:bodyPr>
          <a:lstStyle/>
          <a:p>
            <a:pPr lvl="0"/>
            <a:endParaRPr lang="zh-CN" altLang="en-US" noProof="0"/>
          </a:p>
        </p:txBody>
      </p:sp>
    </p:spTree>
    <p:extLst>
      <p:ext uri="{BB962C8B-B14F-4D97-AF65-F5344CB8AC3E}">
        <p14:creationId xmlns:p14="http://schemas.microsoft.com/office/powerpoint/2010/main" val="633497139"/>
      </p:ext>
    </p:extLst>
  </p:cSld>
  <p:clrMapOvr>
    <a:masterClrMapping/>
  </p:clrMapOvr>
  <p:transition spd="slow"/>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单张图片1">
    <p:spTree>
      <p:nvGrpSpPr>
        <p:cNvPr id="1" name=""/>
        <p:cNvGrpSpPr/>
        <p:nvPr/>
      </p:nvGrpSpPr>
      <p:grpSpPr>
        <a:xfrm>
          <a:off x="0" y="0"/>
          <a:ext cx="0" cy="0"/>
          <a:chOff x="0" y="0"/>
          <a:chExt cx="0" cy="0"/>
        </a:xfrm>
      </p:grpSpPr>
      <p:grpSp>
        <p:nvGrpSpPr>
          <p:cNvPr id="4" name="组合 4">
            <a:extLst>
              <a:ext uri="{FF2B5EF4-FFF2-40B4-BE49-F238E27FC236}">
                <a16:creationId xmlns:a16="http://schemas.microsoft.com/office/drawing/2014/main" id="{C3F791BE-D700-4FA0-B8EA-0D1D17484F9D}"/>
              </a:ext>
            </a:extLst>
          </p:cNvPr>
          <p:cNvGrpSpPr>
            <a:grpSpLocks/>
          </p:cNvGrpSpPr>
          <p:nvPr userDrawn="1"/>
        </p:nvGrpSpPr>
        <p:grpSpPr bwMode="auto">
          <a:xfrm>
            <a:off x="9894888" y="468313"/>
            <a:ext cx="1481137" cy="458787"/>
            <a:chOff x="2558030" y="228446"/>
            <a:chExt cx="6774643" cy="2099603"/>
          </a:xfrm>
        </p:grpSpPr>
        <p:grpSp>
          <p:nvGrpSpPr>
            <p:cNvPr id="6" name="íšḻîďê">
              <a:extLst>
                <a:ext uri="{FF2B5EF4-FFF2-40B4-BE49-F238E27FC236}">
                  <a16:creationId xmlns:a16="http://schemas.microsoft.com/office/drawing/2014/main" id="{28CC92FA-7158-4BA0-B1E4-BBFFD872783C}"/>
                </a:ext>
              </a:extLst>
            </p:cNvPr>
            <p:cNvGrpSpPr>
              <a:grpSpLocks/>
            </p:cNvGrpSpPr>
            <p:nvPr userDrawn="1"/>
          </p:nvGrpSpPr>
          <p:grpSpPr bwMode="auto">
            <a:xfrm>
              <a:off x="2558030" y="228446"/>
              <a:ext cx="2085857" cy="2099603"/>
              <a:chOff x="3551238" y="3067050"/>
              <a:chExt cx="722313" cy="727075"/>
            </a:xfrm>
          </p:grpSpPr>
          <p:sp>
            <p:nvSpPr>
              <p:cNvPr id="36" name="ïş1íḍê">
                <a:extLst>
                  <a:ext uri="{FF2B5EF4-FFF2-40B4-BE49-F238E27FC236}">
                    <a16:creationId xmlns:a16="http://schemas.microsoft.com/office/drawing/2014/main" id="{AC6913E6-6672-4FBB-ACA7-F9457B484E8D}"/>
                  </a:ext>
                </a:extLst>
              </p:cNvPr>
              <p:cNvSpPr>
                <a:spLocks/>
              </p:cNvSpPr>
              <p:nvPr/>
            </p:nvSpPr>
            <p:spPr bwMode="auto">
              <a:xfrm>
                <a:off x="3575051" y="3087688"/>
                <a:ext cx="673100" cy="679450"/>
              </a:xfrm>
              <a:custGeom>
                <a:avLst/>
                <a:gdLst>
                  <a:gd name="T0" fmla="*/ 2147483646 w 204"/>
                  <a:gd name="T1" fmla="*/ 0 h 204"/>
                  <a:gd name="T2" fmla="*/ 2147483646 w 204"/>
                  <a:gd name="T3" fmla="*/ 2147483646 h 204"/>
                  <a:gd name="T4" fmla="*/ 2147483646 w 204"/>
                  <a:gd name="T5" fmla="*/ 2147483646 h 204"/>
                  <a:gd name="T6" fmla="*/ 0 w 204"/>
                  <a:gd name="T7" fmla="*/ 2147483646 h 204"/>
                  <a:gd name="T8" fmla="*/ 2147483646 w 204"/>
                  <a:gd name="T9" fmla="*/ 0 h 204"/>
                  <a:gd name="T10" fmla="*/ 2147483646 w 204"/>
                  <a:gd name="T11" fmla="*/ 2147483646 h 204"/>
                  <a:gd name="T12" fmla="*/ 2147483646 w 204"/>
                  <a:gd name="T13" fmla="*/ 2147483646 h 204"/>
                  <a:gd name="T14" fmla="*/ 2147483646 w 204"/>
                  <a:gd name="T15" fmla="*/ 2147483646 h 204"/>
                  <a:gd name="T16" fmla="*/ 2147483646 w 204"/>
                  <a:gd name="T17" fmla="*/ 2147483646 h 204"/>
                  <a:gd name="T18" fmla="*/ 2147483646 w 204"/>
                  <a:gd name="T19" fmla="*/ 2147483646 h 2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7" name="íšḻïḍè">
                <a:extLst>
                  <a:ext uri="{FF2B5EF4-FFF2-40B4-BE49-F238E27FC236}">
                    <a16:creationId xmlns:a16="http://schemas.microsoft.com/office/drawing/2014/main" id="{0336E448-F64F-467E-9ED8-9EB603701E93}"/>
                  </a:ext>
                </a:extLst>
              </p:cNvPr>
              <p:cNvSpPr>
                <a:spLocks/>
              </p:cNvSpPr>
              <p:nvPr/>
            </p:nvSpPr>
            <p:spPr bwMode="auto">
              <a:xfrm>
                <a:off x="3621088" y="3103563"/>
                <a:ext cx="584200" cy="203200"/>
              </a:xfrm>
              <a:custGeom>
                <a:avLst/>
                <a:gdLst>
                  <a:gd name="T0" fmla="*/ 2147483646 w 177"/>
                  <a:gd name="T1" fmla="*/ 2147483646 h 61"/>
                  <a:gd name="T2" fmla="*/ 0 w 177"/>
                  <a:gd name="T3" fmla="*/ 2147483646 h 61"/>
                  <a:gd name="T4" fmla="*/ 2147483646 w 177"/>
                  <a:gd name="T5" fmla="*/ 2147483646 h 61"/>
                  <a:gd name="T6" fmla="*/ 2147483646 w 177"/>
                  <a:gd name="T7" fmla="*/ 2147483646 h 61"/>
                  <a:gd name="T8" fmla="*/ 2147483646 w 177"/>
                  <a:gd name="T9" fmla="*/ 2147483646 h 61"/>
                  <a:gd name="T10" fmla="*/ 2147483646 w 177"/>
                  <a:gd name="T11" fmla="*/ 2147483646 h 61"/>
                  <a:gd name="T12" fmla="*/ 2147483646 w 177"/>
                  <a:gd name="T13" fmla="*/ 2147483646 h 61"/>
                  <a:gd name="T14" fmla="*/ 2147483646 w 177"/>
                  <a:gd name="T15" fmla="*/ 2147483646 h 61"/>
                  <a:gd name="T16" fmla="*/ 2147483646 w 177"/>
                  <a:gd name="T17" fmla="*/ 2147483646 h 61"/>
                  <a:gd name="T18" fmla="*/ 2147483646 w 177"/>
                  <a:gd name="T19" fmla="*/ 2147483646 h 61"/>
                  <a:gd name="T20" fmla="*/ 2147483646 w 177"/>
                  <a:gd name="T21" fmla="*/ 2147483646 h 61"/>
                  <a:gd name="T22" fmla="*/ 2147483646 w 177"/>
                  <a:gd name="T23" fmla="*/ 2147483646 h 61"/>
                  <a:gd name="T24" fmla="*/ 2147483646 w 177"/>
                  <a:gd name="T25" fmla="*/ 2147483646 h 61"/>
                  <a:gd name="T26" fmla="*/ 2147483646 w 177"/>
                  <a:gd name="T27" fmla="*/ 2147483646 h 61"/>
                  <a:gd name="T28" fmla="*/ 2147483646 w 177"/>
                  <a:gd name="T29" fmla="*/ 2147483646 h 61"/>
                  <a:gd name="T30" fmla="*/ 2147483646 w 177"/>
                  <a:gd name="T31" fmla="*/ 2147483646 h 61"/>
                  <a:gd name="T32" fmla="*/ 2147483646 w 177"/>
                  <a:gd name="T33" fmla="*/ 2147483646 h 61"/>
                  <a:gd name="T34" fmla="*/ 2147483646 w 177"/>
                  <a:gd name="T35" fmla="*/ 2147483646 h 61"/>
                  <a:gd name="T36" fmla="*/ 2147483646 w 177"/>
                  <a:gd name="T37" fmla="*/ 2147483646 h 61"/>
                  <a:gd name="T38" fmla="*/ 2147483646 w 177"/>
                  <a:gd name="T39" fmla="*/ 2147483646 h 61"/>
                  <a:gd name="T40" fmla="*/ 2147483646 w 177"/>
                  <a:gd name="T41" fmla="*/ 2147483646 h 61"/>
                  <a:gd name="T42" fmla="*/ 2147483646 w 177"/>
                  <a:gd name="T43" fmla="*/ 2147483646 h 61"/>
                  <a:gd name="T44" fmla="*/ 2147483646 w 177"/>
                  <a:gd name="T45" fmla="*/ 2147483646 h 61"/>
                  <a:gd name="T46" fmla="*/ 2147483646 w 177"/>
                  <a:gd name="T47" fmla="*/ 2147483646 h 61"/>
                  <a:gd name="T48" fmla="*/ 2147483646 w 177"/>
                  <a:gd name="T49" fmla="*/ 2147483646 h 61"/>
                  <a:gd name="T50" fmla="*/ 2147483646 w 177"/>
                  <a:gd name="T51" fmla="*/ 2147483646 h 61"/>
                  <a:gd name="T52" fmla="*/ 2147483646 w 177"/>
                  <a:gd name="T53" fmla="*/ 2147483646 h 61"/>
                  <a:gd name="T54" fmla="*/ 2147483646 w 177"/>
                  <a:gd name="T55" fmla="*/ 2147483646 h 61"/>
                  <a:gd name="T56" fmla="*/ 2147483646 w 177"/>
                  <a:gd name="T57" fmla="*/ 2147483646 h 61"/>
                  <a:gd name="T58" fmla="*/ 2147483646 w 177"/>
                  <a:gd name="T59" fmla="*/ 2147483646 h 61"/>
                  <a:gd name="T60" fmla="*/ 2147483646 w 177"/>
                  <a:gd name="T61" fmla="*/ 2147483646 h 61"/>
                  <a:gd name="T62" fmla="*/ 2147483646 w 177"/>
                  <a:gd name="T63" fmla="*/ 2147483646 h 61"/>
                  <a:gd name="T64" fmla="*/ 2147483646 w 177"/>
                  <a:gd name="T65" fmla="*/ 2147483646 h 61"/>
                  <a:gd name="T66" fmla="*/ 2147483646 w 177"/>
                  <a:gd name="T67" fmla="*/ 2147483646 h 61"/>
                  <a:gd name="T68" fmla="*/ 2147483646 w 177"/>
                  <a:gd name="T69" fmla="*/ 2147483646 h 61"/>
                  <a:gd name="T70" fmla="*/ 2147483646 w 177"/>
                  <a:gd name="T71" fmla="*/ 2147483646 h 61"/>
                  <a:gd name="T72" fmla="*/ 2147483646 w 177"/>
                  <a:gd name="T73" fmla="*/ 2147483646 h 61"/>
                  <a:gd name="T74" fmla="*/ 2147483646 w 177"/>
                  <a:gd name="T75" fmla="*/ 2147483646 h 61"/>
                  <a:gd name="T76" fmla="*/ 2147483646 w 177"/>
                  <a:gd name="T77" fmla="*/ 2147483646 h 61"/>
                  <a:gd name="T78" fmla="*/ 2147483646 w 177"/>
                  <a:gd name="T79" fmla="*/ 2147483646 h 61"/>
                  <a:gd name="T80" fmla="*/ 2147483646 w 177"/>
                  <a:gd name="T81" fmla="*/ 2147483646 h 61"/>
                  <a:gd name="T82" fmla="*/ 2147483646 w 177"/>
                  <a:gd name="T83" fmla="*/ 2147483646 h 61"/>
                  <a:gd name="T84" fmla="*/ 2147483646 w 177"/>
                  <a:gd name="T85" fmla="*/ 2147483646 h 61"/>
                  <a:gd name="T86" fmla="*/ 2147483646 w 177"/>
                  <a:gd name="T87" fmla="*/ 2147483646 h 61"/>
                  <a:gd name="T88" fmla="*/ 2147483646 w 177"/>
                  <a:gd name="T89" fmla="*/ 2147483646 h 61"/>
                  <a:gd name="T90" fmla="*/ 2147483646 w 177"/>
                  <a:gd name="T91" fmla="*/ 2147483646 h 61"/>
                  <a:gd name="T92" fmla="*/ 2147483646 w 177"/>
                  <a:gd name="T93" fmla="*/ 2147483646 h 61"/>
                  <a:gd name="T94" fmla="*/ 2147483646 w 177"/>
                  <a:gd name="T95" fmla="*/ 2147483646 h 61"/>
                  <a:gd name="T96" fmla="*/ 2147483646 w 177"/>
                  <a:gd name="T97" fmla="*/ 2147483646 h 61"/>
                  <a:gd name="T98" fmla="*/ 2147483646 w 177"/>
                  <a:gd name="T99" fmla="*/ 2147483646 h 61"/>
                  <a:gd name="T100" fmla="*/ 2147483646 w 177"/>
                  <a:gd name="T101" fmla="*/ 2147483646 h 61"/>
                  <a:gd name="T102" fmla="*/ 2147483646 w 177"/>
                  <a:gd name="T103" fmla="*/ 2147483646 h 61"/>
                  <a:gd name="T104" fmla="*/ 2147483646 w 177"/>
                  <a:gd name="T105" fmla="*/ 2147483646 h 61"/>
                  <a:gd name="T106" fmla="*/ 2147483646 w 177"/>
                  <a:gd name="T107" fmla="*/ 2147483646 h 61"/>
                  <a:gd name="T108" fmla="*/ 2147483646 w 177"/>
                  <a:gd name="T109" fmla="*/ 2147483646 h 61"/>
                  <a:gd name="T110" fmla="*/ 2147483646 w 177"/>
                  <a:gd name="T111" fmla="*/ 2147483646 h 61"/>
                  <a:gd name="T112" fmla="*/ 2147483646 w 177"/>
                  <a:gd name="T113" fmla="*/ 2147483646 h 61"/>
                  <a:gd name="T114" fmla="*/ 2147483646 w 177"/>
                  <a:gd name="T115" fmla="*/ 2147483646 h 61"/>
                  <a:gd name="T116" fmla="*/ 2147483646 w 177"/>
                  <a:gd name="T117" fmla="*/ 2147483646 h 61"/>
                  <a:gd name="T118" fmla="*/ 2147483646 w 177"/>
                  <a:gd name="T119" fmla="*/ 2147483646 h 6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headEnd/>
                <a:tailEnd/>
              </a:ln>
            </p:spPr>
            <p:txBody>
              <a:bodyPr anchor="ctr"/>
              <a:lstStyle/>
              <a:p>
                <a:endParaRPr lang="zh-CN" altLang="en-US"/>
              </a:p>
            </p:txBody>
          </p:sp>
          <p:sp>
            <p:nvSpPr>
              <p:cNvPr id="38" name="ïśľíḓé">
                <a:extLst>
                  <a:ext uri="{FF2B5EF4-FFF2-40B4-BE49-F238E27FC236}">
                    <a16:creationId xmlns:a16="http://schemas.microsoft.com/office/drawing/2014/main" id="{DC6D3C55-BBFD-434B-A7CD-A88A008BDB9C}"/>
                  </a:ext>
                </a:extLst>
              </p:cNvPr>
              <p:cNvSpPr>
                <a:spLocks/>
              </p:cNvSpPr>
              <p:nvPr/>
            </p:nvSpPr>
            <p:spPr bwMode="auto">
              <a:xfrm>
                <a:off x="3667126" y="3184525"/>
                <a:ext cx="492125" cy="496888"/>
              </a:xfrm>
              <a:custGeom>
                <a:avLst/>
                <a:gdLst>
                  <a:gd name="T0" fmla="*/ 2147483646 w 149"/>
                  <a:gd name="T1" fmla="*/ 0 h 149"/>
                  <a:gd name="T2" fmla="*/ 2147483646 w 149"/>
                  <a:gd name="T3" fmla="*/ 2147483646 h 149"/>
                  <a:gd name="T4" fmla="*/ 2147483646 w 149"/>
                  <a:gd name="T5" fmla="*/ 2147483646 h 149"/>
                  <a:gd name="T6" fmla="*/ 0 w 149"/>
                  <a:gd name="T7" fmla="*/ 2147483646 h 149"/>
                  <a:gd name="T8" fmla="*/ 2147483646 w 149"/>
                  <a:gd name="T9" fmla="*/ 0 h 149"/>
                  <a:gd name="T10" fmla="*/ 2147483646 w 149"/>
                  <a:gd name="T11" fmla="*/ 2147483646 h 149"/>
                  <a:gd name="T12" fmla="*/ 2147483646 w 149"/>
                  <a:gd name="T13" fmla="*/ 2147483646 h 149"/>
                  <a:gd name="T14" fmla="*/ 2147483646 w 149"/>
                  <a:gd name="T15" fmla="*/ 2147483646 h 149"/>
                  <a:gd name="T16" fmla="*/ 2147483646 w 149"/>
                  <a:gd name="T17" fmla="*/ 2147483646 h 149"/>
                  <a:gd name="T18" fmla="*/ 2147483646 w 149"/>
                  <a:gd name="T19" fmla="*/ 2147483646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9" name="ïslíḍê">
                <a:extLst>
                  <a:ext uri="{FF2B5EF4-FFF2-40B4-BE49-F238E27FC236}">
                    <a16:creationId xmlns:a16="http://schemas.microsoft.com/office/drawing/2014/main" id="{70C7FD87-649B-437F-849B-B3BE9CBDDADA}"/>
                  </a:ext>
                </a:extLst>
              </p:cNvPr>
              <p:cNvSpPr>
                <a:spLocks/>
              </p:cNvSpPr>
              <p:nvPr/>
            </p:nvSpPr>
            <p:spPr bwMode="auto">
              <a:xfrm>
                <a:off x="3775076" y="3248025"/>
                <a:ext cx="274638" cy="146050"/>
              </a:xfrm>
              <a:custGeom>
                <a:avLst/>
                <a:gdLst>
                  <a:gd name="T0" fmla="*/ 2147483646 w 83"/>
                  <a:gd name="T1" fmla="*/ 2147483646 h 44"/>
                  <a:gd name="T2" fmla="*/ 2147483646 w 83"/>
                  <a:gd name="T3" fmla="*/ 2147483646 h 44"/>
                  <a:gd name="T4" fmla="*/ 2147483646 w 83"/>
                  <a:gd name="T5" fmla="*/ 2147483646 h 44"/>
                  <a:gd name="T6" fmla="*/ 2147483646 w 83"/>
                  <a:gd name="T7" fmla="*/ 2147483646 h 44"/>
                  <a:gd name="T8" fmla="*/ 2147483646 w 83"/>
                  <a:gd name="T9" fmla="*/ 2147483646 h 44"/>
                  <a:gd name="T10" fmla="*/ 2147483646 w 83"/>
                  <a:gd name="T11" fmla="*/ 2147483646 h 44"/>
                  <a:gd name="T12" fmla="*/ 2147483646 w 83"/>
                  <a:gd name="T13" fmla="*/ 2147483646 h 44"/>
                  <a:gd name="T14" fmla="*/ 2147483646 w 83"/>
                  <a:gd name="T15" fmla="*/ 2147483646 h 44"/>
                  <a:gd name="T16" fmla="*/ 2147483646 w 83"/>
                  <a:gd name="T17" fmla="*/ 2147483646 h 44"/>
                  <a:gd name="T18" fmla="*/ 2147483646 w 83"/>
                  <a:gd name="T19" fmla="*/ 2147483646 h 44"/>
                  <a:gd name="T20" fmla="*/ 2147483646 w 83"/>
                  <a:gd name="T21" fmla="*/ 2147483646 h 44"/>
                  <a:gd name="T22" fmla="*/ 2147483646 w 83"/>
                  <a:gd name="T23" fmla="*/ 2147483646 h 44"/>
                  <a:gd name="T24" fmla="*/ 2147483646 w 83"/>
                  <a:gd name="T25" fmla="*/ 2147483646 h 44"/>
                  <a:gd name="T26" fmla="*/ 2147483646 w 83"/>
                  <a:gd name="T27" fmla="*/ 2147483646 h 44"/>
                  <a:gd name="T28" fmla="*/ 2147483646 w 83"/>
                  <a:gd name="T29" fmla="*/ 2147483646 h 44"/>
                  <a:gd name="T30" fmla="*/ 2147483646 w 83"/>
                  <a:gd name="T31" fmla="*/ 2147483646 h 44"/>
                  <a:gd name="T32" fmla="*/ 2147483646 w 83"/>
                  <a:gd name="T33" fmla="*/ 2147483646 h 44"/>
                  <a:gd name="T34" fmla="*/ 2147483646 w 83"/>
                  <a:gd name="T35" fmla="*/ 2147483646 h 44"/>
                  <a:gd name="T36" fmla="*/ 2147483646 w 83"/>
                  <a:gd name="T37" fmla="*/ 2147483646 h 44"/>
                  <a:gd name="T38" fmla="*/ 2147483646 w 83"/>
                  <a:gd name="T39" fmla="*/ 2147483646 h 44"/>
                  <a:gd name="T40" fmla="*/ 2147483646 w 83"/>
                  <a:gd name="T41" fmla="*/ 2147483646 h 44"/>
                  <a:gd name="T42" fmla="*/ 2147483646 w 83"/>
                  <a:gd name="T43" fmla="*/ 2147483646 h 44"/>
                  <a:gd name="T44" fmla="*/ 2147483646 w 83"/>
                  <a:gd name="T45" fmla="*/ 2147483646 h 44"/>
                  <a:gd name="T46" fmla="*/ 2147483646 w 83"/>
                  <a:gd name="T47" fmla="*/ 0 h 44"/>
                  <a:gd name="T48" fmla="*/ 2147483646 w 83"/>
                  <a:gd name="T49" fmla="*/ 0 h 44"/>
                  <a:gd name="T50" fmla="*/ 2147483646 w 83"/>
                  <a:gd name="T51" fmla="*/ 2147483646 h 44"/>
                  <a:gd name="T52" fmla="*/ 2147483646 w 83"/>
                  <a:gd name="T53" fmla="*/ 2147483646 h 44"/>
                  <a:gd name="T54" fmla="*/ 2147483646 w 83"/>
                  <a:gd name="T55" fmla="*/ 2147483646 h 44"/>
                  <a:gd name="T56" fmla="*/ 2147483646 w 83"/>
                  <a:gd name="T57" fmla="*/ 2147483646 h 44"/>
                  <a:gd name="T58" fmla="*/ 2147483646 w 83"/>
                  <a:gd name="T59" fmla="*/ 2147483646 h 44"/>
                  <a:gd name="T60" fmla="*/ 2147483646 w 83"/>
                  <a:gd name="T61" fmla="*/ 2147483646 h 44"/>
                  <a:gd name="T62" fmla="*/ 2147483646 w 83"/>
                  <a:gd name="T63" fmla="*/ 2147483646 h 44"/>
                  <a:gd name="T64" fmla="*/ 2147483646 w 83"/>
                  <a:gd name="T65" fmla="*/ 2147483646 h 44"/>
                  <a:gd name="T66" fmla="*/ 2147483646 w 83"/>
                  <a:gd name="T67" fmla="*/ 2147483646 h 44"/>
                  <a:gd name="T68" fmla="*/ 2147483646 w 83"/>
                  <a:gd name="T69" fmla="*/ 2147483646 h 44"/>
                  <a:gd name="T70" fmla="*/ 2147483646 w 83"/>
                  <a:gd name="T71" fmla="*/ 2147483646 h 44"/>
                  <a:gd name="T72" fmla="*/ 2147483646 w 83"/>
                  <a:gd name="T73" fmla="*/ 2147483646 h 44"/>
                  <a:gd name="T74" fmla="*/ 2147483646 w 83"/>
                  <a:gd name="T75" fmla="*/ 2147483646 h 44"/>
                  <a:gd name="T76" fmla="*/ 2147483646 w 83"/>
                  <a:gd name="T77" fmla="*/ 2147483646 h 44"/>
                  <a:gd name="T78" fmla="*/ 2147483646 w 83"/>
                  <a:gd name="T79" fmla="*/ 2147483646 h 44"/>
                  <a:gd name="T80" fmla="*/ 2147483646 w 83"/>
                  <a:gd name="T81" fmla="*/ 2147483646 h 44"/>
                  <a:gd name="T82" fmla="*/ 0 w 83"/>
                  <a:gd name="T83" fmla="*/ 2147483646 h 44"/>
                  <a:gd name="T84" fmla="*/ 2147483646 w 83"/>
                  <a:gd name="T85" fmla="*/ 2147483646 h 44"/>
                  <a:gd name="T86" fmla="*/ 2147483646 w 83"/>
                  <a:gd name="T87" fmla="*/ 2147483646 h 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0" name="íṡļïdê">
                <a:extLst>
                  <a:ext uri="{FF2B5EF4-FFF2-40B4-BE49-F238E27FC236}">
                    <a16:creationId xmlns:a16="http://schemas.microsoft.com/office/drawing/2014/main" id="{4E781B38-78FD-43A8-83BB-62A983487252}"/>
                  </a:ext>
                </a:extLst>
              </p:cNvPr>
              <p:cNvSpPr>
                <a:spLocks/>
              </p:cNvSpPr>
              <p:nvPr/>
            </p:nvSpPr>
            <p:spPr bwMode="auto">
              <a:xfrm>
                <a:off x="3614738" y="3370263"/>
                <a:ext cx="596900" cy="241300"/>
              </a:xfrm>
              <a:custGeom>
                <a:avLst/>
                <a:gdLst>
                  <a:gd name="T0" fmla="*/ 2147483646 w 181"/>
                  <a:gd name="T1" fmla="*/ 2147483646 h 72"/>
                  <a:gd name="T2" fmla="*/ 2147483646 w 181"/>
                  <a:gd name="T3" fmla="*/ 2147483646 h 72"/>
                  <a:gd name="T4" fmla="*/ 2147483646 w 181"/>
                  <a:gd name="T5" fmla="*/ 2147483646 h 72"/>
                  <a:gd name="T6" fmla="*/ 2147483646 w 181"/>
                  <a:gd name="T7" fmla="*/ 2147483646 h 72"/>
                  <a:gd name="T8" fmla="*/ 2147483646 w 181"/>
                  <a:gd name="T9" fmla="*/ 2147483646 h 72"/>
                  <a:gd name="T10" fmla="*/ 2147483646 w 181"/>
                  <a:gd name="T11" fmla="*/ 2147483646 h 72"/>
                  <a:gd name="T12" fmla="*/ 2147483646 w 181"/>
                  <a:gd name="T13" fmla="*/ 2147483646 h 72"/>
                  <a:gd name="T14" fmla="*/ 0 w 181"/>
                  <a:gd name="T15" fmla="*/ 2147483646 h 72"/>
                  <a:gd name="T16" fmla="*/ 2147483646 w 181"/>
                  <a:gd name="T17" fmla="*/ 0 h 72"/>
                  <a:gd name="T18" fmla="*/ 2147483646 w 181"/>
                  <a:gd name="T19" fmla="*/ 2147483646 h 72"/>
                  <a:gd name="T20" fmla="*/ 2147483646 w 181"/>
                  <a:gd name="T21" fmla="*/ 2147483646 h 72"/>
                  <a:gd name="T22" fmla="*/ 2147483646 w 181"/>
                  <a:gd name="T23" fmla="*/ 2147483646 h 72"/>
                  <a:gd name="T24" fmla="*/ 2147483646 w 181"/>
                  <a:gd name="T25" fmla="*/ 2147483646 h 72"/>
                  <a:gd name="T26" fmla="*/ 2147483646 w 181"/>
                  <a:gd name="T27" fmla="*/ 0 h 72"/>
                  <a:gd name="T28" fmla="*/ 2147483646 w 181"/>
                  <a:gd name="T29" fmla="*/ 2147483646 h 72"/>
                  <a:gd name="T30" fmla="*/ 2147483646 w 181"/>
                  <a:gd name="T31" fmla="*/ 2147483646 h 72"/>
                  <a:gd name="T32" fmla="*/ 2147483646 w 181"/>
                  <a:gd name="T33" fmla="*/ 2147483646 h 72"/>
                  <a:gd name="T34" fmla="*/ 2147483646 w 181"/>
                  <a:gd name="T35" fmla="*/ 2147483646 h 72"/>
                  <a:gd name="T36" fmla="*/ 2147483646 w 181"/>
                  <a:gd name="T37" fmla="*/ 2147483646 h 72"/>
                  <a:gd name="T38" fmla="*/ 2147483646 w 181"/>
                  <a:gd name="T39" fmla="*/ 2147483646 h 72"/>
                  <a:gd name="T40" fmla="*/ 2147483646 w 181"/>
                  <a:gd name="T41" fmla="*/ 2147483646 h 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1" name="iş1ïďe">
                <a:extLst>
                  <a:ext uri="{FF2B5EF4-FFF2-40B4-BE49-F238E27FC236}">
                    <a16:creationId xmlns:a16="http://schemas.microsoft.com/office/drawing/2014/main" id="{E87BDE7C-CB82-49EB-8F06-3D8D46C140A0}"/>
                  </a:ext>
                </a:extLst>
              </p:cNvPr>
              <p:cNvSpPr>
                <a:spLocks/>
              </p:cNvSpPr>
              <p:nvPr/>
            </p:nvSpPr>
            <p:spPr bwMode="auto">
              <a:xfrm>
                <a:off x="3624263" y="3381375"/>
                <a:ext cx="577850" cy="200025"/>
              </a:xfrm>
              <a:custGeom>
                <a:avLst/>
                <a:gdLst>
                  <a:gd name="T0" fmla="*/ 2147483646 w 175"/>
                  <a:gd name="T1" fmla="*/ 2147483646 h 60"/>
                  <a:gd name="T2" fmla="*/ 2147483646 w 175"/>
                  <a:gd name="T3" fmla="*/ 2147483646 h 60"/>
                  <a:gd name="T4" fmla="*/ 2147483646 w 175"/>
                  <a:gd name="T5" fmla="*/ 2147483646 h 60"/>
                  <a:gd name="T6" fmla="*/ 2147483646 w 175"/>
                  <a:gd name="T7" fmla="*/ 2147483646 h 60"/>
                  <a:gd name="T8" fmla="*/ 2147483646 w 175"/>
                  <a:gd name="T9" fmla="*/ 2147483646 h 60"/>
                  <a:gd name="T10" fmla="*/ 2147483646 w 175"/>
                  <a:gd name="T11" fmla="*/ 2147483646 h 60"/>
                  <a:gd name="T12" fmla="*/ 2147483646 w 175"/>
                  <a:gd name="T13" fmla="*/ 2147483646 h 60"/>
                  <a:gd name="T14" fmla="*/ 2147483646 w 175"/>
                  <a:gd name="T15" fmla="*/ 2147483646 h 60"/>
                  <a:gd name="T16" fmla="*/ 2147483646 w 175"/>
                  <a:gd name="T17" fmla="*/ 2147483646 h 60"/>
                  <a:gd name="T18" fmla="*/ 2147483646 w 175"/>
                  <a:gd name="T19" fmla="*/ 2147483646 h 60"/>
                  <a:gd name="T20" fmla="*/ 0 w 175"/>
                  <a:gd name="T21" fmla="*/ 2147483646 h 60"/>
                  <a:gd name="T22" fmla="*/ 2147483646 w 175"/>
                  <a:gd name="T23" fmla="*/ 0 h 60"/>
                  <a:gd name="T24" fmla="*/ 2147483646 w 175"/>
                  <a:gd name="T25" fmla="*/ 2147483646 h 60"/>
                  <a:gd name="T26" fmla="*/ 2147483646 w 175"/>
                  <a:gd name="T27" fmla="*/ 2147483646 h 60"/>
                  <a:gd name="T28" fmla="*/ 2147483646 w 175"/>
                  <a:gd name="T29" fmla="*/ 2147483646 h 60"/>
                  <a:gd name="T30" fmla="*/ 2147483646 w 175"/>
                  <a:gd name="T31" fmla="*/ 2147483646 h 60"/>
                  <a:gd name="T32" fmla="*/ 2147483646 w 175"/>
                  <a:gd name="T33" fmla="*/ 0 h 60"/>
                  <a:gd name="T34" fmla="*/ 2147483646 w 175"/>
                  <a:gd name="T35" fmla="*/ 2147483646 h 60"/>
                  <a:gd name="T36" fmla="*/ 2147483646 w 175"/>
                  <a:gd name="T37" fmla="*/ 2147483646 h 60"/>
                  <a:gd name="T38" fmla="*/ 2147483646 w 175"/>
                  <a:gd name="T39" fmla="*/ 2147483646 h 60"/>
                  <a:gd name="T40" fmla="*/ 2147483646 w 175"/>
                  <a:gd name="T41" fmla="*/ 2147483646 h 60"/>
                  <a:gd name="T42" fmla="*/ 2147483646 w 175"/>
                  <a:gd name="T43" fmla="*/ 2147483646 h 60"/>
                  <a:gd name="T44" fmla="*/ 2147483646 w 175"/>
                  <a:gd name="T45" fmla="*/ 2147483646 h 60"/>
                  <a:gd name="T46" fmla="*/ 2147483646 w 175"/>
                  <a:gd name="T47" fmla="*/ 2147483646 h 60"/>
                  <a:gd name="T48" fmla="*/ 2147483646 w 175"/>
                  <a:gd name="T49" fmla="*/ 2147483646 h 6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2" name="ïṩḷíḍé">
                <a:extLst>
                  <a:ext uri="{FF2B5EF4-FFF2-40B4-BE49-F238E27FC236}">
                    <a16:creationId xmlns:a16="http://schemas.microsoft.com/office/drawing/2014/main" id="{89EE61DD-E171-4091-AABA-C69D1144EF08}"/>
                  </a:ext>
                </a:extLst>
              </p:cNvPr>
              <p:cNvSpPr>
                <a:spLocks noChangeArrowheads="1"/>
              </p:cNvSpPr>
              <p:nvPr/>
            </p:nvSpPr>
            <p:spPr bwMode="auto">
              <a:xfrm>
                <a:off x="4064189"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3" name="ïśľíḍè">
                <a:extLst>
                  <a:ext uri="{FF2B5EF4-FFF2-40B4-BE49-F238E27FC236}">
                    <a16:creationId xmlns:a16="http://schemas.microsoft.com/office/drawing/2014/main" id="{88203954-5664-40AF-A075-856394B9E093}"/>
                  </a:ext>
                </a:extLst>
              </p:cNvPr>
              <p:cNvSpPr>
                <a:spLocks noChangeArrowheads="1"/>
              </p:cNvSpPr>
              <p:nvPr/>
            </p:nvSpPr>
            <p:spPr bwMode="auto">
              <a:xfrm>
                <a:off x="3739822" y="3489710"/>
                <a:ext cx="15087"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4" name="í$ḻîḋè">
                <a:extLst>
                  <a:ext uri="{FF2B5EF4-FFF2-40B4-BE49-F238E27FC236}">
                    <a16:creationId xmlns:a16="http://schemas.microsoft.com/office/drawing/2014/main" id="{8F610EF4-B388-4D47-8BA1-739B07805ED7}"/>
                  </a:ext>
                </a:extLst>
              </p:cNvPr>
              <p:cNvSpPr>
                <a:spLocks noChangeArrowheads="1"/>
              </p:cNvSpPr>
              <p:nvPr/>
            </p:nvSpPr>
            <p:spPr bwMode="auto">
              <a:xfrm>
                <a:off x="4124536"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5" name="iṣļíḋe">
                <a:extLst>
                  <a:ext uri="{FF2B5EF4-FFF2-40B4-BE49-F238E27FC236}">
                    <a16:creationId xmlns:a16="http://schemas.microsoft.com/office/drawing/2014/main" id="{BC059F4E-BED8-4E9A-9FBD-AB13A21534B0}"/>
                  </a:ext>
                </a:extLst>
              </p:cNvPr>
              <p:cNvSpPr>
                <a:spLocks noChangeArrowheads="1"/>
              </p:cNvSpPr>
              <p:nvPr/>
            </p:nvSpPr>
            <p:spPr bwMode="auto">
              <a:xfrm>
                <a:off x="3709649" y="3489710"/>
                <a:ext cx="15087"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6" name="iṩḷiḓé">
                <a:extLst>
                  <a:ext uri="{FF2B5EF4-FFF2-40B4-BE49-F238E27FC236}">
                    <a16:creationId xmlns:a16="http://schemas.microsoft.com/office/drawing/2014/main" id="{C19C4C90-BE86-4ED9-AE72-830ED630E933}"/>
                  </a:ext>
                </a:extLst>
              </p:cNvPr>
              <p:cNvSpPr>
                <a:spLocks noChangeArrowheads="1"/>
              </p:cNvSpPr>
              <p:nvPr/>
            </p:nvSpPr>
            <p:spPr bwMode="auto">
              <a:xfrm>
                <a:off x="4094363"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7" name="iSľiḍè">
                <a:extLst>
                  <a:ext uri="{FF2B5EF4-FFF2-40B4-BE49-F238E27FC236}">
                    <a16:creationId xmlns:a16="http://schemas.microsoft.com/office/drawing/2014/main" id="{966A377C-C713-47C9-82C6-15547AEEF030}"/>
                  </a:ext>
                </a:extLst>
              </p:cNvPr>
              <p:cNvSpPr>
                <a:spLocks noChangeArrowheads="1"/>
              </p:cNvSpPr>
              <p:nvPr/>
            </p:nvSpPr>
            <p:spPr bwMode="auto">
              <a:xfrm>
                <a:off x="3664388" y="3459520"/>
                <a:ext cx="495351" cy="5032"/>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8" name="ïṩḷîḍe">
                <a:extLst>
                  <a:ext uri="{FF2B5EF4-FFF2-40B4-BE49-F238E27FC236}">
                    <a16:creationId xmlns:a16="http://schemas.microsoft.com/office/drawing/2014/main" id="{57C00F67-454B-419B-A1D3-8CEA3DA16302}"/>
                  </a:ext>
                </a:extLst>
              </p:cNvPr>
              <p:cNvSpPr>
                <a:spLocks noChangeArrowheads="1"/>
              </p:cNvSpPr>
              <p:nvPr/>
            </p:nvSpPr>
            <p:spPr bwMode="auto">
              <a:xfrm>
                <a:off x="3664388" y="3474615"/>
                <a:ext cx="115665"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9" name="íšḻiḑê">
                <a:extLst>
                  <a:ext uri="{FF2B5EF4-FFF2-40B4-BE49-F238E27FC236}">
                    <a16:creationId xmlns:a16="http://schemas.microsoft.com/office/drawing/2014/main" id="{AE7983BC-9833-4544-ACDC-46FA07D454B7}"/>
                  </a:ext>
                </a:extLst>
              </p:cNvPr>
              <p:cNvSpPr>
                <a:spLocks noChangeArrowheads="1"/>
              </p:cNvSpPr>
              <p:nvPr/>
            </p:nvSpPr>
            <p:spPr bwMode="auto">
              <a:xfrm>
                <a:off x="3790111" y="3474615"/>
                <a:ext cx="42747"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0" name="ïṩļïďè">
                <a:extLst>
                  <a:ext uri="{FF2B5EF4-FFF2-40B4-BE49-F238E27FC236}">
                    <a16:creationId xmlns:a16="http://schemas.microsoft.com/office/drawing/2014/main" id="{4D222BCB-ADBC-4003-AD28-4954D728E333}"/>
                  </a:ext>
                </a:extLst>
              </p:cNvPr>
              <p:cNvSpPr>
                <a:spLocks noChangeArrowheads="1"/>
              </p:cNvSpPr>
              <p:nvPr/>
            </p:nvSpPr>
            <p:spPr bwMode="auto">
              <a:xfrm>
                <a:off x="3850459" y="3474615"/>
                <a:ext cx="57834"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1" name="îṥlïḋê">
                <a:extLst>
                  <a:ext uri="{FF2B5EF4-FFF2-40B4-BE49-F238E27FC236}">
                    <a16:creationId xmlns:a16="http://schemas.microsoft.com/office/drawing/2014/main" id="{21058FAD-39D2-49DD-A9CA-B64592E989BD}"/>
                  </a:ext>
                </a:extLst>
              </p:cNvPr>
              <p:cNvSpPr>
                <a:spLocks noChangeArrowheads="1"/>
              </p:cNvSpPr>
              <p:nvPr/>
            </p:nvSpPr>
            <p:spPr bwMode="auto">
              <a:xfrm>
                <a:off x="3918350" y="3474615"/>
                <a:ext cx="55318"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2" name="îṧľïdè">
                <a:extLst>
                  <a:ext uri="{FF2B5EF4-FFF2-40B4-BE49-F238E27FC236}">
                    <a16:creationId xmlns:a16="http://schemas.microsoft.com/office/drawing/2014/main" id="{D1C9DA4C-5DE8-46C7-8C71-6F60008DF563}"/>
                  </a:ext>
                </a:extLst>
              </p:cNvPr>
              <p:cNvSpPr>
                <a:spLocks noChangeArrowheads="1"/>
              </p:cNvSpPr>
              <p:nvPr/>
            </p:nvSpPr>
            <p:spPr bwMode="auto">
              <a:xfrm>
                <a:off x="3993784" y="3474615"/>
                <a:ext cx="42745"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3" name="iSḷîḓê">
                <a:extLst>
                  <a:ext uri="{FF2B5EF4-FFF2-40B4-BE49-F238E27FC236}">
                    <a16:creationId xmlns:a16="http://schemas.microsoft.com/office/drawing/2014/main" id="{55EE305B-A0E8-4FA2-BD17-131BCAE5C88A}"/>
                  </a:ext>
                </a:extLst>
              </p:cNvPr>
              <p:cNvSpPr>
                <a:spLocks noChangeArrowheads="1"/>
              </p:cNvSpPr>
              <p:nvPr/>
            </p:nvSpPr>
            <p:spPr bwMode="auto">
              <a:xfrm>
                <a:off x="4046587" y="3474615"/>
                <a:ext cx="113152"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4" name="îślíďè">
                <a:extLst>
                  <a:ext uri="{FF2B5EF4-FFF2-40B4-BE49-F238E27FC236}">
                    <a16:creationId xmlns:a16="http://schemas.microsoft.com/office/drawing/2014/main" id="{AEA267B0-64DE-4745-8D31-E46FE68D2D1A}"/>
                  </a:ext>
                </a:extLst>
              </p:cNvPr>
              <p:cNvSpPr>
                <a:spLocks noChangeArrowheads="1"/>
              </p:cNvSpPr>
              <p:nvPr/>
            </p:nvSpPr>
            <p:spPr bwMode="auto">
              <a:xfrm>
                <a:off x="3978697" y="3474615"/>
                <a:ext cx="7543"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5" name="iSḻïḍè">
                <a:extLst>
                  <a:ext uri="{FF2B5EF4-FFF2-40B4-BE49-F238E27FC236}">
                    <a16:creationId xmlns:a16="http://schemas.microsoft.com/office/drawing/2014/main" id="{A346B3C6-89AC-4C31-ADE9-C3636542D4A0}"/>
                  </a:ext>
                </a:extLst>
              </p:cNvPr>
              <p:cNvSpPr>
                <a:spLocks noChangeArrowheads="1"/>
              </p:cNvSpPr>
              <p:nvPr/>
            </p:nvSpPr>
            <p:spPr bwMode="auto">
              <a:xfrm>
                <a:off x="3837887" y="3474615"/>
                <a:ext cx="7543"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6" name="ïṡliḑê">
                <a:extLst>
                  <a:ext uri="{FF2B5EF4-FFF2-40B4-BE49-F238E27FC236}">
                    <a16:creationId xmlns:a16="http://schemas.microsoft.com/office/drawing/2014/main" id="{F880612B-9481-401F-A31B-28C9D80EEE09}"/>
                  </a:ext>
                </a:extLst>
              </p:cNvPr>
              <p:cNvSpPr>
                <a:spLocks/>
              </p:cNvSpPr>
              <p:nvPr/>
            </p:nvSpPr>
            <p:spPr bwMode="auto">
              <a:xfrm>
                <a:off x="3851276" y="3384550"/>
                <a:ext cx="26988"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7" name="islïďé">
                <a:extLst>
                  <a:ext uri="{FF2B5EF4-FFF2-40B4-BE49-F238E27FC236}">
                    <a16:creationId xmlns:a16="http://schemas.microsoft.com/office/drawing/2014/main" id="{C186EB18-AAD9-406A-A2A8-130699153783}"/>
                  </a:ext>
                </a:extLst>
              </p:cNvPr>
              <p:cNvSpPr>
                <a:spLocks/>
              </p:cNvSpPr>
              <p:nvPr/>
            </p:nvSpPr>
            <p:spPr bwMode="auto">
              <a:xfrm>
                <a:off x="3817938" y="3384550"/>
                <a:ext cx="26988" cy="15875"/>
              </a:xfrm>
              <a:custGeom>
                <a:avLst/>
                <a:gdLst>
                  <a:gd name="T0" fmla="*/ 2147483646 w 8"/>
                  <a:gd name="T1" fmla="*/ 0 h 5"/>
                  <a:gd name="T2" fmla="*/ 2147483646 w 8"/>
                  <a:gd name="T3" fmla="*/ 2147483646 h 5"/>
                  <a:gd name="T4" fmla="*/ 2147483646 w 8"/>
                  <a:gd name="T5" fmla="*/ 2147483646 h 5"/>
                  <a:gd name="T6" fmla="*/ 2147483646 w 8"/>
                  <a:gd name="T7" fmla="*/ 0 h 5"/>
                  <a:gd name="T8" fmla="*/ 2147483646 w 8"/>
                  <a:gd name="T9" fmla="*/ 0 h 5"/>
                  <a:gd name="T10" fmla="*/ 2147483646 w 8"/>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8" name="îṥḷîdé">
                <a:extLst>
                  <a:ext uri="{FF2B5EF4-FFF2-40B4-BE49-F238E27FC236}">
                    <a16:creationId xmlns:a16="http://schemas.microsoft.com/office/drawing/2014/main" id="{88DD7D4D-78E8-4227-AC5F-28B831BEE74B}"/>
                  </a:ext>
                </a:extLst>
              </p:cNvPr>
              <p:cNvSpPr>
                <a:spLocks/>
              </p:cNvSpPr>
              <p:nvPr/>
            </p:nvSpPr>
            <p:spPr bwMode="auto">
              <a:xfrm>
                <a:off x="3983038" y="3384550"/>
                <a:ext cx="26988" cy="15875"/>
              </a:xfrm>
              <a:custGeom>
                <a:avLst/>
                <a:gdLst>
                  <a:gd name="T0" fmla="*/ 2147483646 w 8"/>
                  <a:gd name="T1" fmla="*/ 0 h 5"/>
                  <a:gd name="T2" fmla="*/ 0 w 8"/>
                  <a:gd name="T3" fmla="*/ 2147483646 h 5"/>
                  <a:gd name="T4" fmla="*/ 2147483646 w 8"/>
                  <a:gd name="T5" fmla="*/ 2147483646 h 5"/>
                  <a:gd name="T6" fmla="*/ 2147483646 w 8"/>
                  <a:gd name="T7" fmla="*/ 0 h 5"/>
                  <a:gd name="T8" fmla="*/ 2147483646 w 8"/>
                  <a:gd name="T9" fmla="*/ 0 h 5"/>
                  <a:gd name="T10" fmla="*/ 2147483646 w 8"/>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9" name="isḷîḋé">
                <a:extLst>
                  <a:ext uri="{FF2B5EF4-FFF2-40B4-BE49-F238E27FC236}">
                    <a16:creationId xmlns:a16="http://schemas.microsoft.com/office/drawing/2014/main" id="{B10825AD-DADA-4C89-9977-FBC860BE9C80}"/>
                  </a:ext>
                </a:extLst>
              </p:cNvPr>
              <p:cNvSpPr>
                <a:spLocks/>
              </p:cNvSpPr>
              <p:nvPr/>
            </p:nvSpPr>
            <p:spPr bwMode="auto">
              <a:xfrm>
                <a:off x="3884613" y="3384550"/>
                <a:ext cx="26988"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0" name="iśḷïḑè">
                <a:extLst>
                  <a:ext uri="{FF2B5EF4-FFF2-40B4-BE49-F238E27FC236}">
                    <a16:creationId xmlns:a16="http://schemas.microsoft.com/office/drawing/2014/main" id="{B8BA7B14-66B4-4586-B889-96DE69E1D266}"/>
                  </a:ext>
                </a:extLst>
              </p:cNvPr>
              <p:cNvSpPr>
                <a:spLocks/>
              </p:cNvSpPr>
              <p:nvPr/>
            </p:nvSpPr>
            <p:spPr bwMode="auto">
              <a:xfrm>
                <a:off x="3917951" y="3384550"/>
                <a:ext cx="25400"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1" name="iṧľiďé">
                <a:extLst>
                  <a:ext uri="{FF2B5EF4-FFF2-40B4-BE49-F238E27FC236}">
                    <a16:creationId xmlns:a16="http://schemas.microsoft.com/office/drawing/2014/main" id="{5B351E46-053E-4AFA-AD03-43D2F7668B34}"/>
                  </a:ext>
                </a:extLst>
              </p:cNvPr>
              <p:cNvSpPr>
                <a:spLocks/>
              </p:cNvSpPr>
              <p:nvPr/>
            </p:nvSpPr>
            <p:spPr bwMode="auto">
              <a:xfrm>
                <a:off x="3951288" y="3384550"/>
                <a:ext cx="25400"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2" name="išľïḍé">
                <a:extLst>
                  <a:ext uri="{FF2B5EF4-FFF2-40B4-BE49-F238E27FC236}">
                    <a16:creationId xmlns:a16="http://schemas.microsoft.com/office/drawing/2014/main" id="{48755A87-16E4-4968-AB96-BE3043362367}"/>
                  </a:ext>
                </a:extLst>
              </p:cNvPr>
              <p:cNvSpPr>
                <a:spLocks noChangeArrowheads="1"/>
              </p:cNvSpPr>
              <p:nvPr/>
            </p:nvSpPr>
            <p:spPr bwMode="auto">
              <a:xfrm>
                <a:off x="3772511" y="3484678"/>
                <a:ext cx="7543"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3" name="îŝlîḑè">
                <a:extLst>
                  <a:ext uri="{FF2B5EF4-FFF2-40B4-BE49-F238E27FC236}">
                    <a16:creationId xmlns:a16="http://schemas.microsoft.com/office/drawing/2014/main" id="{E47113B4-22E9-4260-ADFA-7CDD37BAAC10}"/>
                  </a:ext>
                </a:extLst>
              </p:cNvPr>
              <p:cNvSpPr>
                <a:spLocks/>
              </p:cNvSpPr>
              <p:nvPr/>
            </p:nvSpPr>
            <p:spPr bwMode="auto">
              <a:xfrm>
                <a:off x="3786188" y="3484563"/>
                <a:ext cx="46038" cy="60325"/>
              </a:xfrm>
              <a:custGeom>
                <a:avLst/>
                <a:gdLst>
                  <a:gd name="T0" fmla="*/ 2147483646 w 29"/>
                  <a:gd name="T1" fmla="*/ 0 h 38"/>
                  <a:gd name="T2" fmla="*/ 2147483646 w 29"/>
                  <a:gd name="T3" fmla="*/ 0 h 38"/>
                  <a:gd name="T4" fmla="*/ 2147483646 w 29"/>
                  <a:gd name="T5" fmla="*/ 2147483646 h 38"/>
                  <a:gd name="T6" fmla="*/ 2147483646 w 29"/>
                  <a:gd name="T7" fmla="*/ 2147483646 h 38"/>
                  <a:gd name="T8" fmla="*/ 0 w 29"/>
                  <a:gd name="T9" fmla="*/ 2147483646 h 38"/>
                  <a:gd name="T10" fmla="*/ 0 w 29"/>
                  <a:gd name="T11" fmla="*/ 2147483646 h 38"/>
                  <a:gd name="T12" fmla="*/ 2147483646 w 29"/>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4" name="îṩḻíḓe">
                <a:extLst>
                  <a:ext uri="{FF2B5EF4-FFF2-40B4-BE49-F238E27FC236}">
                    <a16:creationId xmlns:a16="http://schemas.microsoft.com/office/drawing/2014/main" id="{E6D2A20B-D037-4977-BE1C-43A44991CF5E}"/>
                  </a:ext>
                </a:extLst>
              </p:cNvPr>
              <p:cNvSpPr>
                <a:spLocks/>
              </p:cNvSpPr>
              <p:nvPr/>
            </p:nvSpPr>
            <p:spPr bwMode="auto">
              <a:xfrm>
                <a:off x="3994151" y="3484563"/>
                <a:ext cx="46038" cy="60325"/>
              </a:xfrm>
              <a:custGeom>
                <a:avLst/>
                <a:gdLst>
                  <a:gd name="T0" fmla="*/ 2147483646 w 29"/>
                  <a:gd name="T1" fmla="*/ 0 h 38"/>
                  <a:gd name="T2" fmla="*/ 2147483646 w 29"/>
                  <a:gd name="T3" fmla="*/ 0 h 38"/>
                  <a:gd name="T4" fmla="*/ 2147483646 w 29"/>
                  <a:gd name="T5" fmla="*/ 2147483646 h 38"/>
                  <a:gd name="T6" fmla="*/ 2147483646 w 29"/>
                  <a:gd name="T7" fmla="*/ 2147483646 h 38"/>
                  <a:gd name="T8" fmla="*/ 0 w 29"/>
                  <a:gd name="T9" fmla="*/ 2147483646 h 38"/>
                  <a:gd name="T10" fmla="*/ 0 w 29"/>
                  <a:gd name="T11" fmla="*/ 2147483646 h 38"/>
                  <a:gd name="T12" fmla="*/ 2147483646 w 29"/>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5" name="î$1îdè">
                <a:extLst>
                  <a:ext uri="{FF2B5EF4-FFF2-40B4-BE49-F238E27FC236}">
                    <a16:creationId xmlns:a16="http://schemas.microsoft.com/office/drawing/2014/main" id="{F23D44C5-2BB8-4D6D-825D-5902E80E2111}"/>
                  </a:ext>
                </a:extLst>
              </p:cNvPr>
              <p:cNvSpPr>
                <a:spLocks/>
              </p:cNvSpPr>
              <p:nvPr/>
            </p:nvSpPr>
            <p:spPr bwMode="auto">
              <a:xfrm>
                <a:off x="3851276" y="3484563"/>
                <a:ext cx="122238" cy="60325"/>
              </a:xfrm>
              <a:custGeom>
                <a:avLst/>
                <a:gdLst>
                  <a:gd name="T0" fmla="*/ 2147483646 w 77"/>
                  <a:gd name="T1" fmla="*/ 0 h 38"/>
                  <a:gd name="T2" fmla="*/ 2147483646 w 77"/>
                  <a:gd name="T3" fmla="*/ 0 h 38"/>
                  <a:gd name="T4" fmla="*/ 2147483646 w 77"/>
                  <a:gd name="T5" fmla="*/ 2147483646 h 38"/>
                  <a:gd name="T6" fmla="*/ 2147483646 w 77"/>
                  <a:gd name="T7" fmla="*/ 2147483646 h 38"/>
                  <a:gd name="T8" fmla="*/ 0 w 77"/>
                  <a:gd name="T9" fmla="*/ 2147483646 h 38"/>
                  <a:gd name="T10" fmla="*/ 0 w 77"/>
                  <a:gd name="T11" fmla="*/ 2147483646 h 38"/>
                  <a:gd name="T12" fmla="*/ 2147483646 w 77"/>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6" name="iśľïḓe">
                <a:extLst>
                  <a:ext uri="{FF2B5EF4-FFF2-40B4-BE49-F238E27FC236}">
                    <a16:creationId xmlns:a16="http://schemas.microsoft.com/office/drawing/2014/main" id="{FB6E75E5-9DBE-46BA-9722-B838EE38FC04}"/>
                  </a:ext>
                </a:extLst>
              </p:cNvPr>
              <p:cNvSpPr>
                <a:spLocks noChangeArrowheads="1"/>
              </p:cNvSpPr>
              <p:nvPr/>
            </p:nvSpPr>
            <p:spPr bwMode="auto">
              <a:xfrm>
                <a:off x="4046587" y="3484678"/>
                <a:ext cx="5029"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7" name="iṣļïḑè">
                <a:extLst>
                  <a:ext uri="{FF2B5EF4-FFF2-40B4-BE49-F238E27FC236}">
                    <a16:creationId xmlns:a16="http://schemas.microsoft.com/office/drawing/2014/main" id="{FF92A5F7-9CA8-43CD-8104-85EBBE842BC7}"/>
                  </a:ext>
                </a:extLst>
              </p:cNvPr>
              <p:cNvSpPr>
                <a:spLocks noChangeArrowheads="1"/>
              </p:cNvSpPr>
              <p:nvPr/>
            </p:nvSpPr>
            <p:spPr bwMode="auto">
              <a:xfrm>
                <a:off x="3837887" y="3484678"/>
                <a:ext cx="7543"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8" name="iṡḷidé">
                <a:extLst>
                  <a:ext uri="{FF2B5EF4-FFF2-40B4-BE49-F238E27FC236}">
                    <a16:creationId xmlns:a16="http://schemas.microsoft.com/office/drawing/2014/main" id="{4E50D76D-8734-43B0-9101-976ABBA92CF0}"/>
                  </a:ext>
                </a:extLst>
              </p:cNvPr>
              <p:cNvSpPr>
                <a:spLocks noChangeArrowheads="1"/>
              </p:cNvSpPr>
              <p:nvPr/>
            </p:nvSpPr>
            <p:spPr bwMode="auto">
              <a:xfrm>
                <a:off x="3978697" y="3484678"/>
                <a:ext cx="5029"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9" name="íṡḷíḋe">
                <a:extLst>
                  <a:ext uri="{FF2B5EF4-FFF2-40B4-BE49-F238E27FC236}">
                    <a16:creationId xmlns:a16="http://schemas.microsoft.com/office/drawing/2014/main" id="{A50AF5C2-807B-43F7-837F-A153EC500421}"/>
                  </a:ext>
                </a:extLst>
              </p:cNvPr>
              <p:cNvSpPr>
                <a:spLocks noChangeArrowheads="1"/>
              </p:cNvSpPr>
              <p:nvPr/>
            </p:nvSpPr>
            <p:spPr bwMode="auto">
              <a:xfrm>
                <a:off x="3810227" y="3550090"/>
                <a:ext cx="206186"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0" name="íŝ1iḑê">
                <a:extLst>
                  <a:ext uri="{FF2B5EF4-FFF2-40B4-BE49-F238E27FC236}">
                    <a16:creationId xmlns:a16="http://schemas.microsoft.com/office/drawing/2014/main" id="{F13C4B4E-506F-42A6-BC8D-55C5D702DCBA}"/>
                  </a:ext>
                </a:extLst>
              </p:cNvPr>
              <p:cNvSpPr>
                <a:spLocks noChangeArrowheads="1"/>
              </p:cNvSpPr>
              <p:nvPr/>
            </p:nvSpPr>
            <p:spPr bwMode="auto">
              <a:xfrm>
                <a:off x="3805198" y="3557637"/>
                <a:ext cx="213730" cy="2517"/>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1" name="îṩḷiḑe">
                <a:extLst>
                  <a:ext uri="{FF2B5EF4-FFF2-40B4-BE49-F238E27FC236}">
                    <a16:creationId xmlns:a16="http://schemas.microsoft.com/office/drawing/2014/main" id="{AAEB101B-982F-49DA-A075-23EB0AEC5550}"/>
                  </a:ext>
                </a:extLst>
              </p:cNvPr>
              <p:cNvSpPr>
                <a:spLocks noChangeArrowheads="1"/>
              </p:cNvSpPr>
              <p:nvPr/>
            </p:nvSpPr>
            <p:spPr bwMode="auto">
              <a:xfrm>
                <a:off x="3802685" y="3567700"/>
                <a:ext cx="218758" cy="0"/>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2" name="iṧḻiḑê">
                <a:extLst>
                  <a:ext uri="{FF2B5EF4-FFF2-40B4-BE49-F238E27FC236}">
                    <a16:creationId xmlns:a16="http://schemas.microsoft.com/office/drawing/2014/main" id="{4F0DB334-507E-430B-838D-5B3F867DEB7F}"/>
                  </a:ext>
                </a:extLst>
              </p:cNvPr>
              <p:cNvSpPr>
                <a:spLocks noChangeArrowheads="1"/>
              </p:cNvSpPr>
              <p:nvPr/>
            </p:nvSpPr>
            <p:spPr bwMode="auto">
              <a:xfrm>
                <a:off x="3802685" y="3570217"/>
                <a:ext cx="223787" cy="2515"/>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3" name="ïṣḻîḋè">
                <a:extLst>
                  <a:ext uri="{FF2B5EF4-FFF2-40B4-BE49-F238E27FC236}">
                    <a16:creationId xmlns:a16="http://schemas.microsoft.com/office/drawing/2014/main" id="{12613CF7-BD66-4B35-A95E-3DE66F4287B1}"/>
                  </a:ext>
                </a:extLst>
              </p:cNvPr>
              <p:cNvSpPr>
                <a:spLocks noChangeArrowheads="1"/>
              </p:cNvSpPr>
              <p:nvPr/>
            </p:nvSpPr>
            <p:spPr bwMode="auto">
              <a:xfrm>
                <a:off x="3795140" y="3580280"/>
                <a:ext cx="233846"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4" name="îṡ1îḍé">
                <a:extLst>
                  <a:ext uri="{FF2B5EF4-FFF2-40B4-BE49-F238E27FC236}">
                    <a16:creationId xmlns:a16="http://schemas.microsoft.com/office/drawing/2014/main" id="{1DC6E47E-E63F-4F33-BA1B-DE7954854AF4}"/>
                  </a:ext>
                </a:extLst>
              </p:cNvPr>
              <p:cNvSpPr>
                <a:spLocks/>
              </p:cNvSpPr>
              <p:nvPr/>
            </p:nvSpPr>
            <p:spPr bwMode="auto">
              <a:xfrm>
                <a:off x="3633788" y="3587750"/>
                <a:ext cx="560388" cy="6350"/>
              </a:xfrm>
              <a:custGeom>
                <a:avLst/>
                <a:gdLst>
                  <a:gd name="T0" fmla="*/ 0 w 353"/>
                  <a:gd name="T1" fmla="*/ 0 h 4"/>
                  <a:gd name="T2" fmla="*/ 2147483646 w 353"/>
                  <a:gd name="T3" fmla="*/ 0 h 4"/>
                  <a:gd name="T4" fmla="*/ 2147483646 w 353"/>
                  <a:gd name="T5" fmla="*/ 2147483646 h 4"/>
                  <a:gd name="T6" fmla="*/ 2147483646 w 353"/>
                  <a:gd name="T7" fmla="*/ 2147483646 h 4"/>
                  <a:gd name="T8" fmla="*/ 0 w 353"/>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5" name="îš1íḑe">
                <a:extLst>
                  <a:ext uri="{FF2B5EF4-FFF2-40B4-BE49-F238E27FC236}">
                    <a16:creationId xmlns:a16="http://schemas.microsoft.com/office/drawing/2014/main" id="{7FF0299F-ED02-4B28-8F98-3CEDBDEB5B8B}"/>
                  </a:ext>
                </a:extLst>
              </p:cNvPr>
              <p:cNvSpPr>
                <a:spLocks/>
              </p:cNvSpPr>
              <p:nvPr/>
            </p:nvSpPr>
            <p:spPr bwMode="auto">
              <a:xfrm>
                <a:off x="3640138" y="3600450"/>
                <a:ext cx="547688" cy="6350"/>
              </a:xfrm>
              <a:custGeom>
                <a:avLst/>
                <a:gdLst>
                  <a:gd name="T0" fmla="*/ 0 w 345"/>
                  <a:gd name="T1" fmla="*/ 0 h 4"/>
                  <a:gd name="T2" fmla="*/ 2147483646 w 345"/>
                  <a:gd name="T3" fmla="*/ 0 h 4"/>
                  <a:gd name="T4" fmla="*/ 2147483646 w 345"/>
                  <a:gd name="T5" fmla="*/ 2147483646 h 4"/>
                  <a:gd name="T6" fmla="*/ 2147483646 w 345"/>
                  <a:gd name="T7" fmla="*/ 2147483646 h 4"/>
                  <a:gd name="T8" fmla="*/ 0 w 345"/>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6" name="iš1ïḍe">
                <a:extLst>
                  <a:ext uri="{FF2B5EF4-FFF2-40B4-BE49-F238E27FC236}">
                    <a16:creationId xmlns:a16="http://schemas.microsoft.com/office/drawing/2014/main" id="{6AA9156B-66AA-4CF0-B72D-6F631F96C027}"/>
                  </a:ext>
                </a:extLst>
              </p:cNvPr>
              <p:cNvSpPr>
                <a:spLocks noChangeArrowheads="1"/>
              </p:cNvSpPr>
              <p:nvPr/>
            </p:nvSpPr>
            <p:spPr bwMode="auto">
              <a:xfrm>
                <a:off x="3737308" y="3406687"/>
                <a:ext cx="352025"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7" name="îSḻîde">
                <a:extLst>
                  <a:ext uri="{FF2B5EF4-FFF2-40B4-BE49-F238E27FC236}">
                    <a16:creationId xmlns:a16="http://schemas.microsoft.com/office/drawing/2014/main" id="{1B3A7B9D-1503-42FE-BB98-89C4CC1E3CB8}"/>
                  </a:ext>
                </a:extLst>
              </p:cNvPr>
              <p:cNvSpPr>
                <a:spLocks noChangeArrowheads="1"/>
              </p:cNvSpPr>
              <p:nvPr/>
            </p:nvSpPr>
            <p:spPr bwMode="auto">
              <a:xfrm>
                <a:off x="3747366" y="3416750"/>
                <a:ext cx="32687"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8" name="î$ḻîḑé">
                <a:extLst>
                  <a:ext uri="{FF2B5EF4-FFF2-40B4-BE49-F238E27FC236}">
                    <a16:creationId xmlns:a16="http://schemas.microsoft.com/office/drawing/2014/main" id="{01F6A89B-7D30-4498-9E55-BB9268789D9A}"/>
                  </a:ext>
                </a:extLst>
              </p:cNvPr>
              <p:cNvSpPr>
                <a:spLocks noChangeArrowheads="1"/>
              </p:cNvSpPr>
              <p:nvPr/>
            </p:nvSpPr>
            <p:spPr bwMode="auto">
              <a:xfrm>
                <a:off x="3805198" y="3416750"/>
                <a:ext cx="211215" cy="2517"/>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9" name="íŝļïḓe">
                <a:extLst>
                  <a:ext uri="{FF2B5EF4-FFF2-40B4-BE49-F238E27FC236}">
                    <a16:creationId xmlns:a16="http://schemas.microsoft.com/office/drawing/2014/main" id="{98FECFD9-5FFE-4CCC-B709-67D0E147834B}"/>
                  </a:ext>
                </a:extLst>
              </p:cNvPr>
              <p:cNvSpPr>
                <a:spLocks noChangeArrowheads="1"/>
              </p:cNvSpPr>
              <p:nvPr/>
            </p:nvSpPr>
            <p:spPr bwMode="auto">
              <a:xfrm>
                <a:off x="3810227"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0" name="îS1iḍé">
                <a:extLst>
                  <a:ext uri="{FF2B5EF4-FFF2-40B4-BE49-F238E27FC236}">
                    <a16:creationId xmlns:a16="http://schemas.microsoft.com/office/drawing/2014/main" id="{FA24C4B0-3FB6-4F93-BBBA-B7630C970053}"/>
                  </a:ext>
                </a:extLst>
              </p:cNvPr>
              <p:cNvSpPr>
                <a:spLocks noChangeArrowheads="1"/>
              </p:cNvSpPr>
              <p:nvPr/>
            </p:nvSpPr>
            <p:spPr bwMode="auto">
              <a:xfrm>
                <a:off x="3802685" y="3421782"/>
                <a:ext cx="251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1" name="išlïdé">
                <a:extLst>
                  <a:ext uri="{FF2B5EF4-FFF2-40B4-BE49-F238E27FC236}">
                    <a16:creationId xmlns:a16="http://schemas.microsoft.com/office/drawing/2014/main" id="{F8F5C004-9C5D-4594-9CEE-DD5C72C969B3}"/>
                  </a:ext>
                </a:extLst>
              </p:cNvPr>
              <p:cNvSpPr>
                <a:spLocks noChangeArrowheads="1"/>
              </p:cNvSpPr>
              <p:nvPr/>
            </p:nvSpPr>
            <p:spPr bwMode="auto">
              <a:xfrm>
                <a:off x="3790111"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2" name="ïSlïde">
                <a:extLst>
                  <a:ext uri="{FF2B5EF4-FFF2-40B4-BE49-F238E27FC236}">
                    <a16:creationId xmlns:a16="http://schemas.microsoft.com/office/drawing/2014/main" id="{6CBCF124-3408-410D-9A5F-0113648878CB}"/>
                  </a:ext>
                </a:extLst>
              </p:cNvPr>
              <p:cNvSpPr>
                <a:spLocks/>
              </p:cNvSpPr>
              <p:nvPr/>
            </p:nvSpPr>
            <p:spPr bwMode="auto">
              <a:xfrm>
                <a:off x="3822701"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3" name="îşľïďe">
                <a:extLst>
                  <a:ext uri="{FF2B5EF4-FFF2-40B4-BE49-F238E27FC236}">
                    <a16:creationId xmlns:a16="http://schemas.microsoft.com/office/drawing/2014/main" id="{32C8F34B-8FB5-4298-B909-7177914A28B2}"/>
                  </a:ext>
                </a:extLst>
              </p:cNvPr>
              <p:cNvSpPr>
                <a:spLocks/>
              </p:cNvSpPr>
              <p:nvPr/>
            </p:nvSpPr>
            <p:spPr bwMode="auto">
              <a:xfrm>
                <a:off x="3832226"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4" name="ïşľíďê">
                <a:extLst>
                  <a:ext uri="{FF2B5EF4-FFF2-40B4-BE49-F238E27FC236}">
                    <a16:creationId xmlns:a16="http://schemas.microsoft.com/office/drawing/2014/main" id="{33FF1932-73D2-491F-AF47-A3617FD00526}"/>
                  </a:ext>
                </a:extLst>
              </p:cNvPr>
              <p:cNvSpPr>
                <a:spLocks/>
              </p:cNvSpPr>
              <p:nvPr/>
            </p:nvSpPr>
            <p:spPr bwMode="auto">
              <a:xfrm>
                <a:off x="38449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5" name="íś1ïdè">
                <a:extLst>
                  <a:ext uri="{FF2B5EF4-FFF2-40B4-BE49-F238E27FC236}">
                    <a16:creationId xmlns:a16="http://schemas.microsoft.com/office/drawing/2014/main" id="{3811AB42-6D24-4B45-B1B0-ECF0E5290A94}"/>
                  </a:ext>
                </a:extLst>
              </p:cNvPr>
              <p:cNvSpPr>
                <a:spLocks/>
              </p:cNvSpPr>
              <p:nvPr/>
            </p:nvSpPr>
            <p:spPr bwMode="auto">
              <a:xfrm>
                <a:off x="3854451"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6" name="iṩḷiḍe">
                <a:extLst>
                  <a:ext uri="{FF2B5EF4-FFF2-40B4-BE49-F238E27FC236}">
                    <a16:creationId xmlns:a16="http://schemas.microsoft.com/office/drawing/2014/main" id="{B821AFF6-E166-443F-8964-F3E066EDEAD6}"/>
                  </a:ext>
                </a:extLst>
              </p:cNvPr>
              <p:cNvSpPr>
                <a:spLocks/>
              </p:cNvSpPr>
              <p:nvPr/>
            </p:nvSpPr>
            <p:spPr bwMode="auto">
              <a:xfrm>
                <a:off x="3865563"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7" name="ïŝ1iďè">
                <a:extLst>
                  <a:ext uri="{FF2B5EF4-FFF2-40B4-BE49-F238E27FC236}">
                    <a16:creationId xmlns:a16="http://schemas.microsoft.com/office/drawing/2014/main" id="{1D714428-DD4C-4BA8-A7E3-72571418758B}"/>
                  </a:ext>
                </a:extLst>
              </p:cNvPr>
              <p:cNvSpPr>
                <a:spLocks/>
              </p:cNvSpPr>
              <p:nvPr/>
            </p:nvSpPr>
            <p:spPr bwMode="auto">
              <a:xfrm>
                <a:off x="3878263"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8" name="íṩļíḋê">
                <a:extLst>
                  <a:ext uri="{FF2B5EF4-FFF2-40B4-BE49-F238E27FC236}">
                    <a16:creationId xmlns:a16="http://schemas.microsoft.com/office/drawing/2014/main" id="{E37EA30D-DC46-4888-8692-9A0AF67E7A58}"/>
                  </a:ext>
                </a:extLst>
              </p:cNvPr>
              <p:cNvSpPr>
                <a:spLocks/>
              </p:cNvSpPr>
              <p:nvPr/>
            </p:nvSpPr>
            <p:spPr bwMode="auto">
              <a:xfrm>
                <a:off x="3887788"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9" name="ïṧ1ïdè">
                <a:extLst>
                  <a:ext uri="{FF2B5EF4-FFF2-40B4-BE49-F238E27FC236}">
                    <a16:creationId xmlns:a16="http://schemas.microsoft.com/office/drawing/2014/main" id="{E0F57F9D-FF14-4AB5-81F6-A028528B7D86}"/>
                  </a:ext>
                </a:extLst>
              </p:cNvPr>
              <p:cNvSpPr>
                <a:spLocks/>
              </p:cNvSpPr>
              <p:nvPr/>
            </p:nvSpPr>
            <p:spPr bwMode="auto">
              <a:xfrm>
                <a:off x="3897313"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0" name="íŝḻîḍé">
                <a:extLst>
                  <a:ext uri="{FF2B5EF4-FFF2-40B4-BE49-F238E27FC236}">
                    <a16:creationId xmlns:a16="http://schemas.microsoft.com/office/drawing/2014/main" id="{B7DD2DD4-FF51-4EAC-8E04-3AD60C1C8368}"/>
                  </a:ext>
                </a:extLst>
              </p:cNvPr>
              <p:cNvSpPr>
                <a:spLocks/>
              </p:cNvSpPr>
              <p:nvPr/>
            </p:nvSpPr>
            <p:spPr bwMode="auto">
              <a:xfrm>
                <a:off x="3908426"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1" name="îşḻïḓé">
                <a:extLst>
                  <a:ext uri="{FF2B5EF4-FFF2-40B4-BE49-F238E27FC236}">
                    <a16:creationId xmlns:a16="http://schemas.microsoft.com/office/drawing/2014/main" id="{432DA627-4F4C-4060-B785-D10EE57D9A0E}"/>
                  </a:ext>
                </a:extLst>
              </p:cNvPr>
              <p:cNvSpPr>
                <a:spLocks/>
              </p:cNvSpPr>
              <p:nvPr/>
            </p:nvSpPr>
            <p:spPr bwMode="auto">
              <a:xfrm>
                <a:off x="39211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2" name="íśļíďè">
                <a:extLst>
                  <a:ext uri="{FF2B5EF4-FFF2-40B4-BE49-F238E27FC236}">
                    <a16:creationId xmlns:a16="http://schemas.microsoft.com/office/drawing/2014/main" id="{CCA8D322-B540-4E74-B575-DAEA60681BAE}"/>
                  </a:ext>
                </a:extLst>
              </p:cNvPr>
              <p:cNvSpPr>
                <a:spLocks/>
              </p:cNvSpPr>
              <p:nvPr/>
            </p:nvSpPr>
            <p:spPr bwMode="auto">
              <a:xfrm>
                <a:off x="3930651"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3" name="iŝ1ïdé">
                <a:extLst>
                  <a:ext uri="{FF2B5EF4-FFF2-40B4-BE49-F238E27FC236}">
                    <a16:creationId xmlns:a16="http://schemas.microsoft.com/office/drawing/2014/main" id="{8BDF85CF-944D-4A63-974F-68E3E4C97788}"/>
                  </a:ext>
                </a:extLst>
              </p:cNvPr>
              <p:cNvSpPr>
                <a:spLocks/>
              </p:cNvSpPr>
              <p:nvPr/>
            </p:nvSpPr>
            <p:spPr bwMode="auto">
              <a:xfrm>
                <a:off x="3940176"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4" name="is1ídè">
                <a:extLst>
                  <a:ext uri="{FF2B5EF4-FFF2-40B4-BE49-F238E27FC236}">
                    <a16:creationId xmlns:a16="http://schemas.microsoft.com/office/drawing/2014/main" id="{ABBA19F4-5D8F-4AC8-ABF7-C5B51B8C52FE}"/>
                  </a:ext>
                </a:extLst>
              </p:cNvPr>
              <p:cNvSpPr>
                <a:spLocks/>
              </p:cNvSpPr>
              <p:nvPr/>
            </p:nvSpPr>
            <p:spPr bwMode="auto">
              <a:xfrm>
                <a:off x="3951288"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5" name="islíďê">
                <a:extLst>
                  <a:ext uri="{FF2B5EF4-FFF2-40B4-BE49-F238E27FC236}">
                    <a16:creationId xmlns:a16="http://schemas.microsoft.com/office/drawing/2014/main" id="{3EAF800B-AD52-40CE-AC35-9F33EC903B0F}"/>
                  </a:ext>
                </a:extLst>
              </p:cNvPr>
              <p:cNvSpPr>
                <a:spLocks/>
              </p:cNvSpPr>
              <p:nvPr/>
            </p:nvSpPr>
            <p:spPr bwMode="auto">
              <a:xfrm>
                <a:off x="3963988"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6" name="iṩlíḑê">
                <a:extLst>
                  <a:ext uri="{FF2B5EF4-FFF2-40B4-BE49-F238E27FC236}">
                    <a16:creationId xmlns:a16="http://schemas.microsoft.com/office/drawing/2014/main" id="{ADCAA79B-768C-49B6-AD08-77BF30E24920}"/>
                  </a:ext>
                </a:extLst>
              </p:cNvPr>
              <p:cNvSpPr>
                <a:spLocks/>
              </p:cNvSpPr>
              <p:nvPr/>
            </p:nvSpPr>
            <p:spPr bwMode="auto">
              <a:xfrm>
                <a:off x="3973513"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7" name="îṥḷïďê">
                <a:extLst>
                  <a:ext uri="{FF2B5EF4-FFF2-40B4-BE49-F238E27FC236}">
                    <a16:creationId xmlns:a16="http://schemas.microsoft.com/office/drawing/2014/main" id="{A2D01347-6EB5-4036-844B-5C65B38810A2}"/>
                  </a:ext>
                </a:extLst>
              </p:cNvPr>
              <p:cNvSpPr>
                <a:spLocks/>
              </p:cNvSpPr>
              <p:nvPr/>
            </p:nvSpPr>
            <p:spPr bwMode="auto">
              <a:xfrm>
                <a:off x="3983038"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8" name="íṥḻïďè">
                <a:extLst>
                  <a:ext uri="{FF2B5EF4-FFF2-40B4-BE49-F238E27FC236}">
                    <a16:creationId xmlns:a16="http://schemas.microsoft.com/office/drawing/2014/main" id="{AA065A2D-DDFC-47A4-AEEE-03E31B19DEE9}"/>
                  </a:ext>
                </a:extLst>
              </p:cNvPr>
              <p:cNvSpPr>
                <a:spLocks/>
              </p:cNvSpPr>
              <p:nvPr/>
            </p:nvSpPr>
            <p:spPr bwMode="auto">
              <a:xfrm>
                <a:off x="39973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9" name="íṡḷíḍè">
                <a:extLst>
                  <a:ext uri="{FF2B5EF4-FFF2-40B4-BE49-F238E27FC236}">
                    <a16:creationId xmlns:a16="http://schemas.microsoft.com/office/drawing/2014/main" id="{1B3ABA78-BB1A-466A-8EE6-A0C47EF8A781}"/>
                  </a:ext>
                </a:extLst>
              </p:cNvPr>
              <p:cNvSpPr>
                <a:spLocks noChangeArrowheads="1"/>
              </p:cNvSpPr>
              <p:nvPr/>
            </p:nvSpPr>
            <p:spPr bwMode="auto">
              <a:xfrm>
                <a:off x="4006356" y="3421782"/>
                <a:ext cx="2515"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0" name="î$ḷîḑé">
                <a:extLst>
                  <a:ext uri="{FF2B5EF4-FFF2-40B4-BE49-F238E27FC236}">
                    <a16:creationId xmlns:a16="http://schemas.microsoft.com/office/drawing/2014/main" id="{286E7EE3-B40A-4F7B-89D9-2E15F1A00394}"/>
                  </a:ext>
                </a:extLst>
              </p:cNvPr>
              <p:cNvSpPr>
                <a:spLocks noChangeArrowheads="1"/>
              </p:cNvSpPr>
              <p:nvPr/>
            </p:nvSpPr>
            <p:spPr bwMode="auto">
              <a:xfrm>
                <a:off x="4016413"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1" name="í$ľîdè">
                <a:extLst>
                  <a:ext uri="{FF2B5EF4-FFF2-40B4-BE49-F238E27FC236}">
                    <a16:creationId xmlns:a16="http://schemas.microsoft.com/office/drawing/2014/main" id="{056EDAE7-B7BC-44B6-8BDA-AD97F954C39F}"/>
                  </a:ext>
                </a:extLst>
              </p:cNvPr>
              <p:cNvSpPr>
                <a:spLocks noChangeArrowheads="1"/>
              </p:cNvSpPr>
              <p:nvPr/>
            </p:nvSpPr>
            <p:spPr bwMode="auto">
              <a:xfrm>
                <a:off x="4026471" y="3421782"/>
                <a:ext cx="754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2" name="iṥ1iḍè">
                <a:extLst>
                  <a:ext uri="{FF2B5EF4-FFF2-40B4-BE49-F238E27FC236}">
                    <a16:creationId xmlns:a16="http://schemas.microsoft.com/office/drawing/2014/main" id="{267646B0-6869-4783-8685-0145C170EBA5}"/>
                  </a:ext>
                </a:extLst>
              </p:cNvPr>
              <p:cNvSpPr>
                <a:spLocks noChangeArrowheads="1"/>
              </p:cNvSpPr>
              <p:nvPr/>
            </p:nvSpPr>
            <p:spPr bwMode="auto">
              <a:xfrm>
                <a:off x="4039044" y="3416750"/>
                <a:ext cx="40231"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3" name="ïslidé">
                <a:extLst>
                  <a:ext uri="{FF2B5EF4-FFF2-40B4-BE49-F238E27FC236}">
                    <a16:creationId xmlns:a16="http://schemas.microsoft.com/office/drawing/2014/main" id="{DDBF9947-D61F-449C-9C36-ED66D756C86B}"/>
                  </a:ext>
                </a:extLst>
              </p:cNvPr>
              <p:cNvSpPr>
                <a:spLocks noChangeArrowheads="1"/>
              </p:cNvSpPr>
              <p:nvPr/>
            </p:nvSpPr>
            <p:spPr bwMode="auto">
              <a:xfrm>
                <a:off x="3679475" y="3489710"/>
                <a:ext cx="17602"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4" name="íṡlïďè">
                <a:extLst>
                  <a:ext uri="{FF2B5EF4-FFF2-40B4-BE49-F238E27FC236}">
                    <a16:creationId xmlns:a16="http://schemas.microsoft.com/office/drawing/2014/main" id="{5C555D6C-D969-4606-A5FF-93EEDD264DB0}"/>
                  </a:ext>
                </a:extLst>
              </p:cNvPr>
              <p:cNvSpPr>
                <a:spLocks/>
              </p:cNvSpPr>
              <p:nvPr/>
            </p:nvSpPr>
            <p:spPr bwMode="auto">
              <a:xfrm>
                <a:off x="3884613" y="3490913"/>
                <a:ext cx="55563" cy="53975"/>
              </a:xfrm>
              <a:custGeom>
                <a:avLst/>
                <a:gdLst>
                  <a:gd name="T0" fmla="*/ 0 w 35"/>
                  <a:gd name="T1" fmla="*/ 0 h 34"/>
                  <a:gd name="T2" fmla="*/ 2147483646 w 35"/>
                  <a:gd name="T3" fmla="*/ 0 h 34"/>
                  <a:gd name="T4" fmla="*/ 2147483646 w 35"/>
                  <a:gd name="T5" fmla="*/ 2147483646 h 34"/>
                  <a:gd name="T6" fmla="*/ 0 w 35"/>
                  <a:gd name="T7" fmla="*/ 2147483646 h 34"/>
                  <a:gd name="T8" fmla="*/ 0 w 35"/>
                  <a:gd name="T9" fmla="*/ 0 h 34"/>
                  <a:gd name="T10" fmla="*/ 0 w 35"/>
                  <a:gd name="T11" fmla="*/ 0 h 34"/>
                  <a:gd name="T12" fmla="*/ 2147483646 w 35"/>
                  <a:gd name="T13" fmla="*/ 2147483646 h 34"/>
                  <a:gd name="T14" fmla="*/ 2147483646 w 35"/>
                  <a:gd name="T15" fmla="*/ 2147483646 h 34"/>
                  <a:gd name="T16" fmla="*/ 2147483646 w 35"/>
                  <a:gd name="T17" fmla="*/ 2147483646 h 34"/>
                  <a:gd name="T18" fmla="*/ 2147483646 w 35"/>
                  <a:gd name="T19" fmla="*/ 2147483646 h 34"/>
                  <a:gd name="T20" fmla="*/ 2147483646 w 35"/>
                  <a:gd name="T21" fmla="*/ 2147483646 h 34"/>
                  <a:gd name="T22" fmla="*/ 2147483646 w 35"/>
                  <a:gd name="T23" fmla="*/ 2147483646 h 34"/>
                  <a:gd name="T24" fmla="*/ 2147483646 w 35"/>
                  <a:gd name="T25" fmla="*/ 2147483646 h 34"/>
                  <a:gd name="T26" fmla="*/ 2147483646 w 35"/>
                  <a:gd name="T27" fmla="*/ 2147483646 h 34"/>
                  <a:gd name="T28" fmla="*/ 2147483646 w 35"/>
                  <a:gd name="T29" fmla="*/ 2147483646 h 34"/>
                  <a:gd name="T30" fmla="*/ 2147483646 w 35"/>
                  <a:gd name="T31" fmla="*/ 2147483646 h 34"/>
                  <a:gd name="T32" fmla="*/ 2147483646 w 35"/>
                  <a:gd name="T33" fmla="*/ 2147483646 h 3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5" h="34">
                    <a:moveTo>
                      <a:pt x="0" y="0"/>
                    </a:moveTo>
                    <a:lnTo>
                      <a:pt x="35" y="0"/>
                    </a:lnTo>
                    <a:lnTo>
                      <a:pt x="35" y="34"/>
                    </a:lnTo>
                    <a:lnTo>
                      <a:pt x="0" y="34"/>
                    </a:lnTo>
                    <a:lnTo>
                      <a:pt x="0" y="0"/>
                    </a:lnTo>
                    <a:close/>
                    <a:moveTo>
                      <a:pt x="4" y="8"/>
                    </a:moveTo>
                    <a:lnTo>
                      <a:pt x="4" y="27"/>
                    </a:lnTo>
                    <a:lnTo>
                      <a:pt x="8" y="27"/>
                    </a:lnTo>
                    <a:lnTo>
                      <a:pt x="8"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5" name="iṧ1ïḓè">
                <a:extLst>
                  <a:ext uri="{FF2B5EF4-FFF2-40B4-BE49-F238E27FC236}">
                    <a16:creationId xmlns:a16="http://schemas.microsoft.com/office/drawing/2014/main" id="{A2B5AA35-630F-4EE4-8F25-D891D03B0C5B}"/>
                  </a:ext>
                </a:extLst>
              </p:cNvPr>
              <p:cNvSpPr>
                <a:spLocks/>
              </p:cNvSpPr>
              <p:nvPr/>
            </p:nvSpPr>
            <p:spPr bwMode="auto">
              <a:xfrm>
                <a:off x="3551238" y="3067050"/>
                <a:ext cx="722313" cy="727075"/>
              </a:xfrm>
              <a:custGeom>
                <a:avLst/>
                <a:gdLst>
                  <a:gd name="T0" fmla="*/ 2147483646 w 219"/>
                  <a:gd name="T1" fmla="*/ 0 h 218"/>
                  <a:gd name="T2" fmla="*/ 2147483646 w 219"/>
                  <a:gd name="T3" fmla="*/ 2147483646 h 218"/>
                  <a:gd name="T4" fmla="*/ 2147483646 w 219"/>
                  <a:gd name="T5" fmla="*/ 2147483646 h 218"/>
                  <a:gd name="T6" fmla="*/ 0 w 219"/>
                  <a:gd name="T7" fmla="*/ 2147483646 h 218"/>
                  <a:gd name="T8" fmla="*/ 2147483646 w 219"/>
                  <a:gd name="T9" fmla="*/ 0 h 218"/>
                  <a:gd name="T10" fmla="*/ 2147483646 w 219"/>
                  <a:gd name="T11" fmla="*/ 2147483646 h 218"/>
                  <a:gd name="T12" fmla="*/ 2147483646 w 219"/>
                  <a:gd name="T13" fmla="*/ 2147483646 h 218"/>
                  <a:gd name="T14" fmla="*/ 2147483646 w 219"/>
                  <a:gd name="T15" fmla="*/ 2147483646 h 218"/>
                  <a:gd name="T16" fmla="*/ 2147483646 w 219"/>
                  <a:gd name="T17" fmla="*/ 2147483646 h 218"/>
                  <a:gd name="T18" fmla="*/ 2147483646 w 219"/>
                  <a:gd name="T19" fmla="*/ 2147483646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7" name="íşḷïḑe">
              <a:extLst>
                <a:ext uri="{FF2B5EF4-FFF2-40B4-BE49-F238E27FC236}">
                  <a16:creationId xmlns:a16="http://schemas.microsoft.com/office/drawing/2014/main" id="{E7B567DA-A523-4EF6-96E3-5EEE1C11A9C7}"/>
                </a:ext>
              </a:extLst>
            </p:cNvPr>
            <p:cNvGrpSpPr>
              <a:grpSpLocks/>
            </p:cNvGrpSpPr>
            <p:nvPr userDrawn="1"/>
          </p:nvGrpSpPr>
          <p:grpSpPr bwMode="auto">
            <a:xfrm>
              <a:off x="4894762" y="471192"/>
              <a:ext cx="4437911" cy="1614111"/>
              <a:chOff x="4412452" y="3106738"/>
              <a:chExt cx="2312689" cy="841148"/>
            </a:xfrm>
          </p:grpSpPr>
          <p:grpSp>
            <p:nvGrpSpPr>
              <p:cNvPr id="8" name="îṥľíḑé">
                <a:extLst>
                  <a:ext uri="{FF2B5EF4-FFF2-40B4-BE49-F238E27FC236}">
                    <a16:creationId xmlns:a16="http://schemas.microsoft.com/office/drawing/2014/main" id="{7E1EAD8D-6AEC-4FA4-A89F-AB8DF817B4A3}"/>
                  </a:ext>
                </a:extLst>
              </p:cNvPr>
              <p:cNvGrpSpPr>
                <a:grpSpLocks/>
              </p:cNvGrpSpPr>
              <p:nvPr/>
            </p:nvGrpSpPr>
            <p:grpSpPr bwMode="auto">
              <a:xfrm>
                <a:off x="4422776" y="3106738"/>
                <a:ext cx="2293937" cy="617538"/>
                <a:chOff x="4422776" y="3106738"/>
                <a:chExt cx="2293937" cy="617538"/>
              </a:xfrm>
            </p:grpSpPr>
            <p:sp>
              <p:nvSpPr>
                <p:cNvPr id="25" name="išḻiḑé">
                  <a:extLst>
                    <a:ext uri="{FF2B5EF4-FFF2-40B4-BE49-F238E27FC236}">
                      <a16:creationId xmlns:a16="http://schemas.microsoft.com/office/drawing/2014/main" id="{41C44586-9DCC-4441-8809-ADAF37D1331C}"/>
                    </a:ext>
                  </a:extLst>
                </p:cNvPr>
                <p:cNvSpPr>
                  <a:spLocks/>
                </p:cNvSpPr>
                <p:nvPr/>
              </p:nvSpPr>
              <p:spPr bwMode="auto">
                <a:xfrm>
                  <a:off x="4811713" y="3200400"/>
                  <a:ext cx="49213" cy="100013"/>
                </a:xfrm>
                <a:custGeom>
                  <a:avLst/>
                  <a:gdLst>
                    <a:gd name="T0" fmla="*/ 0 w 15"/>
                    <a:gd name="T1" fmla="*/ 2147483646 h 30"/>
                    <a:gd name="T2" fmla="*/ 2147483646 w 15"/>
                    <a:gd name="T3" fmla="*/ 2147483646 h 30"/>
                    <a:gd name="T4" fmla="*/ 0 w 15"/>
                    <a:gd name="T5" fmla="*/ 2147483646 h 30"/>
                    <a:gd name="T6" fmla="*/ 2147483646 w 15"/>
                    <a:gd name="T7" fmla="*/ 2147483646 h 30"/>
                    <a:gd name="T8" fmla="*/ 2147483646 w 15"/>
                    <a:gd name="T9" fmla="*/ 2147483646 h 30"/>
                    <a:gd name="T10" fmla="*/ 2147483646 w 15"/>
                    <a:gd name="T11" fmla="*/ 2147483646 h 30"/>
                    <a:gd name="T12" fmla="*/ 2147483646 w 15"/>
                    <a:gd name="T13" fmla="*/ 2147483646 h 30"/>
                    <a:gd name="T14" fmla="*/ 2147483646 w 15"/>
                    <a:gd name="T15" fmla="*/ 0 h 30"/>
                    <a:gd name="T16" fmla="*/ 0 w 15"/>
                    <a:gd name="T17" fmla="*/ 2147483646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6" name="íṥľíďè">
                  <a:extLst>
                    <a:ext uri="{FF2B5EF4-FFF2-40B4-BE49-F238E27FC236}">
                      <a16:creationId xmlns:a16="http://schemas.microsoft.com/office/drawing/2014/main" id="{D00001C9-9B28-4EB1-B7C2-F24013F7A636}"/>
                    </a:ext>
                  </a:extLst>
                </p:cNvPr>
                <p:cNvSpPr>
                  <a:spLocks/>
                </p:cNvSpPr>
                <p:nvPr/>
              </p:nvSpPr>
              <p:spPr bwMode="auto">
                <a:xfrm>
                  <a:off x="5221288" y="3184525"/>
                  <a:ext cx="36513" cy="122238"/>
                </a:xfrm>
                <a:custGeom>
                  <a:avLst/>
                  <a:gdLst>
                    <a:gd name="T0" fmla="*/ 0 w 11"/>
                    <a:gd name="T1" fmla="*/ 2147483646 h 37"/>
                    <a:gd name="T2" fmla="*/ 2147483646 w 11"/>
                    <a:gd name="T3" fmla="*/ 2147483646 h 37"/>
                    <a:gd name="T4" fmla="*/ 0 w 11"/>
                    <a:gd name="T5" fmla="*/ 2147483646 h 37"/>
                    <a:gd name="T6" fmla="*/ 0 w 11"/>
                    <a:gd name="T7" fmla="*/ 2147483646 h 37"/>
                    <a:gd name="T8" fmla="*/ 2147483646 w 11"/>
                    <a:gd name="T9" fmla="*/ 2147483646 h 37"/>
                    <a:gd name="T10" fmla="*/ 2147483646 w 11"/>
                    <a:gd name="T11" fmla="*/ 2147483646 h 37"/>
                    <a:gd name="T12" fmla="*/ 2147483646 w 11"/>
                    <a:gd name="T13" fmla="*/ 2147483646 h 37"/>
                    <a:gd name="T14" fmla="*/ 2147483646 w 11"/>
                    <a:gd name="T15" fmla="*/ 2147483646 h 37"/>
                    <a:gd name="T16" fmla="*/ 2147483646 w 11"/>
                    <a:gd name="T17" fmla="*/ 2147483646 h 37"/>
                    <a:gd name="T18" fmla="*/ 2147483646 w 11"/>
                    <a:gd name="T19" fmla="*/ 0 h 37"/>
                    <a:gd name="T20" fmla="*/ 0 w 11"/>
                    <a:gd name="T21" fmla="*/ 2147483646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7" name="íś1iḑe">
                  <a:extLst>
                    <a:ext uri="{FF2B5EF4-FFF2-40B4-BE49-F238E27FC236}">
                      <a16:creationId xmlns:a16="http://schemas.microsoft.com/office/drawing/2014/main" id="{EF5952ED-A2C7-494A-B8E5-6BF64334EBEF}"/>
                    </a:ext>
                  </a:extLst>
                </p:cNvPr>
                <p:cNvSpPr>
                  <a:spLocks/>
                </p:cNvSpPr>
                <p:nvPr/>
              </p:nvSpPr>
              <p:spPr bwMode="auto">
                <a:xfrm>
                  <a:off x="4554538" y="3251200"/>
                  <a:ext cx="119063" cy="58738"/>
                </a:xfrm>
                <a:custGeom>
                  <a:avLst/>
                  <a:gdLst>
                    <a:gd name="T0" fmla="*/ 0 w 36"/>
                    <a:gd name="T1" fmla="*/ 2147483646 h 18"/>
                    <a:gd name="T2" fmla="*/ 2147483646 w 36"/>
                    <a:gd name="T3" fmla="*/ 2147483646 h 18"/>
                    <a:gd name="T4" fmla="*/ 2147483646 w 36"/>
                    <a:gd name="T5" fmla="*/ 2147483646 h 18"/>
                    <a:gd name="T6" fmla="*/ 2147483646 w 36"/>
                    <a:gd name="T7" fmla="*/ 2147483646 h 18"/>
                    <a:gd name="T8" fmla="*/ 2147483646 w 36"/>
                    <a:gd name="T9" fmla="*/ 2147483646 h 18"/>
                    <a:gd name="T10" fmla="*/ 2147483646 w 36"/>
                    <a:gd name="T11" fmla="*/ 2147483646 h 18"/>
                    <a:gd name="T12" fmla="*/ 2147483646 w 36"/>
                    <a:gd name="T13" fmla="*/ 2147483646 h 18"/>
                    <a:gd name="T14" fmla="*/ 2147483646 w 36"/>
                    <a:gd name="T15" fmla="*/ 2147483646 h 18"/>
                    <a:gd name="T16" fmla="*/ 2147483646 w 36"/>
                    <a:gd name="T17" fmla="*/ 2147483646 h 18"/>
                    <a:gd name="T18" fmla="*/ 2147483646 w 36"/>
                    <a:gd name="T19" fmla="*/ 2147483646 h 18"/>
                    <a:gd name="T20" fmla="*/ 2147483646 w 36"/>
                    <a:gd name="T21" fmla="*/ 0 h 18"/>
                    <a:gd name="T22" fmla="*/ 2147483646 w 36"/>
                    <a:gd name="T23" fmla="*/ 2147483646 h 18"/>
                    <a:gd name="T24" fmla="*/ 2147483646 w 36"/>
                    <a:gd name="T25" fmla="*/ 2147483646 h 18"/>
                    <a:gd name="T26" fmla="*/ 0 w 36"/>
                    <a:gd name="T27" fmla="*/ 2147483646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8" name="iṩ1iḋè">
                  <a:extLst>
                    <a:ext uri="{FF2B5EF4-FFF2-40B4-BE49-F238E27FC236}">
                      <a16:creationId xmlns:a16="http://schemas.microsoft.com/office/drawing/2014/main" id="{A47EB6B3-B52C-4145-B747-2E7DB57766E4}"/>
                    </a:ext>
                  </a:extLst>
                </p:cNvPr>
                <p:cNvSpPr>
                  <a:spLocks/>
                </p:cNvSpPr>
                <p:nvPr/>
              </p:nvSpPr>
              <p:spPr bwMode="auto">
                <a:xfrm>
                  <a:off x="6359526" y="3263900"/>
                  <a:ext cx="93663" cy="139700"/>
                </a:xfrm>
                <a:custGeom>
                  <a:avLst/>
                  <a:gdLst>
                    <a:gd name="T0" fmla="*/ 2147483646 w 28"/>
                    <a:gd name="T1" fmla="*/ 2147483646 h 42"/>
                    <a:gd name="T2" fmla="*/ 2147483646 w 28"/>
                    <a:gd name="T3" fmla="*/ 2147483646 h 42"/>
                    <a:gd name="T4" fmla="*/ 2147483646 w 28"/>
                    <a:gd name="T5" fmla="*/ 2147483646 h 42"/>
                    <a:gd name="T6" fmla="*/ 2147483646 w 28"/>
                    <a:gd name="T7" fmla="*/ 2147483646 h 42"/>
                    <a:gd name="T8" fmla="*/ 2147483646 w 28"/>
                    <a:gd name="T9" fmla="*/ 2147483646 h 42"/>
                    <a:gd name="T10" fmla="*/ 2147483646 w 28"/>
                    <a:gd name="T11" fmla="*/ 2147483646 h 42"/>
                    <a:gd name="T12" fmla="*/ 0 w 28"/>
                    <a:gd name="T13" fmla="*/ 2147483646 h 42"/>
                    <a:gd name="T14" fmla="*/ 0 w 28"/>
                    <a:gd name="T15" fmla="*/ 2147483646 h 42"/>
                    <a:gd name="T16" fmla="*/ 2147483646 w 28"/>
                    <a:gd name="T17" fmla="*/ 2147483646 h 42"/>
                    <a:gd name="T18" fmla="*/ 2147483646 w 28"/>
                    <a:gd name="T19" fmla="*/ 2147483646 h 42"/>
                    <a:gd name="T20" fmla="*/ 2147483646 w 28"/>
                    <a:gd name="T21" fmla="*/ 2147483646 h 42"/>
                    <a:gd name="T22" fmla="*/ 2147483646 w 28"/>
                    <a:gd name="T23" fmla="*/ 2147483646 h 42"/>
                    <a:gd name="T24" fmla="*/ 2147483646 w 28"/>
                    <a:gd name="T25" fmla="*/ 2147483646 h 42"/>
                    <a:gd name="T26" fmla="*/ 2147483646 w 28"/>
                    <a:gd name="T27" fmla="*/ 2147483646 h 42"/>
                    <a:gd name="T28" fmla="*/ 2147483646 w 28"/>
                    <a:gd name="T29" fmla="*/ 2147483646 h 42"/>
                    <a:gd name="T30" fmla="*/ 2147483646 w 28"/>
                    <a:gd name="T31" fmla="*/ 2147483646 h 42"/>
                    <a:gd name="T32" fmla="*/ 2147483646 w 28"/>
                    <a:gd name="T33" fmla="*/ 2147483646 h 42"/>
                    <a:gd name="T34" fmla="*/ 2147483646 w 28"/>
                    <a:gd name="T35" fmla="*/ 2147483646 h 42"/>
                    <a:gd name="T36" fmla="*/ 2147483646 w 28"/>
                    <a:gd name="T37" fmla="*/ 2147483646 h 42"/>
                    <a:gd name="T38" fmla="*/ 2147483646 w 28"/>
                    <a:gd name="T39" fmla="*/ 2147483646 h 42"/>
                    <a:gd name="T40" fmla="*/ 2147483646 w 28"/>
                    <a:gd name="T41" fmla="*/ 0 h 42"/>
                    <a:gd name="T42" fmla="*/ 2147483646 w 28"/>
                    <a:gd name="T43" fmla="*/ 2147483646 h 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9" name="íṩlïḓè">
                  <a:extLst>
                    <a:ext uri="{FF2B5EF4-FFF2-40B4-BE49-F238E27FC236}">
                      <a16:creationId xmlns:a16="http://schemas.microsoft.com/office/drawing/2014/main" id="{3B6DC0CF-2281-4BB5-A577-D7D62921BA85}"/>
                    </a:ext>
                  </a:extLst>
                </p:cNvPr>
                <p:cNvSpPr>
                  <a:spLocks/>
                </p:cNvSpPr>
                <p:nvPr/>
              </p:nvSpPr>
              <p:spPr bwMode="auto">
                <a:xfrm>
                  <a:off x="5826126" y="3273425"/>
                  <a:ext cx="223838" cy="293688"/>
                </a:xfrm>
                <a:custGeom>
                  <a:avLst/>
                  <a:gdLst>
                    <a:gd name="T0" fmla="*/ 2147483646 w 68"/>
                    <a:gd name="T1" fmla="*/ 2147483646 h 88"/>
                    <a:gd name="T2" fmla="*/ 2147483646 w 68"/>
                    <a:gd name="T3" fmla="*/ 2147483646 h 88"/>
                    <a:gd name="T4" fmla="*/ 2147483646 w 68"/>
                    <a:gd name="T5" fmla="*/ 2147483646 h 88"/>
                    <a:gd name="T6" fmla="*/ 2147483646 w 68"/>
                    <a:gd name="T7" fmla="*/ 2147483646 h 88"/>
                    <a:gd name="T8" fmla="*/ 2147483646 w 68"/>
                    <a:gd name="T9" fmla="*/ 0 h 88"/>
                    <a:gd name="T10" fmla="*/ 2147483646 w 68"/>
                    <a:gd name="T11" fmla="*/ 2147483646 h 88"/>
                    <a:gd name="T12" fmla="*/ 2147483646 w 68"/>
                    <a:gd name="T13" fmla="*/ 2147483646 h 88"/>
                    <a:gd name="T14" fmla="*/ 2147483646 w 68"/>
                    <a:gd name="T15" fmla="*/ 2147483646 h 88"/>
                    <a:gd name="T16" fmla="*/ 2147483646 w 68"/>
                    <a:gd name="T17" fmla="*/ 2147483646 h 88"/>
                    <a:gd name="T18" fmla="*/ 2147483646 w 68"/>
                    <a:gd name="T19" fmla="*/ 2147483646 h 88"/>
                    <a:gd name="T20" fmla="*/ 2147483646 w 68"/>
                    <a:gd name="T21" fmla="*/ 2147483646 h 88"/>
                    <a:gd name="T22" fmla="*/ 2147483646 w 68"/>
                    <a:gd name="T23" fmla="*/ 2147483646 h 88"/>
                    <a:gd name="T24" fmla="*/ 2147483646 w 68"/>
                    <a:gd name="T25" fmla="*/ 2147483646 h 88"/>
                    <a:gd name="T26" fmla="*/ 2147483646 w 68"/>
                    <a:gd name="T27" fmla="*/ 2147483646 h 88"/>
                    <a:gd name="T28" fmla="*/ 0 w 68"/>
                    <a:gd name="T29" fmla="*/ 2147483646 h 88"/>
                    <a:gd name="T30" fmla="*/ 2147483646 w 68"/>
                    <a:gd name="T31" fmla="*/ 2147483646 h 88"/>
                    <a:gd name="T32" fmla="*/ 2147483646 w 68"/>
                    <a:gd name="T33" fmla="*/ 2147483646 h 88"/>
                    <a:gd name="T34" fmla="*/ 2147483646 w 68"/>
                    <a:gd name="T35" fmla="*/ 2147483646 h 88"/>
                    <a:gd name="T36" fmla="*/ 2147483646 w 68"/>
                    <a:gd name="T37" fmla="*/ 2147483646 h 88"/>
                    <a:gd name="T38" fmla="*/ 2147483646 w 68"/>
                    <a:gd name="T39" fmla="*/ 2147483646 h 88"/>
                    <a:gd name="T40" fmla="*/ 2147483646 w 68"/>
                    <a:gd name="T41" fmla="*/ 2147483646 h 88"/>
                    <a:gd name="T42" fmla="*/ 2147483646 w 68"/>
                    <a:gd name="T43" fmla="*/ 2147483646 h 88"/>
                    <a:gd name="T44" fmla="*/ 2147483646 w 68"/>
                    <a:gd name="T45" fmla="*/ 2147483646 h 88"/>
                    <a:gd name="T46" fmla="*/ 2147483646 w 68"/>
                    <a:gd name="T47" fmla="*/ 2147483646 h 88"/>
                    <a:gd name="T48" fmla="*/ 2147483646 w 68"/>
                    <a:gd name="T49" fmla="*/ 2147483646 h 88"/>
                    <a:gd name="T50" fmla="*/ 2147483646 w 68"/>
                    <a:gd name="T51" fmla="*/ 2147483646 h 88"/>
                    <a:gd name="T52" fmla="*/ 2147483646 w 68"/>
                    <a:gd name="T53" fmla="*/ 2147483646 h 88"/>
                    <a:gd name="T54" fmla="*/ 2147483646 w 68"/>
                    <a:gd name="T55" fmla="*/ 2147483646 h 88"/>
                    <a:gd name="T56" fmla="*/ 2147483646 w 68"/>
                    <a:gd name="T57" fmla="*/ 2147483646 h 88"/>
                    <a:gd name="T58" fmla="*/ 2147483646 w 68"/>
                    <a:gd name="T59" fmla="*/ 2147483646 h 88"/>
                    <a:gd name="T60" fmla="*/ 2147483646 w 68"/>
                    <a:gd name="T61" fmla="*/ 2147483646 h 88"/>
                    <a:gd name="T62" fmla="*/ 2147483646 w 68"/>
                    <a:gd name="T63" fmla="*/ 2147483646 h 88"/>
                    <a:gd name="T64" fmla="*/ 2147483646 w 68"/>
                    <a:gd name="T65" fmla="*/ 2147483646 h 88"/>
                    <a:gd name="T66" fmla="*/ 2147483646 w 68"/>
                    <a:gd name="T67" fmla="*/ 2147483646 h 88"/>
                    <a:gd name="T68" fmla="*/ 2147483646 w 68"/>
                    <a:gd name="T69" fmla="*/ 2147483646 h 88"/>
                    <a:gd name="T70" fmla="*/ 2147483646 w 68"/>
                    <a:gd name="T71" fmla="*/ 2147483646 h 88"/>
                    <a:gd name="T72" fmla="*/ 2147483646 w 68"/>
                    <a:gd name="T73" fmla="*/ 2147483646 h 88"/>
                    <a:gd name="T74" fmla="*/ 2147483646 w 68"/>
                    <a:gd name="T75" fmla="*/ 2147483646 h 88"/>
                    <a:gd name="T76" fmla="*/ 2147483646 w 68"/>
                    <a:gd name="T77" fmla="*/ 2147483646 h 88"/>
                    <a:gd name="T78" fmla="*/ 2147483646 w 68"/>
                    <a:gd name="T79" fmla="*/ 2147483646 h 88"/>
                    <a:gd name="T80" fmla="*/ 2147483646 w 68"/>
                    <a:gd name="T81" fmla="*/ 2147483646 h 88"/>
                    <a:gd name="T82" fmla="*/ 2147483646 w 68"/>
                    <a:gd name="T83" fmla="*/ 2147483646 h 88"/>
                    <a:gd name="T84" fmla="*/ 2147483646 w 68"/>
                    <a:gd name="T85" fmla="*/ 2147483646 h 88"/>
                    <a:gd name="T86" fmla="*/ 2147483646 w 68"/>
                    <a:gd name="T87" fmla="*/ 2147483646 h 88"/>
                    <a:gd name="T88" fmla="*/ 2147483646 w 68"/>
                    <a:gd name="T89" fmla="*/ 2147483646 h 88"/>
                    <a:gd name="T90" fmla="*/ 2147483646 w 68"/>
                    <a:gd name="T91" fmla="*/ 2147483646 h 88"/>
                    <a:gd name="T92" fmla="*/ 2147483646 w 68"/>
                    <a:gd name="T93" fmla="*/ 2147483646 h 8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0" name="ísḷïďè">
                  <a:extLst>
                    <a:ext uri="{FF2B5EF4-FFF2-40B4-BE49-F238E27FC236}">
                      <a16:creationId xmlns:a16="http://schemas.microsoft.com/office/drawing/2014/main" id="{92C43E9C-364F-4F8F-A1B2-0BE503CFB256}"/>
                    </a:ext>
                  </a:extLst>
                </p:cNvPr>
                <p:cNvSpPr>
                  <a:spLocks/>
                </p:cNvSpPr>
                <p:nvPr/>
              </p:nvSpPr>
              <p:spPr bwMode="auto">
                <a:xfrm>
                  <a:off x="4518026" y="3506788"/>
                  <a:ext cx="53975" cy="71438"/>
                </a:xfrm>
                <a:custGeom>
                  <a:avLst/>
                  <a:gdLst>
                    <a:gd name="T0" fmla="*/ 2147483646 w 16"/>
                    <a:gd name="T1" fmla="*/ 2147483646 h 21"/>
                    <a:gd name="T2" fmla="*/ 2147483646 w 16"/>
                    <a:gd name="T3" fmla="*/ 2147483646 h 21"/>
                    <a:gd name="T4" fmla="*/ 2147483646 w 16"/>
                    <a:gd name="T5" fmla="*/ 2147483646 h 21"/>
                    <a:gd name="T6" fmla="*/ 2147483646 w 16"/>
                    <a:gd name="T7" fmla="*/ 0 h 21"/>
                    <a:gd name="T8" fmla="*/ 2147483646 w 16"/>
                    <a:gd name="T9" fmla="*/ 2147483646 h 21"/>
                    <a:gd name="T10" fmla="*/ 2147483646 w 16"/>
                    <a:gd name="T11" fmla="*/ 2147483646 h 21"/>
                    <a:gd name="T12" fmla="*/ 2147483646 w 16"/>
                    <a:gd name="T13" fmla="*/ 2147483646 h 21"/>
                    <a:gd name="T14" fmla="*/ 2147483646 w 16"/>
                    <a:gd name="T15" fmla="*/ 2147483646 h 21"/>
                    <a:gd name="T16" fmla="*/ 0 w 16"/>
                    <a:gd name="T17" fmla="*/ 2147483646 h 21"/>
                    <a:gd name="T18" fmla="*/ 2147483646 w 16"/>
                    <a:gd name="T19" fmla="*/ 2147483646 h 21"/>
                    <a:gd name="T20" fmla="*/ 2147483646 w 16"/>
                    <a:gd name="T21" fmla="*/ 2147483646 h 21"/>
                    <a:gd name="T22" fmla="*/ 2147483646 w 16"/>
                    <a:gd name="T23" fmla="*/ 2147483646 h 21"/>
                    <a:gd name="T24" fmla="*/ 2147483646 w 16"/>
                    <a:gd name="T25" fmla="*/ 2147483646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1" name="îṧļîḓé">
                  <a:extLst>
                    <a:ext uri="{FF2B5EF4-FFF2-40B4-BE49-F238E27FC236}">
                      <a16:creationId xmlns:a16="http://schemas.microsoft.com/office/drawing/2014/main" id="{8CB3B8CE-6B66-4FDC-A106-DF8EF551706E}"/>
                    </a:ext>
                  </a:extLst>
                </p:cNvPr>
                <p:cNvSpPr>
                  <a:spLocks/>
                </p:cNvSpPr>
                <p:nvPr/>
              </p:nvSpPr>
              <p:spPr bwMode="auto">
                <a:xfrm>
                  <a:off x="5319713" y="3133725"/>
                  <a:ext cx="222250" cy="500063"/>
                </a:xfrm>
                <a:custGeom>
                  <a:avLst/>
                  <a:gdLst>
                    <a:gd name="T0" fmla="*/ 2147483646 w 67"/>
                    <a:gd name="T1" fmla="*/ 2147483646 h 150"/>
                    <a:gd name="T2" fmla="*/ 2147483646 w 67"/>
                    <a:gd name="T3" fmla="*/ 2147483646 h 150"/>
                    <a:gd name="T4" fmla="*/ 2147483646 w 67"/>
                    <a:gd name="T5" fmla="*/ 2147483646 h 150"/>
                    <a:gd name="T6" fmla="*/ 2147483646 w 67"/>
                    <a:gd name="T7" fmla="*/ 2147483646 h 150"/>
                    <a:gd name="T8" fmla="*/ 2147483646 w 67"/>
                    <a:gd name="T9" fmla="*/ 2147483646 h 150"/>
                    <a:gd name="T10" fmla="*/ 2147483646 w 67"/>
                    <a:gd name="T11" fmla="*/ 2147483646 h 150"/>
                    <a:gd name="T12" fmla="*/ 2147483646 w 67"/>
                    <a:gd name="T13" fmla="*/ 2147483646 h 150"/>
                    <a:gd name="T14" fmla="*/ 2147483646 w 67"/>
                    <a:gd name="T15" fmla="*/ 2147483646 h 150"/>
                    <a:gd name="T16" fmla="*/ 2147483646 w 67"/>
                    <a:gd name="T17" fmla="*/ 2147483646 h 150"/>
                    <a:gd name="T18" fmla="*/ 2147483646 w 67"/>
                    <a:gd name="T19" fmla="*/ 2147483646 h 150"/>
                    <a:gd name="T20" fmla="*/ 2147483646 w 67"/>
                    <a:gd name="T21" fmla="*/ 2147483646 h 150"/>
                    <a:gd name="T22" fmla="*/ 2147483646 w 67"/>
                    <a:gd name="T23" fmla="*/ 2147483646 h 150"/>
                    <a:gd name="T24" fmla="*/ 2147483646 w 67"/>
                    <a:gd name="T25" fmla="*/ 2147483646 h 150"/>
                    <a:gd name="T26" fmla="*/ 2147483646 w 67"/>
                    <a:gd name="T27" fmla="*/ 2147483646 h 150"/>
                    <a:gd name="T28" fmla="*/ 2147483646 w 67"/>
                    <a:gd name="T29" fmla="*/ 2147483646 h 150"/>
                    <a:gd name="T30" fmla="*/ 2147483646 w 67"/>
                    <a:gd name="T31" fmla="*/ 2147483646 h 150"/>
                    <a:gd name="T32" fmla="*/ 2147483646 w 67"/>
                    <a:gd name="T33" fmla="*/ 2147483646 h 150"/>
                    <a:gd name="T34" fmla="*/ 2147483646 w 67"/>
                    <a:gd name="T35" fmla="*/ 2147483646 h 150"/>
                    <a:gd name="T36" fmla="*/ 2147483646 w 67"/>
                    <a:gd name="T37" fmla="*/ 2147483646 h 150"/>
                    <a:gd name="T38" fmla="*/ 2147483646 w 67"/>
                    <a:gd name="T39" fmla="*/ 2147483646 h 150"/>
                    <a:gd name="T40" fmla="*/ 2147483646 w 67"/>
                    <a:gd name="T41" fmla="*/ 2147483646 h 150"/>
                    <a:gd name="T42" fmla="*/ 2147483646 w 67"/>
                    <a:gd name="T43" fmla="*/ 2147483646 h 150"/>
                    <a:gd name="T44" fmla="*/ 2147483646 w 67"/>
                    <a:gd name="T45" fmla="*/ 2147483646 h 150"/>
                    <a:gd name="T46" fmla="*/ 2147483646 w 67"/>
                    <a:gd name="T47" fmla="*/ 2147483646 h 150"/>
                    <a:gd name="T48" fmla="*/ 2147483646 w 67"/>
                    <a:gd name="T49" fmla="*/ 2147483646 h 150"/>
                    <a:gd name="T50" fmla="*/ 2147483646 w 67"/>
                    <a:gd name="T51" fmla="*/ 2147483646 h 150"/>
                    <a:gd name="T52" fmla="*/ 2147483646 w 67"/>
                    <a:gd name="T53" fmla="*/ 2147483646 h 150"/>
                    <a:gd name="T54" fmla="*/ 2147483646 w 67"/>
                    <a:gd name="T55" fmla="*/ 2147483646 h 150"/>
                    <a:gd name="T56" fmla="*/ 2147483646 w 67"/>
                    <a:gd name="T57" fmla="*/ 2147483646 h 150"/>
                    <a:gd name="T58" fmla="*/ 2147483646 w 67"/>
                    <a:gd name="T59" fmla="*/ 2147483646 h 150"/>
                    <a:gd name="T60" fmla="*/ 2147483646 w 67"/>
                    <a:gd name="T61" fmla="*/ 2147483646 h 150"/>
                    <a:gd name="T62" fmla="*/ 2147483646 w 67"/>
                    <a:gd name="T63" fmla="*/ 2147483646 h 150"/>
                    <a:gd name="T64" fmla="*/ 2147483646 w 67"/>
                    <a:gd name="T65" fmla="*/ 2147483646 h 150"/>
                    <a:gd name="T66" fmla="*/ 2147483646 w 67"/>
                    <a:gd name="T67" fmla="*/ 2147483646 h 150"/>
                    <a:gd name="T68" fmla="*/ 2147483646 w 67"/>
                    <a:gd name="T69" fmla="*/ 2147483646 h 150"/>
                    <a:gd name="T70" fmla="*/ 2147483646 w 67"/>
                    <a:gd name="T71" fmla="*/ 2147483646 h 150"/>
                    <a:gd name="T72" fmla="*/ 2147483646 w 67"/>
                    <a:gd name="T73" fmla="*/ 2147483646 h 150"/>
                    <a:gd name="T74" fmla="*/ 2147483646 w 67"/>
                    <a:gd name="T75" fmla="*/ 2147483646 h 150"/>
                    <a:gd name="T76" fmla="*/ 2147483646 w 67"/>
                    <a:gd name="T77" fmla="*/ 2147483646 h 150"/>
                    <a:gd name="T78" fmla="*/ 2147483646 w 67"/>
                    <a:gd name="T79" fmla="*/ 2147483646 h 150"/>
                    <a:gd name="T80" fmla="*/ 2147483646 w 67"/>
                    <a:gd name="T81" fmla="*/ 2147483646 h 150"/>
                    <a:gd name="T82" fmla="*/ 2147483646 w 67"/>
                    <a:gd name="T83" fmla="*/ 2147483646 h 150"/>
                    <a:gd name="T84" fmla="*/ 2147483646 w 67"/>
                    <a:gd name="T85" fmla="*/ 2147483646 h 150"/>
                    <a:gd name="T86" fmla="*/ 2147483646 w 67"/>
                    <a:gd name="T87" fmla="*/ 2147483646 h 150"/>
                    <a:gd name="T88" fmla="*/ 2147483646 w 67"/>
                    <a:gd name="T89" fmla="*/ 2147483646 h 150"/>
                    <a:gd name="T90" fmla="*/ 2147483646 w 67"/>
                    <a:gd name="T91" fmla="*/ 2147483646 h 150"/>
                    <a:gd name="T92" fmla="*/ 2147483646 w 67"/>
                    <a:gd name="T93" fmla="*/ 2147483646 h 150"/>
                    <a:gd name="T94" fmla="*/ 2147483646 w 67"/>
                    <a:gd name="T95" fmla="*/ 2147483646 h 150"/>
                    <a:gd name="T96" fmla="*/ 2147483646 w 67"/>
                    <a:gd name="T97" fmla="*/ 2147483646 h 150"/>
                    <a:gd name="T98" fmla="*/ 2147483646 w 67"/>
                    <a:gd name="T99" fmla="*/ 2147483646 h 150"/>
                    <a:gd name="T100" fmla="*/ 2147483646 w 67"/>
                    <a:gd name="T101" fmla="*/ 2147483646 h 150"/>
                    <a:gd name="T102" fmla="*/ 2147483646 w 67"/>
                    <a:gd name="T103" fmla="*/ 2147483646 h 1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2" name="iSļïḑé">
                  <a:extLst>
                    <a:ext uri="{FF2B5EF4-FFF2-40B4-BE49-F238E27FC236}">
                      <a16:creationId xmlns:a16="http://schemas.microsoft.com/office/drawing/2014/main" id="{C5C747AF-31F7-4F01-8615-020051295B4B}"/>
                    </a:ext>
                  </a:extLst>
                </p:cNvPr>
                <p:cNvSpPr>
                  <a:spLocks/>
                </p:cNvSpPr>
                <p:nvPr/>
              </p:nvSpPr>
              <p:spPr bwMode="auto">
                <a:xfrm>
                  <a:off x="4422776" y="3106738"/>
                  <a:ext cx="412750" cy="596900"/>
                </a:xfrm>
                <a:custGeom>
                  <a:avLst/>
                  <a:gdLst>
                    <a:gd name="T0" fmla="*/ 2147483646 w 125"/>
                    <a:gd name="T1" fmla="*/ 2147483646 h 179"/>
                    <a:gd name="T2" fmla="*/ 2147483646 w 125"/>
                    <a:gd name="T3" fmla="*/ 2147483646 h 179"/>
                    <a:gd name="T4" fmla="*/ 2147483646 w 125"/>
                    <a:gd name="T5" fmla="*/ 2147483646 h 179"/>
                    <a:gd name="T6" fmla="*/ 2147483646 w 125"/>
                    <a:gd name="T7" fmla="*/ 2147483646 h 179"/>
                    <a:gd name="T8" fmla="*/ 2147483646 w 125"/>
                    <a:gd name="T9" fmla="*/ 2147483646 h 179"/>
                    <a:gd name="T10" fmla="*/ 2147483646 w 125"/>
                    <a:gd name="T11" fmla="*/ 2147483646 h 179"/>
                    <a:gd name="T12" fmla="*/ 2147483646 w 125"/>
                    <a:gd name="T13" fmla="*/ 2147483646 h 179"/>
                    <a:gd name="T14" fmla="*/ 2147483646 w 125"/>
                    <a:gd name="T15" fmla="*/ 2147483646 h 179"/>
                    <a:gd name="T16" fmla="*/ 2147483646 w 125"/>
                    <a:gd name="T17" fmla="*/ 2147483646 h 179"/>
                    <a:gd name="T18" fmla="*/ 2147483646 w 125"/>
                    <a:gd name="T19" fmla="*/ 2147483646 h 179"/>
                    <a:gd name="T20" fmla="*/ 2147483646 w 125"/>
                    <a:gd name="T21" fmla="*/ 2147483646 h 179"/>
                    <a:gd name="T22" fmla="*/ 2147483646 w 125"/>
                    <a:gd name="T23" fmla="*/ 0 h 179"/>
                    <a:gd name="T24" fmla="*/ 2147483646 w 125"/>
                    <a:gd name="T25" fmla="*/ 0 h 179"/>
                    <a:gd name="T26" fmla="*/ 2147483646 w 125"/>
                    <a:gd name="T27" fmla="*/ 2147483646 h 179"/>
                    <a:gd name="T28" fmla="*/ 2147483646 w 125"/>
                    <a:gd name="T29" fmla="*/ 2147483646 h 179"/>
                    <a:gd name="T30" fmla="*/ 2147483646 w 125"/>
                    <a:gd name="T31" fmla="*/ 2147483646 h 179"/>
                    <a:gd name="T32" fmla="*/ 2147483646 w 125"/>
                    <a:gd name="T33" fmla="*/ 2147483646 h 179"/>
                    <a:gd name="T34" fmla="*/ 0 w 125"/>
                    <a:gd name="T35" fmla="*/ 2147483646 h 179"/>
                    <a:gd name="T36" fmla="*/ 2147483646 w 125"/>
                    <a:gd name="T37" fmla="*/ 2147483646 h 179"/>
                    <a:gd name="T38" fmla="*/ 2147483646 w 125"/>
                    <a:gd name="T39" fmla="*/ 2147483646 h 179"/>
                    <a:gd name="T40" fmla="*/ 2147483646 w 125"/>
                    <a:gd name="T41" fmla="*/ 2147483646 h 179"/>
                    <a:gd name="T42" fmla="*/ 2147483646 w 125"/>
                    <a:gd name="T43" fmla="*/ 2147483646 h 179"/>
                    <a:gd name="T44" fmla="*/ 2147483646 w 125"/>
                    <a:gd name="T45" fmla="*/ 2147483646 h 179"/>
                    <a:gd name="T46" fmla="*/ 2147483646 w 125"/>
                    <a:gd name="T47" fmla="*/ 2147483646 h 179"/>
                    <a:gd name="T48" fmla="*/ 2147483646 w 125"/>
                    <a:gd name="T49" fmla="*/ 2147483646 h 179"/>
                    <a:gd name="T50" fmla="*/ 2147483646 w 125"/>
                    <a:gd name="T51" fmla="*/ 2147483646 h 179"/>
                    <a:gd name="T52" fmla="*/ 2147483646 w 125"/>
                    <a:gd name="T53" fmla="*/ 2147483646 h 179"/>
                    <a:gd name="T54" fmla="*/ 2147483646 w 125"/>
                    <a:gd name="T55" fmla="*/ 2147483646 h 179"/>
                    <a:gd name="T56" fmla="*/ 2147483646 w 125"/>
                    <a:gd name="T57" fmla="*/ 2147483646 h 179"/>
                    <a:gd name="T58" fmla="*/ 2147483646 w 125"/>
                    <a:gd name="T59" fmla="*/ 2147483646 h 179"/>
                    <a:gd name="T60" fmla="*/ 2147483646 w 125"/>
                    <a:gd name="T61" fmla="*/ 2147483646 h 179"/>
                    <a:gd name="T62" fmla="*/ 2147483646 w 125"/>
                    <a:gd name="T63" fmla="*/ 2147483646 h 179"/>
                    <a:gd name="T64" fmla="*/ 2147483646 w 125"/>
                    <a:gd name="T65" fmla="*/ 2147483646 h 179"/>
                    <a:gd name="T66" fmla="*/ 2147483646 w 125"/>
                    <a:gd name="T67" fmla="*/ 2147483646 h 179"/>
                    <a:gd name="T68" fmla="*/ 2147483646 w 125"/>
                    <a:gd name="T69" fmla="*/ 2147483646 h 179"/>
                    <a:gd name="T70" fmla="*/ 2147483646 w 125"/>
                    <a:gd name="T71" fmla="*/ 2147483646 h 179"/>
                    <a:gd name="T72" fmla="*/ 2147483646 w 125"/>
                    <a:gd name="T73" fmla="*/ 2147483646 h 179"/>
                    <a:gd name="T74" fmla="*/ 2147483646 w 125"/>
                    <a:gd name="T75" fmla="*/ 2147483646 h 179"/>
                    <a:gd name="T76" fmla="*/ 2147483646 w 125"/>
                    <a:gd name="T77" fmla="*/ 2147483646 h 179"/>
                    <a:gd name="T78" fmla="*/ 2147483646 w 125"/>
                    <a:gd name="T79" fmla="*/ 2147483646 h 179"/>
                    <a:gd name="T80" fmla="*/ 2147483646 w 125"/>
                    <a:gd name="T81" fmla="*/ 2147483646 h 179"/>
                    <a:gd name="T82" fmla="*/ 2147483646 w 125"/>
                    <a:gd name="T83" fmla="*/ 2147483646 h 179"/>
                    <a:gd name="T84" fmla="*/ 2147483646 w 125"/>
                    <a:gd name="T85" fmla="*/ 2147483646 h 179"/>
                    <a:gd name="T86" fmla="*/ 2147483646 w 125"/>
                    <a:gd name="T87" fmla="*/ 2147483646 h 179"/>
                    <a:gd name="T88" fmla="*/ 2147483646 w 125"/>
                    <a:gd name="T89" fmla="*/ 2147483646 h 179"/>
                    <a:gd name="T90" fmla="*/ 2147483646 w 125"/>
                    <a:gd name="T91" fmla="*/ 2147483646 h 179"/>
                    <a:gd name="T92" fmla="*/ 2147483646 w 125"/>
                    <a:gd name="T93" fmla="*/ 2147483646 h 179"/>
                    <a:gd name="T94" fmla="*/ 2147483646 w 125"/>
                    <a:gd name="T95" fmla="*/ 2147483646 h 179"/>
                    <a:gd name="T96" fmla="*/ 2147483646 w 125"/>
                    <a:gd name="T97" fmla="*/ 2147483646 h 179"/>
                    <a:gd name="T98" fmla="*/ 2147483646 w 125"/>
                    <a:gd name="T99" fmla="*/ 2147483646 h 179"/>
                    <a:gd name="T100" fmla="*/ 2147483646 w 125"/>
                    <a:gd name="T101" fmla="*/ 2147483646 h 17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3" name="íšlïďè">
                  <a:extLst>
                    <a:ext uri="{FF2B5EF4-FFF2-40B4-BE49-F238E27FC236}">
                      <a16:creationId xmlns:a16="http://schemas.microsoft.com/office/drawing/2014/main" id="{7775A3C5-5A57-4CB5-8F11-CE41675AF06B}"/>
                    </a:ext>
                  </a:extLst>
                </p:cNvPr>
                <p:cNvSpPr>
                  <a:spLocks/>
                </p:cNvSpPr>
                <p:nvPr/>
              </p:nvSpPr>
              <p:spPr bwMode="auto">
                <a:xfrm>
                  <a:off x="5478463" y="3581400"/>
                  <a:ext cx="46038" cy="76200"/>
                </a:xfrm>
                <a:custGeom>
                  <a:avLst/>
                  <a:gdLst>
                    <a:gd name="T0" fmla="*/ 2147483646 w 14"/>
                    <a:gd name="T1" fmla="*/ 2147483646 h 23"/>
                    <a:gd name="T2" fmla="*/ 2147483646 w 14"/>
                    <a:gd name="T3" fmla="*/ 2147483646 h 23"/>
                    <a:gd name="T4" fmla="*/ 2147483646 w 14"/>
                    <a:gd name="T5" fmla="*/ 0 h 23"/>
                    <a:gd name="T6" fmla="*/ 0 w 14"/>
                    <a:gd name="T7" fmla="*/ 2147483646 h 23"/>
                    <a:gd name="T8" fmla="*/ 2147483646 w 14"/>
                    <a:gd name="T9" fmla="*/ 2147483646 h 23"/>
                    <a:gd name="T10" fmla="*/ 2147483646 w 14"/>
                    <a:gd name="T11" fmla="*/ 2147483646 h 23"/>
                    <a:gd name="T12" fmla="*/ 2147483646 w 14"/>
                    <a:gd name="T13" fmla="*/ 2147483646 h 23"/>
                    <a:gd name="T14" fmla="*/ 2147483646 w 14"/>
                    <a:gd name="T15" fmla="*/ 2147483646 h 23"/>
                    <a:gd name="T16" fmla="*/ 2147483646 w 14"/>
                    <a:gd name="T17" fmla="*/ 2147483646 h 23"/>
                    <a:gd name="T18" fmla="*/ 2147483646 w 14"/>
                    <a:gd name="T19" fmla="*/ 2147483646 h 23"/>
                    <a:gd name="T20" fmla="*/ 2147483646 w 14"/>
                    <a:gd name="T21" fmla="*/ 2147483646 h 23"/>
                    <a:gd name="T22" fmla="*/ 2147483646 w 14"/>
                    <a:gd name="T23" fmla="*/ 2147483646 h 23"/>
                    <a:gd name="T24" fmla="*/ 2147483646 w 14"/>
                    <a:gd name="T25" fmla="*/ 2147483646 h 23"/>
                    <a:gd name="T26" fmla="*/ 2147483646 w 14"/>
                    <a:gd name="T27" fmla="*/ 2147483646 h 2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4" name="işḷîḑe">
                  <a:extLst>
                    <a:ext uri="{FF2B5EF4-FFF2-40B4-BE49-F238E27FC236}">
                      <a16:creationId xmlns:a16="http://schemas.microsoft.com/office/drawing/2014/main" id="{AF1D2C0A-2B08-46C9-9DC4-52D65716BCDD}"/>
                    </a:ext>
                  </a:extLst>
                </p:cNvPr>
                <p:cNvSpPr>
                  <a:spLocks/>
                </p:cNvSpPr>
                <p:nvPr/>
              </p:nvSpPr>
              <p:spPr bwMode="auto">
                <a:xfrm>
                  <a:off x="6310313" y="3136900"/>
                  <a:ext cx="406400" cy="554038"/>
                </a:xfrm>
                <a:custGeom>
                  <a:avLst/>
                  <a:gdLst>
                    <a:gd name="T0" fmla="*/ 2147483646 w 123"/>
                    <a:gd name="T1" fmla="*/ 2147483646 h 166"/>
                    <a:gd name="T2" fmla="*/ 2147483646 w 123"/>
                    <a:gd name="T3" fmla="*/ 0 h 166"/>
                    <a:gd name="T4" fmla="*/ 2147483646 w 123"/>
                    <a:gd name="T5" fmla="*/ 2147483646 h 166"/>
                    <a:gd name="T6" fmla="*/ 2147483646 w 123"/>
                    <a:gd name="T7" fmla="*/ 2147483646 h 166"/>
                    <a:gd name="T8" fmla="*/ 2147483646 w 123"/>
                    <a:gd name="T9" fmla="*/ 2147483646 h 166"/>
                    <a:gd name="T10" fmla="*/ 2147483646 w 123"/>
                    <a:gd name="T11" fmla="*/ 2147483646 h 166"/>
                    <a:gd name="T12" fmla="*/ 2147483646 w 123"/>
                    <a:gd name="T13" fmla="*/ 2147483646 h 166"/>
                    <a:gd name="T14" fmla="*/ 2147483646 w 123"/>
                    <a:gd name="T15" fmla="*/ 2147483646 h 166"/>
                    <a:gd name="T16" fmla="*/ 2147483646 w 123"/>
                    <a:gd name="T17" fmla="*/ 2147483646 h 166"/>
                    <a:gd name="T18" fmla="*/ 2147483646 w 123"/>
                    <a:gd name="T19" fmla="*/ 2147483646 h 166"/>
                    <a:gd name="T20" fmla="*/ 2147483646 w 123"/>
                    <a:gd name="T21" fmla="*/ 2147483646 h 166"/>
                    <a:gd name="T22" fmla="*/ 2147483646 w 123"/>
                    <a:gd name="T23" fmla="*/ 2147483646 h 166"/>
                    <a:gd name="T24" fmla="*/ 2147483646 w 123"/>
                    <a:gd name="T25" fmla="*/ 2147483646 h 166"/>
                    <a:gd name="T26" fmla="*/ 2147483646 w 123"/>
                    <a:gd name="T27" fmla="*/ 2147483646 h 166"/>
                    <a:gd name="T28" fmla="*/ 2147483646 w 123"/>
                    <a:gd name="T29" fmla="*/ 2147483646 h 166"/>
                    <a:gd name="T30" fmla="*/ 2147483646 w 123"/>
                    <a:gd name="T31" fmla="*/ 2147483646 h 166"/>
                    <a:gd name="T32" fmla="*/ 2147483646 w 123"/>
                    <a:gd name="T33" fmla="*/ 2147483646 h 166"/>
                    <a:gd name="T34" fmla="*/ 2147483646 w 123"/>
                    <a:gd name="T35" fmla="*/ 2147483646 h 166"/>
                    <a:gd name="T36" fmla="*/ 2147483646 w 123"/>
                    <a:gd name="T37" fmla="*/ 2147483646 h 166"/>
                    <a:gd name="T38" fmla="*/ 2147483646 w 123"/>
                    <a:gd name="T39" fmla="*/ 2147483646 h 166"/>
                    <a:gd name="T40" fmla="*/ 2147483646 w 123"/>
                    <a:gd name="T41" fmla="*/ 2147483646 h 166"/>
                    <a:gd name="T42" fmla="*/ 2147483646 w 123"/>
                    <a:gd name="T43" fmla="*/ 2147483646 h 166"/>
                    <a:gd name="T44" fmla="*/ 2147483646 w 123"/>
                    <a:gd name="T45" fmla="*/ 2147483646 h 166"/>
                    <a:gd name="T46" fmla="*/ 2147483646 w 123"/>
                    <a:gd name="T47" fmla="*/ 2147483646 h 166"/>
                    <a:gd name="T48" fmla="*/ 2147483646 w 123"/>
                    <a:gd name="T49" fmla="*/ 2147483646 h 166"/>
                    <a:gd name="T50" fmla="*/ 2147483646 w 123"/>
                    <a:gd name="T51" fmla="*/ 2147483646 h 166"/>
                    <a:gd name="T52" fmla="*/ 2147483646 w 123"/>
                    <a:gd name="T53" fmla="*/ 2147483646 h 166"/>
                    <a:gd name="T54" fmla="*/ 2147483646 w 123"/>
                    <a:gd name="T55" fmla="*/ 2147483646 h 166"/>
                    <a:gd name="T56" fmla="*/ 2147483646 w 123"/>
                    <a:gd name="T57" fmla="*/ 2147483646 h 166"/>
                    <a:gd name="T58" fmla="*/ 2147483646 w 123"/>
                    <a:gd name="T59" fmla="*/ 2147483646 h 166"/>
                    <a:gd name="T60" fmla="*/ 2147483646 w 123"/>
                    <a:gd name="T61" fmla="*/ 2147483646 h 166"/>
                    <a:gd name="T62" fmla="*/ 2147483646 w 123"/>
                    <a:gd name="T63" fmla="*/ 2147483646 h 166"/>
                    <a:gd name="T64" fmla="*/ 2147483646 w 123"/>
                    <a:gd name="T65" fmla="*/ 2147483646 h 166"/>
                    <a:gd name="T66" fmla="*/ 2147483646 w 123"/>
                    <a:gd name="T67" fmla="*/ 2147483646 h 166"/>
                    <a:gd name="T68" fmla="*/ 2147483646 w 123"/>
                    <a:gd name="T69" fmla="*/ 2147483646 h 166"/>
                    <a:gd name="T70" fmla="*/ 2147483646 w 123"/>
                    <a:gd name="T71" fmla="*/ 2147483646 h 166"/>
                    <a:gd name="T72" fmla="*/ 2147483646 w 123"/>
                    <a:gd name="T73" fmla="*/ 2147483646 h 166"/>
                    <a:gd name="T74" fmla="*/ 2147483646 w 123"/>
                    <a:gd name="T75" fmla="*/ 2147483646 h 166"/>
                    <a:gd name="T76" fmla="*/ 2147483646 w 123"/>
                    <a:gd name="T77" fmla="*/ 2147483646 h 166"/>
                    <a:gd name="T78" fmla="*/ 2147483646 w 123"/>
                    <a:gd name="T79" fmla="*/ 2147483646 h 166"/>
                    <a:gd name="T80" fmla="*/ 2147483646 w 123"/>
                    <a:gd name="T81" fmla="*/ 2147483646 h 166"/>
                    <a:gd name="T82" fmla="*/ 2147483646 w 123"/>
                    <a:gd name="T83" fmla="*/ 2147483646 h 166"/>
                    <a:gd name="T84" fmla="*/ 2147483646 w 123"/>
                    <a:gd name="T85" fmla="*/ 2147483646 h 166"/>
                    <a:gd name="T86" fmla="*/ 2147483646 w 123"/>
                    <a:gd name="T87" fmla="*/ 2147483646 h 166"/>
                    <a:gd name="T88" fmla="*/ 2147483646 w 123"/>
                    <a:gd name="T89" fmla="*/ 2147483646 h 166"/>
                    <a:gd name="T90" fmla="*/ 2147483646 w 123"/>
                    <a:gd name="T91" fmla="*/ 2147483646 h 166"/>
                    <a:gd name="T92" fmla="*/ 2147483646 w 123"/>
                    <a:gd name="T93" fmla="*/ 2147483646 h 166"/>
                    <a:gd name="T94" fmla="*/ 2147483646 w 123"/>
                    <a:gd name="T95" fmla="*/ 2147483646 h 166"/>
                    <a:gd name="T96" fmla="*/ 2147483646 w 123"/>
                    <a:gd name="T97" fmla="*/ 2147483646 h 166"/>
                    <a:gd name="T98" fmla="*/ 2147483646 w 123"/>
                    <a:gd name="T99" fmla="*/ 2147483646 h 166"/>
                    <a:gd name="T100" fmla="*/ 2147483646 w 123"/>
                    <a:gd name="T101" fmla="*/ 2147483646 h 166"/>
                    <a:gd name="T102" fmla="*/ 2147483646 w 123"/>
                    <a:gd name="T103" fmla="*/ 2147483646 h 166"/>
                    <a:gd name="T104" fmla="*/ 2147483646 w 123"/>
                    <a:gd name="T105" fmla="*/ 2147483646 h 166"/>
                    <a:gd name="T106" fmla="*/ 2147483646 w 123"/>
                    <a:gd name="T107" fmla="*/ 2147483646 h 166"/>
                    <a:gd name="T108" fmla="*/ 2147483646 w 123"/>
                    <a:gd name="T109" fmla="*/ 2147483646 h 166"/>
                    <a:gd name="T110" fmla="*/ 2147483646 w 123"/>
                    <a:gd name="T111" fmla="*/ 2147483646 h 166"/>
                    <a:gd name="T112" fmla="*/ 2147483646 w 123"/>
                    <a:gd name="T113" fmla="*/ 2147483646 h 166"/>
                    <a:gd name="T114" fmla="*/ 2147483646 w 123"/>
                    <a:gd name="T115" fmla="*/ 2147483646 h 166"/>
                    <a:gd name="T116" fmla="*/ 2147483646 w 123"/>
                    <a:gd name="T117" fmla="*/ 2147483646 h 166"/>
                    <a:gd name="T118" fmla="*/ 2147483646 w 123"/>
                    <a:gd name="T119" fmla="*/ 2147483646 h 166"/>
                    <a:gd name="T120" fmla="*/ 2147483646 w 123"/>
                    <a:gd name="T121" fmla="*/ 2147483646 h 16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5" name="íṥḻiďê">
                  <a:extLst>
                    <a:ext uri="{FF2B5EF4-FFF2-40B4-BE49-F238E27FC236}">
                      <a16:creationId xmlns:a16="http://schemas.microsoft.com/office/drawing/2014/main" id="{9239EB04-C658-4B6E-97E4-4D3A46B8B543}"/>
                    </a:ext>
                  </a:extLst>
                </p:cNvPr>
                <p:cNvSpPr>
                  <a:spLocks/>
                </p:cNvSpPr>
                <p:nvPr/>
              </p:nvSpPr>
              <p:spPr bwMode="auto">
                <a:xfrm>
                  <a:off x="5159376" y="3357563"/>
                  <a:ext cx="117475" cy="366713"/>
                </a:xfrm>
                <a:custGeom>
                  <a:avLst/>
                  <a:gdLst>
                    <a:gd name="T0" fmla="*/ 2147483646 w 36"/>
                    <a:gd name="T1" fmla="*/ 2147483646 h 110"/>
                    <a:gd name="T2" fmla="*/ 2147483646 w 36"/>
                    <a:gd name="T3" fmla="*/ 2147483646 h 110"/>
                    <a:gd name="T4" fmla="*/ 2147483646 w 36"/>
                    <a:gd name="T5" fmla="*/ 2147483646 h 110"/>
                    <a:gd name="T6" fmla="*/ 2147483646 w 36"/>
                    <a:gd name="T7" fmla="*/ 0 h 110"/>
                    <a:gd name="T8" fmla="*/ 2147483646 w 36"/>
                    <a:gd name="T9" fmla="*/ 2147483646 h 110"/>
                    <a:gd name="T10" fmla="*/ 2147483646 w 36"/>
                    <a:gd name="T11" fmla="*/ 2147483646 h 110"/>
                    <a:gd name="T12" fmla="*/ 2147483646 w 36"/>
                    <a:gd name="T13" fmla="*/ 2147483646 h 110"/>
                    <a:gd name="T14" fmla="*/ 2147483646 w 36"/>
                    <a:gd name="T15" fmla="*/ 2147483646 h 110"/>
                    <a:gd name="T16" fmla="*/ 2147483646 w 36"/>
                    <a:gd name="T17" fmla="*/ 2147483646 h 110"/>
                    <a:gd name="T18" fmla="*/ 0 w 36"/>
                    <a:gd name="T19" fmla="*/ 2147483646 h 110"/>
                    <a:gd name="T20" fmla="*/ 0 w 36"/>
                    <a:gd name="T21" fmla="*/ 2147483646 h 110"/>
                    <a:gd name="T22" fmla="*/ 0 w 36"/>
                    <a:gd name="T23" fmla="*/ 2147483646 h 110"/>
                    <a:gd name="T24" fmla="*/ 2147483646 w 36"/>
                    <a:gd name="T25" fmla="*/ 2147483646 h 110"/>
                    <a:gd name="T26" fmla="*/ 2147483646 w 36"/>
                    <a:gd name="T27" fmla="*/ 2147483646 h 110"/>
                    <a:gd name="T28" fmla="*/ 2147483646 w 36"/>
                    <a:gd name="T29" fmla="*/ 2147483646 h 110"/>
                    <a:gd name="T30" fmla="*/ 2147483646 w 36"/>
                    <a:gd name="T31" fmla="*/ 2147483646 h 110"/>
                    <a:gd name="T32" fmla="*/ 2147483646 w 36"/>
                    <a:gd name="T33" fmla="*/ 2147483646 h 110"/>
                    <a:gd name="T34" fmla="*/ 2147483646 w 36"/>
                    <a:gd name="T35" fmla="*/ 2147483646 h 110"/>
                    <a:gd name="T36" fmla="*/ 2147483646 w 36"/>
                    <a:gd name="T37" fmla="*/ 2147483646 h 110"/>
                    <a:gd name="T38" fmla="*/ 2147483646 w 36"/>
                    <a:gd name="T39" fmla="*/ 2147483646 h 110"/>
                    <a:gd name="T40" fmla="*/ 2147483646 w 36"/>
                    <a:gd name="T41" fmla="*/ 2147483646 h 110"/>
                    <a:gd name="T42" fmla="*/ 2147483646 w 36"/>
                    <a:gd name="T43" fmla="*/ 2147483646 h 110"/>
                    <a:gd name="T44" fmla="*/ 2147483646 w 36"/>
                    <a:gd name="T45" fmla="*/ 2147483646 h 110"/>
                    <a:gd name="T46" fmla="*/ 2147483646 w 36"/>
                    <a:gd name="T47" fmla="*/ 2147483646 h 110"/>
                    <a:gd name="T48" fmla="*/ 2147483646 w 36"/>
                    <a:gd name="T49" fmla="*/ 2147483646 h 110"/>
                    <a:gd name="T50" fmla="*/ 2147483646 w 36"/>
                    <a:gd name="T51" fmla="*/ 2147483646 h 1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9" name="ïšľîḍê">
                <a:extLst>
                  <a:ext uri="{FF2B5EF4-FFF2-40B4-BE49-F238E27FC236}">
                    <a16:creationId xmlns:a16="http://schemas.microsoft.com/office/drawing/2014/main" id="{8E042252-1A4D-4EFD-8915-E7EF8B9F2A3F}"/>
                  </a:ext>
                </a:extLst>
              </p:cNvPr>
              <p:cNvGrpSpPr>
                <a:grpSpLocks/>
              </p:cNvGrpSpPr>
              <p:nvPr/>
            </p:nvGrpSpPr>
            <p:grpSpPr bwMode="auto">
              <a:xfrm>
                <a:off x="4412452" y="3781425"/>
                <a:ext cx="2312689" cy="166461"/>
                <a:chOff x="6986588" y="3521075"/>
                <a:chExt cx="1654176" cy="119063"/>
              </a:xfrm>
            </p:grpSpPr>
            <p:sp>
              <p:nvSpPr>
                <p:cNvPr id="10" name="îṩľîḑê">
                  <a:extLst>
                    <a:ext uri="{FF2B5EF4-FFF2-40B4-BE49-F238E27FC236}">
                      <a16:creationId xmlns:a16="http://schemas.microsoft.com/office/drawing/2014/main" id="{0DCB410C-D625-4A9D-99D0-C511C7A0A4D5}"/>
                    </a:ext>
                  </a:extLst>
                </p:cNvPr>
                <p:cNvSpPr>
                  <a:spLocks/>
                </p:cNvSpPr>
                <p:nvPr/>
              </p:nvSpPr>
              <p:spPr bwMode="auto">
                <a:xfrm>
                  <a:off x="6986588" y="3521075"/>
                  <a:ext cx="155575" cy="119063"/>
                </a:xfrm>
                <a:custGeom>
                  <a:avLst/>
                  <a:gdLst>
                    <a:gd name="T0" fmla="*/ 2147483646 w 98"/>
                    <a:gd name="T1" fmla="*/ 0 h 75"/>
                    <a:gd name="T2" fmla="*/ 2147483646 w 98"/>
                    <a:gd name="T3" fmla="*/ 2147483646 h 75"/>
                    <a:gd name="T4" fmla="*/ 2147483646 w 98"/>
                    <a:gd name="T5" fmla="*/ 0 h 75"/>
                    <a:gd name="T6" fmla="*/ 2147483646 w 98"/>
                    <a:gd name="T7" fmla="*/ 0 h 75"/>
                    <a:gd name="T8" fmla="*/ 2147483646 w 98"/>
                    <a:gd name="T9" fmla="*/ 2147483646 h 75"/>
                    <a:gd name="T10" fmla="*/ 2147483646 w 98"/>
                    <a:gd name="T11" fmla="*/ 0 h 75"/>
                    <a:gd name="T12" fmla="*/ 0 w 98"/>
                    <a:gd name="T13" fmla="*/ 0 h 75"/>
                    <a:gd name="T14" fmla="*/ 2147483646 w 98"/>
                    <a:gd name="T15" fmla="*/ 2147483646 h 75"/>
                    <a:gd name="T16" fmla="*/ 2147483646 w 98"/>
                    <a:gd name="T17" fmla="*/ 2147483646 h 75"/>
                    <a:gd name="T18" fmla="*/ 2147483646 w 98"/>
                    <a:gd name="T19" fmla="*/ 2147483646 h 75"/>
                    <a:gd name="T20" fmla="*/ 2147483646 w 98"/>
                    <a:gd name="T21" fmla="*/ 2147483646 h 75"/>
                    <a:gd name="T22" fmla="*/ 2147483646 w 98"/>
                    <a:gd name="T23" fmla="*/ 2147483646 h 75"/>
                    <a:gd name="T24" fmla="*/ 2147483646 w 98"/>
                    <a:gd name="T25" fmla="*/ 0 h 75"/>
                    <a:gd name="T26" fmla="*/ 2147483646 w 98"/>
                    <a:gd name="T27" fmla="*/ 0 h 7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1" name="îṩḷîde">
                  <a:extLst>
                    <a:ext uri="{FF2B5EF4-FFF2-40B4-BE49-F238E27FC236}">
                      <a16:creationId xmlns:a16="http://schemas.microsoft.com/office/drawing/2014/main" id="{6298BE93-5277-4123-A2BD-94593434B277}"/>
                    </a:ext>
                  </a:extLst>
                </p:cNvPr>
                <p:cNvSpPr>
                  <a:spLocks/>
                </p:cNvSpPr>
                <p:nvPr/>
              </p:nvSpPr>
              <p:spPr bwMode="auto">
                <a:xfrm>
                  <a:off x="7135813" y="3521075"/>
                  <a:ext cx="112713" cy="119063"/>
                </a:xfrm>
                <a:custGeom>
                  <a:avLst/>
                  <a:gdLst>
                    <a:gd name="T0" fmla="*/ 2147483646 w 34"/>
                    <a:gd name="T1" fmla="*/ 2147483646 h 36"/>
                    <a:gd name="T2" fmla="*/ 2147483646 w 34"/>
                    <a:gd name="T3" fmla="*/ 2147483646 h 36"/>
                    <a:gd name="T4" fmla="*/ 2147483646 w 34"/>
                    <a:gd name="T5" fmla="*/ 2147483646 h 36"/>
                    <a:gd name="T6" fmla="*/ 2147483646 w 34"/>
                    <a:gd name="T7" fmla="*/ 2147483646 h 36"/>
                    <a:gd name="T8" fmla="*/ 2147483646 w 34"/>
                    <a:gd name="T9" fmla="*/ 2147483646 h 36"/>
                    <a:gd name="T10" fmla="*/ 2147483646 w 34"/>
                    <a:gd name="T11" fmla="*/ 2147483646 h 36"/>
                    <a:gd name="T12" fmla="*/ 2147483646 w 34"/>
                    <a:gd name="T13" fmla="*/ 2147483646 h 36"/>
                    <a:gd name="T14" fmla="*/ 2147483646 w 34"/>
                    <a:gd name="T15" fmla="*/ 2147483646 h 36"/>
                    <a:gd name="T16" fmla="*/ 2147483646 w 34"/>
                    <a:gd name="T17" fmla="*/ 0 h 36"/>
                    <a:gd name="T18" fmla="*/ 2147483646 w 34"/>
                    <a:gd name="T19" fmla="*/ 0 h 36"/>
                    <a:gd name="T20" fmla="*/ 2147483646 w 34"/>
                    <a:gd name="T21" fmla="*/ 2147483646 h 36"/>
                    <a:gd name="T22" fmla="*/ 0 w 34"/>
                    <a:gd name="T23" fmla="*/ 2147483646 h 36"/>
                    <a:gd name="T24" fmla="*/ 0 w 34"/>
                    <a:gd name="T25" fmla="*/ 2147483646 h 36"/>
                    <a:gd name="T26" fmla="*/ 2147483646 w 34"/>
                    <a:gd name="T27" fmla="*/ 2147483646 h 36"/>
                    <a:gd name="T28" fmla="*/ 2147483646 w 34"/>
                    <a:gd name="T29" fmla="*/ 2147483646 h 36"/>
                    <a:gd name="T30" fmla="*/ 2147483646 w 34"/>
                    <a:gd name="T31" fmla="*/ 2147483646 h 36"/>
                    <a:gd name="T32" fmla="*/ 2147483646 w 34"/>
                    <a:gd name="T33" fmla="*/ 2147483646 h 36"/>
                    <a:gd name="T34" fmla="*/ 2147483646 w 34"/>
                    <a:gd name="T35" fmla="*/ 2147483646 h 36"/>
                    <a:gd name="T36" fmla="*/ 2147483646 w 34"/>
                    <a:gd name="T37" fmla="*/ 0 h 36"/>
                    <a:gd name="T38" fmla="*/ 2147483646 w 34"/>
                    <a:gd name="T39" fmla="*/ 0 h 36"/>
                    <a:gd name="T40" fmla="*/ 2147483646 w 34"/>
                    <a:gd name="T41" fmla="*/ 2147483646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2" name="îṣḻîḑê">
                  <a:extLst>
                    <a:ext uri="{FF2B5EF4-FFF2-40B4-BE49-F238E27FC236}">
                      <a16:creationId xmlns:a16="http://schemas.microsoft.com/office/drawing/2014/main" id="{92FD92B1-F5AB-4B2B-B8F6-318CF6369CF6}"/>
                    </a:ext>
                  </a:extLst>
                </p:cNvPr>
                <p:cNvSpPr>
                  <a:spLocks/>
                </p:cNvSpPr>
                <p:nvPr/>
              </p:nvSpPr>
              <p:spPr bwMode="auto">
                <a:xfrm>
                  <a:off x="7248526" y="3521075"/>
                  <a:ext cx="114300" cy="119063"/>
                </a:xfrm>
                <a:custGeom>
                  <a:avLst/>
                  <a:gdLst>
                    <a:gd name="T0" fmla="*/ 2147483646 w 72"/>
                    <a:gd name="T1" fmla="*/ 0 h 75"/>
                    <a:gd name="T2" fmla="*/ 2147483646 w 72"/>
                    <a:gd name="T3" fmla="*/ 2147483646 h 75"/>
                    <a:gd name="T4" fmla="*/ 2147483646 w 72"/>
                    <a:gd name="T5" fmla="*/ 2147483646 h 75"/>
                    <a:gd name="T6" fmla="*/ 2147483646 w 72"/>
                    <a:gd name="T7" fmla="*/ 0 h 75"/>
                    <a:gd name="T8" fmla="*/ 2147483646 w 72"/>
                    <a:gd name="T9" fmla="*/ 0 h 75"/>
                    <a:gd name="T10" fmla="*/ 0 w 72"/>
                    <a:gd name="T11" fmla="*/ 2147483646 h 75"/>
                    <a:gd name="T12" fmla="*/ 2147483646 w 72"/>
                    <a:gd name="T13" fmla="*/ 2147483646 h 75"/>
                    <a:gd name="T14" fmla="*/ 2147483646 w 72"/>
                    <a:gd name="T15" fmla="*/ 2147483646 h 75"/>
                    <a:gd name="T16" fmla="*/ 2147483646 w 72"/>
                    <a:gd name="T17" fmla="*/ 2147483646 h 75"/>
                    <a:gd name="T18" fmla="*/ 2147483646 w 72"/>
                    <a:gd name="T19" fmla="*/ 2147483646 h 75"/>
                    <a:gd name="T20" fmla="*/ 2147483646 w 72"/>
                    <a:gd name="T21" fmla="*/ 2147483646 h 75"/>
                    <a:gd name="T22" fmla="*/ 2147483646 w 72"/>
                    <a:gd name="T23" fmla="*/ 0 h 75"/>
                    <a:gd name="T24" fmla="*/ 2147483646 w 72"/>
                    <a:gd name="T25" fmla="*/ 0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3" name="ïṥlíḑê">
                  <a:extLst>
                    <a:ext uri="{FF2B5EF4-FFF2-40B4-BE49-F238E27FC236}">
                      <a16:creationId xmlns:a16="http://schemas.microsoft.com/office/drawing/2014/main" id="{B0A0155D-839E-4C11-A246-709962B0EEE5}"/>
                    </a:ext>
                  </a:extLst>
                </p:cNvPr>
                <p:cNvSpPr>
                  <a:spLocks/>
                </p:cNvSpPr>
                <p:nvPr/>
              </p:nvSpPr>
              <p:spPr bwMode="auto">
                <a:xfrm>
                  <a:off x="7356476" y="3521075"/>
                  <a:ext cx="112713" cy="119063"/>
                </a:xfrm>
                <a:custGeom>
                  <a:avLst/>
                  <a:gdLst>
                    <a:gd name="T0" fmla="*/ 2147483646 w 71"/>
                    <a:gd name="T1" fmla="*/ 0 h 75"/>
                    <a:gd name="T2" fmla="*/ 0 w 71"/>
                    <a:gd name="T3" fmla="*/ 2147483646 h 75"/>
                    <a:gd name="T4" fmla="*/ 2147483646 w 71"/>
                    <a:gd name="T5" fmla="*/ 2147483646 h 75"/>
                    <a:gd name="T6" fmla="*/ 2147483646 w 71"/>
                    <a:gd name="T7" fmla="*/ 2147483646 h 75"/>
                    <a:gd name="T8" fmla="*/ 2147483646 w 71"/>
                    <a:gd name="T9" fmla="*/ 2147483646 h 75"/>
                    <a:gd name="T10" fmla="*/ 2147483646 w 71"/>
                    <a:gd name="T11" fmla="*/ 2147483646 h 75"/>
                    <a:gd name="T12" fmla="*/ 2147483646 w 71"/>
                    <a:gd name="T13" fmla="*/ 2147483646 h 75"/>
                    <a:gd name="T14" fmla="*/ 2147483646 w 71"/>
                    <a:gd name="T15" fmla="*/ 0 h 75"/>
                    <a:gd name="T16" fmla="*/ 2147483646 w 71"/>
                    <a:gd name="T17" fmla="*/ 0 h 75"/>
                    <a:gd name="T18" fmla="*/ 2147483646 w 71"/>
                    <a:gd name="T19" fmla="*/ 2147483646 h 75"/>
                    <a:gd name="T20" fmla="*/ 2147483646 w 71"/>
                    <a:gd name="T21" fmla="*/ 2147483646 h 75"/>
                    <a:gd name="T22" fmla="*/ 2147483646 w 71"/>
                    <a:gd name="T23" fmla="*/ 2147483646 h 75"/>
                    <a:gd name="T24" fmla="*/ 2147483646 w 71"/>
                    <a:gd name="T25" fmla="*/ 2147483646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4" name="îş1íḋe">
                  <a:extLst>
                    <a:ext uri="{FF2B5EF4-FFF2-40B4-BE49-F238E27FC236}">
                      <a16:creationId xmlns:a16="http://schemas.microsoft.com/office/drawing/2014/main" id="{A19D820F-F6DC-4428-BD7E-2F4FE74D8014}"/>
                    </a:ext>
                  </a:extLst>
                </p:cNvPr>
                <p:cNvSpPr>
                  <a:spLocks/>
                </p:cNvSpPr>
                <p:nvPr/>
              </p:nvSpPr>
              <p:spPr bwMode="auto">
                <a:xfrm>
                  <a:off x="7481888" y="3521075"/>
                  <a:ext cx="119063" cy="119063"/>
                </a:xfrm>
                <a:custGeom>
                  <a:avLst/>
                  <a:gdLst>
                    <a:gd name="T0" fmla="*/ 2147483646 w 75"/>
                    <a:gd name="T1" fmla="*/ 2147483646 h 75"/>
                    <a:gd name="T2" fmla="*/ 2147483646 w 75"/>
                    <a:gd name="T3" fmla="*/ 0 h 75"/>
                    <a:gd name="T4" fmla="*/ 2147483646 w 75"/>
                    <a:gd name="T5" fmla="*/ 0 h 75"/>
                    <a:gd name="T6" fmla="*/ 0 w 75"/>
                    <a:gd name="T7" fmla="*/ 2147483646 h 75"/>
                    <a:gd name="T8" fmla="*/ 2147483646 w 75"/>
                    <a:gd name="T9" fmla="*/ 2147483646 h 75"/>
                    <a:gd name="T10" fmla="*/ 2147483646 w 75"/>
                    <a:gd name="T11" fmla="*/ 2147483646 h 75"/>
                    <a:gd name="T12" fmla="*/ 2147483646 w 75"/>
                    <a:gd name="T13" fmla="*/ 2147483646 h 75"/>
                    <a:gd name="T14" fmla="*/ 2147483646 w 75"/>
                    <a:gd name="T15" fmla="*/ 2147483646 h 75"/>
                    <a:gd name="T16" fmla="*/ 2147483646 w 75"/>
                    <a:gd name="T17" fmla="*/ 0 h 75"/>
                    <a:gd name="T18" fmla="*/ 2147483646 w 75"/>
                    <a:gd name="T19" fmla="*/ 0 h 75"/>
                    <a:gd name="T20" fmla="*/ 2147483646 w 75"/>
                    <a:gd name="T21" fmla="*/ 2147483646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5" name="îş1ïḋe">
                  <a:extLst>
                    <a:ext uri="{FF2B5EF4-FFF2-40B4-BE49-F238E27FC236}">
                      <a16:creationId xmlns:a16="http://schemas.microsoft.com/office/drawing/2014/main" id="{89DFE4F7-BF98-46A4-83E1-7CEC92AA35BD}"/>
                    </a:ext>
                  </a:extLst>
                </p:cNvPr>
                <p:cNvSpPr>
                  <a:spLocks/>
                </p:cNvSpPr>
                <p:nvPr/>
              </p:nvSpPr>
              <p:spPr bwMode="auto">
                <a:xfrm>
                  <a:off x="7653338" y="3521075"/>
                  <a:ext cx="112713" cy="119063"/>
                </a:xfrm>
                <a:custGeom>
                  <a:avLst/>
                  <a:gdLst>
                    <a:gd name="T0" fmla="*/ 2147483646 w 34"/>
                    <a:gd name="T1" fmla="*/ 2147483646 h 36"/>
                    <a:gd name="T2" fmla="*/ 2147483646 w 34"/>
                    <a:gd name="T3" fmla="*/ 2147483646 h 36"/>
                    <a:gd name="T4" fmla="*/ 2147483646 w 34"/>
                    <a:gd name="T5" fmla="*/ 2147483646 h 36"/>
                    <a:gd name="T6" fmla="*/ 2147483646 w 34"/>
                    <a:gd name="T7" fmla="*/ 2147483646 h 36"/>
                    <a:gd name="T8" fmla="*/ 2147483646 w 34"/>
                    <a:gd name="T9" fmla="*/ 2147483646 h 36"/>
                    <a:gd name="T10" fmla="*/ 2147483646 w 34"/>
                    <a:gd name="T11" fmla="*/ 2147483646 h 36"/>
                    <a:gd name="T12" fmla="*/ 2147483646 w 34"/>
                    <a:gd name="T13" fmla="*/ 2147483646 h 36"/>
                    <a:gd name="T14" fmla="*/ 2147483646 w 34"/>
                    <a:gd name="T15" fmla="*/ 2147483646 h 36"/>
                    <a:gd name="T16" fmla="*/ 2147483646 w 34"/>
                    <a:gd name="T17" fmla="*/ 0 h 36"/>
                    <a:gd name="T18" fmla="*/ 2147483646 w 34"/>
                    <a:gd name="T19" fmla="*/ 0 h 36"/>
                    <a:gd name="T20" fmla="*/ 2147483646 w 34"/>
                    <a:gd name="T21" fmla="*/ 2147483646 h 36"/>
                    <a:gd name="T22" fmla="*/ 0 w 34"/>
                    <a:gd name="T23" fmla="*/ 2147483646 h 36"/>
                    <a:gd name="T24" fmla="*/ 0 w 34"/>
                    <a:gd name="T25" fmla="*/ 2147483646 h 36"/>
                    <a:gd name="T26" fmla="*/ 2147483646 w 34"/>
                    <a:gd name="T27" fmla="*/ 2147483646 h 36"/>
                    <a:gd name="T28" fmla="*/ 2147483646 w 34"/>
                    <a:gd name="T29" fmla="*/ 2147483646 h 36"/>
                    <a:gd name="T30" fmla="*/ 2147483646 w 34"/>
                    <a:gd name="T31" fmla="*/ 2147483646 h 36"/>
                    <a:gd name="T32" fmla="*/ 2147483646 w 34"/>
                    <a:gd name="T33" fmla="*/ 2147483646 h 36"/>
                    <a:gd name="T34" fmla="*/ 2147483646 w 34"/>
                    <a:gd name="T35" fmla="*/ 2147483646 h 36"/>
                    <a:gd name="T36" fmla="*/ 2147483646 w 34"/>
                    <a:gd name="T37" fmla="*/ 0 h 36"/>
                    <a:gd name="T38" fmla="*/ 2147483646 w 34"/>
                    <a:gd name="T39" fmla="*/ 0 h 36"/>
                    <a:gd name="T40" fmla="*/ 2147483646 w 34"/>
                    <a:gd name="T41" fmla="*/ 2147483646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6" name="íšlídè">
                  <a:extLst>
                    <a:ext uri="{FF2B5EF4-FFF2-40B4-BE49-F238E27FC236}">
                      <a16:creationId xmlns:a16="http://schemas.microsoft.com/office/drawing/2014/main" id="{5C5FA54C-575F-415E-BA38-57B042210EC1}"/>
                    </a:ext>
                  </a:extLst>
                </p:cNvPr>
                <p:cNvSpPr>
                  <a:spLocks/>
                </p:cNvSpPr>
                <p:nvPr/>
              </p:nvSpPr>
              <p:spPr bwMode="auto">
                <a:xfrm>
                  <a:off x="7766051" y="3521075"/>
                  <a:ext cx="115888" cy="119063"/>
                </a:xfrm>
                <a:custGeom>
                  <a:avLst/>
                  <a:gdLst>
                    <a:gd name="T0" fmla="*/ 2147483646 w 73"/>
                    <a:gd name="T1" fmla="*/ 0 h 75"/>
                    <a:gd name="T2" fmla="*/ 2147483646 w 73"/>
                    <a:gd name="T3" fmla="*/ 2147483646 h 75"/>
                    <a:gd name="T4" fmla="*/ 2147483646 w 73"/>
                    <a:gd name="T5" fmla="*/ 0 h 75"/>
                    <a:gd name="T6" fmla="*/ 2147483646 w 73"/>
                    <a:gd name="T7" fmla="*/ 0 h 75"/>
                    <a:gd name="T8" fmla="*/ 0 w 73"/>
                    <a:gd name="T9" fmla="*/ 2147483646 h 75"/>
                    <a:gd name="T10" fmla="*/ 2147483646 w 73"/>
                    <a:gd name="T11" fmla="*/ 2147483646 h 75"/>
                    <a:gd name="T12" fmla="*/ 2147483646 w 73"/>
                    <a:gd name="T13" fmla="*/ 2147483646 h 75"/>
                    <a:gd name="T14" fmla="*/ 2147483646 w 73"/>
                    <a:gd name="T15" fmla="*/ 2147483646 h 75"/>
                    <a:gd name="T16" fmla="*/ 2147483646 w 73"/>
                    <a:gd name="T17" fmla="*/ 2147483646 h 75"/>
                    <a:gd name="T18" fmla="*/ 2147483646 w 73"/>
                    <a:gd name="T19" fmla="*/ 0 h 75"/>
                    <a:gd name="T20" fmla="*/ 2147483646 w 73"/>
                    <a:gd name="T21" fmla="*/ 0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7" name="îṣḻîďe">
                  <a:extLst>
                    <a:ext uri="{FF2B5EF4-FFF2-40B4-BE49-F238E27FC236}">
                      <a16:creationId xmlns:a16="http://schemas.microsoft.com/office/drawing/2014/main" id="{0C5EBC38-ACA1-4997-B72E-EA510561F9CB}"/>
                    </a:ext>
                  </a:extLst>
                </p:cNvPr>
                <p:cNvSpPr>
                  <a:spLocks/>
                </p:cNvSpPr>
                <p:nvPr/>
              </p:nvSpPr>
              <p:spPr bwMode="auto">
                <a:xfrm>
                  <a:off x="7881938" y="3521075"/>
                  <a:ext cx="49213" cy="119063"/>
                </a:xfrm>
                <a:custGeom>
                  <a:avLst/>
                  <a:gdLst>
                    <a:gd name="T0" fmla="*/ 0 w 31"/>
                    <a:gd name="T1" fmla="*/ 2147483646 h 75"/>
                    <a:gd name="T2" fmla="*/ 2147483646 w 31"/>
                    <a:gd name="T3" fmla="*/ 2147483646 h 75"/>
                    <a:gd name="T4" fmla="*/ 2147483646 w 31"/>
                    <a:gd name="T5" fmla="*/ 0 h 75"/>
                    <a:gd name="T6" fmla="*/ 2147483646 w 31"/>
                    <a:gd name="T7" fmla="*/ 0 h 75"/>
                    <a:gd name="T8" fmla="*/ 0 w 31"/>
                    <a:gd name="T9" fmla="*/ 2147483646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8" name="íŝḻiḋè">
                  <a:extLst>
                    <a:ext uri="{FF2B5EF4-FFF2-40B4-BE49-F238E27FC236}">
                      <a16:creationId xmlns:a16="http://schemas.microsoft.com/office/drawing/2014/main" id="{E963BC80-C78A-4064-B0BD-791171DD4C61}"/>
                    </a:ext>
                  </a:extLst>
                </p:cNvPr>
                <p:cNvSpPr>
                  <a:spLocks/>
                </p:cNvSpPr>
                <p:nvPr/>
              </p:nvSpPr>
              <p:spPr bwMode="auto">
                <a:xfrm>
                  <a:off x="7940676" y="3521075"/>
                  <a:ext cx="109538" cy="119063"/>
                </a:xfrm>
                <a:custGeom>
                  <a:avLst/>
                  <a:gdLst>
                    <a:gd name="T0" fmla="*/ 2147483646 w 69"/>
                    <a:gd name="T1" fmla="*/ 0 h 75"/>
                    <a:gd name="T2" fmla="*/ 2147483646 w 69"/>
                    <a:gd name="T3" fmla="*/ 2147483646 h 75"/>
                    <a:gd name="T4" fmla="*/ 2147483646 w 69"/>
                    <a:gd name="T5" fmla="*/ 0 h 75"/>
                    <a:gd name="T6" fmla="*/ 0 w 69"/>
                    <a:gd name="T7" fmla="*/ 0 h 75"/>
                    <a:gd name="T8" fmla="*/ 2147483646 w 69"/>
                    <a:gd name="T9" fmla="*/ 2147483646 h 75"/>
                    <a:gd name="T10" fmla="*/ 2147483646 w 69"/>
                    <a:gd name="T11" fmla="*/ 2147483646 h 75"/>
                    <a:gd name="T12" fmla="*/ 2147483646 w 69"/>
                    <a:gd name="T13" fmla="*/ 0 h 75"/>
                    <a:gd name="T14" fmla="*/ 2147483646 w 69"/>
                    <a:gd name="T15" fmla="*/ 0 h 7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9" name="î$ḷíďé">
                  <a:extLst>
                    <a:ext uri="{FF2B5EF4-FFF2-40B4-BE49-F238E27FC236}">
                      <a16:creationId xmlns:a16="http://schemas.microsoft.com/office/drawing/2014/main" id="{1B15A0CA-D06B-44B5-A872-32DDF0DF8E69}"/>
                    </a:ext>
                  </a:extLst>
                </p:cNvPr>
                <p:cNvSpPr>
                  <a:spLocks/>
                </p:cNvSpPr>
                <p:nvPr/>
              </p:nvSpPr>
              <p:spPr bwMode="auto">
                <a:xfrm>
                  <a:off x="8037513" y="3521075"/>
                  <a:ext cx="111125" cy="119063"/>
                </a:xfrm>
                <a:custGeom>
                  <a:avLst/>
                  <a:gdLst>
                    <a:gd name="T0" fmla="*/ 2147483646 w 70"/>
                    <a:gd name="T1" fmla="*/ 2147483646 h 75"/>
                    <a:gd name="T2" fmla="*/ 2147483646 w 70"/>
                    <a:gd name="T3" fmla="*/ 0 h 75"/>
                    <a:gd name="T4" fmla="*/ 2147483646 w 70"/>
                    <a:gd name="T5" fmla="*/ 0 h 75"/>
                    <a:gd name="T6" fmla="*/ 0 w 70"/>
                    <a:gd name="T7" fmla="*/ 2147483646 h 75"/>
                    <a:gd name="T8" fmla="*/ 2147483646 w 70"/>
                    <a:gd name="T9" fmla="*/ 2147483646 h 75"/>
                    <a:gd name="T10" fmla="*/ 2147483646 w 70"/>
                    <a:gd name="T11" fmla="*/ 2147483646 h 75"/>
                    <a:gd name="T12" fmla="*/ 2147483646 w 70"/>
                    <a:gd name="T13" fmla="*/ 2147483646 h 75"/>
                    <a:gd name="T14" fmla="*/ 2147483646 w 70"/>
                    <a:gd name="T15" fmla="*/ 2147483646 h 75"/>
                    <a:gd name="T16" fmla="*/ 2147483646 w 70"/>
                    <a:gd name="T17" fmla="*/ 2147483646 h 75"/>
                    <a:gd name="T18" fmla="*/ 2147483646 w 70"/>
                    <a:gd name="T19" fmla="*/ 2147483646 h 75"/>
                    <a:gd name="T20" fmla="*/ 2147483646 w 70"/>
                    <a:gd name="T21" fmla="*/ 2147483646 h 75"/>
                    <a:gd name="T22" fmla="*/ 2147483646 w 70"/>
                    <a:gd name="T23" fmla="*/ 2147483646 h 75"/>
                    <a:gd name="T24" fmla="*/ 2147483646 w 70"/>
                    <a:gd name="T25" fmla="*/ 2147483646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0" name="îṡlîďe">
                  <a:extLst>
                    <a:ext uri="{FF2B5EF4-FFF2-40B4-BE49-F238E27FC236}">
                      <a16:creationId xmlns:a16="http://schemas.microsoft.com/office/drawing/2014/main" id="{C39FB04F-5B36-4A9A-B4B3-9DE05CFE9533}"/>
                    </a:ext>
                  </a:extLst>
                </p:cNvPr>
                <p:cNvSpPr>
                  <a:spLocks/>
                </p:cNvSpPr>
                <p:nvPr/>
              </p:nvSpPr>
              <p:spPr bwMode="auto">
                <a:xfrm>
                  <a:off x="8145463" y="3521075"/>
                  <a:ext cx="115888" cy="119063"/>
                </a:xfrm>
                <a:custGeom>
                  <a:avLst/>
                  <a:gdLst>
                    <a:gd name="T0" fmla="*/ 2147483646 w 35"/>
                    <a:gd name="T1" fmla="*/ 2147483646 h 36"/>
                    <a:gd name="T2" fmla="*/ 2147483646 w 35"/>
                    <a:gd name="T3" fmla="*/ 0 h 36"/>
                    <a:gd name="T4" fmla="*/ 2147483646 w 35"/>
                    <a:gd name="T5" fmla="*/ 0 h 36"/>
                    <a:gd name="T6" fmla="*/ 0 w 35"/>
                    <a:gd name="T7" fmla="*/ 2147483646 h 36"/>
                    <a:gd name="T8" fmla="*/ 2147483646 w 35"/>
                    <a:gd name="T9" fmla="*/ 2147483646 h 36"/>
                    <a:gd name="T10" fmla="*/ 2147483646 w 35"/>
                    <a:gd name="T11" fmla="*/ 2147483646 h 36"/>
                    <a:gd name="T12" fmla="*/ 2147483646 w 35"/>
                    <a:gd name="T13" fmla="*/ 2147483646 h 36"/>
                    <a:gd name="T14" fmla="*/ 2147483646 w 35"/>
                    <a:gd name="T15" fmla="*/ 2147483646 h 36"/>
                    <a:gd name="T16" fmla="*/ 2147483646 w 35"/>
                    <a:gd name="T17" fmla="*/ 2147483646 h 36"/>
                    <a:gd name="T18" fmla="*/ 2147483646 w 35"/>
                    <a:gd name="T19" fmla="*/ 2147483646 h 36"/>
                    <a:gd name="T20" fmla="*/ 2147483646 w 35"/>
                    <a:gd name="T21" fmla="*/ 2147483646 h 36"/>
                    <a:gd name="T22" fmla="*/ 2147483646 w 35"/>
                    <a:gd name="T23" fmla="*/ 2147483646 h 36"/>
                    <a:gd name="T24" fmla="*/ 2147483646 w 35"/>
                    <a:gd name="T25" fmla="*/ 2147483646 h 36"/>
                    <a:gd name="T26" fmla="*/ 2147483646 w 35"/>
                    <a:gd name="T27" fmla="*/ 2147483646 h 36"/>
                    <a:gd name="T28" fmla="*/ 2147483646 w 35"/>
                    <a:gd name="T29" fmla="*/ 2147483646 h 36"/>
                    <a:gd name="T30" fmla="*/ 2147483646 w 35"/>
                    <a:gd name="T31" fmla="*/ 2147483646 h 36"/>
                    <a:gd name="T32" fmla="*/ 2147483646 w 35"/>
                    <a:gd name="T33" fmla="*/ 2147483646 h 36"/>
                    <a:gd name="T34" fmla="*/ 2147483646 w 35"/>
                    <a:gd name="T35" fmla="*/ 2147483646 h 36"/>
                    <a:gd name="T36" fmla="*/ 2147483646 w 35"/>
                    <a:gd name="T37" fmla="*/ 2147483646 h 36"/>
                    <a:gd name="T38" fmla="*/ 2147483646 w 35"/>
                    <a:gd name="T39" fmla="*/ 2147483646 h 36"/>
                    <a:gd name="T40" fmla="*/ 2147483646 w 35"/>
                    <a:gd name="T41" fmla="*/ 2147483646 h 36"/>
                    <a:gd name="T42" fmla="*/ 2147483646 w 35"/>
                    <a:gd name="T43" fmla="*/ 2147483646 h 36"/>
                    <a:gd name="T44" fmla="*/ 2147483646 w 35"/>
                    <a:gd name="T45" fmla="*/ 2147483646 h 36"/>
                    <a:gd name="T46" fmla="*/ 2147483646 w 35"/>
                    <a:gd name="T47" fmla="*/ 2147483646 h 36"/>
                    <a:gd name="T48" fmla="*/ 2147483646 w 35"/>
                    <a:gd name="T49" fmla="*/ 2147483646 h 36"/>
                    <a:gd name="T50" fmla="*/ 2147483646 w 35"/>
                    <a:gd name="T51" fmla="*/ 2147483646 h 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1" name="ïşľîḍé">
                  <a:extLst>
                    <a:ext uri="{FF2B5EF4-FFF2-40B4-BE49-F238E27FC236}">
                      <a16:creationId xmlns:a16="http://schemas.microsoft.com/office/drawing/2014/main" id="{C32FF24F-02C5-44B2-A845-4B2453D56744}"/>
                    </a:ext>
                  </a:extLst>
                </p:cNvPr>
                <p:cNvSpPr>
                  <a:spLocks/>
                </p:cNvSpPr>
                <p:nvPr/>
              </p:nvSpPr>
              <p:spPr bwMode="auto">
                <a:xfrm>
                  <a:off x="8267701" y="3521075"/>
                  <a:ext cx="98425" cy="119063"/>
                </a:xfrm>
                <a:custGeom>
                  <a:avLst/>
                  <a:gdLst>
                    <a:gd name="T0" fmla="*/ 2147483646 w 30"/>
                    <a:gd name="T1" fmla="*/ 2147483646 h 36"/>
                    <a:gd name="T2" fmla="*/ 2147483646 w 30"/>
                    <a:gd name="T3" fmla="*/ 2147483646 h 36"/>
                    <a:gd name="T4" fmla="*/ 2147483646 w 30"/>
                    <a:gd name="T5" fmla="*/ 2147483646 h 36"/>
                    <a:gd name="T6" fmla="*/ 2147483646 w 30"/>
                    <a:gd name="T7" fmla="*/ 2147483646 h 36"/>
                    <a:gd name="T8" fmla="*/ 2147483646 w 30"/>
                    <a:gd name="T9" fmla="*/ 2147483646 h 36"/>
                    <a:gd name="T10" fmla="*/ 2147483646 w 30"/>
                    <a:gd name="T11" fmla="*/ 0 h 36"/>
                    <a:gd name="T12" fmla="*/ 2147483646 w 30"/>
                    <a:gd name="T13" fmla="*/ 2147483646 h 36"/>
                    <a:gd name="T14" fmla="*/ 2147483646 w 30"/>
                    <a:gd name="T15" fmla="*/ 2147483646 h 36"/>
                    <a:gd name="T16" fmla="*/ 2147483646 w 30"/>
                    <a:gd name="T17" fmla="*/ 2147483646 h 36"/>
                    <a:gd name="T18" fmla="*/ 2147483646 w 30"/>
                    <a:gd name="T19" fmla="*/ 2147483646 h 36"/>
                    <a:gd name="T20" fmla="*/ 2147483646 w 30"/>
                    <a:gd name="T21" fmla="*/ 2147483646 h 36"/>
                    <a:gd name="T22" fmla="*/ 2147483646 w 30"/>
                    <a:gd name="T23" fmla="*/ 2147483646 h 36"/>
                    <a:gd name="T24" fmla="*/ 2147483646 w 30"/>
                    <a:gd name="T25" fmla="*/ 2147483646 h 36"/>
                    <a:gd name="T26" fmla="*/ 2147483646 w 30"/>
                    <a:gd name="T27" fmla="*/ 2147483646 h 36"/>
                    <a:gd name="T28" fmla="*/ 2147483646 w 30"/>
                    <a:gd name="T29" fmla="*/ 2147483646 h 36"/>
                    <a:gd name="T30" fmla="*/ 2147483646 w 30"/>
                    <a:gd name="T31" fmla="*/ 2147483646 h 36"/>
                    <a:gd name="T32" fmla="*/ 2147483646 w 30"/>
                    <a:gd name="T33" fmla="*/ 2147483646 h 36"/>
                    <a:gd name="T34" fmla="*/ 0 w 30"/>
                    <a:gd name="T35" fmla="*/ 2147483646 h 36"/>
                    <a:gd name="T36" fmla="*/ 2147483646 w 30"/>
                    <a:gd name="T37" fmla="*/ 2147483646 h 36"/>
                    <a:gd name="T38" fmla="*/ 2147483646 w 30"/>
                    <a:gd name="T39" fmla="*/ 2147483646 h 36"/>
                    <a:gd name="T40" fmla="*/ 2147483646 w 30"/>
                    <a:gd name="T41" fmla="*/ 2147483646 h 36"/>
                    <a:gd name="T42" fmla="*/ 2147483646 w 30"/>
                    <a:gd name="T43" fmla="*/ 2147483646 h 36"/>
                    <a:gd name="T44" fmla="*/ 2147483646 w 30"/>
                    <a:gd name="T45" fmla="*/ 2147483646 h 36"/>
                    <a:gd name="T46" fmla="*/ 2147483646 w 30"/>
                    <a:gd name="T47" fmla="*/ 2147483646 h 36"/>
                    <a:gd name="T48" fmla="*/ 2147483646 w 30"/>
                    <a:gd name="T49" fmla="*/ 2147483646 h 36"/>
                    <a:gd name="T50" fmla="*/ 2147483646 w 30"/>
                    <a:gd name="T51" fmla="*/ 2147483646 h 36"/>
                    <a:gd name="T52" fmla="*/ 2147483646 w 30"/>
                    <a:gd name="T53" fmla="*/ 2147483646 h 36"/>
                    <a:gd name="T54" fmla="*/ 2147483646 w 30"/>
                    <a:gd name="T55" fmla="*/ 2147483646 h 36"/>
                    <a:gd name="T56" fmla="*/ 2147483646 w 30"/>
                    <a:gd name="T57" fmla="*/ 2147483646 h 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2" name="îṩľîďe">
                  <a:extLst>
                    <a:ext uri="{FF2B5EF4-FFF2-40B4-BE49-F238E27FC236}">
                      <a16:creationId xmlns:a16="http://schemas.microsoft.com/office/drawing/2014/main" id="{084BD1C1-5D30-44D7-835C-64D3B25A92F0}"/>
                    </a:ext>
                  </a:extLst>
                </p:cNvPr>
                <p:cNvSpPr>
                  <a:spLocks/>
                </p:cNvSpPr>
                <p:nvPr/>
              </p:nvSpPr>
              <p:spPr bwMode="auto">
                <a:xfrm>
                  <a:off x="8374063" y="3521075"/>
                  <a:ext cx="46038" cy="119063"/>
                </a:xfrm>
                <a:custGeom>
                  <a:avLst/>
                  <a:gdLst>
                    <a:gd name="T0" fmla="*/ 0 w 29"/>
                    <a:gd name="T1" fmla="*/ 2147483646 h 75"/>
                    <a:gd name="T2" fmla="*/ 2147483646 w 29"/>
                    <a:gd name="T3" fmla="*/ 2147483646 h 75"/>
                    <a:gd name="T4" fmla="*/ 2147483646 w 29"/>
                    <a:gd name="T5" fmla="*/ 0 h 75"/>
                    <a:gd name="T6" fmla="*/ 2147483646 w 29"/>
                    <a:gd name="T7" fmla="*/ 0 h 75"/>
                    <a:gd name="T8" fmla="*/ 0 w 29"/>
                    <a:gd name="T9" fmla="*/ 2147483646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3" name="iS1idè">
                  <a:extLst>
                    <a:ext uri="{FF2B5EF4-FFF2-40B4-BE49-F238E27FC236}">
                      <a16:creationId xmlns:a16="http://schemas.microsoft.com/office/drawing/2014/main" id="{CC321864-6CF3-4B79-84A7-B228CBD21A12}"/>
                    </a:ext>
                  </a:extLst>
                </p:cNvPr>
                <p:cNvSpPr>
                  <a:spLocks/>
                </p:cNvSpPr>
                <p:nvPr/>
              </p:nvSpPr>
              <p:spPr bwMode="auto">
                <a:xfrm>
                  <a:off x="8432801" y="3521075"/>
                  <a:ext cx="95250" cy="119063"/>
                </a:xfrm>
                <a:custGeom>
                  <a:avLst/>
                  <a:gdLst>
                    <a:gd name="T0" fmla="*/ 0 w 60"/>
                    <a:gd name="T1" fmla="*/ 2147483646 h 75"/>
                    <a:gd name="T2" fmla="*/ 2147483646 w 60"/>
                    <a:gd name="T3" fmla="*/ 2147483646 h 75"/>
                    <a:gd name="T4" fmla="*/ 2147483646 w 60"/>
                    <a:gd name="T5" fmla="*/ 2147483646 h 75"/>
                    <a:gd name="T6" fmla="*/ 2147483646 w 60"/>
                    <a:gd name="T7" fmla="*/ 2147483646 h 75"/>
                    <a:gd name="T8" fmla="*/ 2147483646 w 60"/>
                    <a:gd name="T9" fmla="*/ 2147483646 h 75"/>
                    <a:gd name="T10" fmla="*/ 2147483646 w 60"/>
                    <a:gd name="T11" fmla="*/ 2147483646 h 75"/>
                    <a:gd name="T12" fmla="*/ 2147483646 w 60"/>
                    <a:gd name="T13" fmla="*/ 0 h 75"/>
                    <a:gd name="T14" fmla="*/ 2147483646 w 60"/>
                    <a:gd name="T15" fmla="*/ 0 h 75"/>
                    <a:gd name="T16" fmla="*/ 0 w 60"/>
                    <a:gd name="T17" fmla="*/ 2147483646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4" name="iṣḷîḋe">
                  <a:extLst>
                    <a:ext uri="{FF2B5EF4-FFF2-40B4-BE49-F238E27FC236}">
                      <a16:creationId xmlns:a16="http://schemas.microsoft.com/office/drawing/2014/main" id="{01EEF4D0-8E27-4551-8BAA-FAB597BE029D}"/>
                    </a:ext>
                  </a:extLst>
                </p:cNvPr>
                <p:cNvSpPr>
                  <a:spLocks/>
                </p:cNvSpPr>
                <p:nvPr/>
              </p:nvSpPr>
              <p:spPr bwMode="auto">
                <a:xfrm>
                  <a:off x="8531226" y="3521075"/>
                  <a:ext cx="109538" cy="119063"/>
                </a:xfrm>
                <a:custGeom>
                  <a:avLst/>
                  <a:gdLst>
                    <a:gd name="T0" fmla="*/ 2147483646 w 33"/>
                    <a:gd name="T1" fmla="*/ 0 h 36"/>
                    <a:gd name="T2" fmla="*/ 2147483646 w 33"/>
                    <a:gd name="T3" fmla="*/ 2147483646 h 36"/>
                    <a:gd name="T4" fmla="*/ 2147483646 w 33"/>
                    <a:gd name="T5" fmla="*/ 2147483646 h 36"/>
                    <a:gd name="T6" fmla="*/ 2147483646 w 33"/>
                    <a:gd name="T7" fmla="*/ 2147483646 h 36"/>
                    <a:gd name="T8" fmla="*/ 2147483646 w 33"/>
                    <a:gd name="T9" fmla="*/ 2147483646 h 36"/>
                    <a:gd name="T10" fmla="*/ 2147483646 w 33"/>
                    <a:gd name="T11" fmla="*/ 0 h 36"/>
                    <a:gd name="T12" fmla="*/ 0 w 33"/>
                    <a:gd name="T13" fmla="*/ 0 h 36"/>
                    <a:gd name="T14" fmla="*/ 2147483646 w 33"/>
                    <a:gd name="T15" fmla="*/ 2147483646 h 36"/>
                    <a:gd name="T16" fmla="*/ 2147483646 w 33"/>
                    <a:gd name="T17" fmla="*/ 2147483646 h 36"/>
                    <a:gd name="T18" fmla="*/ 2147483646 w 33"/>
                    <a:gd name="T19" fmla="*/ 2147483646 h 36"/>
                    <a:gd name="T20" fmla="*/ 2147483646 w 33"/>
                    <a:gd name="T21" fmla="*/ 2147483646 h 36"/>
                    <a:gd name="T22" fmla="*/ 2147483646 w 33"/>
                    <a:gd name="T23" fmla="*/ 0 h 36"/>
                    <a:gd name="T24" fmla="*/ 2147483646 w 33"/>
                    <a:gd name="T25" fmla="*/ 0 h 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grpSp>
      <p:cxnSp>
        <p:nvCxnSpPr>
          <p:cNvPr id="106" name="直线连接符 3">
            <a:extLst>
              <a:ext uri="{FF2B5EF4-FFF2-40B4-BE49-F238E27FC236}">
                <a16:creationId xmlns:a16="http://schemas.microsoft.com/office/drawing/2014/main" id="{BB42D9CB-BAA8-48EC-8333-AF6DB482A1A9}"/>
              </a:ext>
            </a:extLst>
          </p:cNvPr>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7" name="图片 109" descr="图片包含 天空, 户外, 建筑物, 日落&#10;&#10;描述已自动生成">
            <a:extLst>
              <a:ext uri="{FF2B5EF4-FFF2-40B4-BE49-F238E27FC236}">
                <a16:creationId xmlns:a16="http://schemas.microsoft.com/office/drawing/2014/main" id="{103ABCD1-5B89-40E1-A2B8-5ABDAD5770C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8414" r="38744"/>
          <a:stretch>
            <a:fillRect/>
          </a:stretch>
        </p:blipFill>
        <p:spPr bwMode="auto">
          <a:xfrm>
            <a:off x="0" y="60325"/>
            <a:ext cx="9588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8" name="组合 110">
            <a:extLst>
              <a:ext uri="{FF2B5EF4-FFF2-40B4-BE49-F238E27FC236}">
                <a16:creationId xmlns:a16="http://schemas.microsoft.com/office/drawing/2014/main" id="{BB68BB7C-2A19-4CAD-8E68-1B2C7189FC1E}"/>
              </a:ext>
            </a:extLst>
          </p:cNvPr>
          <p:cNvGrpSpPr>
            <a:grpSpLocks/>
          </p:cNvGrpSpPr>
          <p:nvPr userDrawn="1"/>
        </p:nvGrpSpPr>
        <p:grpSpPr bwMode="auto">
          <a:xfrm>
            <a:off x="803275" y="1403350"/>
            <a:ext cx="5295900" cy="4835525"/>
            <a:chOff x="803275" y="1402933"/>
            <a:chExt cx="5296364" cy="4835897"/>
          </a:xfrm>
        </p:grpSpPr>
        <p:sp>
          <p:nvSpPr>
            <p:cNvPr id="109" name="矩形 108">
              <a:extLst>
                <a:ext uri="{FF2B5EF4-FFF2-40B4-BE49-F238E27FC236}">
                  <a16:creationId xmlns:a16="http://schemas.microsoft.com/office/drawing/2014/main" id="{63AAE415-F3C5-4D4D-8F60-7CC81EC490D5}"/>
                </a:ext>
              </a:extLst>
            </p:cNvPr>
            <p:cNvSpPr/>
            <p:nvPr/>
          </p:nvSpPr>
          <p:spPr>
            <a:xfrm>
              <a:off x="806450" y="1402933"/>
              <a:ext cx="5293189" cy="48327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110" name="矩形 109">
              <a:extLst>
                <a:ext uri="{FF2B5EF4-FFF2-40B4-BE49-F238E27FC236}">
                  <a16:creationId xmlns:a16="http://schemas.microsoft.com/office/drawing/2014/main" id="{787C3B35-26A2-4EDC-8846-D9CED9B6F6D5}"/>
                </a:ext>
              </a:extLst>
            </p:cNvPr>
            <p:cNvSpPr/>
            <p:nvPr/>
          </p:nvSpPr>
          <p:spPr>
            <a:xfrm>
              <a:off x="803275" y="1402933"/>
              <a:ext cx="136537" cy="10954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fontScale="25000" lnSpcReduction="20000"/>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111" name="矩形 110">
              <a:extLst>
                <a:ext uri="{FF2B5EF4-FFF2-40B4-BE49-F238E27FC236}">
                  <a16:creationId xmlns:a16="http://schemas.microsoft.com/office/drawing/2014/main" id="{648E3C49-8C11-452B-97B3-3A25A2EC1BF3}"/>
                </a:ext>
              </a:extLst>
            </p:cNvPr>
            <p:cNvSpPr/>
            <p:nvPr/>
          </p:nvSpPr>
          <p:spPr>
            <a:xfrm>
              <a:off x="5959927" y="1402933"/>
              <a:ext cx="136537" cy="10954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fontScale="25000" lnSpcReduction="20000"/>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112" name="矩形 111">
              <a:extLst>
                <a:ext uri="{FF2B5EF4-FFF2-40B4-BE49-F238E27FC236}">
                  <a16:creationId xmlns:a16="http://schemas.microsoft.com/office/drawing/2014/main" id="{37C73A03-EA0A-4040-9CB1-D45E22B00BC9}"/>
                </a:ext>
              </a:extLst>
            </p:cNvPr>
            <p:cNvSpPr/>
            <p:nvPr/>
          </p:nvSpPr>
          <p:spPr>
            <a:xfrm>
              <a:off x="808038" y="6111820"/>
              <a:ext cx="136537" cy="12701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fontScale="25000" lnSpcReduction="20000"/>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113" name="矩形 112">
              <a:extLst>
                <a:ext uri="{FF2B5EF4-FFF2-40B4-BE49-F238E27FC236}">
                  <a16:creationId xmlns:a16="http://schemas.microsoft.com/office/drawing/2014/main" id="{4D05EAA5-4C5C-4F30-B304-C9AA686B0955}"/>
                </a:ext>
              </a:extLst>
            </p:cNvPr>
            <p:cNvSpPr/>
            <p:nvPr/>
          </p:nvSpPr>
          <p:spPr>
            <a:xfrm>
              <a:off x="5959927" y="6111820"/>
              <a:ext cx="136537" cy="12701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fontScale="25000" lnSpcReduction="20000"/>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grpSp>
      <p:sp>
        <p:nvSpPr>
          <p:cNvPr id="2" name="标题 1"/>
          <p:cNvSpPr>
            <a:spLocks noGrp="1"/>
          </p:cNvSpPr>
          <p:nvPr>
            <p:ph type="title"/>
          </p:nvPr>
        </p:nvSpPr>
        <p:spPr>
          <a:xfrm>
            <a:off x="803275" y="393486"/>
            <a:ext cx="8970989" cy="663575"/>
          </a:xfrm>
        </p:spPr>
        <p:txBody>
          <a:bodyPr/>
          <a:lstStyle>
            <a:lvl1pPr>
              <a:defRPr b="1">
                <a:solidFill>
                  <a:schemeClr val="accent2"/>
                </a:solidFill>
              </a:defRPr>
            </a:lvl1pPr>
          </a:lstStyle>
          <a:p>
            <a:r>
              <a:rPr lang="zh-CN" altLang="en-US" dirty="0"/>
              <a:t>单击此处编辑母版标题样式</a:t>
            </a:r>
          </a:p>
        </p:txBody>
      </p:sp>
      <p:sp>
        <p:nvSpPr>
          <p:cNvPr id="5" name="图片占位符 4"/>
          <p:cNvSpPr>
            <a:spLocks noGrp="1"/>
          </p:cNvSpPr>
          <p:nvPr>
            <p:ph type="pic" sz="quarter" idx="11"/>
          </p:nvPr>
        </p:nvSpPr>
        <p:spPr>
          <a:xfrm>
            <a:off x="939278" y="1513139"/>
            <a:ext cx="5031536" cy="4598296"/>
          </a:xfrm>
        </p:spPr>
        <p:txBody>
          <a:bodyPr rtlCol="0">
            <a:normAutofit/>
          </a:bodyPr>
          <a:lstStyle/>
          <a:p>
            <a:pPr lvl="0"/>
            <a:endParaRPr lang="zh-CN" altLang="en-US" noProof="0"/>
          </a:p>
        </p:txBody>
      </p:sp>
    </p:spTree>
    <p:extLst>
      <p:ext uri="{BB962C8B-B14F-4D97-AF65-F5344CB8AC3E}">
        <p14:creationId xmlns:p14="http://schemas.microsoft.com/office/powerpoint/2010/main" val="1107468027"/>
      </p:ext>
    </p:extLst>
  </p:cSld>
  <p:clrMapOvr>
    <a:masterClrMapping/>
  </p:clrMapOvr>
  <p:transition spd="slow"/>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单张图片2">
    <p:spTree>
      <p:nvGrpSpPr>
        <p:cNvPr id="1" name=""/>
        <p:cNvGrpSpPr/>
        <p:nvPr/>
      </p:nvGrpSpPr>
      <p:grpSpPr>
        <a:xfrm>
          <a:off x="0" y="0"/>
          <a:ext cx="0" cy="0"/>
          <a:chOff x="0" y="0"/>
          <a:chExt cx="0" cy="0"/>
        </a:xfrm>
      </p:grpSpPr>
      <p:grpSp>
        <p:nvGrpSpPr>
          <p:cNvPr id="4" name="组合 4">
            <a:extLst>
              <a:ext uri="{FF2B5EF4-FFF2-40B4-BE49-F238E27FC236}">
                <a16:creationId xmlns:a16="http://schemas.microsoft.com/office/drawing/2014/main" id="{6422397D-B67E-47DA-B663-32B81C9D80A8}"/>
              </a:ext>
            </a:extLst>
          </p:cNvPr>
          <p:cNvGrpSpPr>
            <a:grpSpLocks/>
          </p:cNvGrpSpPr>
          <p:nvPr userDrawn="1"/>
        </p:nvGrpSpPr>
        <p:grpSpPr bwMode="auto">
          <a:xfrm>
            <a:off x="9894888" y="468313"/>
            <a:ext cx="1481137" cy="458787"/>
            <a:chOff x="2558030" y="228446"/>
            <a:chExt cx="6774643" cy="2099603"/>
          </a:xfrm>
        </p:grpSpPr>
        <p:grpSp>
          <p:nvGrpSpPr>
            <p:cNvPr id="6" name="íšḻîďê">
              <a:extLst>
                <a:ext uri="{FF2B5EF4-FFF2-40B4-BE49-F238E27FC236}">
                  <a16:creationId xmlns:a16="http://schemas.microsoft.com/office/drawing/2014/main" id="{A49C473E-7874-47AD-9BF7-9B5769E72157}"/>
                </a:ext>
              </a:extLst>
            </p:cNvPr>
            <p:cNvGrpSpPr>
              <a:grpSpLocks/>
            </p:cNvGrpSpPr>
            <p:nvPr userDrawn="1"/>
          </p:nvGrpSpPr>
          <p:grpSpPr bwMode="auto">
            <a:xfrm>
              <a:off x="2558030" y="228446"/>
              <a:ext cx="2085857" cy="2099603"/>
              <a:chOff x="3551238" y="3067050"/>
              <a:chExt cx="722313" cy="727075"/>
            </a:xfrm>
          </p:grpSpPr>
          <p:sp>
            <p:nvSpPr>
              <p:cNvPr id="36" name="ïş1íḍê">
                <a:extLst>
                  <a:ext uri="{FF2B5EF4-FFF2-40B4-BE49-F238E27FC236}">
                    <a16:creationId xmlns:a16="http://schemas.microsoft.com/office/drawing/2014/main" id="{C4F2C410-FF36-4BFF-896C-E210D6AD202E}"/>
                  </a:ext>
                </a:extLst>
              </p:cNvPr>
              <p:cNvSpPr>
                <a:spLocks/>
              </p:cNvSpPr>
              <p:nvPr/>
            </p:nvSpPr>
            <p:spPr bwMode="auto">
              <a:xfrm>
                <a:off x="3575051" y="3087688"/>
                <a:ext cx="673100" cy="679450"/>
              </a:xfrm>
              <a:custGeom>
                <a:avLst/>
                <a:gdLst>
                  <a:gd name="T0" fmla="*/ 2147483646 w 204"/>
                  <a:gd name="T1" fmla="*/ 0 h 204"/>
                  <a:gd name="T2" fmla="*/ 2147483646 w 204"/>
                  <a:gd name="T3" fmla="*/ 2147483646 h 204"/>
                  <a:gd name="T4" fmla="*/ 2147483646 w 204"/>
                  <a:gd name="T5" fmla="*/ 2147483646 h 204"/>
                  <a:gd name="T6" fmla="*/ 0 w 204"/>
                  <a:gd name="T7" fmla="*/ 2147483646 h 204"/>
                  <a:gd name="T8" fmla="*/ 2147483646 w 204"/>
                  <a:gd name="T9" fmla="*/ 0 h 204"/>
                  <a:gd name="T10" fmla="*/ 2147483646 w 204"/>
                  <a:gd name="T11" fmla="*/ 2147483646 h 204"/>
                  <a:gd name="T12" fmla="*/ 2147483646 w 204"/>
                  <a:gd name="T13" fmla="*/ 2147483646 h 204"/>
                  <a:gd name="T14" fmla="*/ 2147483646 w 204"/>
                  <a:gd name="T15" fmla="*/ 2147483646 h 204"/>
                  <a:gd name="T16" fmla="*/ 2147483646 w 204"/>
                  <a:gd name="T17" fmla="*/ 2147483646 h 204"/>
                  <a:gd name="T18" fmla="*/ 2147483646 w 204"/>
                  <a:gd name="T19" fmla="*/ 2147483646 h 2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7" name="íšḻïḍè">
                <a:extLst>
                  <a:ext uri="{FF2B5EF4-FFF2-40B4-BE49-F238E27FC236}">
                    <a16:creationId xmlns:a16="http://schemas.microsoft.com/office/drawing/2014/main" id="{6737A569-2578-4786-B836-131BF569320D}"/>
                  </a:ext>
                </a:extLst>
              </p:cNvPr>
              <p:cNvSpPr>
                <a:spLocks/>
              </p:cNvSpPr>
              <p:nvPr/>
            </p:nvSpPr>
            <p:spPr bwMode="auto">
              <a:xfrm>
                <a:off x="3621088" y="3103563"/>
                <a:ext cx="584200" cy="203200"/>
              </a:xfrm>
              <a:custGeom>
                <a:avLst/>
                <a:gdLst>
                  <a:gd name="T0" fmla="*/ 2147483646 w 177"/>
                  <a:gd name="T1" fmla="*/ 2147483646 h 61"/>
                  <a:gd name="T2" fmla="*/ 0 w 177"/>
                  <a:gd name="T3" fmla="*/ 2147483646 h 61"/>
                  <a:gd name="T4" fmla="*/ 2147483646 w 177"/>
                  <a:gd name="T5" fmla="*/ 2147483646 h 61"/>
                  <a:gd name="T6" fmla="*/ 2147483646 w 177"/>
                  <a:gd name="T7" fmla="*/ 2147483646 h 61"/>
                  <a:gd name="T8" fmla="*/ 2147483646 w 177"/>
                  <a:gd name="T9" fmla="*/ 2147483646 h 61"/>
                  <a:gd name="T10" fmla="*/ 2147483646 w 177"/>
                  <a:gd name="T11" fmla="*/ 2147483646 h 61"/>
                  <a:gd name="T12" fmla="*/ 2147483646 w 177"/>
                  <a:gd name="T13" fmla="*/ 2147483646 h 61"/>
                  <a:gd name="T14" fmla="*/ 2147483646 w 177"/>
                  <a:gd name="T15" fmla="*/ 2147483646 h 61"/>
                  <a:gd name="T16" fmla="*/ 2147483646 w 177"/>
                  <a:gd name="T17" fmla="*/ 2147483646 h 61"/>
                  <a:gd name="T18" fmla="*/ 2147483646 w 177"/>
                  <a:gd name="T19" fmla="*/ 2147483646 h 61"/>
                  <a:gd name="T20" fmla="*/ 2147483646 w 177"/>
                  <a:gd name="T21" fmla="*/ 2147483646 h 61"/>
                  <a:gd name="T22" fmla="*/ 2147483646 w 177"/>
                  <a:gd name="T23" fmla="*/ 2147483646 h 61"/>
                  <a:gd name="T24" fmla="*/ 2147483646 w 177"/>
                  <a:gd name="T25" fmla="*/ 2147483646 h 61"/>
                  <a:gd name="T26" fmla="*/ 2147483646 w 177"/>
                  <a:gd name="T27" fmla="*/ 2147483646 h 61"/>
                  <a:gd name="T28" fmla="*/ 2147483646 w 177"/>
                  <a:gd name="T29" fmla="*/ 2147483646 h 61"/>
                  <a:gd name="T30" fmla="*/ 2147483646 w 177"/>
                  <a:gd name="T31" fmla="*/ 2147483646 h 61"/>
                  <a:gd name="T32" fmla="*/ 2147483646 w 177"/>
                  <a:gd name="T33" fmla="*/ 2147483646 h 61"/>
                  <a:gd name="T34" fmla="*/ 2147483646 w 177"/>
                  <a:gd name="T35" fmla="*/ 2147483646 h 61"/>
                  <a:gd name="T36" fmla="*/ 2147483646 w 177"/>
                  <a:gd name="T37" fmla="*/ 2147483646 h 61"/>
                  <a:gd name="T38" fmla="*/ 2147483646 w 177"/>
                  <a:gd name="T39" fmla="*/ 2147483646 h 61"/>
                  <a:gd name="T40" fmla="*/ 2147483646 w 177"/>
                  <a:gd name="T41" fmla="*/ 2147483646 h 61"/>
                  <a:gd name="T42" fmla="*/ 2147483646 w 177"/>
                  <a:gd name="T43" fmla="*/ 2147483646 h 61"/>
                  <a:gd name="T44" fmla="*/ 2147483646 w 177"/>
                  <a:gd name="T45" fmla="*/ 2147483646 h 61"/>
                  <a:gd name="T46" fmla="*/ 2147483646 w 177"/>
                  <a:gd name="T47" fmla="*/ 2147483646 h 61"/>
                  <a:gd name="T48" fmla="*/ 2147483646 w 177"/>
                  <a:gd name="T49" fmla="*/ 2147483646 h 61"/>
                  <a:gd name="T50" fmla="*/ 2147483646 w 177"/>
                  <a:gd name="T51" fmla="*/ 2147483646 h 61"/>
                  <a:gd name="T52" fmla="*/ 2147483646 w 177"/>
                  <a:gd name="T53" fmla="*/ 2147483646 h 61"/>
                  <a:gd name="T54" fmla="*/ 2147483646 w 177"/>
                  <a:gd name="T55" fmla="*/ 2147483646 h 61"/>
                  <a:gd name="T56" fmla="*/ 2147483646 w 177"/>
                  <a:gd name="T57" fmla="*/ 2147483646 h 61"/>
                  <a:gd name="T58" fmla="*/ 2147483646 w 177"/>
                  <a:gd name="T59" fmla="*/ 2147483646 h 61"/>
                  <a:gd name="T60" fmla="*/ 2147483646 w 177"/>
                  <a:gd name="T61" fmla="*/ 2147483646 h 61"/>
                  <a:gd name="T62" fmla="*/ 2147483646 w 177"/>
                  <a:gd name="T63" fmla="*/ 2147483646 h 61"/>
                  <a:gd name="T64" fmla="*/ 2147483646 w 177"/>
                  <a:gd name="T65" fmla="*/ 2147483646 h 61"/>
                  <a:gd name="T66" fmla="*/ 2147483646 w 177"/>
                  <a:gd name="T67" fmla="*/ 2147483646 h 61"/>
                  <a:gd name="T68" fmla="*/ 2147483646 w 177"/>
                  <a:gd name="T69" fmla="*/ 2147483646 h 61"/>
                  <a:gd name="T70" fmla="*/ 2147483646 w 177"/>
                  <a:gd name="T71" fmla="*/ 2147483646 h 61"/>
                  <a:gd name="T72" fmla="*/ 2147483646 w 177"/>
                  <a:gd name="T73" fmla="*/ 2147483646 h 61"/>
                  <a:gd name="T74" fmla="*/ 2147483646 w 177"/>
                  <a:gd name="T75" fmla="*/ 2147483646 h 61"/>
                  <a:gd name="T76" fmla="*/ 2147483646 w 177"/>
                  <a:gd name="T77" fmla="*/ 2147483646 h 61"/>
                  <a:gd name="T78" fmla="*/ 2147483646 w 177"/>
                  <a:gd name="T79" fmla="*/ 2147483646 h 61"/>
                  <a:gd name="T80" fmla="*/ 2147483646 w 177"/>
                  <a:gd name="T81" fmla="*/ 2147483646 h 61"/>
                  <a:gd name="T82" fmla="*/ 2147483646 w 177"/>
                  <a:gd name="T83" fmla="*/ 2147483646 h 61"/>
                  <a:gd name="T84" fmla="*/ 2147483646 w 177"/>
                  <a:gd name="T85" fmla="*/ 2147483646 h 61"/>
                  <a:gd name="T86" fmla="*/ 2147483646 w 177"/>
                  <a:gd name="T87" fmla="*/ 2147483646 h 61"/>
                  <a:gd name="T88" fmla="*/ 2147483646 w 177"/>
                  <a:gd name="T89" fmla="*/ 2147483646 h 61"/>
                  <a:gd name="T90" fmla="*/ 2147483646 w 177"/>
                  <a:gd name="T91" fmla="*/ 2147483646 h 61"/>
                  <a:gd name="T92" fmla="*/ 2147483646 w 177"/>
                  <a:gd name="T93" fmla="*/ 2147483646 h 61"/>
                  <a:gd name="T94" fmla="*/ 2147483646 w 177"/>
                  <a:gd name="T95" fmla="*/ 2147483646 h 61"/>
                  <a:gd name="T96" fmla="*/ 2147483646 w 177"/>
                  <a:gd name="T97" fmla="*/ 2147483646 h 61"/>
                  <a:gd name="T98" fmla="*/ 2147483646 w 177"/>
                  <a:gd name="T99" fmla="*/ 2147483646 h 61"/>
                  <a:gd name="T100" fmla="*/ 2147483646 w 177"/>
                  <a:gd name="T101" fmla="*/ 2147483646 h 61"/>
                  <a:gd name="T102" fmla="*/ 2147483646 w 177"/>
                  <a:gd name="T103" fmla="*/ 2147483646 h 61"/>
                  <a:gd name="T104" fmla="*/ 2147483646 w 177"/>
                  <a:gd name="T105" fmla="*/ 2147483646 h 61"/>
                  <a:gd name="T106" fmla="*/ 2147483646 w 177"/>
                  <a:gd name="T107" fmla="*/ 2147483646 h 61"/>
                  <a:gd name="T108" fmla="*/ 2147483646 w 177"/>
                  <a:gd name="T109" fmla="*/ 2147483646 h 61"/>
                  <a:gd name="T110" fmla="*/ 2147483646 w 177"/>
                  <a:gd name="T111" fmla="*/ 2147483646 h 61"/>
                  <a:gd name="T112" fmla="*/ 2147483646 w 177"/>
                  <a:gd name="T113" fmla="*/ 2147483646 h 61"/>
                  <a:gd name="T114" fmla="*/ 2147483646 w 177"/>
                  <a:gd name="T115" fmla="*/ 2147483646 h 61"/>
                  <a:gd name="T116" fmla="*/ 2147483646 w 177"/>
                  <a:gd name="T117" fmla="*/ 2147483646 h 61"/>
                  <a:gd name="T118" fmla="*/ 2147483646 w 177"/>
                  <a:gd name="T119" fmla="*/ 2147483646 h 6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headEnd/>
                <a:tailEnd/>
              </a:ln>
            </p:spPr>
            <p:txBody>
              <a:bodyPr anchor="ctr"/>
              <a:lstStyle/>
              <a:p>
                <a:endParaRPr lang="zh-CN" altLang="en-US"/>
              </a:p>
            </p:txBody>
          </p:sp>
          <p:sp>
            <p:nvSpPr>
              <p:cNvPr id="38" name="ïśľíḓé">
                <a:extLst>
                  <a:ext uri="{FF2B5EF4-FFF2-40B4-BE49-F238E27FC236}">
                    <a16:creationId xmlns:a16="http://schemas.microsoft.com/office/drawing/2014/main" id="{38C603B3-EFB9-41CB-9A80-E4098BEDDDCB}"/>
                  </a:ext>
                </a:extLst>
              </p:cNvPr>
              <p:cNvSpPr>
                <a:spLocks/>
              </p:cNvSpPr>
              <p:nvPr/>
            </p:nvSpPr>
            <p:spPr bwMode="auto">
              <a:xfrm>
                <a:off x="3667126" y="3184525"/>
                <a:ext cx="492125" cy="496888"/>
              </a:xfrm>
              <a:custGeom>
                <a:avLst/>
                <a:gdLst>
                  <a:gd name="T0" fmla="*/ 2147483646 w 149"/>
                  <a:gd name="T1" fmla="*/ 0 h 149"/>
                  <a:gd name="T2" fmla="*/ 2147483646 w 149"/>
                  <a:gd name="T3" fmla="*/ 2147483646 h 149"/>
                  <a:gd name="T4" fmla="*/ 2147483646 w 149"/>
                  <a:gd name="T5" fmla="*/ 2147483646 h 149"/>
                  <a:gd name="T6" fmla="*/ 0 w 149"/>
                  <a:gd name="T7" fmla="*/ 2147483646 h 149"/>
                  <a:gd name="T8" fmla="*/ 2147483646 w 149"/>
                  <a:gd name="T9" fmla="*/ 0 h 149"/>
                  <a:gd name="T10" fmla="*/ 2147483646 w 149"/>
                  <a:gd name="T11" fmla="*/ 2147483646 h 149"/>
                  <a:gd name="T12" fmla="*/ 2147483646 w 149"/>
                  <a:gd name="T13" fmla="*/ 2147483646 h 149"/>
                  <a:gd name="T14" fmla="*/ 2147483646 w 149"/>
                  <a:gd name="T15" fmla="*/ 2147483646 h 149"/>
                  <a:gd name="T16" fmla="*/ 2147483646 w 149"/>
                  <a:gd name="T17" fmla="*/ 2147483646 h 149"/>
                  <a:gd name="T18" fmla="*/ 2147483646 w 149"/>
                  <a:gd name="T19" fmla="*/ 2147483646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9" name="ïslíḍê">
                <a:extLst>
                  <a:ext uri="{FF2B5EF4-FFF2-40B4-BE49-F238E27FC236}">
                    <a16:creationId xmlns:a16="http://schemas.microsoft.com/office/drawing/2014/main" id="{70D01EC9-1C09-4C53-A5E0-B08FDFC5B529}"/>
                  </a:ext>
                </a:extLst>
              </p:cNvPr>
              <p:cNvSpPr>
                <a:spLocks/>
              </p:cNvSpPr>
              <p:nvPr/>
            </p:nvSpPr>
            <p:spPr bwMode="auto">
              <a:xfrm>
                <a:off x="3775076" y="3248025"/>
                <a:ext cx="274638" cy="146050"/>
              </a:xfrm>
              <a:custGeom>
                <a:avLst/>
                <a:gdLst>
                  <a:gd name="T0" fmla="*/ 2147483646 w 83"/>
                  <a:gd name="T1" fmla="*/ 2147483646 h 44"/>
                  <a:gd name="T2" fmla="*/ 2147483646 w 83"/>
                  <a:gd name="T3" fmla="*/ 2147483646 h 44"/>
                  <a:gd name="T4" fmla="*/ 2147483646 w 83"/>
                  <a:gd name="T5" fmla="*/ 2147483646 h 44"/>
                  <a:gd name="T6" fmla="*/ 2147483646 w 83"/>
                  <a:gd name="T7" fmla="*/ 2147483646 h 44"/>
                  <a:gd name="T8" fmla="*/ 2147483646 w 83"/>
                  <a:gd name="T9" fmla="*/ 2147483646 h 44"/>
                  <a:gd name="T10" fmla="*/ 2147483646 w 83"/>
                  <a:gd name="T11" fmla="*/ 2147483646 h 44"/>
                  <a:gd name="T12" fmla="*/ 2147483646 w 83"/>
                  <a:gd name="T13" fmla="*/ 2147483646 h 44"/>
                  <a:gd name="T14" fmla="*/ 2147483646 w 83"/>
                  <a:gd name="T15" fmla="*/ 2147483646 h 44"/>
                  <a:gd name="T16" fmla="*/ 2147483646 w 83"/>
                  <a:gd name="T17" fmla="*/ 2147483646 h 44"/>
                  <a:gd name="T18" fmla="*/ 2147483646 w 83"/>
                  <a:gd name="T19" fmla="*/ 2147483646 h 44"/>
                  <a:gd name="T20" fmla="*/ 2147483646 w 83"/>
                  <a:gd name="T21" fmla="*/ 2147483646 h 44"/>
                  <a:gd name="T22" fmla="*/ 2147483646 w 83"/>
                  <a:gd name="T23" fmla="*/ 2147483646 h 44"/>
                  <a:gd name="T24" fmla="*/ 2147483646 w 83"/>
                  <a:gd name="T25" fmla="*/ 2147483646 h 44"/>
                  <a:gd name="T26" fmla="*/ 2147483646 w 83"/>
                  <a:gd name="T27" fmla="*/ 2147483646 h 44"/>
                  <a:gd name="T28" fmla="*/ 2147483646 w 83"/>
                  <a:gd name="T29" fmla="*/ 2147483646 h 44"/>
                  <a:gd name="T30" fmla="*/ 2147483646 w 83"/>
                  <a:gd name="T31" fmla="*/ 2147483646 h 44"/>
                  <a:gd name="T32" fmla="*/ 2147483646 w 83"/>
                  <a:gd name="T33" fmla="*/ 2147483646 h 44"/>
                  <a:gd name="T34" fmla="*/ 2147483646 w 83"/>
                  <a:gd name="T35" fmla="*/ 2147483646 h 44"/>
                  <a:gd name="T36" fmla="*/ 2147483646 w 83"/>
                  <a:gd name="T37" fmla="*/ 2147483646 h 44"/>
                  <a:gd name="T38" fmla="*/ 2147483646 w 83"/>
                  <a:gd name="T39" fmla="*/ 2147483646 h 44"/>
                  <a:gd name="T40" fmla="*/ 2147483646 w 83"/>
                  <a:gd name="T41" fmla="*/ 2147483646 h 44"/>
                  <a:gd name="T42" fmla="*/ 2147483646 w 83"/>
                  <a:gd name="T43" fmla="*/ 2147483646 h 44"/>
                  <a:gd name="T44" fmla="*/ 2147483646 w 83"/>
                  <a:gd name="T45" fmla="*/ 2147483646 h 44"/>
                  <a:gd name="T46" fmla="*/ 2147483646 w 83"/>
                  <a:gd name="T47" fmla="*/ 0 h 44"/>
                  <a:gd name="T48" fmla="*/ 2147483646 w 83"/>
                  <a:gd name="T49" fmla="*/ 0 h 44"/>
                  <a:gd name="T50" fmla="*/ 2147483646 w 83"/>
                  <a:gd name="T51" fmla="*/ 2147483646 h 44"/>
                  <a:gd name="T52" fmla="*/ 2147483646 w 83"/>
                  <a:gd name="T53" fmla="*/ 2147483646 h 44"/>
                  <a:gd name="T54" fmla="*/ 2147483646 w 83"/>
                  <a:gd name="T55" fmla="*/ 2147483646 h 44"/>
                  <a:gd name="T56" fmla="*/ 2147483646 w 83"/>
                  <a:gd name="T57" fmla="*/ 2147483646 h 44"/>
                  <a:gd name="T58" fmla="*/ 2147483646 w 83"/>
                  <a:gd name="T59" fmla="*/ 2147483646 h 44"/>
                  <a:gd name="T60" fmla="*/ 2147483646 w 83"/>
                  <a:gd name="T61" fmla="*/ 2147483646 h 44"/>
                  <a:gd name="T62" fmla="*/ 2147483646 w 83"/>
                  <a:gd name="T63" fmla="*/ 2147483646 h 44"/>
                  <a:gd name="T64" fmla="*/ 2147483646 w 83"/>
                  <a:gd name="T65" fmla="*/ 2147483646 h 44"/>
                  <a:gd name="T66" fmla="*/ 2147483646 w 83"/>
                  <a:gd name="T67" fmla="*/ 2147483646 h 44"/>
                  <a:gd name="T68" fmla="*/ 2147483646 w 83"/>
                  <a:gd name="T69" fmla="*/ 2147483646 h 44"/>
                  <a:gd name="T70" fmla="*/ 2147483646 w 83"/>
                  <a:gd name="T71" fmla="*/ 2147483646 h 44"/>
                  <a:gd name="T72" fmla="*/ 2147483646 w 83"/>
                  <a:gd name="T73" fmla="*/ 2147483646 h 44"/>
                  <a:gd name="T74" fmla="*/ 2147483646 w 83"/>
                  <a:gd name="T75" fmla="*/ 2147483646 h 44"/>
                  <a:gd name="T76" fmla="*/ 2147483646 w 83"/>
                  <a:gd name="T77" fmla="*/ 2147483646 h 44"/>
                  <a:gd name="T78" fmla="*/ 2147483646 w 83"/>
                  <a:gd name="T79" fmla="*/ 2147483646 h 44"/>
                  <a:gd name="T80" fmla="*/ 2147483646 w 83"/>
                  <a:gd name="T81" fmla="*/ 2147483646 h 44"/>
                  <a:gd name="T82" fmla="*/ 0 w 83"/>
                  <a:gd name="T83" fmla="*/ 2147483646 h 44"/>
                  <a:gd name="T84" fmla="*/ 2147483646 w 83"/>
                  <a:gd name="T85" fmla="*/ 2147483646 h 44"/>
                  <a:gd name="T86" fmla="*/ 2147483646 w 83"/>
                  <a:gd name="T87" fmla="*/ 2147483646 h 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0" name="íṡļïdê">
                <a:extLst>
                  <a:ext uri="{FF2B5EF4-FFF2-40B4-BE49-F238E27FC236}">
                    <a16:creationId xmlns:a16="http://schemas.microsoft.com/office/drawing/2014/main" id="{92D5AF0E-DA78-4D8B-AE3B-CC8DC1965B68}"/>
                  </a:ext>
                </a:extLst>
              </p:cNvPr>
              <p:cNvSpPr>
                <a:spLocks/>
              </p:cNvSpPr>
              <p:nvPr/>
            </p:nvSpPr>
            <p:spPr bwMode="auto">
              <a:xfrm>
                <a:off x="3614738" y="3370263"/>
                <a:ext cx="596900" cy="241300"/>
              </a:xfrm>
              <a:custGeom>
                <a:avLst/>
                <a:gdLst>
                  <a:gd name="T0" fmla="*/ 2147483646 w 181"/>
                  <a:gd name="T1" fmla="*/ 2147483646 h 72"/>
                  <a:gd name="T2" fmla="*/ 2147483646 w 181"/>
                  <a:gd name="T3" fmla="*/ 2147483646 h 72"/>
                  <a:gd name="T4" fmla="*/ 2147483646 w 181"/>
                  <a:gd name="T5" fmla="*/ 2147483646 h 72"/>
                  <a:gd name="T6" fmla="*/ 2147483646 w 181"/>
                  <a:gd name="T7" fmla="*/ 2147483646 h 72"/>
                  <a:gd name="T8" fmla="*/ 2147483646 w 181"/>
                  <a:gd name="T9" fmla="*/ 2147483646 h 72"/>
                  <a:gd name="T10" fmla="*/ 2147483646 w 181"/>
                  <a:gd name="T11" fmla="*/ 2147483646 h 72"/>
                  <a:gd name="T12" fmla="*/ 2147483646 w 181"/>
                  <a:gd name="T13" fmla="*/ 2147483646 h 72"/>
                  <a:gd name="T14" fmla="*/ 0 w 181"/>
                  <a:gd name="T15" fmla="*/ 2147483646 h 72"/>
                  <a:gd name="T16" fmla="*/ 2147483646 w 181"/>
                  <a:gd name="T17" fmla="*/ 0 h 72"/>
                  <a:gd name="T18" fmla="*/ 2147483646 w 181"/>
                  <a:gd name="T19" fmla="*/ 2147483646 h 72"/>
                  <a:gd name="T20" fmla="*/ 2147483646 w 181"/>
                  <a:gd name="T21" fmla="*/ 2147483646 h 72"/>
                  <a:gd name="T22" fmla="*/ 2147483646 w 181"/>
                  <a:gd name="T23" fmla="*/ 2147483646 h 72"/>
                  <a:gd name="T24" fmla="*/ 2147483646 w 181"/>
                  <a:gd name="T25" fmla="*/ 2147483646 h 72"/>
                  <a:gd name="T26" fmla="*/ 2147483646 w 181"/>
                  <a:gd name="T27" fmla="*/ 0 h 72"/>
                  <a:gd name="T28" fmla="*/ 2147483646 w 181"/>
                  <a:gd name="T29" fmla="*/ 2147483646 h 72"/>
                  <a:gd name="T30" fmla="*/ 2147483646 w 181"/>
                  <a:gd name="T31" fmla="*/ 2147483646 h 72"/>
                  <a:gd name="T32" fmla="*/ 2147483646 w 181"/>
                  <a:gd name="T33" fmla="*/ 2147483646 h 72"/>
                  <a:gd name="T34" fmla="*/ 2147483646 w 181"/>
                  <a:gd name="T35" fmla="*/ 2147483646 h 72"/>
                  <a:gd name="T36" fmla="*/ 2147483646 w 181"/>
                  <a:gd name="T37" fmla="*/ 2147483646 h 72"/>
                  <a:gd name="T38" fmla="*/ 2147483646 w 181"/>
                  <a:gd name="T39" fmla="*/ 2147483646 h 72"/>
                  <a:gd name="T40" fmla="*/ 2147483646 w 181"/>
                  <a:gd name="T41" fmla="*/ 2147483646 h 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1" name="iş1ïďe">
                <a:extLst>
                  <a:ext uri="{FF2B5EF4-FFF2-40B4-BE49-F238E27FC236}">
                    <a16:creationId xmlns:a16="http://schemas.microsoft.com/office/drawing/2014/main" id="{E91CFA85-F7C0-4043-8C1D-55BC66551144}"/>
                  </a:ext>
                </a:extLst>
              </p:cNvPr>
              <p:cNvSpPr>
                <a:spLocks/>
              </p:cNvSpPr>
              <p:nvPr/>
            </p:nvSpPr>
            <p:spPr bwMode="auto">
              <a:xfrm>
                <a:off x="3624263" y="3381375"/>
                <a:ext cx="577850" cy="200025"/>
              </a:xfrm>
              <a:custGeom>
                <a:avLst/>
                <a:gdLst>
                  <a:gd name="T0" fmla="*/ 2147483646 w 175"/>
                  <a:gd name="T1" fmla="*/ 2147483646 h 60"/>
                  <a:gd name="T2" fmla="*/ 2147483646 w 175"/>
                  <a:gd name="T3" fmla="*/ 2147483646 h 60"/>
                  <a:gd name="T4" fmla="*/ 2147483646 w 175"/>
                  <a:gd name="T5" fmla="*/ 2147483646 h 60"/>
                  <a:gd name="T6" fmla="*/ 2147483646 w 175"/>
                  <a:gd name="T7" fmla="*/ 2147483646 h 60"/>
                  <a:gd name="T8" fmla="*/ 2147483646 w 175"/>
                  <a:gd name="T9" fmla="*/ 2147483646 h 60"/>
                  <a:gd name="T10" fmla="*/ 2147483646 w 175"/>
                  <a:gd name="T11" fmla="*/ 2147483646 h 60"/>
                  <a:gd name="T12" fmla="*/ 2147483646 w 175"/>
                  <a:gd name="T13" fmla="*/ 2147483646 h 60"/>
                  <a:gd name="T14" fmla="*/ 2147483646 w 175"/>
                  <a:gd name="T15" fmla="*/ 2147483646 h 60"/>
                  <a:gd name="T16" fmla="*/ 2147483646 w 175"/>
                  <a:gd name="T17" fmla="*/ 2147483646 h 60"/>
                  <a:gd name="T18" fmla="*/ 2147483646 w 175"/>
                  <a:gd name="T19" fmla="*/ 2147483646 h 60"/>
                  <a:gd name="T20" fmla="*/ 0 w 175"/>
                  <a:gd name="T21" fmla="*/ 2147483646 h 60"/>
                  <a:gd name="T22" fmla="*/ 2147483646 w 175"/>
                  <a:gd name="T23" fmla="*/ 0 h 60"/>
                  <a:gd name="T24" fmla="*/ 2147483646 w 175"/>
                  <a:gd name="T25" fmla="*/ 2147483646 h 60"/>
                  <a:gd name="T26" fmla="*/ 2147483646 w 175"/>
                  <a:gd name="T27" fmla="*/ 2147483646 h 60"/>
                  <a:gd name="T28" fmla="*/ 2147483646 w 175"/>
                  <a:gd name="T29" fmla="*/ 2147483646 h 60"/>
                  <a:gd name="T30" fmla="*/ 2147483646 w 175"/>
                  <a:gd name="T31" fmla="*/ 2147483646 h 60"/>
                  <a:gd name="T32" fmla="*/ 2147483646 w 175"/>
                  <a:gd name="T33" fmla="*/ 0 h 60"/>
                  <a:gd name="T34" fmla="*/ 2147483646 w 175"/>
                  <a:gd name="T35" fmla="*/ 2147483646 h 60"/>
                  <a:gd name="T36" fmla="*/ 2147483646 w 175"/>
                  <a:gd name="T37" fmla="*/ 2147483646 h 60"/>
                  <a:gd name="T38" fmla="*/ 2147483646 w 175"/>
                  <a:gd name="T39" fmla="*/ 2147483646 h 60"/>
                  <a:gd name="T40" fmla="*/ 2147483646 w 175"/>
                  <a:gd name="T41" fmla="*/ 2147483646 h 60"/>
                  <a:gd name="T42" fmla="*/ 2147483646 w 175"/>
                  <a:gd name="T43" fmla="*/ 2147483646 h 60"/>
                  <a:gd name="T44" fmla="*/ 2147483646 w 175"/>
                  <a:gd name="T45" fmla="*/ 2147483646 h 60"/>
                  <a:gd name="T46" fmla="*/ 2147483646 w 175"/>
                  <a:gd name="T47" fmla="*/ 2147483646 h 60"/>
                  <a:gd name="T48" fmla="*/ 2147483646 w 175"/>
                  <a:gd name="T49" fmla="*/ 2147483646 h 6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2" name="ïṩḷíḍé">
                <a:extLst>
                  <a:ext uri="{FF2B5EF4-FFF2-40B4-BE49-F238E27FC236}">
                    <a16:creationId xmlns:a16="http://schemas.microsoft.com/office/drawing/2014/main" id="{30629DF2-D83E-4268-ADEB-C2E81519B424}"/>
                  </a:ext>
                </a:extLst>
              </p:cNvPr>
              <p:cNvSpPr>
                <a:spLocks noChangeArrowheads="1"/>
              </p:cNvSpPr>
              <p:nvPr/>
            </p:nvSpPr>
            <p:spPr bwMode="auto">
              <a:xfrm>
                <a:off x="4064189"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3" name="ïśľíḍè">
                <a:extLst>
                  <a:ext uri="{FF2B5EF4-FFF2-40B4-BE49-F238E27FC236}">
                    <a16:creationId xmlns:a16="http://schemas.microsoft.com/office/drawing/2014/main" id="{0F344B11-D947-4133-B120-9458CD1DD2EF}"/>
                  </a:ext>
                </a:extLst>
              </p:cNvPr>
              <p:cNvSpPr>
                <a:spLocks noChangeArrowheads="1"/>
              </p:cNvSpPr>
              <p:nvPr/>
            </p:nvSpPr>
            <p:spPr bwMode="auto">
              <a:xfrm>
                <a:off x="3739822" y="3489710"/>
                <a:ext cx="15087"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4" name="í$ḻîḋè">
                <a:extLst>
                  <a:ext uri="{FF2B5EF4-FFF2-40B4-BE49-F238E27FC236}">
                    <a16:creationId xmlns:a16="http://schemas.microsoft.com/office/drawing/2014/main" id="{779C6D0A-E4EE-47C8-9F1C-BE6A3725BA43}"/>
                  </a:ext>
                </a:extLst>
              </p:cNvPr>
              <p:cNvSpPr>
                <a:spLocks noChangeArrowheads="1"/>
              </p:cNvSpPr>
              <p:nvPr/>
            </p:nvSpPr>
            <p:spPr bwMode="auto">
              <a:xfrm>
                <a:off x="4124536"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5" name="iṣļíḋe">
                <a:extLst>
                  <a:ext uri="{FF2B5EF4-FFF2-40B4-BE49-F238E27FC236}">
                    <a16:creationId xmlns:a16="http://schemas.microsoft.com/office/drawing/2014/main" id="{45A9F9C0-1628-45F6-92F5-E0B435F3E0EF}"/>
                  </a:ext>
                </a:extLst>
              </p:cNvPr>
              <p:cNvSpPr>
                <a:spLocks noChangeArrowheads="1"/>
              </p:cNvSpPr>
              <p:nvPr/>
            </p:nvSpPr>
            <p:spPr bwMode="auto">
              <a:xfrm>
                <a:off x="3709649" y="3489710"/>
                <a:ext cx="15087"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6" name="iṩḷiḓé">
                <a:extLst>
                  <a:ext uri="{FF2B5EF4-FFF2-40B4-BE49-F238E27FC236}">
                    <a16:creationId xmlns:a16="http://schemas.microsoft.com/office/drawing/2014/main" id="{41FE938B-84D4-410F-9B23-F57646B25EB1}"/>
                  </a:ext>
                </a:extLst>
              </p:cNvPr>
              <p:cNvSpPr>
                <a:spLocks noChangeArrowheads="1"/>
              </p:cNvSpPr>
              <p:nvPr/>
            </p:nvSpPr>
            <p:spPr bwMode="auto">
              <a:xfrm>
                <a:off x="4094363"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7" name="iSľiḍè">
                <a:extLst>
                  <a:ext uri="{FF2B5EF4-FFF2-40B4-BE49-F238E27FC236}">
                    <a16:creationId xmlns:a16="http://schemas.microsoft.com/office/drawing/2014/main" id="{196B2454-59B8-4769-954B-B30185D3D524}"/>
                  </a:ext>
                </a:extLst>
              </p:cNvPr>
              <p:cNvSpPr>
                <a:spLocks noChangeArrowheads="1"/>
              </p:cNvSpPr>
              <p:nvPr/>
            </p:nvSpPr>
            <p:spPr bwMode="auto">
              <a:xfrm>
                <a:off x="3664388" y="3459520"/>
                <a:ext cx="495351" cy="5032"/>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8" name="ïṩḷîḍe">
                <a:extLst>
                  <a:ext uri="{FF2B5EF4-FFF2-40B4-BE49-F238E27FC236}">
                    <a16:creationId xmlns:a16="http://schemas.microsoft.com/office/drawing/2014/main" id="{9F6B7053-07DF-44F3-8435-D8A146B4EDCE}"/>
                  </a:ext>
                </a:extLst>
              </p:cNvPr>
              <p:cNvSpPr>
                <a:spLocks noChangeArrowheads="1"/>
              </p:cNvSpPr>
              <p:nvPr/>
            </p:nvSpPr>
            <p:spPr bwMode="auto">
              <a:xfrm>
                <a:off x="3664388" y="3474615"/>
                <a:ext cx="115665"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9" name="íšḻiḑê">
                <a:extLst>
                  <a:ext uri="{FF2B5EF4-FFF2-40B4-BE49-F238E27FC236}">
                    <a16:creationId xmlns:a16="http://schemas.microsoft.com/office/drawing/2014/main" id="{04895CB8-BC61-4830-B60E-C72D823E9153}"/>
                  </a:ext>
                </a:extLst>
              </p:cNvPr>
              <p:cNvSpPr>
                <a:spLocks noChangeArrowheads="1"/>
              </p:cNvSpPr>
              <p:nvPr/>
            </p:nvSpPr>
            <p:spPr bwMode="auto">
              <a:xfrm>
                <a:off x="3790111" y="3474615"/>
                <a:ext cx="42747"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0" name="ïṩļïďè">
                <a:extLst>
                  <a:ext uri="{FF2B5EF4-FFF2-40B4-BE49-F238E27FC236}">
                    <a16:creationId xmlns:a16="http://schemas.microsoft.com/office/drawing/2014/main" id="{E12E6880-5734-4700-BE6E-DF9789302A9E}"/>
                  </a:ext>
                </a:extLst>
              </p:cNvPr>
              <p:cNvSpPr>
                <a:spLocks noChangeArrowheads="1"/>
              </p:cNvSpPr>
              <p:nvPr/>
            </p:nvSpPr>
            <p:spPr bwMode="auto">
              <a:xfrm>
                <a:off x="3850459" y="3474615"/>
                <a:ext cx="57834"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1" name="îṥlïḋê">
                <a:extLst>
                  <a:ext uri="{FF2B5EF4-FFF2-40B4-BE49-F238E27FC236}">
                    <a16:creationId xmlns:a16="http://schemas.microsoft.com/office/drawing/2014/main" id="{CB052C6C-BE92-45E4-924B-511D6CF15338}"/>
                  </a:ext>
                </a:extLst>
              </p:cNvPr>
              <p:cNvSpPr>
                <a:spLocks noChangeArrowheads="1"/>
              </p:cNvSpPr>
              <p:nvPr/>
            </p:nvSpPr>
            <p:spPr bwMode="auto">
              <a:xfrm>
                <a:off x="3918350" y="3474615"/>
                <a:ext cx="55318"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2" name="îṧľïdè">
                <a:extLst>
                  <a:ext uri="{FF2B5EF4-FFF2-40B4-BE49-F238E27FC236}">
                    <a16:creationId xmlns:a16="http://schemas.microsoft.com/office/drawing/2014/main" id="{8756E898-4F7A-4980-9121-E3BEE1B9335C}"/>
                  </a:ext>
                </a:extLst>
              </p:cNvPr>
              <p:cNvSpPr>
                <a:spLocks noChangeArrowheads="1"/>
              </p:cNvSpPr>
              <p:nvPr/>
            </p:nvSpPr>
            <p:spPr bwMode="auto">
              <a:xfrm>
                <a:off x="3993784" y="3474615"/>
                <a:ext cx="42745"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3" name="iSḷîḓê">
                <a:extLst>
                  <a:ext uri="{FF2B5EF4-FFF2-40B4-BE49-F238E27FC236}">
                    <a16:creationId xmlns:a16="http://schemas.microsoft.com/office/drawing/2014/main" id="{24F1F575-6A52-4815-AA5F-05DF1070E85C}"/>
                  </a:ext>
                </a:extLst>
              </p:cNvPr>
              <p:cNvSpPr>
                <a:spLocks noChangeArrowheads="1"/>
              </p:cNvSpPr>
              <p:nvPr/>
            </p:nvSpPr>
            <p:spPr bwMode="auto">
              <a:xfrm>
                <a:off x="4046587" y="3474615"/>
                <a:ext cx="113152"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4" name="îślíďè">
                <a:extLst>
                  <a:ext uri="{FF2B5EF4-FFF2-40B4-BE49-F238E27FC236}">
                    <a16:creationId xmlns:a16="http://schemas.microsoft.com/office/drawing/2014/main" id="{2B446B6D-E9CD-4FF2-98D0-9DB1FFC566D8}"/>
                  </a:ext>
                </a:extLst>
              </p:cNvPr>
              <p:cNvSpPr>
                <a:spLocks noChangeArrowheads="1"/>
              </p:cNvSpPr>
              <p:nvPr/>
            </p:nvSpPr>
            <p:spPr bwMode="auto">
              <a:xfrm>
                <a:off x="3978697" y="3474615"/>
                <a:ext cx="7543"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5" name="iSḻïḍè">
                <a:extLst>
                  <a:ext uri="{FF2B5EF4-FFF2-40B4-BE49-F238E27FC236}">
                    <a16:creationId xmlns:a16="http://schemas.microsoft.com/office/drawing/2014/main" id="{37BA58C6-D4BD-457B-A529-A6574BE64AFB}"/>
                  </a:ext>
                </a:extLst>
              </p:cNvPr>
              <p:cNvSpPr>
                <a:spLocks noChangeArrowheads="1"/>
              </p:cNvSpPr>
              <p:nvPr/>
            </p:nvSpPr>
            <p:spPr bwMode="auto">
              <a:xfrm>
                <a:off x="3837887" y="3474615"/>
                <a:ext cx="7543"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6" name="ïṡliḑê">
                <a:extLst>
                  <a:ext uri="{FF2B5EF4-FFF2-40B4-BE49-F238E27FC236}">
                    <a16:creationId xmlns:a16="http://schemas.microsoft.com/office/drawing/2014/main" id="{BC799150-7045-4869-B890-AC87CDFDBE33}"/>
                  </a:ext>
                </a:extLst>
              </p:cNvPr>
              <p:cNvSpPr>
                <a:spLocks/>
              </p:cNvSpPr>
              <p:nvPr/>
            </p:nvSpPr>
            <p:spPr bwMode="auto">
              <a:xfrm>
                <a:off x="3851276" y="3384550"/>
                <a:ext cx="26988"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7" name="islïďé">
                <a:extLst>
                  <a:ext uri="{FF2B5EF4-FFF2-40B4-BE49-F238E27FC236}">
                    <a16:creationId xmlns:a16="http://schemas.microsoft.com/office/drawing/2014/main" id="{97C481C7-E850-463D-8557-C888C9535CE9}"/>
                  </a:ext>
                </a:extLst>
              </p:cNvPr>
              <p:cNvSpPr>
                <a:spLocks/>
              </p:cNvSpPr>
              <p:nvPr/>
            </p:nvSpPr>
            <p:spPr bwMode="auto">
              <a:xfrm>
                <a:off x="3817938" y="3384550"/>
                <a:ext cx="26988" cy="15875"/>
              </a:xfrm>
              <a:custGeom>
                <a:avLst/>
                <a:gdLst>
                  <a:gd name="T0" fmla="*/ 2147483646 w 8"/>
                  <a:gd name="T1" fmla="*/ 0 h 5"/>
                  <a:gd name="T2" fmla="*/ 2147483646 w 8"/>
                  <a:gd name="T3" fmla="*/ 2147483646 h 5"/>
                  <a:gd name="T4" fmla="*/ 2147483646 w 8"/>
                  <a:gd name="T5" fmla="*/ 2147483646 h 5"/>
                  <a:gd name="T6" fmla="*/ 2147483646 w 8"/>
                  <a:gd name="T7" fmla="*/ 0 h 5"/>
                  <a:gd name="T8" fmla="*/ 2147483646 w 8"/>
                  <a:gd name="T9" fmla="*/ 0 h 5"/>
                  <a:gd name="T10" fmla="*/ 2147483646 w 8"/>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8" name="îṥḷîdé">
                <a:extLst>
                  <a:ext uri="{FF2B5EF4-FFF2-40B4-BE49-F238E27FC236}">
                    <a16:creationId xmlns:a16="http://schemas.microsoft.com/office/drawing/2014/main" id="{BDF344C7-637C-4627-8E10-BBD461CC1419}"/>
                  </a:ext>
                </a:extLst>
              </p:cNvPr>
              <p:cNvSpPr>
                <a:spLocks/>
              </p:cNvSpPr>
              <p:nvPr/>
            </p:nvSpPr>
            <p:spPr bwMode="auto">
              <a:xfrm>
                <a:off x="3983038" y="3384550"/>
                <a:ext cx="26988" cy="15875"/>
              </a:xfrm>
              <a:custGeom>
                <a:avLst/>
                <a:gdLst>
                  <a:gd name="T0" fmla="*/ 2147483646 w 8"/>
                  <a:gd name="T1" fmla="*/ 0 h 5"/>
                  <a:gd name="T2" fmla="*/ 0 w 8"/>
                  <a:gd name="T3" fmla="*/ 2147483646 h 5"/>
                  <a:gd name="T4" fmla="*/ 2147483646 w 8"/>
                  <a:gd name="T5" fmla="*/ 2147483646 h 5"/>
                  <a:gd name="T6" fmla="*/ 2147483646 w 8"/>
                  <a:gd name="T7" fmla="*/ 0 h 5"/>
                  <a:gd name="T8" fmla="*/ 2147483646 w 8"/>
                  <a:gd name="T9" fmla="*/ 0 h 5"/>
                  <a:gd name="T10" fmla="*/ 2147483646 w 8"/>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9" name="isḷîḋé">
                <a:extLst>
                  <a:ext uri="{FF2B5EF4-FFF2-40B4-BE49-F238E27FC236}">
                    <a16:creationId xmlns:a16="http://schemas.microsoft.com/office/drawing/2014/main" id="{4B862C33-B50A-43B6-8D42-BB632B7A2DD6}"/>
                  </a:ext>
                </a:extLst>
              </p:cNvPr>
              <p:cNvSpPr>
                <a:spLocks/>
              </p:cNvSpPr>
              <p:nvPr/>
            </p:nvSpPr>
            <p:spPr bwMode="auto">
              <a:xfrm>
                <a:off x="3884613" y="3384550"/>
                <a:ext cx="26988"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0" name="iśḷïḑè">
                <a:extLst>
                  <a:ext uri="{FF2B5EF4-FFF2-40B4-BE49-F238E27FC236}">
                    <a16:creationId xmlns:a16="http://schemas.microsoft.com/office/drawing/2014/main" id="{368A161E-2BA0-4A9E-8565-687902E1A12E}"/>
                  </a:ext>
                </a:extLst>
              </p:cNvPr>
              <p:cNvSpPr>
                <a:spLocks/>
              </p:cNvSpPr>
              <p:nvPr/>
            </p:nvSpPr>
            <p:spPr bwMode="auto">
              <a:xfrm>
                <a:off x="3917951" y="3384550"/>
                <a:ext cx="25400"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1" name="iṧľiďé">
                <a:extLst>
                  <a:ext uri="{FF2B5EF4-FFF2-40B4-BE49-F238E27FC236}">
                    <a16:creationId xmlns:a16="http://schemas.microsoft.com/office/drawing/2014/main" id="{0FA657CD-E213-4D00-B717-8AD5983BD296}"/>
                  </a:ext>
                </a:extLst>
              </p:cNvPr>
              <p:cNvSpPr>
                <a:spLocks/>
              </p:cNvSpPr>
              <p:nvPr/>
            </p:nvSpPr>
            <p:spPr bwMode="auto">
              <a:xfrm>
                <a:off x="3951288" y="3384550"/>
                <a:ext cx="25400"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2" name="išľïḍé">
                <a:extLst>
                  <a:ext uri="{FF2B5EF4-FFF2-40B4-BE49-F238E27FC236}">
                    <a16:creationId xmlns:a16="http://schemas.microsoft.com/office/drawing/2014/main" id="{679385C2-78B2-4004-AC4E-76DEBAE8B5B4}"/>
                  </a:ext>
                </a:extLst>
              </p:cNvPr>
              <p:cNvSpPr>
                <a:spLocks noChangeArrowheads="1"/>
              </p:cNvSpPr>
              <p:nvPr/>
            </p:nvSpPr>
            <p:spPr bwMode="auto">
              <a:xfrm>
                <a:off x="3772511" y="3484678"/>
                <a:ext cx="7543"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3" name="îŝlîḑè">
                <a:extLst>
                  <a:ext uri="{FF2B5EF4-FFF2-40B4-BE49-F238E27FC236}">
                    <a16:creationId xmlns:a16="http://schemas.microsoft.com/office/drawing/2014/main" id="{30141BFD-B56C-4CB6-9063-561BD0C9D99A}"/>
                  </a:ext>
                </a:extLst>
              </p:cNvPr>
              <p:cNvSpPr>
                <a:spLocks/>
              </p:cNvSpPr>
              <p:nvPr/>
            </p:nvSpPr>
            <p:spPr bwMode="auto">
              <a:xfrm>
                <a:off x="3786188" y="3484563"/>
                <a:ext cx="46038" cy="60325"/>
              </a:xfrm>
              <a:custGeom>
                <a:avLst/>
                <a:gdLst>
                  <a:gd name="T0" fmla="*/ 2147483646 w 29"/>
                  <a:gd name="T1" fmla="*/ 0 h 38"/>
                  <a:gd name="T2" fmla="*/ 2147483646 w 29"/>
                  <a:gd name="T3" fmla="*/ 0 h 38"/>
                  <a:gd name="T4" fmla="*/ 2147483646 w 29"/>
                  <a:gd name="T5" fmla="*/ 2147483646 h 38"/>
                  <a:gd name="T6" fmla="*/ 2147483646 w 29"/>
                  <a:gd name="T7" fmla="*/ 2147483646 h 38"/>
                  <a:gd name="T8" fmla="*/ 0 w 29"/>
                  <a:gd name="T9" fmla="*/ 2147483646 h 38"/>
                  <a:gd name="T10" fmla="*/ 0 w 29"/>
                  <a:gd name="T11" fmla="*/ 2147483646 h 38"/>
                  <a:gd name="T12" fmla="*/ 2147483646 w 29"/>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4" name="îṩḻíḓe">
                <a:extLst>
                  <a:ext uri="{FF2B5EF4-FFF2-40B4-BE49-F238E27FC236}">
                    <a16:creationId xmlns:a16="http://schemas.microsoft.com/office/drawing/2014/main" id="{41DE0AC3-4A58-4A82-A1A1-2FC1AE317A5F}"/>
                  </a:ext>
                </a:extLst>
              </p:cNvPr>
              <p:cNvSpPr>
                <a:spLocks/>
              </p:cNvSpPr>
              <p:nvPr/>
            </p:nvSpPr>
            <p:spPr bwMode="auto">
              <a:xfrm>
                <a:off x="3994151" y="3484563"/>
                <a:ext cx="46038" cy="60325"/>
              </a:xfrm>
              <a:custGeom>
                <a:avLst/>
                <a:gdLst>
                  <a:gd name="T0" fmla="*/ 2147483646 w 29"/>
                  <a:gd name="T1" fmla="*/ 0 h 38"/>
                  <a:gd name="T2" fmla="*/ 2147483646 w 29"/>
                  <a:gd name="T3" fmla="*/ 0 h 38"/>
                  <a:gd name="T4" fmla="*/ 2147483646 w 29"/>
                  <a:gd name="T5" fmla="*/ 2147483646 h 38"/>
                  <a:gd name="T6" fmla="*/ 2147483646 w 29"/>
                  <a:gd name="T7" fmla="*/ 2147483646 h 38"/>
                  <a:gd name="T8" fmla="*/ 0 w 29"/>
                  <a:gd name="T9" fmla="*/ 2147483646 h 38"/>
                  <a:gd name="T10" fmla="*/ 0 w 29"/>
                  <a:gd name="T11" fmla="*/ 2147483646 h 38"/>
                  <a:gd name="T12" fmla="*/ 2147483646 w 29"/>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5" name="î$1îdè">
                <a:extLst>
                  <a:ext uri="{FF2B5EF4-FFF2-40B4-BE49-F238E27FC236}">
                    <a16:creationId xmlns:a16="http://schemas.microsoft.com/office/drawing/2014/main" id="{F66768AD-6710-444A-B4CB-76E700EB3C47}"/>
                  </a:ext>
                </a:extLst>
              </p:cNvPr>
              <p:cNvSpPr>
                <a:spLocks/>
              </p:cNvSpPr>
              <p:nvPr/>
            </p:nvSpPr>
            <p:spPr bwMode="auto">
              <a:xfrm>
                <a:off x="3851276" y="3484563"/>
                <a:ext cx="122238" cy="60325"/>
              </a:xfrm>
              <a:custGeom>
                <a:avLst/>
                <a:gdLst>
                  <a:gd name="T0" fmla="*/ 2147483646 w 77"/>
                  <a:gd name="T1" fmla="*/ 0 h 38"/>
                  <a:gd name="T2" fmla="*/ 2147483646 w 77"/>
                  <a:gd name="T3" fmla="*/ 0 h 38"/>
                  <a:gd name="T4" fmla="*/ 2147483646 w 77"/>
                  <a:gd name="T5" fmla="*/ 2147483646 h 38"/>
                  <a:gd name="T6" fmla="*/ 2147483646 w 77"/>
                  <a:gd name="T7" fmla="*/ 2147483646 h 38"/>
                  <a:gd name="T8" fmla="*/ 0 w 77"/>
                  <a:gd name="T9" fmla="*/ 2147483646 h 38"/>
                  <a:gd name="T10" fmla="*/ 0 w 77"/>
                  <a:gd name="T11" fmla="*/ 2147483646 h 38"/>
                  <a:gd name="T12" fmla="*/ 2147483646 w 77"/>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6" name="iśľïḓe">
                <a:extLst>
                  <a:ext uri="{FF2B5EF4-FFF2-40B4-BE49-F238E27FC236}">
                    <a16:creationId xmlns:a16="http://schemas.microsoft.com/office/drawing/2014/main" id="{4756C3B8-AE87-45BA-B578-A2A5835A8081}"/>
                  </a:ext>
                </a:extLst>
              </p:cNvPr>
              <p:cNvSpPr>
                <a:spLocks noChangeArrowheads="1"/>
              </p:cNvSpPr>
              <p:nvPr/>
            </p:nvSpPr>
            <p:spPr bwMode="auto">
              <a:xfrm>
                <a:off x="4046587" y="3484678"/>
                <a:ext cx="5029"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7" name="iṣļïḑè">
                <a:extLst>
                  <a:ext uri="{FF2B5EF4-FFF2-40B4-BE49-F238E27FC236}">
                    <a16:creationId xmlns:a16="http://schemas.microsoft.com/office/drawing/2014/main" id="{DA92DC3D-9168-43EE-B0F6-F018A9B2DCEA}"/>
                  </a:ext>
                </a:extLst>
              </p:cNvPr>
              <p:cNvSpPr>
                <a:spLocks noChangeArrowheads="1"/>
              </p:cNvSpPr>
              <p:nvPr/>
            </p:nvSpPr>
            <p:spPr bwMode="auto">
              <a:xfrm>
                <a:off x="3837887" y="3484678"/>
                <a:ext cx="7543"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8" name="iṡḷidé">
                <a:extLst>
                  <a:ext uri="{FF2B5EF4-FFF2-40B4-BE49-F238E27FC236}">
                    <a16:creationId xmlns:a16="http://schemas.microsoft.com/office/drawing/2014/main" id="{DD13F905-156C-492A-A3B0-BA73A7A649D7}"/>
                  </a:ext>
                </a:extLst>
              </p:cNvPr>
              <p:cNvSpPr>
                <a:spLocks noChangeArrowheads="1"/>
              </p:cNvSpPr>
              <p:nvPr/>
            </p:nvSpPr>
            <p:spPr bwMode="auto">
              <a:xfrm>
                <a:off x="3978697" y="3484678"/>
                <a:ext cx="5029"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9" name="íṡḷíḋe">
                <a:extLst>
                  <a:ext uri="{FF2B5EF4-FFF2-40B4-BE49-F238E27FC236}">
                    <a16:creationId xmlns:a16="http://schemas.microsoft.com/office/drawing/2014/main" id="{7FDF0877-7E82-4D6B-AD5D-E2B06A2DA1B5}"/>
                  </a:ext>
                </a:extLst>
              </p:cNvPr>
              <p:cNvSpPr>
                <a:spLocks noChangeArrowheads="1"/>
              </p:cNvSpPr>
              <p:nvPr/>
            </p:nvSpPr>
            <p:spPr bwMode="auto">
              <a:xfrm>
                <a:off x="3810227" y="3550090"/>
                <a:ext cx="206186"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0" name="íŝ1iḑê">
                <a:extLst>
                  <a:ext uri="{FF2B5EF4-FFF2-40B4-BE49-F238E27FC236}">
                    <a16:creationId xmlns:a16="http://schemas.microsoft.com/office/drawing/2014/main" id="{2B4FA6A8-E332-4B72-8C59-3C5399080263}"/>
                  </a:ext>
                </a:extLst>
              </p:cNvPr>
              <p:cNvSpPr>
                <a:spLocks noChangeArrowheads="1"/>
              </p:cNvSpPr>
              <p:nvPr/>
            </p:nvSpPr>
            <p:spPr bwMode="auto">
              <a:xfrm>
                <a:off x="3805198" y="3557637"/>
                <a:ext cx="213730" cy="2517"/>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1" name="îṩḷiḑe">
                <a:extLst>
                  <a:ext uri="{FF2B5EF4-FFF2-40B4-BE49-F238E27FC236}">
                    <a16:creationId xmlns:a16="http://schemas.microsoft.com/office/drawing/2014/main" id="{0F53DC46-7633-449E-A5FB-E4B7ED9E10C4}"/>
                  </a:ext>
                </a:extLst>
              </p:cNvPr>
              <p:cNvSpPr>
                <a:spLocks noChangeArrowheads="1"/>
              </p:cNvSpPr>
              <p:nvPr/>
            </p:nvSpPr>
            <p:spPr bwMode="auto">
              <a:xfrm>
                <a:off x="3802685" y="3567700"/>
                <a:ext cx="218758" cy="0"/>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2" name="iṧḻiḑê">
                <a:extLst>
                  <a:ext uri="{FF2B5EF4-FFF2-40B4-BE49-F238E27FC236}">
                    <a16:creationId xmlns:a16="http://schemas.microsoft.com/office/drawing/2014/main" id="{F3A1FA49-DABA-448E-A7C9-1A852B979180}"/>
                  </a:ext>
                </a:extLst>
              </p:cNvPr>
              <p:cNvSpPr>
                <a:spLocks noChangeArrowheads="1"/>
              </p:cNvSpPr>
              <p:nvPr/>
            </p:nvSpPr>
            <p:spPr bwMode="auto">
              <a:xfrm>
                <a:off x="3802685" y="3570217"/>
                <a:ext cx="223787" cy="2515"/>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3" name="ïṣḻîḋè">
                <a:extLst>
                  <a:ext uri="{FF2B5EF4-FFF2-40B4-BE49-F238E27FC236}">
                    <a16:creationId xmlns:a16="http://schemas.microsoft.com/office/drawing/2014/main" id="{393DFC17-681A-496A-B9AA-56901CCA1F96}"/>
                  </a:ext>
                </a:extLst>
              </p:cNvPr>
              <p:cNvSpPr>
                <a:spLocks noChangeArrowheads="1"/>
              </p:cNvSpPr>
              <p:nvPr/>
            </p:nvSpPr>
            <p:spPr bwMode="auto">
              <a:xfrm>
                <a:off x="3795140" y="3580280"/>
                <a:ext cx="233846"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4" name="îṡ1îḍé">
                <a:extLst>
                  <a:ext uri="{FF2B5EF4-FFF2-40B4-BE49-F238E27FC236}">
                    <a16:creationId xmlns:a16="http://schemas.microsoft.com/office/drawing/2014/main" id="{D3BB6741-00A5-4F1A-AAA1-77D6C8F177F1}"/>
                  </a:ext>
                </a:extLst>
              </p:cNvPr>
              <p:cNvSpPr>
                <a:spLocks/>
              </p:cNvSpPr>
              <p:nvPr/>
            </p:nvSpPr>
            <p:spPr bwMode="auto">
              <a:xfrm>
                <a:off x="3633788" y="3587750"/>
                <a:ext cx="560388" cy="6350"/>
              </a:xfrm>
              <a:custGeom>
                <a:avLst/>
                <a:gdLst>
                  <a:gd name="T0" fmla="*/ 0 w 353"/>
                  <a:gd name="T1" fmla="*/ 0 h 4"/>
                  <a:gd name="T2" fmla="*/ 2147483646 w 353"/>
                  <a:gd name="T3" fmla="*/ 0 h 4"/>
                  <a:gd name="T4" fmla="*/ 2147483646 w 353"/>
                  <a:gd name="T5" fmla="*/ 2147483646 h 4"/>
                  <a:gd name="T6" fmla="*/ 2147483646 w 353"/>
                  <a:gd name="T7" fmla="*/ 2147483646 h 4"/>
                  <a:gd name="T8" fmla="*/ 0 w 353"/>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5" name="îš1íḑe">
                <a:extLst>
                  <a:ext uri="{FF2B5EF4-FFF2-40B4-BE49-F238E27FC236}">
                    <a16:creationId xmlns:a16="http://schemas.microsoft.com/office/drawing/2014/main" id="{788996A5-28F7-4E35-A2DB-82585F22109A}"/>
                  </a:ext>
                </a:extLst>
              </p:cNvPr>
              <p:cNvSpPr>
                <a:spLocks/>
              </p:cNvSpPr>
              <p:nvPr/>
            </p:nvSpPr>
            <p:spPr bwMode="auto">
              <a:xfrm>
                <a:off x="3640138" y="3600450"/>
                <a:ext cx="547688" cy="6350"/>
              </a:xfrm>
              <a:custGeom>
                <a:avLst/>
                <a:gdLst>
                  <a:gd name="T0" fmla="*/ 0 w 345"/>
                  <a:gd name="T1" fmla="*/ 0 h 4"/>
                  <a:gd name="T2" fmla="*/ 2147483646 w 345"/>
                  <a:gd name="T3" fmla="*/ 0 h 4"/>
                  <a:gd name="T4" fmla="*/ 2147483646 w 345"/>
                  <a:gd name="T5" fmla="*/ 2147483646 h 4"/>
                  <a:gd name="T6" fmla="*/ 2147483646 w 345"/>
                  <a:gd name="T7" fmla="*/ 2147483646 h 4"/>
                  <a:gd name="T8" fmla="*/ 0 w 345"/>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6" name="iš1ïḍe">
                <a:extLst>
                  <a:ext uri="{FF2B5EF4-FFF2-40B4-BE49-F238E27FC236}">
                    <a16:creationId xmlns:a16="http://schemas.microsoft.com/office/drawing/2014/main" id="{1552D16A-8B59-4D5A-830C-3C36A6374E9E}"/>
                  </a:ext>
                </a:extLst>
              </p:cNvPr>
              <p:cNvSpPr>
                <a:spLocks noChangeArrowheads="1"/>
              </p:cNvSpPr>
              <p:nvPr/>
            </p:nvSpPr>
            <p:spPr bwMode="auto">
              <a:xfrm>
                <a:off x="3737308" y="3406687"/>
                <a:ext cx="352025"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7" name="îSḻîde">
                <a:extLst>
                  <a:ext uri="{FF2B5EF4-FFF2-40B4-BE49-F238E27FC236}">
                    <a16:creationId xmlns:a16="http://schemas.microsoft.com/office/drawing/2014/main" id="{228627C0-AA48-4AB1-9D2E-12F27680BE3D}"/>
                  </a:ext>
                </a:extLst>
              </p:cNvPr>
              <p:cNvSpPr>
                <a:spLocks noChangeArrowheads="1"/>
              </p:cNvSpPr>
              <p:nvPr/>
            </p:nvSpPr>
            <p:spPr bwMode="auto">
              <a:xfrm>
                <a:off x="3747366" y="3416750"/>
                <a:ext cx="32687"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8" name="î$ḻîḑé">
                <a:extLst>
                  <a:ext uri="{FF2B5EF4-FFF2-40B4-BE49-F238E27FC236}">
                    <a16:creationId xmlns:a16="http://schemas.microsoft.com/office/drawing/2014/main" id="{82BEA9CD-623A-43A9-B2D6-46DA7E7AAFD3}"/>
                  </a:ext>
                </a:extLst>
              </p:cNvPr>
              <p:cNvSpPr>
                <a:spLocks noChangeArrowheads="1"/>
              </p:cNvSpPr>
              <p:nvPr/>
            </p:nvSpPr>
            <p:spPr bwMode="auto">
              <a:xfrm>
                <a:off x="3805198" y="3416750"/>
                <a:ext cx="211215" cy="2517"/>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9" name="íŝļïḓe">
                <a:extLst>
                  <a:ext uri="{FF2B5EF4-FFF2-40B4-BE49-F238E27FC236}">
                    <a16:creationId xmlns:a16="http://schemas.microsoft.com/office/drawing/2014/main" id="{1C5F829B-1B35-4953-8BC0-079DFE914F10}"/>
                  </a:ext>
                </a:extLst>
              </p:cNvPr>
              <p:cNvSpPr>
                <a:spLocks noChangeArrowheads="1"/>
              </p:cNvSpPr>
              <p:nvPr/>
            </p:nvSpPr>
            <p:spPr bwMode="auto">
              <a:xfrm>
                <a:off x="3810227"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0" name="îS1iḍé">
                <a:extLst>
                  <a:ext uri="{FF2B5EF4-FFF2-40B4-BE49-F238E27FC236}">
                    <a16:creationId xmlns:a16="http://schemas.microsoft.com/office/drawing/2014/main" id="{9BDA527F-D8FA-4157-A4F3-1931BECAE88F}"/>
                  </a:ext>
                </a:extLst>
              </p:cNvPr>
              <p:cNvSpPr>
                <a:spLocks noChangeArrowheads="1"/>
              </p:cNvSpPr>
              <p:nvPr/>
            </p:nvSpPr>
            <p:spPr bwMode="auto">
              <a:xfrm>
                <a:off x="3802685" y="3421782"/>
                <a:ext cx="251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1" name="išlïdé">
                <a:extLst>
                  <a:ext uri="{FF2B5EF4-FFF2-40B4-BE49-F238E27FC236}">
                    <a16:creationId xmlns:a16="http://schemas.microsoft.com/office/drawing/2014/main" id="{E1239D9A-ADEB-4D0C-AE97-62C36B20596C}"/>
                  </a:ext>
                </a:extLst>
              </p:cNvPr>
              <p:cNvSpPr>
                <a:spLocks noChangeArrowheads="1"/>
              </p:cNvSpPr>
              <p:nvPr/>
            </p:nvSpPr>
            <p:spPr bwMode="auto">
              <a:xfrm>
                <a:off x="3790111"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2" name="ïSlïde">
                <a:extLst>
                  <a:ext uri="{FF2B5EF4-FFF2-40B4-BE49-F238E27FC236}">
                    <a16:creationId xmlns:a16="http://schemas.microsoft.com/office/drawing/2014/main" id="{55CFA867-D0D5-4538-8B9D-AB6FCAAB74FF}"/>
                  </a:ext>
                </a:extLst>
              </p:cNvPr>
              <p:cNvSpPr>
                <a:spLocks/>
              </p:cNvSpPr>
              <p:nvPr/>
            </p:nvSpPr>
            <p:spPr bwMode="auto">
              <a:xfrm>
                <a:off x="3822701"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3" name="îşľïďe">
                <a:extLst>
                  <a:ext uri="{FF2B5EF4-FFF2-40B4-BE49-F238E27FC236}">
                    <a16:creationId xmlns:a16="http://schemas.microsoft.com/office/drawing/2014/main" id="{212A3D8D-9A26-434F-AB6C-BF52938B66BB}"/>
                  </a:ext>
                </a:extLst>
              </p:cNvPr>
              <p:cNvSpPr>
                <a:spLocks/>
              </p:cNvSpPr>
              <p:nvPr/>
            </p:nvSpPr>
            <p:spPr bwMode="auto">
              <a:xfrm>
                <a:off x="3832226"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4" name="ïşľíďê">
                <a:extLst>
                  <a:ext uri="{FF2B5EF4-FFF2-40B4-BE49-F238E27FC236}">
                    <a16:creationId xmlns:a16="http://schemas.microsoft.com/office/drawing/2014/main" id="{C9856677-6D50-42DC-A01F-B1B1E801EAA9}"/>
                  </a:ext>
                </a:extLst>
              </p:cNvPr>
              <p:cNvSpPr>
                <a:spLocks/>
              </p:cNvSpPr>
              <p:nvPr/>
            </p:nvSpPr>
            <p:spPr bwMode="auto">
              <a:xfrm>
                <a:off x="38449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5" name="íś1ïdè">
                <a:extLst>
                  <a:ext uri="{FF2B5EF4-FFF2-40B4-BE49-F238E27FC236}">
                    <a16:creationId xmlns:a16="http://schemas.microsoft.com/office/drawing/2014/main" id="{237D859B-B339-4844-8C2A-EC2F59131D57}"/>
                  </a:ext>
                </a:extLst>
              </p:cNvPr>
              <p:cNvSpPr>
                <a:spLocks/>
              </p:cNvSpPr>
              <p:nvPr/>
            </p:nvSpPr>
            <p:spPr bwMode="auto">
              <a:xfrm>
                <a:off x="3854451"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6" name="iṩḷiḍe">
                <a:extLst>
                  <a:ext uri="{FF2B5EF4-FFF2-40B4-BE49-F238E27FC236}">
                    <a16:creationId xmlns:a16="http://schemas.microsoft.com/office/drawing/2014/main" id="{7809525B-F44E-4568-B43C-31CCFCAC774A}"/>
                  </a:ext>
                </a:extLst>
              </p:cNvPr>
              <p:cNvSpPr>
                <a:spLocks/>
              </p:cNvSpPr>
              <p:nvPr/>
            </p:nvSpPr>
            <p:spPr bwMode="auto">
              <a:xfrm>
                <a:off x="3865563"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7" name="ïŝ1iďè">
                <a:extLst>
                  <a:ext uri="{FF2B5EF4-FFF2-40B4-BE49-F238E27FC236}">
                    <a16:creationId xmlns:a16="http://schemas.microsoft.com/office/drawing/2014/main" id="{948F58BE-7911-44CB-A41B-DE477AA54578}"/>
                  </a:ext>
                </a:extLst>
              </p:cNvPr>
              <p:cNvSpPr>
                <a:spLocks/>
              </p:cNvSpPr>
              <p:nvPr/>
            </p:nvSpPr>
            <p:spPr bwMode="auto">
              <a:xfrm>
                <a:off x="3878263"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8" name="íṩļíḋê">
                <a:extLst>
                  <a:ext uri="{FF2B5EF4-FFF2-40B4-BE49-F238E27FC236}">
                    <a16:creationId xmlns:a16="http://schemas.microsoft.com/office/drawing/2014/main" id="{A02B4B86-FFFC-4BD6-9AA1-11DDE4FB58D5}"/>
                  </a:ext>
                </a:extLst>
              </p:cNvPr>
              <p:cNvSpPr>
                <a:spLocks/>
              </p:cNvSpPr>
              <p:nvPr/>
            </p:nvSpPr>
            <p:spPr bwMode="auto">
              <a:xfrm>
                <a:off x="3887788"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9" name="ïṧ1ïdè">
                <a:extLst>
                  <a:ext uri="{FF2B5EF4-FFF2-40B4-BE49-F238E27FC236}">
                    <a16:creationId xmlns:a16="http://schemas.microsoft.com/office/drawing/2014/main" id="{58397385-86D4-4644-BEC8-264CDD6004D4}"/>
                  </a:ext>
                </a:extLst>
              </p:cNvPr>
              <p:cNvSpPr>
                <a:spLocks/>
              </p:cNvSpPr>
              <p:nvPr/>
            </p:nvSpPr>
            <p:spPr bwMode="auto">
              <a:xfrm>
                <a:off x="3897313"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0" name="íŝḻîḍé">
                <a:extLst>
                  <a:ext uri="{FF2B5EF4-FFF2-40B4-BE49-F238E27FC236}">
                    <a16:creationId xmlns:a16="http://schemas.microsoft.com/office/drawing/2014/main" id="{690F0E52-3B21-4032-92A7-1340F29E00FA}"/>
                  </a:ext>
                </a:extLst>
              </p:cNvPr>
              <p:cNvSpPr>
                <a:spLocks/>
              </p:cNvSpPr>
              <p:nvPr/>
            </p:nvSpPr>
            <p:spPr bwMode="auto">
              <a:xfrm>
                <a:off x="3908426"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1" name="îşḻïḓé">
                <a:extLst>
                  <a:ext uri="{FF2B5EF4-FFF2-40B4-BE49-F238E27FC236}">
                    <a16:creationId xmlns:a16="http://schemas.microsoft.com/office/drawing/2014/main" id="{D8A74A9D-72B8-458D-9B8A-0CA1CEE24C51}"/>
                  </a:ext>
                </a:extLst>
              </p:cNvPr>
              <p:cNvSpPr>
                <a:spLocks/>
              </p:cNvSpPr>
              <p:nvPr/>
            </p:nvSpPr>
            <p:spPr bwMode="auto">
              <a:xfrm>
                <a:off x="39211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2" name="íśļíďè">
                <a:extLst>
                  <a:ext uri="{FF2B5EF4-FFF2-40B4-BE49-F238E27FC236}">
                    <a16:creationId xmlns:a16="http://schemas.microsoft.com/office/drawing/2014/main" id="{E15D7DD0-9B1F-48DA-B2C1-5A8C3023B27F}"/>
                  </a:ext>
                </a:extLst>
              </p:cNvPr>
              <p:cNvSpPr>
                <a:spLocks/>
              </p:cNvSpPr>
              <p:nvPr/>
            </p:nvSpPr>
            <p:spPr bwMode="auto">
              <a:xfrm>
                <a:off x="3930651"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3" name="iŝ1ïdé">
                <a:extLst>
                  <a:ext uri="{FF2B5EF4-FFF2-40B4-BE49-F238E27FC236}">
                    <a16:creationId xmlns:a16="http://schemas.microsoft.com/office/drawing/2014/main" id="{F7FEF7D5-848F-44AA-AE8D-0BF07447C66E}"/>
                  </a:ext>
                </a:extLst>
              </p:cNvPr>
              <p:cNvSpPr>
                <a:spLocks/>
              </p:cNvSpPr>
              <p:nvPr/>
            </p:nvSpPr>
            <p:spPr bwMode="auto">
              <a:xfrm>
                <a:off x="3940176"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4" name="is1ídè">
                <a:extLst>
                  <a:ext uri="{FF2B5EF4-FFF2-40B4-BE49-F238E27FC236}">
                    <a16:creationId xmlns:a16="http://schemas.microsoft.com/office/drawing/2014/main" id="{FF8921A1-CBCA-4904-848B-1BA320E2958D}"/>
                  </a:ext>
                </a:extLst>
              </p:cNvPr>
              <p:cNvSpPr>
                <a:spLocks/>
              </p:cNvSpPr>
              <p:nvPr/>
            </p:nvSpPr>
            <p:spPr bwMode="auto">
              <a:xfrm>
                <a:off x="3951288"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5" name="islíďê">
                <a:extLst>
                  <a:ext uri="{FF2B5EF4-FFF2-40B4-BE49-F238E27FC236}">
                    <a16:creationId xmlns:a16="http://schemas.microsoft.com/office/drawing/2014/main" id="{7CFA874D-696A-424D-981C-8210CFC644C2}"/>
                  </a:ext>
                </a:extLst>
              </p:cNvPr>
              <p:cNvSpPr>
                <a:spLocks/>
              </p:cNvSpPr>
              <p:nvPr/>
            </p:nvSpPr>
            <p:spPr bwMode="auto">
              <a:xfrm>
                <a:off x="3963988"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6" name="iṩlíḑê">
                <a:extLst>
                  <a:ext uri="{FF2B5EF4-FFF2-40B4-BE49-F238E27FC236}">
                    <a16:creationId xmlns:a16="http://schemas.microsoft.com/office/drawing/2014/main" id="{83948982-3590-4350-82E6-BB4C55C84856}"/>
                  </a:ext>
                </a:extLst>
              </p:cNvPr>
              <p:cNvSpPr>
                <a:spLocks/>
              </p:cNvSpPr>
              <p:nvPr/>
            </p:nvSpPr>
            <p:spPr bwMode="auto">
              <a:xfrm>
                <a:off x="3973513"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7" name="îṥḷïďê">
                <a:extLst>
                  <a:ext uri="{FF2B5EF4-FFF2-40B4-BE49-F238E27FC236}">
                    <a16:creationId xmlns:a16="http://schemas.microsoft.com/office/drawing/2014/main" id="{E03BE993-C976-4C85-B1D0-23B7CB3F93D3}"/>
                  </a:ext>
                </a:extLst>
              </p:cNvPr>
              <p:cNvSpPr>
                <a:spLocks/>
              </p:cNvSpPr>
              <p:nvPr/>
            </p:nvSpPr>
            <p:spPr bwMode="auto">
              <a:xfrm>
                <a:off x="3983038"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8" name="íṥḻïďè">
                <a:extLst>
                  <a:ext uri="{FF2B5EF4-FFF2-40B4-BE49-F238E27FC236}">
                    <a16:creationId xmlns:a16="http://schemas.microsoft.com/office/drawing/2014/main" id="{80C38473-C71E-4C24-92BF-88F5BFEE4ACE}"/>
                  </a:ext>
                </a:extLst>
              </p:cNvPr>
              <p:cNvSpPr>
                <a:spLocks/>
              </p:cNvSpPr>
              <p:nvPr/>
            </p:nvSpPr>
            <p:spPr bwMode="auto">
              <a:xfrm>
                <a:off x="39973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9" name="íṡḷíḍè">
                <a:extLst>
                  <a:ext uri="{FF2B5EF4-FFF2-40B4-BE49-F238E27FC236}">
                    <a16:creationId xmlns:a16="http://schemas.microsoft.com/office/drawing/2014/main" id="{CAE50092-210D-48C8-81B9-E55B1C3EB2E6}"/>
                  </a:ext>
                </a:extLst>
              </p:cNvPr>
              <p:cNvSpPr>
                <a:spLocks noChangeArrowheads="1"/>
              </p:cNvSpPr>
              <p:nvPr/>
            </p:nvSpPr>
            <p:spPr bwMode="auto">
              <a:xfrm>
                <a:off x="4006356" y="3421782"/>
                <a:ext cx="2515"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0" name="î$ḷîḑé">
                <a:extLst>
                  <a:ext uri="{FF2B5EF4-FFF2-40B4-BE49-F238E27FC236}">
                    <a16:creationId xmlns:a16="http://schemas.microsoft.com/office/drawing/2014/main" id="{61276DBC-0031-44FE-BE1E-994F812A6868}"/>
                  </a:ext>
                </a:extLst>
              </p:cNvPr>
              <p:cNvSpPr>
                <a:spLocks noChangeArrowheads="1"/>
              </p:cNvSpPr>
              <p:nvPr/>
            </p:nvSpPr>
            <p:spPr bwMode="auto">
              <a:xfrm>
                <a:off x="4016413"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1" name="í$ľîdè">
                <a:extLst>
                  <a:ext uri="{FF2B5EF4-FFF2-40B4-BE49-F238E27FC236}">
                    <a16:creationId xmlns:a16="http://schemas.microsoft.com/office/drawing/2014/main" id="{194A6624-1A8E-4565-9B24-5289720605CB}"/>
                  </a:ext>
                </a:extLst>
              </p:cNvPr>
              <p:cNvSpPr>
                <a:spLocks noChangeArrowheads="1"/>
              </p:cNvSpPr>
              <p:nvPr/>
            </p:nvSpPr>
            <p:spPr bwMode="auto">
              <a:xfrm>
                <a:off x="4026471" y="3421782"/>
                <a:ext cx="754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2" name="iṥ1iḍè">
                <a:extLst>
                  <a:ext uri="{FF2B5EF4-FFF2-40B4-BE49-F238E27FC236}">
                    <a16:creationId xmlns:a16="http://schemas.microsoft.com/office/drawing/2014/main" id="{368CCD26-505B-45C1-B66F-D323C2BD8526}"/>
                  </a:ext>
                </a:extLst>
              </p:cNvPr>
              <p:cNvSpPr>
                <a:spLocks noChangeArrowheads="1"/>
              </p:cNvSpPr>
              <p:nvPr/>
            </p:nvSpPr>
            <p:spPr bwMode="auto">
              <a:xfrm>
                <a:off x="4039044" y="3416750"/>
                <a:ext cx="40231"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3" name="ïslidé">
                <a:extLst>
                  <a:ext uri="{FF2B5EF4-FFF2-40B4-BE49-F238E27FC236}">
                    <a16:creationId xmlns:a16="http://schemas.microsoft.com/office/drawing/2014/main" id="{4E03B792-2629-4EAD-A294-FB3DE8387476}"/>
                  </a:ext>
                </a:extLst>
              </p:cNvPr>
              <p:cNvSpPr>
                <a:spLocks noChangeArrowheads="1"/>
              </p:cNvSpPr>
              <p:nvPr/>
            </p:nvSpPr>
            <p:spPr bwMode="auto">
              <a:xfrm>
                <a:off x="3679475" y="3489710"/>
                <a:ext cx="17602"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4" name="íṡlïďè">
                <a:extLst>
                  <a:ext uri="{FF2B5EF4-FFF2-40B4-BE49-F238E27FC236}">
                    <a16:creationId xmlns:a16="http://schemas.microsoft.com/office/drawing/2014/main" id="{D957EB80-D446-4631-A4AB-36721AE66C20}"/>
                  </a:ext>
                </a:extLst>
              </p:cNvPr>
              <p:cNvSpPr>
                <a:spLocks/>
              </p:cNvSpPr>
              <p:nvPr/>
            </p:nvSpPr>
            <p:spPr bwMode="auto">
              <a:xfrm>
                <a:off x="3884613" y="3490913"/>
                <a:ext cx="55563" cy="53975"/>
              </a:xfrm>
              <a:custGeom>
                <a:avLst/>
                <a:gdLst>
                  <a:gd name="T0" fmla="*/ 0 w 35"/>
                  <a:gd name="T1" fmla="*/ 0 h 34"/>
                  <a:gd name="T2" fmla="*/ 2147483646 w 35"/>
                  <a:gd name="T3" fmla="*/ 0 h 34"/>
                  <a:gd name="T4" fmla="*/ 2147483646 w 35"/>
                  <a:gd name="T5" fmla="*/ 2147483646 h 34"/>
                  <a:gd name="T6" fmla="*/ 0 w 35"/>
                  <a:gd name="T7" fmla="*/ 2147483646 h 34"/>
                  <a:gd name="T8" fmla="*/ 0 w 35"/>
                  <a:gd name="T9" fmla="*/ 0 h 34"/>
                  <a:gd name="T10" fmla="*/ 0 w 35"/>
                  <a:gd name="T11" fmla="*/ 0 h 34"/>
                  <a:gd name="T12" fmla="*/ 2147483646 w 35"/>
                  <a:gd name="T13" fmla="*/ 2147483646 h 34"/>
                  <a:gd name="T14" fmla="*/ 2147483646 w 35"/>
                  <a:gd name="T15" fmla="*/ 2147483646 h 34"/>
                  <a:gd name="T16" fmla="*/ 2147483646 w 35"/>
                  <a:gd name="T17" fmla="*/ 2147483646 h 34"/>
                  <a:gd name="T18" fmla="*/ 2147483646 w 35"/>
                  <a:gd name="T19" fmla="*/ 2147483646 h 34"/>
                  <a:gd name="T20" fmla="*/ 2147483646 w 35"/>
                  <a:gd name="T21" fmla="*/ 2147483646 h 34"/>
                  <a:gd name="T22" fmla="*/ 2147483646 w 35"/>
                  <a:gd name="T23" fmla="*/ 2147483646 h 34"/>
                  <a:gd name="T24" fmla="*/ 2147483646 w 35"/>
                  <a:gd name="T25" fmla="*/ 2147483646 h 34"/>
                  <a:gd name="T26" fmla="*/ 2147483646 w 35"/>
                  <a:gd name="T27" fmla="*/ 2147483646 h 34"/>
                  <a:gd name="T28" fmla="*/ 2147483646 w 35"/>
                  <a:gd name="T29" fmla="*/ 2147483646 h 34"/>
                  <a:gd name="T30" fmla="*/ 2147483646 w 35"/>
                  <a:gd name="T31" fmla="*/ 2147483646 h 34"/>
                  <a:gd name="T32" fmla="*/ 2147483646 w 35"/>
                  <a:gd name="T33" fmla="*/ 2147483646 h 3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5" h="34">
                    <a:moveTo>
                      <a:pt x="0" y="0"/>
                    </a:moveTo>
                    <a:lnTo>
                      <a:pt x="35" y="0"/>
                    </a:lnTo>
                    <a:lnTo>
                      <a:pt x="35" y="34"/>
                    </a:lnTo>
                    <a:lnTo>
                      <a:pt x="0" y="34"/>
                    </a:lnTo>
                    <a:lnTo>
                      <a:pt x="0" y="0"/>
                    </a:lnTo>
                    <a:close/>
                    <a:moveTo>
                      <a:pt x="4" y="8"/>
                    </a:moveTo>
                    <a:lnTo>
                      <a:pt x="4" y="27"/>
                    </a:lnTo>
                    <a:lnTo>
                      <a:pt x="8" y="27"/>
                    </a:lnTo>
                    <a:lnTo>
                      <a:pt x="8"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5" name="iṧ1ïḓè">
                <a:extLst>
                  <a:ext uri="{FF2B5EF4-FFF2-40B4-BE49-F238E27FC236}">
                    <a16:creationId xmlns:a16="http://schemas.microsoft.com/office/drawing/2014/main" id="{E3A46611-E7A9-4604-9DF3-0160F54C4ED8}"/>
                  </a:ext>
                </a:extLst>
              </p:cNvPr>
              <p:cNvSpPr>
                <a:spLocks/>
              </p:cNvSpPr>
              <p:nvPr/>
            </p:nvSpPr>
            <p:spPr bwMode="auto">
              <a:xfrm>
                <a:off x="3551238" y="3067050"/>
                <a:ext cx="722313" cy="727075"/>
              </a:xfrm>
              <a:custGeom>
                <a:avLst/>
                <a:gdLst>
                  <a:gd name="T0" fmla="*/ 2147483646 w 219"/>
                  <a:gd name="T1" fmla="*/ 0 h 218"/>
                  <a:gd name="T2" fmla="*/ 2147483646 w 219"/>
                  <a:gd name="T3" fmla="*/ 2147483646 h 218"/>
                  <a:gd name="T4" fmla="*/ 2147483646 w 219"/>
                  <a:gd name="T5" fmla="*/ 2147483646 h 218"/>
                  <a:gd name="T6" fmla="*/ 0 w 219"/>
                  <a:gd name="T7" fmla="*/ 2147483646 h 218"/>
                  <a:gd name="T8" fmla="*/ 2147483646 w 219"/>
                  <a:gd name="T9" fmla="*/ 0 h 218"/>
                  <a:gd name="T10" fmla="*/ 2147483646 w 219"/>
                  <a:gd name="T11" fmla="*/ 2147483646 h 218"/>
                  <a:gd name="T12" fmla="*/ 2147483646 w 219"/>
                  <a:gd name="T13" fmla="*/ 2147483646 h 218"/>
                  <a:gd name="T14" fmla="*/ 2147483646 w 219"/>
                  <a:gd name="T15" fmla="*/ 2147483646 h 218"/>
                  <a:gd name="T16" fmla="*/ 2147483646 w 219"/>
                  <a:gd name="T17" fmla="*/ 2147483646 h 218"/>
                  <a:gd name="T18" fmla="*/ 2147483646 w 219"/>
                  <a:gd name="T19" fmla="*/ 2147483646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7" name="íşḷïḑe">
              <a:extLst>
                <a:ext uri="{FF2B5EF4-FFF2-40B4-BE49-F238E27FC236}">
                  <a16:creationId xmlns:a16="http://schemas.microsoft.com/office/drawing/2014/main" id="{943C0B58-9788-455E-A17F-24C533A773A1}"/>
                </a:ext>
              </a:extLst>
            </p:cNvPr>
            <p:cNvGrpSpPr>
              <a:grpSpLocks/>
            </p:cNvGrpSpPr>
            <p:nvPr userDrawn="1"/>
          </p:nvGrpSpPr>
          <p:grpSpPr bwMode="auto">
            <a:xfrm>
              <a:off x="4894762" y="471192"/>
              <a:ext cx="4437911" cy="1614111"/>
              <a:chOff x="4412452" y="3106738"/>
              <a:chExt cx="2312689" cy="841148"/>
            </a:xfrm>
          </p:grpSpPr>
          <p:grpSp>
            <p:nvGrpSpPr>
              <p:cNvPr id="8" name="îṥľíḑé">
                <a:extLst>
                  <a:ext uri="{FF2B5EF4-FFF2-40B4-BE49-F238E27FC236}">
                    <a16:creationId xmlns:a16="http://schemas.microsoft.com/office/drawing/2014/main" id="{EED5FBF0-E4E2-4F80-8E55-F3FEA7D816F2}"/>
                  </a:ext>
                </a:extLst>
              </p:cNvPr>
              <p:cNvGrpSpPr>
                <a:grpSpLocks/>
              </p:cNvGrpSpPr>
              <p:nvPr/>
            </p:nvGrpSpPr>
            <p:grpSpPr bwMode="auto">
              <a:xfrm>
                <a:off x="4422776" y="3106738"/>
                <a:ext cx="2293937" cy="617538"/>
                <a:chOff x="4422776" y="3106738"/>
                <a:chExt cx="2293937" cy="617538"/>
              </a:xfrm>
            </p:grpSpPr>
            <p:sp>
              <p:nvSpPr>
                <p:cNvPr id="25" name="išḻiḑé">
                  <a:extLst>
                    <a:ext uri="{FF2B5EF4-FFF2-40B4-BE49-F238E27FC236}">
                      <a16:creationId xmlns:a16="http://schemas.microsoft.com/office/drawing/2014/main" id="{A12AEBED-7193-4A46-903A-D5CF5DA841AF}"/>
                    </a:ext>
                  </a:extLst>
                </p:cNvPr>
                <p:cNvSpPr>
                  <a:spLocks/>
                </p:cNvSpPr>
                <p:nvPr/>
              </p:nvSpPr>
              <p:spPr bwMode="auto">
                <a:xfrm>
                  <a:off x="4811713" y="3200400"/>
                  <a:ext cx="49213" cy="100013"/>
                </a:xfrm>
                <a:custGeom>
                  <a:avLst/>
                  <a:gdLst>
                    <a:gd name="T0" fmla="*/ 0 w 15"/>
                    <a:gd name="T1" fmla="*/ 2147483646 h 30"/>
                    <a:gd name="T2" fmla="*/ 2147483646 w 15"/>
                    <a:gd name="T3" fmla="*/ 2147483646 h 30"/>
                    <a:gd name="T4" fmla="*/ 0 w 15"/>
                    <a:gd name="T5" fmla="*/ 2147483646 h 30"/>
                    <a:gd name="T6" fmla="*/ 2147483646 w 15"/>
                    <a:gd name="T7" fmla="*/ 2147483646 h 30"/>
                    <a:gd name="T8" fmla="*/ 2147483646 w 15"/>
                    <a:gd name="T9" fmla="*/ 2147483646 h 30"/>
                    <a:gd name="T10" fmla="*/ 2147483646 w 15"/>
                    <a:gd name="T11" fmla="*/ 2147483646 h 30"/>
                    <a:gd name="T12" fmla="*/ 2147483646 w 15"/>
                    <a:gd name="T13" fmla="*/ 2147483646 h 30"/>
                    <a:gd name="T14" fmla="*/ 2147483646 w 15"/>
                    <a:gd name="T15" fmla="*/ 0 h 30"/>
                    <a:gd name="T16" fmla="*/ 0 w 15"/>
                    <a:gd name="T17" fmla="*/ 2147483646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6" name="íṥľíďè">
                  <a:extLst>
                    <a:ext uri="{FF2B5EF4-FFF2-40B4-BE49-F238E27FC236}">
                      <a16:creationId xmlns:a16="http://schemas.microsoft.com/office/drawing/2014/main" id="{593B658F-2C7F-4F4D-9E5E-1BFE680F9239}"/>
                    </a:ext>
                  </a:extLst>
                </p:cNvPr>
                <p:cNvSpPr>
                  <a:spLocks/>
                </p:cNvSpPr>
                <p:nvPr/>
              </p:nvSpPr>
              <p:spPr bwMode="auto">
                <a:xfrm>
                  <a:off x="5221288" y="3184525"/>
                  <a:ext cx="36513" cy="122238"/>
                </a:xfrm>
                <a:custGeom>
                  <a:avLst/>
                  <a:gdLst>
                    <a:gd name="T0" fmla="*/ 0 w 11"/>
                    <a:gd name="T1" fmla="*/ 2147483646 h 37"/>
                    <a:gd name="T2" fmla="*/ 2147483646 w 11"/>
                    <a:gd name="T3" fmla="*/ 2147483646 h 37"/>
                    <a:gd name="T4" fmla="*/ 0 w 11"/>
                    <a:gd name="T5" fmla="*/ 2147483646 h 37"/>
                    <a:gd name="T6" fmla="*/ 0 w 11"/>
                    <a:gd name="T7" fmla="*/ 2147483646 h 37"/>
                    <a:gd name="T8" fmla="*/ 2147483646 w 11"/>
                    <a:gd name="T9" fmla="*/ 2147483646 h 37"/>
                    <a:gd name="T10" fmla="*/ 2147483646 w 11"/>
                    <a:gd name="T11" fmla="*/ 2147483646 h 37"/>
                    <a:gd name="T12" fmla="*/ 2147483646 w 11"/>
                    <a:gd name="T13" fmla="*/ 2147483646 h 37"/>
                    <a:gd name="T14" fmla="*/ 2147483646 w 11"/>
                    <a:gd name="T15" fmla="*/ 2147483646 h 37"/>
                    <a:gd name="T16" fmla="*/ 2147483646 w 11"/>
                    <a:gd name="T17" fmla="*/ 2147483646 h 37"/>
                    <a:gd name="T18" fmla="*/ 2147483646 w 11"/>
                    <a:gd name="T19" fmla="*/ 0 h 37"/>
                    <a:gd name="T20" fmla="*/ 0 w 11"/>
                    <a:gd name="T21" fmla="*/ 2147483646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7" name="íś1iḑe">
                  <a:extLst>
                    <a:ext uri="{FF2B5EF4-FFF2-40B4-BE49-F238E27FC236}">
                      <a16:creationId xmlns:a16="http://schemas.microsoft.com/office/drawing/2014/main" id="{E484D9A3-E9E0-47BA-9873-4DB07CC51A7A}"/>
                    </a:ext>
                  </a:extLst>
                </p:cNvPr>
                <p:cNvSpPr>
                  <a:spLocks/>
                </p:cNvSpPr>
                <p:nvPr/>
              </p:nvSpPr>
              <p:spPr bwMode="auto">
                <a:xfrm>
                  <a:off x="4554538" y="3251200"/>
                  <a:ext cx="119063" cy="58738"/>
                </a:xfrm>
                <a:custGeom>
                  <a:avLst/>
                  <a:gdLst>
                    <a:gd name="T0" fmla="*/ 0 w 36"/>
                    <a:gd name="T1" fmla="*/ 2147483646 h 18"/>
                    <a:gd name="T2" fmla="*/ 2147483646 w 36"/>
                    <a:gd name="T3" fmla="*/ 2147483646 h 18"/>
                    <a:gd name="T4" fmla="*/ 2147483646 w 36"/>
                    <a:gd name="T5" fmla="*/ 2147483646 h 18"/>
                    <a:gd name="T6" fmla="*/ 2147483646 w 36"/>
                    <a:gd name="T7" fmla="*/ 2147483646 h 18"/>
                    <a:gd name="T8" fmla="*/ 2147483646 w 36"/>
                    <a:gd name="T9" fmla="*/ 2147483646 h 18"/>
                    <a:gd name="T10" fmla="*/ 2147483646 w 36"/>
                    <a:gd name="T11" fmla="*/ 2147483646 h 18"/>
                    <a:gd name="T12" fmla="*/ 2147483646 w 36"/>
                    <a:gd name="T13" fmla="*/ 2147483646 h 18"/>
                    <a:gd name="T14" fmla="*/ 2147483646 w 36"/>
                    <a:gd name="T15" fmla="*/ 2147483646 h 18"/>
                    <a:gd name="T16" fmla="*/ 2147483646 w 36"/>
                    <a:gd name="T17" fmla="*/ 2147483646 h 18"/>
                    <a:gd name="T18" fmla="*/ 2147483646 w 36"/>
                    <a:gd name="T19" fmla="*/ 2147483646 h 18"/>
                    <a:gd name="T20" fmla="*/ 2147483646 w 36"/>
                    <a:gd name="T21" fmla="*/ 0 h 18"/>
                    <a:gd name="T22" fmla="*/ 2147483646 w 36"/>
                    <a:gd name="T23" fmla="*/ 2147483646 h 18"/>
                    <a:gd name="T24" fmla="*/ 2147483646 w 36"/>
                    <a:gd name="T25" fmla="*/ 2147483646 h 18"/>
                    <a:gd name="T26" fmla="*/ 0 w 36"/>
                    <a:gd name="T27" fmla="*/ 2147483646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8" name="iṩ1iḋè">
                  <a:extLst>
                    <a:ext uri="{FF2B5EF4-FFF2-40B4-BE49-F238E27FC236}">
                      <a16:creationId xmlns:a16="http://schemas.microsoft.com/office/drawing/2014/main" id="{80C6301D-FA27-40D9-A951-1DF2C5D7C132}"/>
                    </a:ext>
                  </a:extLst>
                </p:cNvPr>
                <p:cNvSpPr>
                  <a:spLocks/>
                </p:cNvSpPr>
                <p:nvPr/>
              </p:nvSpPr>
              <p:spPr bwMode="auto">
                <a:xfrm>
                  <a:off x="6359526" y="3263900"/>
                  <a:ext cx="93663" cy="139700"/>
                </a:xfrm>
                <a:custGeom>
                  <a:avLst/>
                  <a:gdLst>
                    <a:gd name="T0" fmla="*/ 2147483646 w 28"/>
                    <a:gd name="T1" fmla="*/ 2147483646 h 42"/>
                    <a:gd name="T2" fmla="*/ 2147483646 w 28"/>
                    <a:gd name="T3" fmla="*/ 2147483646 h 42"/>
                    <a:gd name="T4" fmla="*/ 2147483646 w 28"/>
                    <a:gd name="T5" fmla="*/ 2147483646 h 42"/>
                    <a:gd name="T6" fmla="*/ 2147483646 w 28"/>
                    <a:gd name="T7" fmla="*/ 2147483646 h 42"/>
                    <a:gd name="T8" fmla="*/ 2147483646 w 28"/>
                    <a:gd name="T9" fmla="*/ 2147483646 h 42"/>
                    <a:gd name="T10" fmla="*/ 2147483646 w 28"/>
                    <a:gd name="T11" fmla="*/ 2147483646 h 42"/>
                    <a:gd name="T12" fmla="*/ 0 w 28"/>
                    <a:gd name="T13" fmla="*/ 2147483646 h 42"/>
                    <a:gd name="T14" fmla="*/ 0 w 28"/>
                    <a:gd name="T15" fmla="*/ 2147483646 h 42"/>
                    <a:gd name="T16" fmla="*/ 2147483646 w 28"/>
                    <a:gd name="T17" fmla="*/ 2147483646 h 42"/>
                    <a:gd name="T18" fmla="*/ 2147483646 w 28"/>
                    <a:gd name="T19" fmla="*/ 2147483646 h 42"/>
                    <a:gd name="T20" fmla="*/ 2147483646 w 28"/>
                    <a:gd name="T21" fmla="*/ 2147483646 h 42"/>
                    <a:gd name="T22" fmla="*/ 2147483646 w 28"/>
                    <a:gd name="T23" fmla="*/ 2147483646 h 42"/>
                    <a:gd name="T24" fmla="*/ 2147483646 w 28"/>
                    <a:gd name="T25" fmla="*/ 2147483646 h 42"/>
                    <a:gd name="T26" fmla="*/ 2147483646 w 28"/>
                    <a:gd name="T27" fmla="*/ 2147483646 h 42"/>
                    <a:gd name="T28" fmla="*/ 2147483646 w 28"/>
                    <a:gd name="T29" fmla="*/ 2147483646 h 42"/>
                    <a:gd name="T30" fmla="*/ 2147483646 w 28"/>
                    <a:gd name="T31" fmla="*/ 2147483646 h 42"/>
                    <a:gd name="T32" fmla="*/ 2147483646 w 28"/>
                    <a:gd name="T33" fmla="*/ 2147483646 h 42"/>
                    <a:gd name="T34" fmla="*/ 2147483646 w 28"/>
                    <a:gd name="T35" fmla="*/ 2147483646 h 42"/>
                    <a:gd name="T36" fmla="*/ 2147483646 w 28"/>
                    <a:gd name="T37" fmla="*/ 2147483646 h 42"/>
                    <a:gd name="T38" fmla="*/ 2147483646 w 28"/>
                    <a:gd name="T39" fmla="*/ 2147483646 h 42"/>
                    <a:gd name="T40" fmla="*/ 2147483646 w 28"/>
                    <a:gd name="T41" fmla="*/ 0 h 42"/>
                    <a:gd name="T42" fmla="*/ 2147483646 w 28"/>
                    <a:gd name="T43" fmla="*/ 2147483646 h 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9" name="íṩlïḓè">
                  <a:extLst>
                    <a:ext uri="{FF2B5EF4-FFF2-40B4-BE49-F238E27FC236}">
                      <a16:creationId xmlns:a16="http://schemas.microsoft.com/office/drawing/2014/main" id="{6EF0D81E-A33D-42C7-B6D9-F26AA86451B5}"/>
                    </a:ext>
                  </a:extLst>
                </p:cNvPr>
                <p:cNvSpPr>
                  <a:spLocks/>
                </p:cNvSpPr>
                <p:nvPr/>
              </p:nvSpPr>
              <p:spPr bwMode="auto">
                <a:xfrm>
                  <a:off x="5826126" y="3273425"/>
                  <a:ext cx="223838" cy="293688"/>
                </a:xfrm>
                <a:custGeom>
                  <a:avLst/>
                  <a:gdLst>
                    <a:gd name="T0" fmla="*/ 2147483646 w 68"/>
                    <a:gd name="T1" fmla="*/ 2147483646 h 88"/>
                    <a:gd name="T2" fmla="*/ 2147483646 w 68"/>
                    <a:gd name="T3" fmla="*/ 2147483646 h 88"/>
                    <a:gd name="T4" fmla="*/ 2147483646 w 68"/>
                    <a:gd name="T5" fmla="*/ 2147483646 h 88"/>
                    <a:gd name="T6" fmla="*/ 2147483646 w 68"/>
                    <a:gd name="T7" fmla="*/ 2147483646 h 88"/>
                    <a:gd name="T8" fmla="*/ 2147483646 w 68"/>
                    <a:gd name="T9" fmla="*/ 0 h 88"/>
                    <a:gd name="T10" fmla="*/ 2147483646 w 68"/>
                    <a:gd name="T11" fmla="*/ 2147483646 h 88"/>
                    <a:gd name="T12" fmla="*/ 2147483646 w 68"/>
                    <a:gd name="T13" fmla="*/ 2147483646 h 88"/>
                    <a:gd name="T14" fmla="*/ 2147483646 w 68"/>
                    <a:gd name="T15" fmla="*/ 2147483646 h 88"/>
                    <a:gd name="T16" fmla="*/ 2147483646 w 68"/>
                    <a:gd name="T17" fmla="*/ 2147483646 h 88"/>
                    <a:gd name="T18" fmla="*/ 2147483646 w 68"/>
                    <a:gd name="T19" fmla="*/ 2147483646 h 88"/>
                    <a:gd name="T20" fmla="*/ 2147483646 w 68"/>
                    <a:gd name="T21" fmla="*/ 2147483646 h 88"/>
                    <a:gd name="T22" fmla="*/ 2147483646 w 68"/>
                    <a:gd name="T23" fmla="*/ 2147483646 h 88"/>
                    <a:gd name="T24" fmla="*/ 2147483646 w 68"/>
                    <a:gd name="T25" fmla="*/ 2147483646 h 88"/>
                    <a:gd name="T26" fmla="*/ 2147483646 w 68"/>
                    <a:gd name="T27" fmla="*/ 2147483646 h 88"/>
                    <a:gd name="T28" fmla="*/ 0 w 68"/>
                    <a:gd name="T29" fmla="*/ 2147483646 h 88"/>
                    <a:gd name="T30" fmla="*/ 2147483646 w 68"/>
                    <a:gd name="T31" fmla="*/ 2147483646 h 88"/>
                    <a:gd name="T32" fmla="*/ 2147483646 w 68"/>
                    <a:gd name="T33" fmla="*/ 2147483646 h 88"/>
                    <a:gd name="T34" fmla="*/ 2147483646 w 68"/>
                    <a:gd name="T35" fmla="*/ 2147483646 h 88"/>
                    <a:gd name="T36" fmla="*/ 2147483646 w 68"/>
                    <a:gd name="T37" fmla="*/ 2147483646 h 88"/>
                    <a:gd name="T38" fmla="*/ 2147483646 w 68"/>
                    <a:gd name="T39" fmla="*/ 2147483646 h 88"/>
                    <a:gd name="T40" fmla="*/ 2147483646 w 68"/>
                    <a:gd name="T41" fmla="*/ 2147483646 h 88"/>
                    <a:gd name="T42" fmla="*/ 2147483646 w 68"/>
                    <a:gd name="T43" fmla="*/ 2147483646 h 88"/>
                    <a:gd name="T44" fmla="*/ 2147483646 w 68"/>
                    <a:gd name="T45" fmla="*/ 2147483646 h 88"/>
                    <a:gd name="T46" fmla="*/ 2147483646 w 68"/>
                    <a:gd name="T47" fmla="*/ 2147483646 h 88"/>
                    <a:gd name="T48" fmla="*/ 2147483646 w 68"/>
                    <a:gd name="T49" fmla="*/ 2147483646 h 88"/>
                    <a:gd name="T50" fmla="*/ 2147483646 w 68"/>
                    <a:gd name="T51" fmla="*/ 2147483646 h 88"/>
                    <a:gd name="T52" fmla="*/ 2147483646 w 68"/>
                    <a:gd name="T53" fmla="*/ 2147483646 h 88"/>
                    <a:gd name="T54" fmla="*/ 2147483646 w 68"/>
                    <a:gd name="T55" fmla="*/ 2147483646 h 88"/>
                    <a:gd name="T56" fmla="*/ 2147483646 w 68"/>
                    <a:gd name="T57" fmla="*/ 2147483646 h 88"/>
                    <a:gd name="T58" fmla="*/ 2147483646 w 68"/>
                    <a:gd name="T59" fmla="*/ 2147483646 h 88"/>
                    <a:gd name="T60" fmla="*/ 2147483646 w 68"/>
                    <a:gd name="T61" fmla="*/ 2147483646 h 88"/>
                    <a:gd name="T62" fmla="*/ 2147483646 w 68"/>
                    <a:gd name="T63" fmla="*/ 2147483646 h 88"/>
                    <a:gd name="T64" fmla="*/ 2147483646 w 68"/>
                    <a:gd name="T65" fmla="*/ 2147483646 h 88"/>
                    <a:gd name="T66" fmla="*/ 2147483646 w 68"/>
                    <a:gd name="T67" fmla="*/ 2147483646 h 88"/>
                    <a:gd name="T68" fmla="*/ 2147483646 w 68"/>
                    <a:gd name="T69" fmla="*/ 2147483646 h 88"/>
                    <a:gd name="T70" fmla="*/ 2147483646 w 68"/>
                    <a:gd name="T71" fmla="*/ 2147483646 h 88"/>
                    <a:gd name="T72" fmla="*/ 2147483646 w 68"/>
                    <a:gd name="T73" fmla="*/ 2147483646 h 88"/>
                    <a:gd name="T74" fmla="*/ 2147483646 w 68"/>
                    <a:gd name="T75" fmla="*/ 2147483646 h 88"/>
                    <a:gd name="T76" fmla="*/ 2147483646 w 68"/>
                    <a:gd name="T77" fmla="*/ 2147483646 h 88"/>
                    <a:gd name="T78" fmla="*/ 2147483646 w 68"/>
                    <a:gd name="T79" fmla="*/ 2147483646 h 88"/>
                    <a:gd name="T80" fmla="*/ 2147483646 w 68"/>
                    <a:gd name="T81" fmla="*/ 2147483646 h 88"/>
                    <a:gd name="T82" fmla="*/ 2147483646 w 68"/>
                    <a:gd name="T83" fmla="*/ 2147483646 h 88"/>
                    <a:gd name="T84" fmla="*/ 2147483646 w 68"/>
                    <a:gd name="T85" fmla="*/ 2147483646 h 88"/>
                    <a:gd name="T86" fmla="*/ 2147483646 w 68"/>
                    <a:gd name="T87" fmla="*/ 2147483646 h 88"/>
                    <a:gd name="T88" fmla="*/ 2147483646 w 68"/>
                    <a:gd name="T89" fmla="*/ 2147483646 h 88"/>
                    <a:gd name="T90" fmla="*/ 2147483646 w 68"/>
                    <a:gd name="T91" fmla="*/ 2147483646 h 88"/>
                    <a:gd name="T92" fmla="*/ 2147483646 w 68"/>
                    <a:gd name="T93" fmla="*/ 2147483646 h 8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0" name="ísḷïďè">
                  <a:extLst>
                    <a:ext uri="{FF2B5EF4-FFF2-40B4-BE49-F238E27FC236}">
                      <a16:creationId xmlns:a16="http://schemas.microsoft.com/office/drawing/2014/main" id="{118AECC1-2033-4D42-AAE6-3DEE2165A3B4}"/>
                    </a:ext>
                  </a:extLst>
                </p:cNvPr>
                <p:cNvSpPr>
                  <a:spLocks/>
                </p:cNvSpPr>
                <p:nvPr/>
              </p:nvSpPr>
              <p:spPr bwMode="auto">
                <a:xfrm>
                  <a:off x="4518026" y="3506788"/>
                  <a:ext cx="53975" cy="71438"/>
                </a:xfrm>
                <a:custGeom>
                  <a:avLst/>
                  <a:gdLst>
                    <a:gd name="T0" fmla="*/ 2147483646 w 16"/>
                    <a:gd name="T1" fmla="*/ 2147483646 h 21"/>
                    <a:gd name="T2" fmla="*/ 2147483646 w 16"/>
                    <a:gd name="T3" fmla="*/ 2147483646 h 21"/>
                    <a:gd name="T4" fmla="*/ 2147483646 w 16"/>
                    <a:gd name="T5" fmla="*/ 2147483646 h 21"/>
                    <a:gd name="T6" fmla="*/ 2147483646 w 16"/>
                    <a:gd name="T7" fmla="*/ 0 h 21"/>
                    <a:gd name="T8" fmla="*/ 2147483646 w 16"/>
                    <a:gd name="T9" fmla="*/ 2147483646 h 21"/>
                    <a:gd name="T10" fmla="*/ 2147483646 w 16"/>
                    <a:gd name="T11" fmla="*/ 2147483646 h 21"/>
                    <a:gd name="T12" fmla="*/ 2147483646 w 16"/>
                    <a:gd name="T13" fmla="*/ 2147483646 h 21"/>
                    <a:gd name="T14" fmla="*/ 2147483646 w 16"/>
                    <a:gd name="T15" fmla="*/ 2147483646 h 21"/>
                    <a:gd name="T16" fmla="*/ 0 w 16"/>
                    <a:gd name="T17" fmla="*/ 2147483646 h 21"/>
                    <a:gd name="T18" fmla="*/ 2147483646 w 16"/>
                    <a:gd name="T19" fmla="*/ 2147483646 h 21"/>
                    <a:gd name="T20" fmla="*/ 2147483646 w 16"/>
                    <a:gd name="T21" fmla="*/ 2147483646 h 21"/>
                    <a:gd name="T22" fmla="*/ 2147483646 w 16"/>
                    <a:gd name="T23" fmla="*/ 2147483646 h 21"/>
                    <a:gd name="T24" fmla="*/ 2147483646 w 16"/>
                    <a:gd name="T25" fmla="*/ 2147483646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1" name="îṧļîḓé">
                  <a:extLst>
                    <a:ext uri="{FF2B5EF4-FFF2-40B4-BE49-F238E27FC236}">
                      <a16:creationId xmlns:a16="http://schemas.microsoft.com/office/drawing/2014/main" id="{262FBAAC-DE58-43B8-8C83-16215C3D4FD6}"/>
                    </a:ext>
                  </a:extLst>
                </p:cNvPr>
                <p:cNvSpPr>
                  <a:spLocks/>
                </p:cNvSpPr>
                <p:nvPr/>
              </p:nvSpPr>
              <p:spPr bwMode="auto">
                <a:xfrm>
                  <a:off x="5319713" y="3133725"/>
                  <a:ext cx="222250" cy="500063"/>
                </a:xfrm>
                <a:custGeom>
                  <a:avLst/>
                  <a:gdLst>
                    <a:gd name="T0" fmla="*/ 2147483646 w 67"/>
                    <a:gd name="T1" fmla="*/ 2147483646 h 150"/>
                    <a:gd name="T2" fmla="*/ 2147483646 w 67"/>
                    <a:gd name="T3" fmla="*/ 2147483646 h 150"/>
                    <a:gd name="T4" fmla="*/ 2147483646 w 67"/>
                    <a:gd name="T5" fmla="*/ 2147483646 h 150"/>
                    <a:gd name="T6" fmla="*/ 2147483646 w 67"/>
                    <a:gd name="T7" fmla="*/ 2147483646 h 150"/>
                    <a:gd name="T8" fmla="*/ 2147483646 w 67"/>
                    <a:gd name="T9" fmla="*/ 2147483646 h 150"/>
                    <a:gd name="T10" fmla="*/ 2147483646 w 67"/>
                    <a:gd name="T11" fmla="*/ 2147483646 h 150"/>
                    <a:gd name="T12" fmla="*/ 2147483646 w 67"/>
                    <a:gd name="T13" fmla="*/ 2147483646 h 150"/>
                    <a:gd name="T14" fmla="*/ 2147483646 w 67"/>
                    <a:gd name="T15" fmla="*/ 2147483646 h 150"/>
                    <a:gd name="T16" fmla="*/ 2147483646 w 67"/>
                    <a:gd name="T17" fmla="*/ 2147483646 h 150"/>
                    <a:gd name="T18" fmla="*/ 2147483646 w 67"/>
                    <a:gd name="T19" fmla="*/ 2147483646 h 150"/>
                    <a:gd name="T20" fmla="*/ 2147483646 w 67"/>
                    <a:gd name="T21" fmla="*/ 2147483646 h 150"/>
                    <a:gd name="T22" fmla="*/ 2147483646 w 67"/>
                    <a:gd name="T23" fmla="*/ 2147483646 h 150"/>
                    <a:gd name="T24" fmla="*/ 2147483646 w 67"/>
                    <a:gd name="T25" fmla="*/ 2147483646 h 150"/>
                    <a:gd name="T26" fmla="*/ 2147483646 w 67"/>
                    <a:gd name="T27" fmla="*/ 2147483646 h 150"/>
                    <a:gd name="T28" fmla="*/ 2147483646 w 67"/>
                    <a:gd name="T29" fmla="*/ 2147483646 h 150"/>
                    <a:gd name="T30" fmla="*/ 2147483646 w 67"/>
                    <a:gd name="T31" fmla="*/ 2147483646 h 150"/>
                    <a:gd name="T32" fmla="*/ 2147483646 w 67"/>
                    <a:gd name="T33" fmla="*/ 2147483646 h 150"/>
                    <a:gd name="T34" fmla="*/ 2147483646 w 67"/>
                    <a:gd name="T35" fmla="*/ 2147483646 h 150"/>
                    <a:gd name="T36" fmla="*/ 2147483646 w 67"/>
                    <a:gd name="T37" fmla="*/ 2147483646 h 150"/>
                    <a:gd name="T38" fmla="*/ 2147483646 w 67"/>
                    <a:gd name="T39" fmla="*/ 2147483646 h 150"/>
                    <a:gd name="T40" fmla="*/ 2147483646 w 67"/>
                    <a:gd name="T41" fmla="*/ 2147483646 h 150"/>
                    <a:gd name="T42" fmla="*/ 2147483646 w 67"/>
                    <a:gd name="T43" fmla="*/ 2147483646 h 150"/>
                    <a:gd name="T44" fmla="*/ 2147483646 w 67"/>
                    <a:gd name="T45" fmla="*/ 2147483646 h 150"/>
                    <a:gd name="T46" fmla="*/ 2147483646 w 67"/>
                    <a:gd name="T47" fmla="*/ 2147483646 h 150"/>
                    <a:gd name="T48" fmla="*/ 2147483646 w 67"/>
                    <a:gd name="T49" fmla="*/ 2147483646 h 150"/>
                    <a:gd name="T50" fmla="*/ 2147483646 w 67"/>
                    <a:gd name="T51" fmla="*/ 2147483646 h 150"/>
                    <a:gd name="T52" fmla="*/ 2147483646 w 67"/>
                    <a:gd name="T53" fmla="*/ 2147483646 h 150"/>
                    <a:gd name="T54" fmla="*/ 2147483646 w 67"/>
                    <a:gd name="T55" fmla="*/ 2147483646 h 150"/>
                    <a:gd name="T56" fmla="*/ 2147483646 w 67"/>
                    <a:gd name="T57" fmla="*/ 2147483646 h 150"/>
                    <a:gd name="T58" fmla="*/ 2147483646 w 67"/>
                    <a:gd name="T59" fmla="*/ 2147483646 h 150"/>
                    <a:gd name="T60" fmla="*/ 2147483646 w 67"/>
                    <a:gd name="T61" fmla="*/ 2147483646 h 150"/>
                    <a:gd name="T62" fmla="*/ 2147483646 w 67"/>
                    <a:gd name="T63" fmla="*/ 2147483646 h 150"/>
                    <a:gd name="T64" fmla="*/ 2147483646 w 67"/>
                    <a:gd name="T65" fmla="*/ 2147483646 h 150"/>
                    <a:gd name="T66" fmla="*/ 2147483646 w 67"/>
                    <a:gd name="T67" fmla="*/ 2147483646 h 150"/>
                    <a:gd name="T68" fmla="*/ 2147483646 w 67"/>
                    <a:gd name="T69" fmla="*/ 2147483646 h 150"/>
                    <a:gd name="T70" fmla="*/ 2147483646 w 67"/>
                    <a:gd name="T71" fmla="*/ 2147483646 h 150"/>
                    <a:gd name="T72" fmla="*/ 2147483646 w 67"/>
                    <a:gd name="T73" fmla="*/ 2147483646 h 150"/>
                    <a:gd name="T74" fmla="*/ 2147483646 w 67"/>
                    <a:gd name="T75" fmla="*/ 2147483646 h 150"/>
                    <a:gd name="T76" fmla="*/ 2147483646 w 67"/>
                    <a:gd name="T77" fmla="*/ 2147483646 h 150"/>
                    <a:gd name="T78" fmla="*/ 2147483646 w 67"/>
                    <a:gd name="T79" fmla="*/ 2147483646 h 150"/>
                    <a:gd name="T80" fmla="*/ 2147483646 w 67"/>
                    <a:gd name="T81" fmla="*/ 2147483646 h 150"/>
                    <a:gd name="T82" fmla="*/ 2147483646 w 67"/>
                    <a:gd name="T83" fmla="*/ 2147483646 h 150"/>
                    <a:gd name="T84" fmla="*/ 2147483646 w 67"/>
                    <a:gd name="T85" fmla="*/ 2147483646 h 150"/>
                    <a:gd name="T86" fmla="*/ 2147483646 w 67"/>
                    <a:gd name="T87" fmla="*/ 2147483646 h 150"/>
                    <a:gd name="T88" fmla="*/ 2147483646 w 67"/>
                    <a:gd name="T89" fmla="*/ 2147483646 h 150"/>
                    <a:gd name="T90" fmla="*/ 2147483646 w 67"/>
                    <a:gd name="T91" fmla="*/ 2147483646 h 150"/>
                    <a:gd name="T92" fmla="*/ 2147483646 w 67"/>
                    <a:gd name="T93" fmla="*/ 2147483646 h 150"/>
                    <a:gd name="T94" fmla="*/ 2147483646 w 67"/>
                    <a:gd name="T95" fmla="*/ 2147483646 h 150"/>
                    <a:gd name="T96" fmla="*/ 2147483646 w 67"/>
                    <a:gd name="T97" fmla="*/ 2147483646 h 150"/>
                    <a:gd name="T98" fmla="*/ 2147483646 w 67"/>
                    <a:gd name="T99" fmla="*/ 2147483646 h 150"/>
                    <a:gd name="T100" fmla="*/ 2147483646 w 67"/>
                    <a:gd name="T101" fmla="*/ 2147483646 h 150"/>
                    <a:gd name="T102" fmla="*/ 2147483646 w 67"/>
                    <a:gd name="T103" fmla="*/ 2147483646 h 1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2" name="iSļïḑé">
                  <a:extLst>
                    <a:ext uri="{FF2B5EF4-FFF2-40B4-BE49-F238E27FC236}">
                      <a16:creationId xmlns:a16="http://schemas.microsoft.com/office/drawing/2014/main" id="{C0C42C95-948C-4887-B89D-FF41AFBAC24B}"/>
                    </a:ext>
                  </a:extLst>
                </p:cNvPr>
                <p:cNvSpPr>
                  <a:spLocks/>
                </p:cNvSpPr>
                <p:nvPr/>
              </p:nvSpPr>
              <p:spPr bwMode="auto">
                <a:xfrm>
                  <a:off x="4422776" y="3106738"/>
                  <a:ext cx="412750" cy="596900"/>
                </a:xfrm>
                <a:custGeom>
                  <a:avLst/>
                  <a:gdLst>
                    <a:gd name="T0" fmla="*/ 2147483646 w 125"/>
                    <a:gd name="T1" fmla="*/ 2147483646 h 179"/>
                    <a:gd name="T2" fmla="*/ 2147483646 w 125"/>
                    <a:gd name="T3" fmla="*/ 2147483646 h 179"/>
                    <a:gd name="T4" fmla="*/ 2147483646 w 125"/>
                    <a:gd name="T5" fmla="*/ 2147483646 h 179"/>
                    <a:gd name="T6" fmla="*/ 2147483646 w 125"/>
                    <a:gd name="T7" fmla="*/ 2147483646 h 179"/>
                    <a:gd name="T8" fmla="*/ 2147483646 w 125"/>
                    <a:gd name="T9" fmla="*/ 2147483646 h 179"/>
                    <a:gd name="T10" fmla="*/ 2147483646 w 125"/>
                    <a:gd name="T11" fmla="*/ 2147483646 h 179"/>
                    <a:gd name="T12" fmla="*/ 2147483646 w 125"/>
                    <a:gd name="T13" fmla="*/ 2147483646 h 179"/>
                    <a:gd name="T14" fmla="*/ 2147483646 w 125"/>
                    <a:gd name="T15" fmla="*/ 2147483646 h 179"/>
                    <a:gd name="T16" fmla="*/ 2147483646 w 125"/>
                    <a:gd name="T17" fmla="*/ 2147483646 h 179"/>
                    <a:gd name="T18" fmla="*/ 2147483646 w 125"/>
                    <a:gd name="T19" fmla="*/ 2147483646 h 179"/>
                    <a:gd name="T20" fmla="*/ 2147483646 w 125"/>
                    <a:gd name="T21" fmla="*/ 2147483646 h 179"/>
                    <a:gd name="T22" fmla="*/ 2147483646 w 125"/>
                    <a:gd name="T23" fmla="*/ 0 h 179"/>
                    <a:gd name="T24" fmla="*/ 2147483646 w 125"/>
                    <a:gd name="T25" fmla="*/ 0 h 179"/>
                    <a:gd name="T26" fmla="*/ 2147483646 w 125"/>
                    <a:gd name="T27" fmla="*/ 2147483646 h 179"/>
                    <a:gd name="T28" fmla="*/ 2147483646 w 125"/>
                    <a:gd name="T29" fmla="*/ 2147483646 h 179"/>
                    <a:gd name="T30" fmla="*/ 2147483646 w 125"/>
                    <a:gd name="T31" fmla="*/ 2147483646 h 179"/>
                    <a:gd name="T32" fmla="*/ 2147483646 w 125"/>
                    <a:gd name="T33" fmla="*/ 2147483646 h 179"/>
                    <a:gd name="T34" fmla="*/ 0 w 125"/>
                    <a:gd name="T35" fmla="*/ 2147483646 h 179"/>
                    <a:gd name="T36" fmla="*/ 2147483646 w 125"/>
                    <a:gd name="T37" fmla="*/ 2147483646 h 179"/>
                    <a:gd name="T38" fmla="*/ 2147483646 w 125"/>
                    <a:gd name="T39" fmla="*/ 2147483646 h 179"/>
                    <a:gd name="T40" fmla="*/ 2147483646 w 125"/>
                    <a:gd name="T41" fmla="*/ 2147483646 h 179"/>
                    <a:gd name="T42" fmla="*/ 2147483646 w 125"/>
                    <a:gd name="T43" fmla="*/ 2147483646 h 179"/>
                    <a:gd name="T44" fmla="*/ 2147483646 w 125"/>
                    <a:gd name="T45" fmla="*/ 2147483646 h 179"/>
                    <a:gd name="T46" fmla="*/ 2147483646 w 125"/>
                    <a:gd name="T47" fmla="*/ 2147483646 h 179"/>
                    <a:gd name="T48" fmla="*/ 2147483646 w 125"/>
                    <a:gd name="T49" fmla="*/ 2147483646 h 179"/>
                    <a:gd name="T50" fmla="*/ 2147483646 w 125"/>
                    <a:gd name="T51" fmla="*/ 2147483646 h 179"/>
                    <a:gd name="T52" fmla="*/ 2147483646 w 125"/>
                    <a:gd name="T53" fmla="*/ 2147483646 h 179"/>
                    <a:gd name="T54" fmla="*/ 2147483646 w 125"/>
                    <a:gd name="T55" fmla="*/ 2147483646 h 179"/>
                    <a:gd name="T56" fmla="*/ 2147483646 w 125"/>
                    <a:gd name="T57" fmla="*/ 2147483646 h 179"/>
                    <a:gd name="T58" fmla="*/ 2147483646 w 125"/>
                    <a:gd name="T59" fmla="*/ 2147483646 h 179"/>
                    <a:gd name="T60" fmla="*/ 2147483646 w 125"/>
                    <a:gd name="T61" fmla="*/ 2147483646 h 179"/>
                    <a:gd name="T62" fmla="*/ 2147483646 w 125"/>
                    <a:gd name="T63" fmla="*/ 2147483646 h 179"/>
                    <a:gd name="T64" fmla="*/ 2147483646 w 125"/>
                    <a:gd name="T65" fmla="*/ 2147483646 h 179"/>
                    <a:gd name="T66" fmla="*/ 2147483646 w 125"/>
                    <a:gd name="T67" fmla="*/ 2147483646 h 179"/>
                    <a:gd name="T68" fmla="*/ 2147483646 w 125"/>
                    <a:gd name="T69" fmla="*/ 2147483646 h 179"/>
                    <a:gd name="T70" fmla="*/ 2147483646 w 125"/>
                    <a:gd name="T71" fmla="*/ 2147483646 h 179"/>
                    <a:gd name="T72" fmla="*/ 2147483646 w 125"/>
                    <a:gd name="T73" fmla="*/ 2147483646 h 179"/>
                    <a:gd name="T74" fmla="*/ 2147483646 w 125"/>
                    <a:gd name="T75" fmla="*/ 2147483646 h 179"/>
                    <a:gd name="T76" fmla="*/ 2147483646 w 125"/>
                    <a:gd name="T77" fmla="*/ 2147483646 h 179"/>
                    <a:gd name="T78" fmla="*/ 2147483646 w 125"/>
                    <a:gd name="T79" fmla="*/ 2147483646 h 179"/>
                    <a:gd name="T80" fmla="*/ 2147483646 w 125"/>
                    <a:gd name="T81" fmla="*/ 2147483646 h 179"/>
                    <a:gd name="T82" fmla="*/ 2147483646 w 125"/>
                    <a:gd name="T83" fmla="*/ 2147483646 h 179"/>
                    <a:gd name="T84" fmla="*/ 2147483646 w 125"/>
                    <a:gd name="T85" fmla="*/ 2147483646 h 179"/>
                    <a:gd name="T86" fmla="*/ 2147483646 w 125"/>
                    <a:gd name="T87" fmla="*/ 2147483646 h 179"/>
                    <a:gd name="T88" fmla="*/ 2147483646 w 125"/>
                    <a:gd name="T89" fmla="*/ 2147483646 h 179"/>
                    <a:gd name="T90" fmla="*/ 2147483646 w 125"/>
                    <a:gd name="T91" fmla="*/ 2147483646 h 179"/>
                    <a:gd name="T92" fmla="*/ 2147483646 w 125"/>
                    <a:gd name="T93" fmla="*/ 2147483646 h 179"/>
                    <a:gd name="T94" fmla="*/ 2147483646 w 125"/>
                    <a:gd name="T95" fmla="*/ 2147483646 h 179"/>
                    <a:gd name="T96" fmla="*/ 2147483646 w 125"/>
                    <a:gd name="T97" fmla="*/ 2147483646 h 179"/>
                    <a:gd name="T98" fmla="*/ 2147483646 w 125"/>
                    <a:gd name="T99" fmla="*/ 2147483646 h 179"/>
                    <a:gd name="T100" fmla="*/ 2147483646 w 125"/>
                    <a:gd name="T101" fmla="*/ 2147483646 h 17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3" name="íšlïďè">
                  <a:extLst>
                    <a:ext uri="{FF2B5EF4-FFF2-40B4-BE49-F238E27FC236}">
                      <a16:creationId xmlns:a16="http://schemas.microsoft.com/office/drawing/2014/main" id="{CFCBA08E-6EB2-44C1-9A7F-AE2122A3EADF}"/>
                    </a:ext>
                  </a:extLst>
                </p:cNvPr>
                <p:cNvSpPr>
                  <a:spLocks/>
                </p:cNvSpPr>
                <p:nvPr/>
              </p:nvSpPr>
              <p:spPr bwMode="auto">
                <a:xfrm>
                  <a:off x="5478463" y="3581400"/>
                  <a:ext cx="46038" cy="76200"/>
                </a:xfrm>
                <a:custGeom>
                  <a:avLst/>
                  <a:gdLst>
                    <a:gd name="T0" fmla="*/ 2147483646 w 14"/>
                    <a:gd name="T1" fmla="*/ 2147483646 h 23"/>
                    <a:gd name="T2" fmla="*/ 2147483646 w 14"/>
                    <a:gd name="T3" fmla="*/ 2147483646 h 23"/>
                    <a:gd name="T4" fmla="*/ 2147483646 w 14"/>
                    <a:gd name="T5" fmla="*/ 0 h 23"/>
                    <a:gd name="T6" fmla="*/ 0 w 14"/>
                    <a:gd name="T7" fmla="*/ 2147483646 h 23"/>
                    <a:gd name="T8" fmla="*/ 2147483646 w 14"/>
                    <a:gd name="T9" fmla="*/ 2147483646 h 23"/>
                    <a:gd name="T10" fmla="*/ 2147483646 w 14"/>
                    <a:gd name="T11" fmla="*/ 2147483646 h 23"/>
                    <a:gd name="T12" fmla="*/ 2147483646 w 14"/>
                    <a:gd name="T13" fmla="*/ 2147483646 h 23"/>
                    <a:gd name="T14" fmla="*/ 2147483646 w 14"/>
                    <a:gd name="T15" fmla="*/ 2147483646 h 23"/>
                    <a:gd name="T16" fmla="*/ 2147483646 w 14"/>
                    <a:gd name="T17" fmla="*/ 2147483646 h 23"/>
                    <a:gd name="T18" fmla="*/ 2147483646 w 14"/>
                    <a:gd name="T19" fmla="*/ 2147483646 h 23"/>
                    <a:gd name="T20" fmla="*/ 2147483646 w 14"/>
                    <a:gd name="T21" fmla="*/ 2147483646 h 23"/>
                    <a:gd name="T22" fmla="*/ 2147483646 w 14"/>
                    <a:gd name="T23" fmla="*/ 2147483646 h 23"/>
                    <a:gd name="T24" fmla="*/ 2147483646 w 14"/>
                    <a:gd name="T25" fmla="*/ 2147483646 h 23"/>
                    <a:gd name="T26" fmla="*/ 2147483646 w 14"/>
                    <a:gd name="T27" fmla="*/ 2147483646 h 2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4" name="işḷîḑe">
                  <a:extLst>
                    <a:ext uri="{FF2B5EF4-FFF2-40B4-BE49-F238E27FC236}">
                      <a16:creationId xmlns:a16="http://schemas.microsoft.com/office/drawing/2014/main" id="{02C1A257-E167-436B-8DB0-7F45DD8D36BD}"/>
                    </a:ext>
                  </a:extLst>
                </p:cNvPr>
                <p:cNvSpPr>
                  <a:spLocks/>
                </p:cNvSpPr>
                <p:nvPr/>
              </p:nvSpPr>
              <p:spPr bwMode="auto">
                <a:xfrm>
                  <a:off x="6310313" y="3136900"/>
                  <a:ext cx="406400" cy="554038"/>
                </a:xfrm>
                <a:custGeom>
                  <a:avLst/>
                  <a:gdLst>
                    <a:gd name="T0" fmla="*/ 2147483646 w 123"/>
                    <a:gd name="T1" fmla="*/ 2147483646 h 166"/>
                    <a:gd name="T2" fmla="*/ 2147483646 w 123"/>
                    <a:gd name="T3" fmla="*/ 0 h 166"/>
                    <a:gd name="T4" fmla="*/ 2147483646 w 123"/>
                    <a:gd name="T5" fmla="*/ 2147483646 h 166"/>
                    <a:gd name="T6" fmla="*/ 2147483646 w 123"/>
                    <a:gd name="T7" fmla="*/ 2147483646 h 166"/>
                    <a:gd name="T8" fmla="*/ 2147483646 w 123"/>
                    <a:gd name="T9" fmla="*/ 2147483646 h 166"/>
                    <a:gd name="T10" fmla="*/ 2147483646 w 123"/>
                    <a:gd name="T11" fmla="*/ 2147483646 h 166"/>
                    <a:gd name="T12" fmla="*/ 2147483646 w 123"/>
                    <a:gd name="T13" fmla="*/ 2147483646 h 166"/>
                    <a:gd name="T14" fmla="*/ 2147483646 w 123"/>
                    <a:gd name="T15" fmla="*/ 2147483646 h 166"/>
                    <a:gd name="T16" fmla="*/ 2147483646 w 123"/>
                    <a:gd name="T17" fmla="*/ 2147483646 h 166"/>
                    <a:gd name="T18" fmla="*/ 2147483646 w 123"/>
                    <a:gd name="T19" fmla="*/ 2147483646 h 166"/>
                    <a:gd name="T20" fmla="*/ 2147483646 w 123"/>
                    <a:gd name="T21" fmla="*/ 2147483646 h 166"/>
                    <a:gd name="T22" fmla="*/ 2147483646 w 123"/>
                    <a:gd name="T23" fmla="*/ 2147483646 h 166"/>
                    <a:gd name="T24" fmla="*/ 2147483646 w 123"/>
                    <a:gd name="T25" fmla="*/ 2147483646 h 166"/>
                    <a:gd name="T26" fmla="*/ 2147483646 w 123"/>
                    <a:gd name="T27" fmla="*/ 2147483646 h 166"/>
                    <a:gd name="T28" fmla="*/ 2147483646 w 123"/>
                    <a:gd name="T29" fmla="*/ 2147483646 h 166"/>
                    <a:gd name="T30" fmla="*/ 2147483646 w 123"/>
                    <a:gd name="T31" fmla="*/ 2147483646 h 166"/>
                    <a:gd name="T32" fmla="*/ 2147483646 w 123"/>
                    <a:gd name="T33" fmla="*/ 2147483646 h 166"/>
                    <a:gd name="T34" fmla="*/ 2147483646 w 123"/>
                    <a:gd name="T35" fmla="*/ 2147483646 h 166"/>
                    <a:gd name="T36" fmla="*/ 2147483646 w 123"/>
                    <a:gd name="T37" fmla="*/ 2147483646 h 166"/>
                    <a:gd name="T38" fmla="*/ 2147483646 w 123"/>
                    <a:gd name="T39" fmla="*/ 2147483646 h 166"/>
                    <a:gd name="T40" fmla="*/ 2147483646 w 123"/>
                    <a:gd name="T41" fmla="*/ 2147483646 h 166"/>
                    <a:gd name="T42" fmla="*/ 2147483646 w 123"/>
                    <a:gd name="T43" fmla="*/ 2147483646 h 166"/>
                    <a:gd name="T44" fmla="*/ 2147483646 w 123"/>
                    <a:gd name="T45" fmla="*/ 2147483646 h 166"/>
                    <a:gd name="T46" fmla="*/ 2147483646 w 123"/>
                    <a:gd name="T47" fmla="*/ 2147483646 h 166"/>
                    <a:gd name="T48" fmla="*/ 2147483646 w 123"/>
                    <a:gd name="T49" fmla="*/ 2147483646 h 166"/>
                    <a:gd name="T50" fmla="*/ 2147483646 w 123"/>
                    <a:gd name="T51" fmla="*/ 2147483646 h 166"/>
                    <a:gd name="T52" fmla="*/ 2147483646 w 123"/>
                    <a:gd name="T53" fmla="*/ 2147483646 h 166"/>
                    <a:gd name="T54" fmla="*/ 2147483646 w 123"/>
                    <a:gd name="T55" fmla="*/ 2147483646 h 166"/>
                    <a:gd name="T56" fmla="*/ 2147483646 w 123"/>
                    <a:gd name="T57" fmla="*/ 2147483646 h 166"/>
                    <a:gd name="T58" fmla="*/ 2147483646 w 123"/>
                    <a:gd name="T59" fmla="*/ 2147483646 h 166"/>
                    <a:gd name="T60" fmla="*/ 2147483646 w 123"/>
                    <a:gd name="T61" fmla="*/ 2147483646 h 166"/>
                    <a:gd name="T62" fmla="*/ 2147483646 w 123"/>
                    <a:gd name="T63" fmla="*/ 2147483646 h 166"/>
                    <a:gd name="T64" fmla="*/ 2147483646 w 123"/>
                    <a:gd name="T65" fmla="*/ 2147483646 h 166"/>
                    <a:gd name="T66" fmla="*/ 2147483646 w 123"/>
                    <a:gd name="T67" fmla="*/ 2147483646 h 166"/>
                    <a:gd name="T68" fmla="*/ 2147483646 w 123"/>
                    <a:gd name="T69" fmla="*/ 2147483646 h 166"/>
                    <a:gd name="T70" fmla="*/ 2147483646 w 123"/>
                    <a:gd name="T71" fmla="*/ 2147483646 h 166"/>
                    <a:gd name="T72" fmla="*/ 2147483646 w 123"/>
                    <a:gd name="T73" fmla="*/ 2147483646 h 166"/>
                    <a:gd name="T74" fmla="*/ 2147483646 w 123"/>
                    <a:gd name="T75" fmla="*/ 2147483646 h 166"/>
                    <a:gd name="T76" fmla="*/ 2147483646 w 123"/>
                    <a:gd name="T77" fmla="*/ 2147483646 h 166"/>
                    <a:gd name="T78" fmla="*/ 2147483646 w 123"/>
                    <a:gd name="T79" fmla="*/ 2147483646 h 166"/>
                    <a:gd name="T80" fmla="*/ 2147483646 w 123"/>
                    <a:gd name="T81" fmla="*/ 2147483646 h 166"/>
                    <a:gd name="T82" fmla="*/ 2147483646 w 123"/>
                    <a:gd name="T83" fmla="*/ 2147483646 h 166"/>
                    <a:gd name="T84" fmla="*/ 2147483646 w 123"/>
                    <a:gd name="T85" fmla="*/ 2147483646 h 166"/>
                    <a:gd name="T86" fmla="*/ 2147483646 w 123"/>
                    <a:gd name="T87" fmla="*/ 2147483646 h 166"/>
                    <a:gd name="T88" fmla="*/ 2147483646 w 123"/>
                    <a:gd name="T89" fmla="*/ 2147483646 h 166"/>
                    <a:gd name="T90" fmla="*/ 2147483646 w 123"/>
                    <a:gd name="T91" fmla="*/ 2147483646 h 166"/>
                    <a:gd name="T92" fmla="*/ 2147483646 w 123"/>
                    <a:gd name="T93" fmla="*/ 2147483646 h 166"/>
                    <a:gd name="T94" fmla="*/ 2147483646 w 123"/>
                    <a:gd name="T95" fmla="*/ 2147483646 h 166"/>
                    <a:gd name="T96" fmla="*/ 2147483646 w 123"/>
                    <a:gd name="T97" fmla="*/ 2147483646 h 166"/>
                    <a:gd name="T98" fmla="*/ 2147483646 w 123"/>
                    <a:gd name="T99" fmla="*/ 2147483646 h 166"/>
                    <a:gd name="T100" fmla="*/ 2147483646 w 123"/>
                    <a:gd name="T101" fmla="*/ 2147483646 h 166"/>
                    <a:gd name="T102" fmla="*/ 2147483646 w 123"/>
                    <a:gd name="T103" fmla="*/ 2147483646 h 166"/>
                    <a:gd name="T104" fmla="*/ 2147483646 w 123"/>
                    <a:gd name="T105" fmla="*/ 2147483646 h 166"/>
                    <a:gd name="T106" fmla="*/ 2147483646 w 123"/>
                    <a:gd name="T107" fmla="*/ 2147483646 h 166"/>
                    <a:gd name="T108" fmla="*/ 2147483646 w 123"/>
                    <a:gd name="T109" fmla="*/ 2147483646 h 166"/>
                    <a:gd name="T110" fmla="*/ 2147483646 w 123"/>
                    <a:gd name="T111" fmla="*/ 2147483646 h 166"/>
                    <a:gd name="T112" fmla="*/ 2147483646 w 123"/>
                    <a:gd name="T113" fmla="*/ 2147483646 h 166"/>
                    <a:gd name="T114" fmla="*/ 2147483646 w 123"/>
                    <a:gd name="T115" fmla="*/ 2147483646 h 166"/>
                    <a:gd name="T116" fmla="*/ 2147483646 w 123"/>
                    <a:gd name="T117" fmla="*/ 2147483646 h 166"/>
                    <a:gd name="T118" fmla="*/ 2147483646 w 123"/>
                    <a:gd name="T119" fmla="*/ 2147483646 h 166"/>
                    <a:gd name="T120" fmla="*/ 2147483646 w 123"/>
                    <a:gd name="T121" fmla="*/ 2147483646 h 16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5" name="íṥḻiďê">
                  <a:extLst>
                    <a:ext uri="{FF2B5EF4-FFF2-40B4-BE49-F238E27FC236}">
                      <a16:creationId xmlns:a16="http://schemas.microsoft.com/office/drawing/2014/main" id="{CC538D8F-B4B0-4756-8B7E-234EC2A28D45}"/>
                    </a:ext>
                  </a:extLst>
                </p:cNvPr>
                <p:cNvSpPr>
                  <a:spLocks/>
                </p:cNvSpPr>
                <p:nvPr/>
              </p:nvSpPr>
              <p:spPr bwMode="auto">
                <a:xfrm>
                  <a:off x="5159376" y="3357563"/>
                  <a:ext cx="117475" cy="366713"/>
                </a:xfrm>
                <a:custGeom>
                  <a:avLst/>
                  <a:gdLst>
                    <a:gd name="T0" fmla="*/ 2147483646 w 36"/>
                    <a:gd name="T1" fmla="*/ 2147483646 h 110"/>
                    <a:gd name="T2" fmla="*/ 2147483646 w 36"/>
                    <a:gd name="T3" fmla="*/ 2147483646 h 110"/>
                    <a:gd name="T4" fmla="*/ 2147483646 w 36"/>
                    <a:gd name="T5" fmla="*/ 2147483646 h 110"/>
                    <a:gd name="T6" fmla="*/ 2147483646 w 36"/>
                    <a:gd name="T7" fmla="*/ 0 h 110"/>
                    <a:gd name="T8" fmla="*/ 2147483646 w 36"/>
                    <a:gd name="T9" fmla="*/ 2147483646 h 110"/>
                    <a:gd name="T10" fmla="*/ 2147483646 w 36"/>
                    <a:gd name="T11" fmla="*/ 2147483646 h 110"/>
                    <a:gd name="T12" fmla="*/ 2147483646 w 36"/>
                    <a:gd name="T13" fmla="*/ 2147483646 h 110"/>
                    <a:gd name="T14" fmla="*/ 2147483646 w 36"/>
                    <a:gd name="T15" fmla="*/ 2147483646 h 110"/>
                    <a:gd name="T16" fmla="*/ 2147483646 w 36"/>
                    <a:gd name="T17" fmla="*/ 2147483646 h 110"/>
                    <a:gd name="T18" fmla="*/ 0 w 36"/>
                    <a:gd name="T19" fmla="*/ 2147483646 h 110"/>
                    <a:gd name="T20" fmla="*/ 0 w 36"/>
                    <a:gd name="T21" fmla="*/ 2147483646 h 110"/>
                    <a:gd name="T22" fmla="*/ 0 w 36"/>
                    <a:gd name="T23" fmla="*/ 2147483646 h 110"/>
                    <a:gd name="T24" fmla="*/ 2147483646 w 36"/>
                    <a:gd name="T25" fmla="*/ 2147483646 h 110"/>
                    <a:gd name="T26" fmla="*/ 2147483646 w 36"/>
                    <a:gd name="T27" fmla="*/ 2147483646 h 110"/>
                    <a:gd name="T28" fmla="*/ 2147483646 w 36"/>
                    <a:gd name="T29" fmla="*/ 2147483646 h 110"/>
                    <a:gd name="T30" fmla="*/ 2147483646 w 36"/>
                    <a:gd name="T31" fmla="*/ 2147483646 h 110"/>
                    <a:gd name="T32" fmla="*/ 2147483646 w 36"/>
                    <a:gd name="T33" fmla="*/ 2147483646 h 110"/>
                    <a:gd name="T34" fmla="*/ 2147483646 w 36"/>
                    <a:gd name="T35" fmla="*/ 2147483646 h 110"/>
                    <a:gd name="T36" fmla="*/ 2147483646 w 36"/>
                    <a:gd name="T37" fmla="*/ 2147483646 h 110"/>
                    <a:gd name="T38" fmla="*/ 2147483646 w 36"/>
                    <a:gd name="T39" fmla="*/ 2147483646 h 110"/>
                    <a:gd name="T40" fmla="*/ 2147483646 w 36"/>
                    <a:gd name="T41" fmla="*/ 2147483646 h 110"/>
                    <a:gd name="T42" fmla="*/ 2147483646 w 36"/>
                    <a:gd name="T43" fmla="*/ 2147483646 h 110"/>
                    <a:gd name="T44" fmla="*/ 2147483646 w 36"/>
                    <a:gd name="T45" fmla="*/ 2147483646 h 110"/>
                    <a:gd name="T46" fmla="*/ 2147483646 w 36"/>
                    <a:gd name="T47" fmla="*/ 2147483646 h 110"/>
                    <a:gd name="T48" fmla="*/ 2147483646 w 36"/>
                    <a:gd name="T49" fmla="*/ 2147483646 h 110"/>
                    <a:gd name="T50" fmla="*/ 2147483646 w 36"/>
                    <a:gd name="T51" fmla="*/ 2147483646 h 1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9" name="ïšľîḍê">
                <a:extLst>
                  <a:ext uri="{FF2B5EF4-FFF2-40B4-BE49-F238E27FC236}">
                    <a16:creationId xmlns:a16="http://schemas.microsoft.com/office/drawing/2014/main" id="{A7A93BA6-DD2D-4F05-8CC6-501BB2883326}"/>
                  </a:ext>
                </a:extLst>
              </p:cNvPr>
              <p:cNvGrpSpPr>
                <a:grpSpLocks/>
              </p:cNvGrpSpPr>
              <p:nvPr/>
            </p:nvGrpSpPr>
            <p:grpSpPr bwMode="auto">
              <a:xfrm>
                <a:off x="4412452" y="3781425"/>
                <a:ext cx="2312689" cy="166461"/>
                <a:chOff x="6986588" y="3521075"/>
                <a:chExt cx="1654176" cy="119063"/>
              </a:xfrm>
            </p:grpSpPr>
            <p:sp>
              <p:nvSpPr>
                <p:cNvPr id="10" name="îṩľîḑê">
                  <a:extLst>
                    <a:ext uri="{FF2B5EF4-FFF2-40B4-BE49-F238E27FC236}">
                      <a16:creationId xmlns:a16="http://schemas.microsoft.com/office/drawing/2014/main" id="{5DC4B8E3-EAED-4AF9-949A-5C4ACFE7FFAA}"/>
                    </a:ext>
                  </a:extLst>
                </p:cNvPr>
                <p:cNvSpPr>
                  <a:spLocks/>
                </p:cNvSpPr>
                <p:nvPr/>
              </p:nvSpPr>
              <p:spPr bwMode="auto">
                <a:xfrm>
                  <a:off x="6986588" y="3521075"/>
                  <a:ext cx="155575" cy="119063"/>
                </a:xfrm>
                <a:custGeom>
                  <a:avLst/>
                  <a:gdLst>
                    <a:gd name="T0" fmla="*/ 2147483646 w 98"/>
                    <a:gd name="T1" fmla="*/ 0 h 75"/>
                    <a:gd name="T2" fmla="*/ 2147483646 w 98"/>
                    <a:gd name="T3" fmla="*/ 2147483646 h 75"/>
                    <a:gd name="T4" fmla="*/ 2147483646 w 98"/>
                    <a:gd name="T5" fmla="*/ 0 h 75"/>
                    <a:gd name="T6" fmla="*/ 2147483646 w 98"/>
                    <a:gd name="T7" fmla="*/ 0 h 75"/>
                    <a:gd name="T8" fmla="*/ 2147483646 w 98"/>
                    <a:gd name="T9" fmla="*/ 2147483646 h 75"/>
                    <a:gd name="T10" fmla="*/ 2147483646 w 98"/>
                    <a:gd name="T11" fmla="*/ 0 h 75"/>
                    <a:gd name="T12" fmla="*/ 0 w 98"/>
                    <a:gd name="T13" fmla="*/ 0 h 75"/>
                    <a:gd name="T14" fmla="*/ 2147483646 w 98"/>
                    <a:gd name="T15" fmla="*/ 2147483646 h 75"/>
                    <a:gd name="T16" fmla="*/ 2147483646 w 98"/>
                    <a:gd name="T17" fmla="*/ 2147483646 h 75"/>
                    <a:gd name="T18" fmla="*/ 2147483646 w 98"/>
                    <a:gd name="T19" fmla="*/ 2147483646 h 75"/>
                    <a:gd name="T20" fmla="*/ 2147483646 w 98"/>
                    <a:gd name="T21" fmla="*/ 2147483646 h 75"/>
                    <a:gd name="T22" fmla="*/ 2147483646 w 98"/>
                    <a:gd name="T23" fmla="*/ 2147483646 h 75"/>
                    <a:gd name="T24" fmla="*/ 2147483646 w 98"/>
                    <a:gd name="T25" fmla="*/ 0 h 75"/>
                    <a:gd name="T26" fmla="*/ 2147483646 w 98"/>
                    <a:gd name="T27" fmla="*/ 0 h 7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1" name="îṩḷîde">
                  <a:extLst>
                    <a:ext uri="{FF2B5EF4-FFF2-40B4-BE49-F238E27FC236}">
                      <a16:creationId xmlns:a16="http://schemas.microsoft.com/office/drawing/2014/main" id="{8F018A94-BFD0-465A-9E76-92B38027E80A}"/>
                    </a:ext>
                  </a:extLst>
                </p:cNvPr>
                <p:cNvSpPr>
                  <a:spLocks/>
                </p:cNvSpPr>
                <p:nvPr/>
              </p:nvSpPr>
              <p:spPr bwMode="auto">
                <a:xfrm>
                  <a:off x="7135813" y="3521075"/>
                  <a:ext cx="112713" cy="119063"/>
                </a:xfrm>
                <a:custGeom>
                  <a:avLst/>
                  <a:gdLst>
                    <a:gd name="T0" fmla="*/ 2147483646 w 34"/>
                    <a:gd name="T1" fmla="*/ 2147483646 h 36"/>
                    <a:gd name="T2" fmla="*/ 2147483646 w 34"/>
                    <a:gd name="T3" fmla="*/ 2147483646 h 36"/>
                    <a:gd name="T4" fmla="*/ 2147483646 w 34"/>
                    <a:gd name="T5" fmla="*/ 2147483646 h 36"/>
                    <a:gd name="T6" fmla="*/ 2147483646 w 34"/>
                    <a:gd name="T7" fmla="*/ 2147483646 h 36"/>
                    <a:gd name="T8" fmla="*/ 2147483646 w 34"/>
                    <a:gd name="T9" fmla="*/ 2147483646 h 36"/>
                    <a:gd name="T10" fmla="*/ 2147483646 w 34"/>
                    <a:gd name="T11" fmla="*/ 2147483646 h 36"/>
                    <a:gd name="T12" fmla="*/ 2147483646 w 34"/>
                    <a:gd name="T13" fmla="*/ 2147483646 h 36"/>
                    <a:gd name="T14" fmla="*/ 2147483646 w 34"/>
                    <a:gd name="T15" fmla="*/ 2147483646 h 36"/>
                    <a:gd name="T16" fmla="*/ 2147483646 w 34"/>
                    <a:gd name="T17" fmla="*/ 0 h 36"/>
                    <a:gd name="T18" fmla="*/ 2147483646 w 34"/>
                    <a:gd name="T19" fmla="*/ 0 h 36"/>
                    <a:gd name="T20" fmla="*/ 2147483646 w 34"/>
                    <a:gd name="T21" fmla="*/ 2147483646 h 36"/>
                    <a:gd name="T22" fmla="*/ 0 w 34"/>
                    <a:gd name="T23" fmla="*/ 2147483646 h 36"/>
                    <a:gd name="T24" fmla="*/ 0 w 34"/>
                    <a:gd name="T25" fmla="*/ 2147483646 h 36"/>
                    <a:gd name="T26" fmla="*/ 2147483646 w 34"/>
                    <a:gd name="T27" fmla="*/ 2147483646 h 36"/>
                    <a:gd name="T28" fmla="*/ 2147483646 w 34"/>
                    <a:gd name="T29" fmla="*/ 2147483646 h 36"/>
                    <a:gd name="T30" fmla="*/ 2147483646 w 34"/>
                    <a:gd name="T31" fmla="*/ 2147483646 h 36"/>
                    <a:gd name="T32" fmla="*/ 2147483646 w 34"/>
                    <a:gd name="T33" fmla="*/ 2147483646 h 36"/>
                    <a:gd name="T34" fmla="*/ 2147483646 w 34"/>
                    <a:gd name="T35" fmla="*/ 2147483646 h 36"/>
                    <a:gd name="T36" fmla="*/ 2147483646 w 34"/>
                    <a:gd name="T37" fmla="*/ 0 h 36"/>
                    <a:gd name="T38" fmla="*/ 2147483646 w 34"/>
                    <a:gd name="T39" fmla="*/ 0 h 36"/>
                    <a:gd name="T40" fmla="*/ 2147483646 w 34"/>
                    <a:gd name="T41" fmla="*/ 2147483646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2" name="îṣḻîḑê">
                  <a:extLst>
                    <a:ext uri="{FF2B5EF4-FFF2-40B4-BE49-F238E27FC236}">
                      <a16:creationId xmlns:a16="http://schemas.microsoft.com/office/drawing/2014/main" id="{0B3EC53F-1046-4593-BE4A-C89C91D79F86}"/>
                    </a:ext>
                  </a:extLst>
                </p:cNvPr>
                <p:cNvSpPr>
                  <a:spLocks/>
                </p:cNvSpPr>
                <p:nvPr/>
              </p:nvSpPr>
              <p:spPr bwMode="auto">
                <a:xfrm>
                  <a:off x="7248526" y="3521075"/>
                  <a:ext cx="114300" cy="119063"/>
                </a:xfrm>
                <a:custGeom>
                  <a:avLst/>
                  <a:gdLst>
                    <a:gd name="T0" fmla="*/ 2147483646 w 72"/>
                    <a:gd name="T1" fmla="*/ 0 h 75"/>
                    <a:gd name="T2" fmla="*/ 2147483646 w 72"/>
                    <a:gd name="T3" fmla="*/ 2147483646 h 75"/>
                    <a:gd name="T4" fmla="*/ 2147483646 w 72"/>
                    <a:gd name="T5" fmla="*/ 2147483646 h 75"/>
                    <a:gd name="T6" fmla="*/ 2147483646 w 72"/>
                    <a:gd name="T7" fmla="*/ 0 h 75"/>
                    <a:gd name="T8" fmla="*/ 2147483646 w 72"/>
                    <a:gd name="T9" fmla="*/ 0 h 75"/>
                    <a:gd name="T10" fmla="*/ 0 w 72"/>
                    <a:gd name="T11" fmla="*/ 2147483646 h 75"/>
                    <a:gd name="T12" fmla="*/ 2147483646 w 72"/>
                    <a:gd name="T13" fmla="*/ 2147483646 h 75"/>
                    <a:gd name="T14" fmla="*/ 2147483646 w 72"/>
                    <a:gd name="T15" fmla="*/ 2147483646 h 75"/>
                    <a:gd name="T16" fmla="*/ 2147483646 w 72"/>
                    <a:gd name="T17" fmla="*/ 2147483646 h 75"/>
                    <a:gd name="T18" fmla="*/ 2147483646 w 72"/>
                    <a:gd name="T19" fmla="*/ 2147483646 h 75"/>
                    <a:gd name="T20" fmla="*/ 2147483646 w 72"/>
                    <a:gd name="T21" fmla="*/ 2147483646 h 75"/>
                    <a:gd name="T22" fmla="*/ 2147483646 w 72"/>
                    <a:gd name="T23" fmla="*/ 0 h 75"/>
                    <a:gd name="T24" fmla="*/ 2147483646 w 72"/>
                    <a:gd name="T25" fmla="*/ 0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3" name="ïṥlíḑê">
                  <a:extLst>
                    <a:ext uri="{FF2B5EF4-FFF2-40B4-BE49-F238E27FC236}">
                      <a16:creationId xmlns:a16="http://schemas.microsoft.com/office/drawing/2014/main" id="{1773375F-D35A-4E97-9227-9EF364BDBC08}"/>
                    </a:ext>
                  </a:extLst>
                </p:cNvPr>
                <p:cNvSpPr>
                  <a:spLocks/>
                </p:cNvSpPr>
                <p:nvPr/>
              </p:nvSpPr>
              <p:spPr bwMode="auto">
                <a:xfrm>
                  <a:off x="7356476" y="3521075"/>
                  <a:ext cx="112713" cy="119063"/>
                </a:xfrm>
                <a:custGeom>
                  <a:avLst/>
                  <a:gdLst>
                    <a:gd name="T0" fmla="*/ 2147483646 w 71"/>
                    <a:gd name="T1" fmla="*/ 0 h 75"/>
                    <a:gd name="T2" fmla="*/ 0 w 71"/>
                    <a:gd name="T3" fmla="*/ 2147483646 h 75"/>
                    <a:gd name="T4" fmla="*/ 2147483646 w 71"/>
                    <a:gd name="T5" fmla="*/ 2147483646 h 75"/>
                    <a:gd name="T6" fmla="*/ 2147483646 w 71"/>
                    <a:gd name="T7" fmla="*/ 2147483646 h 75"/>
                    <a:gd name="T8" fmla="*/ 2147483646 w 71"/>
                    <a:gd name="T9" fmla="*/ 2147483646 h 75"/>
                    <a:gd name="T10" fmla="*/ 2147483646 w 71"/>
                    <a:gd name="T11" fmla="*/ 2147483646 h 75"/>
                    <a:gd name="T12" fmla="*/ 2147483646 w 71"/>
                    <a:gd name="T13" fmla="*/ 2147483646 h 75"/>
                    <a:gd name="T14" fmla="*/ 2147483646 w 71"/>
                    <a:gd name="T15" fmla="*/ 0 h 75"/>
                    <a:gd name="T16" fmla="*/ 2147483646 w 71"/>
                    <a:gd name="T17" fmla="*/ 0 h 75"/>
                    <a:gd name="T18" fmla="*/ 2147483646 w 71"/>
                    <a:gd name="T19" fmla="*/ 2147483646 h 75"/>
                    <a:gd name="T20" fmla="*/ 2147483646 w 71"/>
                    <a:gd name="T21" fmla="*/ 2147483646 h 75"/>
                    <a:gd name="T22" fmla="*/ 2147483646 w 71"/>
                    <a:gd name="T23" fmla="*/ 2147483646 h 75"/>
                    <a:gd name="T24" fmla="*/ 2147483646 w 71"/>
                    <a:gd name="T25" fmla="*/ 2147483646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4" name="îş1íḋe">
                  <a:extLst>
                    <a:ext uri="{FF2B5EF4-FFF2-40B4-BE49-F238E27FC236}">
                      <a16:creationId xmlns:a16="http://schemas.microsoft.com/office/drawing/2014/main" id="{1908C134-7A3E-414D-AF33-EB58498660D9}"/>
                    </a:ext>
                  </a:extLst>
                </p:cNvPr>
                <p:cNvSpPr>
                  <a:spLocks/>
                </p:cNvSpPr>
                <p:nvPr/>
              </p:nvSpPr>
              <p:spPr bwMode="auto">
                <a:xfrm>
                  <a:off x="7481888" y="3521075"/>
                  <a:ext cx="119063" cy="119063"/>
                </a:xfrm>
                <a:custGeom>
                  <a:avLst/>
                  <a:gdLst>
                    <a:gd name="T0" fmla="*/ 2147483646 w 75"/>
                    <a:gd name="T1" fmla="*/ 2147483646 h 75"/>
                    <a:gd name="T2" fmla="*/ 2147483646 w 75"/>
                    <a:gd name="T3" fmla="*/ 0 h 75"/>
                    <a:gd name="T4" fmla="*/ 2147483646 w 75"/>
                    <a:gd name="T5" fmla="*/ 0 h 75"/>
                    <a:gd name="T6" fmla="*/ 0 w 75"/>
                    <a:gd name="T7" fmla="*/ 2147483646 h 75"/>
                    <a:gd name="T8" fmla="*/ 2147483646 w 75"/>
                    <a:gd name="T9" fmla="*/ 2147483646 h 75"/>
                    <a:gd name="T10" fmla="*/ 2147483646 w 75"/>
                    <a:gd name="T11" fmla="*/ 2147483646 h 75"/>
                    <a:gd name="T12" fmla="*/ 2147483646 w 75"/>
                    <a:gd name="T13" fmla="*/ 2147483646 h 75"/>
                    <a:gd name="T14" fmla="*/ 2147483646 w 75"/>
                    <a:gd name="T15" fmla="*/ 2147483646 h 75"/>
                    <a:gd name="T16" fmla="*/ 2147483646 w 75"/>
                    <a:gd name="T17" fmla="*/ 0 h 75"/>
                    <a:gd name="T18" fmla="*/ 2147483646 w 75"/>
                    <a:gd name="T19" fmla="*/ 0 h 75"/>
                    <a:gd name="T20" fmla="*/ 2147483646 w 75"/>
                    <a:gd name="T21" fmla="*/ 2147483646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5" name="îş1ïḋe">
                  <a:extLst>
                    <a:ext uri="{FF2B5EF4-FFF2-40B4-BE49-F238E27FC236}">
                      <a16:creationId xmlns:a16="http://schemas.microsoft.com/office/drawing/2014/main" id="{D030E40E-E0CF-4AB1-9B90-273E1FAF55C2}"/>
                    </a:ext>
                  </a:extLst>
                </p:cNvPr>
                <p:cNvSpPr>
                  <a:spLocks/>
                </p:cNvSpPr>
                <p:nvPr/>
              </p:nvSpPr>
              <p:spPr bwMode="auto">
                <a:xfrm>
                  <a:off x="7653338" y="3521075"/>
                  <a:ext cx="112713" cy="119063"/>
                </a:xfrm>
                <a:custGeom>
                  <a:avLst/>
                  <a:gdLst>
                    <a:gd name="T0" fmla="*/ 2147483646 w 34"/>
                    <a:gd name="T1" fmla="*/ 2147483646 h 36"/>
                    <a:gd name="T2" fmla="*/ 2147483646 w 34"/>
                    <a:gd name="T3" fmla="*/ 2147483646 h 36"/>
                    <a:gd name="T4" fmla="*/ 2147483646 w 34"/>
                    <a:gd name="T5" fmla="*/ 2147483646 h 36"/>
                    <a:gd name="T6" fmla="*/ 2147483646 w 34"/>
                    <a:gd name="T7" fmla="*/ 2147483646 h 36"/>
                    <a:gd name="T8" fmla="*/ 2147483646 w 34"/>
                    <a:gd name="T9" fmla="*/ 2147483646 h 36"/>
                    <a:gd name="T10" fmla="*/ 2147483646 w 34"/>
                    <a:gd name="T11" fmla="*/ 2147483646 h 36"/>
                    <a:gd name="T12" fmla="*/ 2147483646 w 34"/>
                    <a:gd name="T13" fmla="*/ 2147483646 h 36"/>
                    <a:gd name="T14" fmla="*/ 2147483646 w 34"/>
                    <a:gd name="T15" fmla="*/ 2147483646 h 36"/>
                    <a:gd name="T16" fmla="*/ 2147483646 w 34"/>
                    <a:gd name="T17" fmla="*/ 0 h 36"/>
                    <a:gd name="T18" fmla="*/ 2147483646 w 34"/>
                    <a:gd name="T19" fmla="*/ 0 h 36"/>
                    <a:gd name="T20" fmla="*/ 2147483646 w 34"/>
                    <a:gd name="T21" fmla="*/ 2147483646 h 36"/>
                    <a:gd name="T22" fmla="*/ 0 w 34"/>
                    <a:gd name="T23" fmla="*/ 2147483646 h 36"/>
                    <a:gd name="T24" fmla="*/ 0 w 34"/>
                    <a:gd name="T25" fmla="*/ 2147483646 h 36"/>
                    <a:gd name="T26" fmla="*/ 2147483646 w 34"/>
                    <a:gd name="T27" fmla="*/ 2147483646 h 36"/>
                    <a:gd name="T28" fmla="*/ 2147483646 w 34"/>
                    <a:gd name="T29" fmla="*/ 2147483646 h 36"/>
                    <a:gd name="T30" fmla="*/ 2147483646 w 34"/>
                    <a:gd name="T31" fmla="*/ 2147483646 h 36"/>
                    <a:gd name="T32" fmla="*/ 2147483646 w 34"/>
                    <a:gd name="T33" fmla="*/ 2147483646 h 36"/>
                    <a:gd name="T34" fmla="*/ 2147483646 w 34"/>
                    <a:gd name="T35" fmla="*/ 2147483646 h 36"/>
                    <a:gd name="T36" fmla="*/ 2147483646 w 34"/>
                    <a:gd name="T37" fmla="*/ 0 h 36"/>
                    <a:gd name="T38" fmla="*/ 2147483646 w 34"/>
                    <a:gd name="T39" fmla="*/ 0 h 36"/>
                    <a:gd name="T40" fmla="*/ 2147483646 w 34"/>
                    <a:gd name="T41" fmla="*/ 2147483646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6" name="íšlídè">
                  <a:extLst>
                    <a:ext uri="{FF2B5EF4-FFF2-40B4-BE49-F238E27FC236}">
                      <a16:creationId xmlns:a16="http://schemas.microsoft.com/office/drawing/2014/main" id="{307CBACC-4085-4E29-83D3-D0BD7BE8D922}"/>
                    </a:ext>
                  </a:extLst>
                </p:cNvPr>
                <p:cNvSpPr>
                  <a:spLocks/>
                </p:cNvSpPr>
                <p:nvPr/>
              </p:nvSpPr>
              <p:spPr bwMode="auto">
                <a:xfrm>
                  <a:off x="7766051" y="3521075"/>
                  <a:ext cx="115888" cy="119063"/>
                </a:xfrm>
                <a:custGeom>
                  <a:avLst/>
                  <a:gdLst>
                    <a:gd name="T0" fmla="*/ 2147483646 w 73"/>
                    <a:gd name="T1" fmla="*/ 0 h 75"/>
                    <a:gd name="T2" fmla="*/ 2147483646 w 73"/>
                    <a:gd name="T3" fmla="*/ 2147483646 h 75"/>
                    <a:gd name="T4" fmla="*/ 2147483646 w 73"/>
                    <a:gd name="T5" fmla="*/ 0 h 75"/>
                    <a:gd name="T6" fmla="*/ 2147483646 w 73"/>
                    <a:gd name="T7" fmla="*/ 0 h 75"/>
                    <a:gd name="T8" fmla="*/ 0 w 73"/>
                    <a:gd name="T9" fmla="*/ 2147483646 h 75"/>
                    <a:gd name="T10" fmla="*/ 2147483646 w 73"/>
                    <a:gd name="T11" fmla="*/ 2147483646 h 75"/>
                    <a:gd name="T12" fmla="*/ 2147483646 w 73"/>
                    <a:gd name="T13" fmla="*/ 2147483646 h 75"/>
                    <a:gd name="T14" fmla="*/ 2147483646 w 73"/>
                    <a:gd name="T15" fmla="*/ 2147483646 h 75"/>
                    <a:gd name="T16" fmla="*/ 2147483646 w 73"/>
                    <a:gd name="T17" fmla="*/ 2147483646 h 75"/>
                    <a:gd name="T18" fmla="*/ 2147483646 w 73"/>
                    <a:gd name="T19" fmla="*/ 0 h 75"/>
                    <a:gd name="T20" fmla="*/ 2147483646 w 73"/>
                    <a:gd name="T21" fmla="*/ 0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7" name="îṣḻîďe">
                  <a:extLst>
                    <a:ext uri="{FF2B5EF4-FFF2-40B4-BE49-F238E27FC236}">
                      <a16:creationId xmlns:a16="http://schemas.microsoft.com/office/drawing/2014/main" id="{757156B4-091E-4677-8830-EA2EF50E1064}"/>
                    </a:ext>
                  </a:extLst>
                </p:cNvPr>
                <p:cNvSpPr>
                  <a:spLocks/>
                </p:cNvSpPr>
                <p:nvPr/>
              </p:nvSpPr>
              <p:spPr bwMode="auto">
                <a:xfrm>
                  <a:off x="7881938" y="3521075"/>
                  <a:ext cx="49213" cy="119063"/>
                </a:xfrm>
                <a:custGeom>
                  <a:avLst/>
                  <a:gdLst>
                    <a:gd name="T0" fmla="*/ 0 w 31"/>
                    <a:gd name="T1" fmla="*/ 2147483646 h 75"/>
                    <a:gd name="T2" fmla="*/ 2147483646 w 31"/>
                    <a:gd name="T3" fmla="*/ 2147483646 h 75"/>
                    <a:gd name="T4" fmla="*/ 2147483646 w 31"/>
                    <a:gd name="T5" fmla="*/ 0 h 75"/>
                    <a:gd name="T6" fmla="*/ 2147483646 w 31"/>
                    <a:gd name="T7" fmla="*/ 0 h 75"/>
                    <a:gd name="T8" fmla="*/ 0 w 31"/>
                    <a:gd name="T9" fmla="*/ 2147483646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8" name="íŝḻiḋè">
                  <a:extLst>
                    <a:ext uri="{FF2B5EF4-FFF2-40B4-BE49-F238E27FC236}">
                      <a16:creationId xmlns:a16="http://schemas.microsoft.com/office/drawing/2014/main" id="{EBCD2E93-9081-4EA1-BDE9-6A8BF3B6BFB0}"/>
                    </a:ext>
                  </a:extLst>
                </p:cNvPr>
                <p:cNvSpPr>
                  <a:spLocks/>
                </p:cNvSpPr>
                <p:nvPr/>
              </p:nvSpPr>
              <p:spPr bwMode="auto">
                <a:xfrm>
                  <a:off x="7940676" y="3521075"/>
                  <a:ext cx="109538" cy="119063"/>
                </a:xfrm>
                <a:custGeom>
                  <a:avLst/>
                  <a:gdLst>
                    <a:gd name="T0" fmla="*/ 2147483646 w 69"/>
                    <a:gd name="T1" fmla="*/ 0 h 75"/>
                    <a:gd name="T2" fmla="*/ 2147483646 w 69"/>
                    <a:gd name="T3" fmla="*/ 2147483646 h 75"/>
                    <a:gd name="T4" fmla="*/ 2147483646 w 69"/>
                    <a:gd name="T5" fmla="*/ 0 h 75"/>
                    <a:gd name="T6" fmla="*/ 0 w 69"/>
                    <a:gd name="T7" fmla="*/ 0 h 75"/>
                    <a:gd name="T8" fmla="*/ 2147483646 w 69"/>
                    <a:gd name="T9" fmla="*/ 2147483646 h 75"/>
                    <a:gd name="T10" fmla="*/ 2147483646 w 69"/>
                    <a:gd name="T11" fmla="*/ 2147483646 h 75"/>
                    <a:gd name="T12" fmla="*/ 2147483646 w 69"/>
                    <a:gd name="T13" fmla="*/ 0 h 75"/>
                    <a:gd name="T14" fmla="*/ 2147483646 w 69"/>
                    <a:gd name="T15" fmla="*/ 0 h 7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9" name="î$ḷíďé">
                  <a:extLst>
                    <a:ext uri="{FF2B5EF4-FFF2-40B4-BE49-F238E27FC236}">
                      <a16:creationId xmlns:a16="http://schemas.microsoft.com/office/drawing/2014/main" id="{DF26A6F9-1E34-4187-96A7-5DCFD0A6528A}"/>
                    </a:ext>
                  </a:extLst>
                </p:cNvPr>
                <p:cNvSpPr>
                  <a:spLocks/>
                </p:cNvSpPr>
                <p:nvPr/>
              </p:nvSpPr>
              <p:spPr bwMode="auto">
                <a:xfrm>
                  <a:off x="8037513" y="3521075"/>
                  <a:ext cx="111125" cy="119063"/>
                </a:xfrm>
                <a:custGeom>
                  <a:avLst/>
                  <a:gdLst>
                    <a:gd name="T0" fmla="*/ 2147483646 w 70"/>
                    <a:gd name="T1" fmla="*/ 2147483646 h 75"/>
                    <a:gd name="T2" fmla="*/ 2147483646 w 70"/>
                    <a:gd name="T3" fmla="*/ 0 h 75"/>
                    <a:gd name="T4" fmla="*/ 2147483646 w 70"/>
                    <a:gd name="T5" fmla="*/ 0 h 75"/>
                    <a:gd name="T6" fmla="*/ 0 w 70"/>
                    <a:gd name="T7" fmla="*/ 2147483646 h 75"/>
                    <a:gd name="T8" fmla="*/ 2147483646 w 70"/>
                    <a:gd name="T9" fmla="*/ 2147483646 h 75"/>
                    <a:gd name="T10" fmla="*/ 2147483646 w 70"/>
                    <a:gd name="T11" fmla="*/ 2147483646 h 75"/>
                    <a:gd name="T12" fmla="*/ 2147483646 w 70"/>
                    <a:gd name="T13" fmla="*/ 2147483646 h 75"/>
                    <a:gd name="T14" fmla="*/ 2147483646 w 70"/>
                    <a:gd name="T15" fmla="*/ 2147483646 h 75"/>
                    <a:gd name="T16" fmla="*/ 2147483646 w 70"/>
                    <a:gd name="T17" fmla="*/ 2147483646 h 75"/>
                    <a:gd name="T18" fmla="*/ 2147483646 w 70"/>
                    <a:gd name="T19" fmla="*/ 2147483646 h 75"/>
                    <a:gd name="T20" fmla="*/ 2147483646 w 70"/>
                    <a:gd name="T21" fmla="*/ 2147483646 h 75"/>
                    <a:gd name="T22" fmla="*/ 2147483646 w 70"/>
                    <a:gd name="T23" fmla="*/ 2147483646 h 75"/>
                    <a:gd name="T24" fmla="*/ 2147483646 w 70"/>
                    <a:gd name="T25" fmla="*/ 2147483646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0" name="îṡlîďe">
                  <a:extLst>
                    <a:ext uri="{FF2B5EF4-FFF2-40B4-BE49-F238E27FC236}">
                      <a16:creationId xmlns:a16="http://schemas.microsoft.com/office/drawing/2014/main" id="{D36004F5-8E23-4425-8701-09ADC5FE6681}"/>
                    </a:ext>
                  </a:extLst>
                </p:cNvPr>
                <p:cNvSpPr>
                  <a:spLocks/>
                </p:cNvSpPr>
                <p:nvPr/>
              </p:nvSpPr>
              <p:spPr bwMode="auto">
                <a:xfrm>
                  <a:off x="8145463" y="3521075"/>
                  <a:ext cx="115888" cy="119063"/>
                </a:xfrm>
                <a:custGeom>
                  <a:avLst/>
                  <a:gdLst>
                    <a:gd name="T0" fmla="*/ 2147483646 w 35"/>
                    <a:gd name="T1" fmla="*/ 2147483646 h 36"/>
                    <a:gd name="T2" fmla="*/ 2147483646 w 35"/>
                    <a:gd name="T3" fmla="*/ 0 h 36"/>
                    <a:gd name="T4" fmla="*/ 2147483646 w 35"/>
                    <a:gd name="T5" fmla="*/ 0 h 36"/>
                    <a:gd name="T6" fmla="*/ 0 w 35"/>
                    <a:gd name="T7" fmla="*/ 2147483646 h 36"/>
                    <a:gd name="T8" fmla="*/ 2147483646 w 35"/>
                    <a:gd name="T9" fmla="*/ 2147483646 h 36"/>
                    <a:gd name="T10" fmla="*/ 2147483646 w 35"/>
                    <a:gd name="T11" fmla="*/ 2147483646 h 36"/>
                    <a:gd name="T12" fmla="*/ 2147483646 w 35"/>
                    <a:gd name="T13" fmla="*/ 2147483646 h 36"/>
                    <a:gd name="T14" fmla="*/ 2147483646 w 35"/>
                    <a:gd name="T15" fmla="*/ 2147483646 h 36"/>
                    <a:gd name="T16" fmla="*/ 2147483646 w 35"/>
                    <a:gd name="T17" fmla="*/ 2147483646 h 36"/>
                    <a:gd name="T18" fmla="*/ 2147483646 w 35"/>
                    <a:gd name="T19" fmla="*/ 2147483646 h 36"/>
                    <a:gd name="T20" fmla="*/ 2147483646 w 35"/>
                    <a:gd name="T21" fmla="*/ 2147483646 h 36"/>
                    <a:gd name="T22" fmla="*/ 2147483646 w 35"/>
                    <a:gd name="T23" fmla="*/ 2147483646 h 36"/>
                    <a:gd name="T24" fmla="*/ 2147483646 w 35"/>
                    <a:gd name="T25" fmla="*/ 2147483646 h 36"/>
                    <a:gd name="T26" fmla="*/ 2147483646 w 35"/>
                    <a:gd name="T27" fmla="*/ 2147483646 h 36"/>
                    <a:gd name="T28" fmla="*/ 2147483646 w 35"/>
                    <a:gd name="T29" fmla="*/ 2147483646 h 36"/>
                    <a:gd name="T30" fmla="*/ 2147483646 w 35"/>
                    <a:gd name="T31" fmla="*/ 2147483646 h 36"/>
                    <a:gd name="T32" fmla="*/ 2147483646 w 35"/>
                    <a:gd name="T33" fmla="*/ 2147483646 h 36"/>
                    <a:gd name="T34" fmla="*/ 2147483646 w 35"/>
                    <a:gd name="T35" fmla="*/ 2147483646 h 36"/>
                    <a:gd name="T36" fmla="*/ 2147483646 w 35"/>
                    <a:gd name="T37" fmla="*/ 2147483646 h 36"/>
                    <a:gd name="T38" fmla="*/ 2147483646 w 35"/>
                    <a:gd name="T39" fmla="*/ 2147483646 h 36"/>
                    <a:gd name="T40" fmla="*/ 2147483646 w 35"/>
                    <a:gd name="T41" fmla="*/ 2147483646 h 36"/>
                    <a:gd name="T42" fmla="*/ 2147483646 w 35"/>
                    <a:gd name="T43" fmla="*/ 2147483646 h 36"/>
                    <a:gd name="T44" fmla="*/ 2147483646 w 35"/>
                    <a:gd name="T45" fmla="*/ 2147483646 h 36"/>
                    <a:gd name="T46" fmla="*/ 2147483646 w 35"/>
                    <a:gd name="T47" fmla="*/ 2147483646 h 36"/>
                    <a:gd name="T48" fmla="*/ 2147483646 w 35"/>
                    <a:gd name="T49" fmla="*/ 2147483646 h 36"/>
                    <a:gd name="T50" fmla="*/ 2147483646 w 35"/>
                    <a:gd name="T51" fmla="*/ 2147483646 h 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1" name="ïşľîḍé">
                  <a:extLst>
                    <a:ext uri="{FF2B5EF4-FFF2-40B4-BE49-F238E27FC236}">
                      <a16:creationId xmlns:a16="http://schemas.microsoft.com/office/drawing/2014/main" id="{3CF95C6C-65EA-425F-8435-D777D6088DC2}"/>
                    </a:ext>
                  </a:extLst>
                </p:cNvPr>
                <p:cNvSpPr>
                  <a:spLocks/>
                </p:cNvSpPr>
                <p:nvPr/>
              </p:nvSpPr>
              <p:spPr bwMode="auto">
                <a:xfrm>
                  <a:off x="8267701" y="3521075"/>
                  <a:ext cx="98425" cy="119063"/>
                </a:xfrm>
                <a:custGeom>
                  <a:avLst/>
                  <a:gdLst>
                    <a:gd name="T0" fmla="*/ 2147483646 w 30"/>
                    <a:gd name="T1" fmla="*/ 2147483646 h 36"/>
                    <a:gd name="T2" fmla="*/ 2147483646 w 30"/>
                    <a:gd name="T3" fmla="*/ 2147483646 h 36"/>
                    <a:gd name="T4" fmla="*/ 2147483646 w 30"/>
                    <a:gd name="T5" fmla="*/ 2147483646 h 36"/>
                    <a:gd name="T6" fmla="*/ 2147483646 w 30"/>
                    <a:gd name="T7" fmla="*/ 2147483646 h 36"/>
                    <a:gd name="T8" fmla="*/ 2147483646 w 30"/>
                    <a:gd name="T9" fmla="*/ 2147483646 h 36"/>
                    <a:gd name="T10" fmla="*/ 2147483646 w 30"/>
                    <a:gd name="T11" fmla="*/ 0 h 36"/>
                    <a:gd name="T12" fmla="*/ 2147483646 w 30"/>
                    <a:gd name="T13" fmla="*/ 2147483646 h 36"/>
                    <a:gd name="T14" fmla="*/ 2147483646 w 30"/>
                    <a:gd name="T15" fmla="*/ 2147483646 h 36"/>
                    <a:gd name="T16" fmla="*/ 2147483646 w 30"/>
                    <a:gd name="T17" fmla="*/ 2147483646 h 36"/>
                    <a:gd name="T18" fmla="*/ 2147483646 w 30"/>
                    <a:gd name="T19" fmla="*/ 2147483646 h 36"/>
                    <a:gd name="T20" fmla="*/ 2147483646 w 30"/>
                    <a:gd name="T21" fmla="*/ 2147483646 h 36"/>
                    <a:gd name="T22" fmla="*/ 2147483646 w 30"/>
                    <a:gd name="T23" fmla="*/ 2147483646 h 36"/>
                    <a:gd name="T24" fmla="*/ 2147483646 w 30"/>
                    <a:gd name="T25" fmla="*/ 2147483646 h 36"/>
                    <a:gd name="T26" fmla="*/ 2147483646 w 30"/>
                    <a:gd name="T27" fmla="*/ 2147483646 h 36"/>
                    <a:gd name="T28" fmla="*/ 2147483646 w 30"/>
                    <a:gd name="T29" fmla="*/ 2147483646 h 36"/>
                    <a:gd name="T30" fmla="*/ 2147483646 w 30"/>
                    <a:gd name="T31" fmla="*/ 2147483646 h 36"/>
                    <a:gd name="T32" fmla="*/ 2147483646 w 30"/>
                    <a:gd name="T33" fmla="*/ 2147483646 h 36"/>
                    <a:gd name="T34" fmla="*/ 0 w 30"/>
                    <a:gd name="T35" fmla="*/ 2147483646 h 36"/>
                    <a:gd name="T36" fmla="*/ 2147483646 w 30"/>
                    <a:gd name="T37" fmla="*/ 2147483646 h 36"/>
                    <a:gd name="T38" fmla="*/ 2147483646 w 30"/>
                    <a:gd name="T39" fmla="*/ 2147483646 h 36"/>
                    <a:gd name="T40" fmla="*/ 2147483646 w 30"/>
                    <a:gd name="T41" fmla="*/ 2147483646 h 36"/>
                    <a:gd name="T42" fmla="*/ 2147483646 w 30"/>
                    <a:gd name="T43" fmla="*/ 2147483646 h 36"/>
                    <a:gd name="T44" fmla="*/ 2147483646 w 30"/>
                    <a:gd name="T45" fmla="*/ 2147483646 h 36"/>
                    <a:gd name="T46" fmla="*/ 2147483646 w 30"/>
                    <a:gd name="T47" fmla="*/ 2147483646 h 36"/>
                    <a:gd name="T48" fmla="*/ 2147483646 w 30"/>
                    <a:gd name="T49" fmla="*/ 2147483646 h 36"/>
                    <a:gd name="T50" fmla="*/ 2147483646 w 30"/>
                    <a:gd name="T51" fmla="*/ 2147483646 h 36"/>
                    <a:gd name="T52" fmla="*/ 2147483646 w 30"/>
                    <a:gd name="T53" fmla="*/ 2147483646 h 36"/>
                    <a:gd name="T54" fmla="*/ 2147483646 w 30"/>
                    <a:gd name="T55" fmla="*/ 2147483646 h 36"/>
                    <a:gd name="T56" fmla="*/ 2147483646 w 30"/>
                    <a:gd name="T57" fmla="*/ 2147483646 h 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2" name="îṩľîďe">
                  <a:extLst>
                    <a:ext uri="{FF2B5EF4-FFF2-40B4-BE49-F238E27FC236}">
                      <a16:creationId xmlns:a16="http://schemas.microsoft.com/office/drawing/2014/main" id="{6D305FDB-D24D-43A8-B4E5-9F96EB41D1C7}"/>
                    </a:ext>
                  </a:extLst>
                </p:cNvPr>
                <p:cNvSpPr>
                  <a:spLocks/>
                </p:cNvSpPr>
                <p:nvPr/>
              </p:nvSpPr>
              <p:spPr bwMode="auto">
                <a:xfrm>
                  <a:off x="8374063" y="3521075"/>
                  <a:ext cx="46038" cy="119063"/>
                </a:xfrm>
                <a:custGeom>
                  <a:avLst/>
                  <a:gdLst>
                    <a:gd name="T0" fmla="*/ 0 w 29"/>
                    <a:gd name="T1" fmla="*/ 2147483646 h 75"/>
                    <a:gd name="T2" fmla="*/ 2147483646 w 29"/>
                    <a:gd name="T3" fmla="*/ 2147483646 h 75"/>
                    <a:gd name="T4" fmla="*/ 2147483646 w 29"/>
                    <a:gd name="T5" fmla="*/ 0 h 75"/>
                    <a:gd name="T6" fmla="*/ 2147483646 w 29"/>
                    <a:gd name="T7" fmla="*/ 0 h 75"/>
                    <a:gd name="T8" fmla="*/ 0 w 29"/>
                    <a:gd name="T9" fmla="*/ 2147483646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3" name="iS1idè">
                  <a:extLst>
                    <a:ext uri="{FF2B5EF4-FFF2-40B4-BE49-F238E27FC236}">
                      <a16:creationId xmlns:a16="http://schemas.microsoft.com/office/drawing/2014/main" id="{F17CBC56-F96F-4FC1-94AA-5A3691C8CAED}"/>
                    </a:ext>
                  </a:extLst>
                </p:cNvPr>
                <p:cNvSpPr>
                  <a:spLocks/>
                </p:cNvSpPr>
                <p:nvPr/>
              </p:nvSpPr>
              <p:spPr bwMode="auto">
                <a:xfrm>
                  <a:off x="8432801" y="3521075"/>
                  <a:ext cx="95250" cy="119063"/>
                </a:xfrm>
                <a:custGeom>
                  <a:avLst/>
                  <a:gdLst>
                    <a:gd name="T0" fmla="*/ 0 w 60"/>
                    <a:gd name="T1" fmla="*/ 2147483646 h 75"/>
                    <a:gd name="T2" fmla="*/ 2147483646 w 60"/>
                    <a:gd name="T3" fmla="*/ 2147483646 h 75"/>
                    <a:gd name="T4" fmla="*/ 2147483646 w 60"/>
                    <a:gd name="T5" fmla="*/ 2147483646 h 75"/>
                    <a:gd name="T6" fmla="*/ 2147483646 w 60"/>
                    <a:gd name="T7" fmla="*/ 2147483646 h 75"/>
                    <a:gd name="T8" fmla="*/ 2147483646 w 60"/>
                    <a:gd name="T9" fmla="*/ 2147483646 h 75"/>
                    <a:gd name="T10" fmla="*/ 2147483646 w 60"/>
                    <a:gd name="T11" fmla="*/ 2147483646 h 75"/>
                    <a:gd name="T12" fmla="*/ 2147483646 w 60"/>
                    <a:gd name="T13" fmla="*/ 0 h 75"/>
                    <a:gd name="T14" fmla="*/ 2147483646 w 60"/>
                    <a:gd name="T15" fmla="*/ 0 h 75"/>
                    <a:gd name="T16" fmla="*/ 0 w 60"/>
                    <a:gd name="T17" fmla="*/ 2147483646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4" name="iṣḷîḋe">
                  <a:extLst>
                    <a:ext uri="{FF2B5EF4-FFF2-40B4-BE49-F238E27FC236}">
                      <a16:creationId xmlns:a16="http://schemas.microsoft.com/office/drawing/2014/main" id="{8DB5EB33-593F-44FD-BCE5-DF808D4A3DB7}"/>
                    </a:ext>
                  </a:extLst>
                </p:cNvPr>
                <p:cNvSpPr>
                  <a:spLocks/>
                </p:cNvSpPr>
                <p:nvPr/>
              </p:nvSpPr>
              <p:spPr bwMode="auto">
                <a:xfrm>
                  <a:off x="8531226" y="3521075"/>
                  <a:ext cx="109538" cy="119063"/>
                </a:xfrm>
                <a:custGeom>
                  <a:avLst/>
                  <a:gdLst>
                    <a:gd name="T0" fmla="*/ 2147483646 w 33"/>
                    <a:gd name="T1" fmla="*/ 0 h 36"/>
                    <a:gd name="T2" fmla="*/ 2147483646 w 33"/>
                    <a:gd name="T3" fmla="*/ 2147483646 h 36"/>
                    <a:gd name="T4" fmla="*/ 2147483646 w 33"/>
                    <a:gd name="T5" fmla="*/ 2147483646 h 36"/>
                    <a:gd name="T6" fmla="*/ 2147483646 w 33"/>
                    <a:gd name="T7" fmla="*/ 2147483646 h 36"/>
                    <a:gd name="T8" fmla="*/ 2147483646 w 33"/>
                    <a:gd name="T9" fmla="*/ 2147483646 h 36"/>
                    <a:gd name="T10" fmla="*/ 2147483646 w 33"/>
                    <a:gd name="T11" fmla="*/ 0 h 36"/>
                    <a:gd name="T12" fmla="*/ 0 w 33"/>
                    <a:gd name="T13" fmla="*/ 0 h 36"/>
                    <a:gd name="T14" fmla="*/ 2147483646 w 33"/>
                    <a:gd name="T15" fmla="*/ 2147483646 h 36"/>
                    <a:gd name="T16" fmla="*/ 2147483646 w 33"/>
                    <a:gd name="T17" fmla="*/ 2147483646 h 36"/>
                    <a:gd name="T18" fmla="*/ 2147483646 w 33"/>
                    <a:gd name="T19" fmla="*/ 2147483646 h 36"/>
                    <a:gd name="T20" fmla="*/ 2147483646 w 33"/>
                    <a:gd name="T21" fmla="*/ 2147483646 h 36"/>
                    <a:gd name="T22" fmla="*/ 2147483646 w 33"/>
                    <a:gd name="T23" fmla="*/ 0 h 36"/>
                    <a:gd name="T24" fmla="*/ 2147483646 w 33"/>
                    <a:gd name="T25" fmla="*/ 0 h 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grpSp>
      <p:cxnSp>
        <p:nvCxnSpPr>
          <p:cNvPr id="106" name="直线连接符 3">
            <a:extLst>
              <a:ext uri="{FF2B5EF4-FFF2-40B4-BE49-F238E27FC236}">
                <a16:creationId xmlns:a16="http://schemas.microsoft.com/office/drawing/2014/main" id="{0615D474-4379-4D0A-88D9-5CF1495021A1}"/>
              </a:ext>
            </a:extLst>
          </p:cNvPr>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7" name="图片 109" descr="图片包含 天空, 户外, 建筑物, 日落&#10;&#10;描述已自动生成">
            <a:extLst>
              <a:ext uri="{FF2B5EF4-FFF2-40B4-BE49-F238E27FC236}">
                <a16:creationId xmlns:a16="http://schemas.microsoft.com/office/drawing/2014/main" id="{CCDA5A3E-2DDB-462D-AAC2-D1F6099A1A6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8414" r="38744"/>
          <a:stretch>
            <a:fillRect/>
          </a:stretch>
        </p:blipFill>
        <p:spPr bwMode="auto">
          <a:xfrm>
            <a:off x="0" y="60325"/>
            <a:ext cx="9588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803275" y="393486"/>
            <a:ext cx="8970989" cy="663575"/>
          </a:xfrm>
        </p:spPr>
        <p:txBody>
          <a:bodyPr/>
          <a:lstStyle>
            <a:lvl1pPr>
              <a:defRPr b="1">
                <a:solidFill>
                  <a:schemeClr val="accent2"/>
                </a:solidFill>
              </a:defRPr>
            </a:lvl1pPr>
          </a:lstStyle>
          <a:p>
            <a:r>
              <a:rPr lang="zh-CN" altLang="en-US" dirty="0"/>
              <a:t>单击此处编辑母版标题样式</a:t>
            </a:r>
          </a:p>
        </p:txBody>
      </p:sp>
      <p:sp>
        <p:nvSpPr>
          <p:cNvPr id="5" name="图片占位符 4"/>
          <p:cNvSpPr>
            <a:spLocks noGrp="1"/>
          </p:cNvSpPr>
          <p:nvPr>
            <p:ph type="pic" sz="quarter" idx="11"/>
          </p:nvPr>
        </p:nvSpPr>
        <p:spPr>
          <a:xfrm>
            <a:off x="803275" y="1160464"/>
            <a:ext cx="10585450" cy="2344526"/>
          </a:xfrm>
        </p:spPr>
        <p:txBody>
          <a:bodyPr rtlCol="0">
            <a:normAutofit/>
          </a:bodyPr>
          <a:lstStyle/>
          <a:p>
            <a:pPr lvl="0"/>
            <a:endParaRPr lang="zh-CN" altLang="en-US" noProof="0"/>
          </a:p>
        </p:txBody>
      </p:sp>
    </p:spTree>
    <p:extLst>
      <p:ext uri="{BB962C8B-B14F-4D97-AF65-F5344CB8AC3E}">
        <p14:creationId xmlns:p14="http://schemas.microsoft.com/office/powerpoint/2010/main" val="2232228760"/>
      </p:ext>
    </p:extLst>
  </p:cSld>
  <p:clrMapOvr>
    <a:masterClrMapping/>
  </p:clrMapOvr>
  <p:transition spd="slow"/>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两张图片">
    <p:spTree>
      <p:nvGrpSpPr>
        <p:cNvPr id="1" name=""/>
        <p:cNvGrpSpPr/>
        <p:nvPr/>
      </p:nvGrpSpPr>
      <p:grpSpPr>
        <a:xfrm>
          <a:off x="0" y="0"/>
          <a:ext cx="0" cy="0"/>
          <a:chOff x="0" y="0"/>
          <a:chExt cx="0" cy="0"/>
        </a:xfrm>
      </p:grpSpPr>
      <p:grpSp>
        <p:nvGrpSpPr>
          <p:cNvPr id="6" name="组合 4">
            <a:extLst>
              <a:ext uri="{FF2B5EF4-FFF2-40B4-BE49-F238E27FC236}">
                <a16:creationId xmlns:a16="http://schemas.microsoft.com/office/drawing/2014/main" id="{82B7962D-78B5-40C7-B997-6F979C920CA6}"/>
              </a:ext>
            </a:extLst>
          </p:cNvPr>
          <p:cNvGrpSpPr>
            <a:grpSpLocks/>
          </p:cNvGrpSpPr>
          <p:nvPr userDrawn="1"/>
        </p:nvGrpSpPr>
        <p:grpSpPr bwMode="auto">
          <a:xfrm>
            <a:off x="6096000" y="1316038"/>
            <a:ext cx="5292725" cy="2471737"/>
            <a:chOff x="6095853" y="1170205"/>
            <a:chExt cx="5292872" cy="2471738"/>
          </a:xfrm>
        </p:grpSpPr>
        <p:sp>
          <p:nvSpPr>
            <p:cNvPr id="7" name="矩形 6">
              <a:extLst>
                <a:ext uri="{FF2B5EF4-FFF2-40B4-BE49-F238E27FC236}">
                  <a16:creationId xmlns:a16="http://schemas.microsoft.com/office/drawing/2014/main" id="{D41F91DF-0BB6-42ED-B167-33742C466663}"/>
                </a:ext>
              </a:extLst>
            </p:cNvPr>
            <p:cNvSpPr/>
            <p:nvPr/>
          </p:nvSpPr>
          <p:spPr>
            <a:xfrm>
              <a:off x="6095853" y="1170205"/>
              <a:ext cx="5292872" cy="247173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8" name="矩形 7">
              <a:extLst>
                <a:ext uri="{FF2B5EF4-FFF2-40B4-BE49-F238E27FC236}">
                  <a16:creationId xmlns:a16="http://schemas.microsoft.com/office/drawing/2014/main" id="{48AC53D7-B383-48C3-AE19-625271438BBD}"/>
                </a:ext>
              </a:extLst>
            </p:cNvPr>
            <p:cNvSpPr/>
            <p:nvPr/>
          </p:nvSpPr>
          <p:spPr>
            <a:xfrm>
              <a:off x="11272835" y="1170205"/>
              <a:ext cx="115890" cy="10953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fontScale="25000" lnSpcReduction="20000"/>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9" name="矩形 8">
              <a:extLst>
                <a:ext uri="{FF2B5EF4-FFF2-40B4-BE49-F238E27FC236}">
                  <a16:creationId xmlns:a16="http://schemas.microsoft.com/office/drawing/2014/main" id="{25099941-83AB-4518-BE7E-3BD202F9EEB5}"/>
                </a:ext>
              </a:extLst>
            </p:cNvPr>
            <p:cNvSpPr/>
            <p:nvPr/>
          </p:nvSpPr>
          <p:spPr>
            <a:xfrm>
              <a:off x="11272835" y="3532406"/>
              <a:ext cx="115890" cy="10953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fontScale="25000" lnSpcReduction="20000"/>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10" name="矩形 9">
              <a:extLst>
                <a:ext uri="{FF2B5EF4-FFF2-40B4-BE49-F238E27FC236}">
                  <a16:creationId xmlns:a16="http://schemas.microsoft.com/office/drawing/2014/main" id="{4340469D-EC77-4FC5-93AA-6982F3A82BD0}"/>
                </a:ext>
              </a:extLst>
            </p:cNvPr>
            <p:cNvSpPr/>
            <p:nvPr/>
          </p:nvSpPr>
          <p:spPr>
            <a:xfrm>
              <a:off x="6095853" y="1170205"/>
              <a:ext cx="127004" cy="10953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fontScale="25000" lnSpcReduction="20000"/>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11" name="矩形 10">
              <a:extLst>
                <a:ext uri="{FF2B5EF4-FFF2-40B4-BE49-F238E27FC236}">
                  <a16:creationId xmlns:a16="http://schemas.microsoft.com/office/drawing/2014/main" id="{976295A1-0AEB-4F97-BA12-729B44F9CA46}"/>
                </a:ext>
              </a:extLst>
            </p:cNvPr>
            <p:cNvSpPr/>
            <p:nvPr/>
          </p:nvSpPr>
          <p:spPr>
            <a:xfrm>
              <a:off x="6095853" y="3532406"/>
              <a:ext cx="130179" cy="10953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fontScale="25000" lnSpcReduction="20000"/>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grpSp>
      <p:grpSp>
        <p:nvGrpSpPr>
          <p:cNvPr id="12" name="组合 10">
            <a:extLst>
              <a:ext uri="{FF2B5EF4-FFF2-40B4-BE49-F238E27FC236}">
                <a16:creationId xmlns:a16="http://schemas.microsoft.com/office/drawing/2014/main" id="{7A48CEA2-8FE7-4CE3-9CEA-EFB47672EEC8}"/>
              </a:ext>
            </a:extLst>
          </p:cNvPr>
          <p:cNvGrpSpPr>
            <a:grpSpLocks/>
          </p:cNvGrpSpPr>
          <p:nvPr userDrawn="1"/>
        </p:nvGrpSpPr>
        <p:grpSpPr bwMode="auto">
          <a:xfrm>
            <a:off x="803275" y="3786188"/>
            <a:ext cx="5292725" cy="2473325"/>
            <a:chOff x="803128" y="3640248"/>
            <a:chExt cx="5292872" cy="2473432"/>
          </a:xfrm>
        </p:grpSpPr>
        <p:sp>
          <p:nvSpPr>
            <p:cNvPr id="13" name="矩形 12">
              <a:extLst>
                <a:ext uri="{FF2B5EF4-FFF2-40B4-BE49-F238E27FC236}">
                  <a16:creationId xmlns:a16="http://schemas.microsoft.com/office/drawing/2014/main" id="{C0C336E4-6791-44C6-8760-AE14DC9F7B0D}"/>
                </a:ext>
              </a:extLst>
            </p:cNvPr>
            <p:cNvSpPr/>
            <p:nvPr/>
          </p:nvSpPr>
          <p:spPr>
            <a:xfrm>
              <a:off x="803128" y="3640248"/>
              <a:ext cx="5292872" cy="247184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14" name="矩形 13">
              <a:extLst>
                <a:ext uri="{FF2B5EF4-FFF2-40B4-BE49-F238E27FC236}">
                  <a16:creationId xmlns:a16="http://schemas.microsoft.com/office/drawing/2014/main" id="{6703937E-73F7-424A-B58A-37E7641AE830}"/>
                </a:ext>
              </a:extLst>
            </p:cNvPr>
            <p:cNvSpPr/>
            <p:nvPr/>
          </p:nvSpPr>
          <p:spPr>
            <a:xfrm>
              <a:off x="5980110" y="3641835"/>
              <a:ext cx="115890" cy="10954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fontScale="25000" lnSpcReduction="20000"/>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15" name="矩形 14">
              <a:extLst>
                <a:ext uri="{FF2B5EF4-FFF2-40B4-BE49-F238E27FC236}">
                  <a16:creationId xmlns:a16="http://schemas.microsoft.com/office/drawing/2014/main" id="{A0F0F17E-4B7E-42D7-86FC-1D992660414C}"/>
                </a:ext>
              </a:extLst>
            </p:cNvPr>
            <p:cNvSpPr/>
            <p:nvPr/>
          </p:nvSpPr>
          <p:spPr>
            <a:xfrm>
              <a:off x="5980110" y="6004137"/>
              <a:ext cx="115890" cy="10954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fontScale="25000" lnSpcReduction="20000"/>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16" name="矩形 15">
              <a:extLst>
                <a:ext uri="{FF2B5EF4-FFF2-40B4-BE49-F238E27FC236}">
                  <a16:creationId xmlns:a16="http://schemas.microsoft.com/office/drawing/2014/main" id="{FD03450A-8E46-4FEE-801C-EDFD69987528}"/>
                </a:ext>
              </a:extLst>
            </p:cNvPr>
            <p:cNvSpPr/>
            <p:nvPr/>
          </p:nvSpPr>
          <p:spPr>
            <a:xfrm>
              <a:off x="803128" y="3641835"/>
              <a:ext cx="127004" cy="10954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fontScale="25000" lnSpcReduction="20000"/>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17" name="矩形 16">
              <a:extLst>
                <a:ext uri="{FF2B5EF4-FFF2-40B4-BE49-F238E27FC236}">
                  <a16:creationId xmlns:a16="http://schemas.microsoft.com/office/drawing/2014/main" id="{B21E2CA3-B62E-486B-81B7-F72EB282B537}"/>
                </a:ext>
              </a:extLst>
            </p:cNvPr>
            <p:cNvSpPr/>
            <p:nvPr/>
          </p:nvSpPr>
          <p:spPr>
            <a:xfrm>
              <a:off x="803128" y="6004137"/>
              <a:ext cx="130179" cy="10954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fontScale="25000" lnSpcReduction="20000"/>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grpSp>
      <p:grpSp>
        <p:nvGrpSpPr>
          <p:cNvPr id="18" name="组合 16">
            <a:extLst>
              <a:ext uri="{FF2B5EF4-FFF2-40B4-BE49-F238E27FC236}">
                <a16:creationId xmlns:a16="http://schemas.microsoft.com/office/drawing/2014/main" id="{D5C09360-FE33-426E-B6DF-AF94B5FB46D1}"/>
              </a:ext>
            </a:extLst>
          </p:cNvPr>
          <p:cNvGrpSpPr>
            <a:grpSpLocks/>
          </p:cNvGrpSpPr>
          <p:nvPr userDrawn="1"/>
        </p:nvGrpSpPr>
        <p:grpSpPr bwMode="auto">
          <a:xfrm>
            <a:off x="9894888" y="468313"/>
            <a:ext cx="1481137" cy="458787"/>
            <a:chOff x="2558030" y="228446"/>
            <a:chExt cx="6774643" cy="2099603"/>
          </a:xfrm>
        </p:grpSpPr>
        <p:grpSp>
          <p:nvGrpSpPr>
            <p:cNvPr id="19" name="íšḻîďê">
              <a:extLst>
                <a:ext uri="{FF2B5EF4-FFF2-40B4-BE49-F238E27FC236}">
                  <a16:creationId xmlns:a16="http://schemas.microsoft.com/office/drawing/2014/main" id="{A991873E-FA4F-438C-8585-42BAE9419F73}"/>
                </a:ext>
              </a:extLst>
            </p:cNvPr>
            <p:cNvGrpSpPr>
              <a:grpSpLocks/>
            </p:cNvGrpSpPr>
            <p:nvPr userDrawn="1"/>
          </p:nvGrpSpPr>
          <p:grpSpPr bwMode="auto">
            <a:xfrm>
              <a:off x="2558030" y="228446"/>
              <a:ext cx="2085857" cy="2099603"/>
              <a:chOff x="3551238" y="3067050"/>
              <a:chExt cx="722313" cy="727075"/>
            </a:xfrm>
          </p:grpSpPr>
          <p:sp>
            <p:nvSpPr>
              <p:cNvPr id="49" name="ïş1íḍê">
                <a:extLst>
                  <a:ext uri="{FF2B5EF4-FFF2-40B4-BE49-F238E27FC236}">
                    <a16:creationId xmlns:a16="http://schemas.microsoft.com/office/drawing/2014/main" id="{9B10827D-C67A-4290-8803-9F64983943AB}"/>
                  </a:ext>
                </a:extLst>
              </p:cNvPr>
              <p:cNvSpPr>
                <a:spLocks/>
              </p:cNvSpPr>
              <p:nvPr/>
            </p:nvSpPr>
            <p:spPr bwMode="auto">
              <a:xfrm>
                <a:off x="3575051" y="3087688"/>
                <a:ext cx="673100" cy="679450"/>
              </a:xfrm>
              <a:custGeom>
                <a:avLst/>
                <a:gdLst>
                  <a:gd name="T0" fmla="*/ 2147483646 w 204"/>
                  <a:gd name="T1" fmla="*/ 0 h 204"/>
                  <a:gd name="T2" fmla="*/ 2147483646 w 204"/>
                  <a:gd name="T3" fmla="*/ 2147483646 h 204"/>
                  <a:gd name="T4" fmla="*/ 2147483646 w 204"/>
                  <a:gd name="T5" fmla="*/ 2147483646 h 204"/>
                  <a:gd name="T6" fmla="*/ 0 w 204"/>
                  <a:gd name="T7" fmla="*/ 2147483646 h 204"/>
                  <a:gd name="T8" fmla="*/ 2147483646 w 204"/>
                  <a:gd name="T9" fmla="*/ 0 h 204"/>
                  <a:gd name="T10" fmla="*/ 2147483646 w 204"/>
                  <a:gd name="T11" fmla="*/ 2147483646 h 204"/>
                  <a:gd name="T12" fmla="*/ 2147483646 w 204"/>
                  <a:gd name="T13" fmla="*/ 2147483646 h 204"/>
                  <a:gd name="T14" fmla="*/ 2147483646 w 204"/>
                  <a:gd name="T15" fmla="*/ 2147483646 h 204"/>
                  <a:gd name="T16" fmla="*/ 2147483646 w 204"/>
                  <a:gd name="T17" fmla="*/ 2147483646 h 204"/>
                  <a:gd name="T18" fmla="*/ 2147483646 w 204"/>
                  <a:gd name="T19" fmla="*/ 2147483646 h 2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0" name="íšḻïḍè">
                <a:extLst>
                  <a:ext uri="{FF2B5EF4-FFF2-40B4-BE49-F238E27FC236}">
                    <a16:creationId xmlns:a16="http://schemas.microsoft.com/office/drawing/2014/main" id="{5AF6D783-36F3-4D90-9434-B46EAC2F15A5}"/>
                  </a:ext>
                </a:extLst>
              </p:cNvPr>
              <p:cNvSpPr>
                <a:spLocks/>
              </p:cNvSpPr>
              <p:nvPr/>
            </p:nvSpPr>
            <p:spPr bwMode="auto">
              <a:xfrm>
                <a:off x="3621088" y="3103563"/>
                <a:ext cx="584200" cy="203200"/>
              </a:xfrm>
              <a:custGeom>
                <a:avLst/>
                <a:gdLst>
                  <a:gd name="T0" fmla="*/ 2147483646 w 177"/>
                  <a:gd name="T1" fmla="*/ 2147483646 h 61"/>
                  <a:gd name="T2" fmla="*/ 0 w 177"/>
                  <a:gd name="T3" fmla="*/ 2147483646 h 61"/>
                  <a:gd name="T4" fmla="*/ 2147483646 w 177"/>
                  <a:gd name="T5" fmla="*/ 2147483646 h 61"/>
                  <a:gd name="T6" fmla="*/ 2147483646 w 177"/>
                  <a:gd name="T7" fmla="*/ 2147483646 h 61"/>
                  <a:gd name="T8" fmla="*/ 2147483646 w 177"/>
                  <a:gd name="T9" fmla="*/ 2147483646 h 61"/>
                  <a:gd name="T10" fmla="*/ 2147483646 w 177"/>
                  <a:gd name="T11" fmla="*/ 2147483646 h 61"/>
                  <a:gd name="T12" fmla="*/ 2147483646 w 177"/>
                  <a:gd name="T13" fmla="*/ 2147483646 h 61"/>
                  <a:gd name="T14" fmla="*/ 2147483646 w 177"/>
                  <a:gd name="T15" fmla="*/ 2147483646 h 61"/>
                  <a:gd name="T16" fmla="*/ 2147483646 w 177"/>
                  <a:gd name="T17" fmla="*/ 2147483646 h 61"/>
                  <a:gd name="T18" fmla="*/ 2147483646 w 177"/>
                  <a:gd name="T19" fmla="*/ 2147483646 h 61"/>
                  <a:gd name="T20" fmla="*/ 2147483646 w 177"/>
                  <a:gd name="T21" fmla="*/ 2147483646 h 61"/>
                  <a:gd name="T22" fmla="*/ 2147483646 w 177"/>
                  <a:gd name="T23" fmla="*/ 2147483646 h 61"/>
                  <a:gd name="T24" fmla="*/ 2147483646 w 177"/>
                  <a:gd name="T25" fmla="*/ 2147483646 h 61"/>
                  <a:gd name="T26" fmla="*/ 2147483646 w 177"/>
                  <a:gd name="T27" fmla="*/ 2147483646 h 61"/>
                  <a:gd name="T28" fmla="*/ 2147483646 w 177"/>
                  <a:gd name="T29" fmla="*/ 2147483646 h 61"/>
                  <a:gd name="T30" fmla="*/ 2147483646 w 177"/>
                  <a:gd name="T31" fmla="*/ 2147483646 h 61"/>
                  <a:gd name="T32" fmla="*/ 2147483646 w 177"/>
                  <a:gd name="T33" fmla="*/ 2147483646 h 61"/>
                  <a:gd name="T34" fmla="*/ 2147483646 w 177"/>
                  <a:gd name="T35" fmla="*/ 2147483646 h 61"/>
                  <a:gd name="T36" fmla="*/ 2147483646 w 177"/>
                  <a:gd name="T37" fmla="*/ 2147483646 h 61"/>
                  <a:gd name="T38" fmla="*/ 2147483646 w 177"/>
                  <a:gd name="T39" fmla="*/ 2147483646 h 61"/>
                  <a:gd name="T40" fmla="*/ 2147483646 w 177"/>
                  <a:gd name="T41" fmla="*/ 2147483646 h 61"/>
                  <a:gd name="T42" fmla="*/ 2147483646 w 177"/>
                  <a:gd name="T43" fmla="*/ 2147483646 h 61"/>
                  <a:gd name="T44" fmla="*/ 2147483646 w 177"/>
                  <a:gd name="T45" fmla="*/ 2147483646 h 61"/>
                  <a:gd name="T46" fmla="*/ 2147483646 w 177"/>
                  <a:gd name="T47" fmla="*/ 2147483646 h 61"/>
                  <a:gd name="T48" fmla="*/ 2147483646 w 177"/>
                  <a:gd name="T49" fmla="*/ 2147483646 h 61"/>
                  <a:gd name="T50" fmla="*/ 2147483646 w 177"/>
                  <a:gd name="T51" fmla="*/ 2147483646 h 61"/>
                  <a:gd name="T52" fmla="*/ 2147483646 w 177"/>
                  <a:gd name="T53" fmla="*/ 2147483646 h 61"/>
                  <a:gd name="T54" fmla="*/ 2147483646 w 177"/>
                  <a:gd name="T55" fmla="*/ 2147483646 h 61"/>
                  <a:gd name="T56" fmla="*/ 2147483646 w 177"/>
                  <a:gd name="T57" fmla="*/ 2147483646 h 61"/>
                  <a:gd name="T58" fmla="*/ 2147483646 w 177"/>
                  <a:gd name="T59" fmla="*/ 2147483646 h 61"/>
                  <a:gd name="T60" fmla="*/ 2147483646 w 177"/>
                  <a:gd name="T61" fmla="*/ 2147483646 h 61"/>
                  <a:gd name="T62" fmla="*/ 2147483646 w 177"/>
                  <a:gd name="T63" fmla="*/ 2147483646 h 61"/>
                  <a:gd name="T64" fmla="*/ 2147483646 w 177"/>
                  <a:gd name="T65" fmla="*/ 2147483646 h 61"/>
                  <a:gd name="T66" fmla="*/ 2147483646 w 177"/>
                  <a:gd name="T67" fmla="*/ 2147483646 h 61"/>
                  <a:gd name="T68" fmla="*/ 2147483646 w 177"/>
                  <a:gd name="T69" fmla="*/ 2147483646 h 61"/>
                  <a:gd name="T70" fmla="*/ 2147483646 w 177"/>
                  <a:gd name="T71" fmla="*/ 2147483646 h 61"/>
                  <a:gd name="T72" fmla="*/ 2147483646 w 177"/>
                  <a:gd name="T73" fmla="*/ 2147483646 h 61"/>
                  <a:gd name="T74" fmla="*/ 2147483646 w 177"/>
                  <a:gd name="T75" fmla="*/ 2147483646 h 61"/>
                  <a:gd name="T76" fmla="*/ 2147483646 w 177"/>
                  <a:gd name="T77" fmla="*/ 2147483646 h 61"/>
                  <a:gd name="T78" fmla="*/ 2147483646 w 177"/>
                  <a:gd name="T79" fmla="*/ 2147483646 h 61"/>
                  <a:gd name="T80" fmla="*/ 2147483646 w 177"/>
                  <a:gd name="T81" fmla="*/ 2147483646 h 61"/>
                  <a:gd name="T82" fmla="*/ 2147483646 w 177"/>
                  <a:gd name="T83" fmla="*/ 2147483646 h 61"/>
                  <a:gd name="T84" fmla="*/ 2147483646 w 177"/>
                  <a:gd name="T85" fmla="*/ 2147483646 h 61"/>
                  <a:gd name="T86" fmla="*/ 2147483646 w 177"/>
                  <a:gd name="T87" fmla="*/ 2147483646 h 61"/>
                  <a:gd name="T88" fmla="*/ 2147483646 w 177"/>
                  <a:gd name="T89" fmla="*/ 2147483646 h 61"/>
                  <a:gd name="T90" fmla="*/ 2147483646 w 177"/>
                  <a:gd name="T91" fmla="*/ 2147483646 h 61"/>
                  <a:gd name="T92" fmla="*/ 2147483646 w 177"/>
                  <a:gd name="T93" fmla="*/ 2147483646 h 61"/>
                  <a:gd name="T94" fmla="*/ 2147483646 w 177"/>
                  <a:gd name="T95" fmla="*/ 2147483646 h 61"/>
                  <a:gd name="T96" fmla="*/ 2147483646 w 177"/>
                  <a:gd name="T97" fmla="*/ 2147483646 h 61"/>
                  <a:gd name="T98" fmla="*/ 2147483646 w 177"/>
                  <a:gd name="T99" fmla="*/ 2147483646 h 61"/>
                  <a:gd name="T100" fmla="*/ 2147483646 w 177"/>
                  <a:gd name="T101" fmla="*/ 2147483646 h 61"/>
                  <a:gd name="T102" fmla="*/ 2147483646 w 177"/>
                  <a:gd name="T103" fmla="*/ 2147483646 h 61"/>
                  <a:gd name="T104" fmla="*/ 2147483646 w 177"/>
                  <a:gd name="T105" fmla="*/ 2147483646 h 61"/>
                  <a:gd name="T106" fmla="*/ 2147483646 w 177"/>
                  <a:gd name="T107" fmla="*/ 2147483646 h 61"/>
                  <a:gd name="T108" fmla="*/ 2147483646 w 177"/>
                  <a:gd name="T109" fmla="*/ 2147483646 h 61"/>
                  <a:gd name="T110" fmla="*/ 2147483646 w 177"/>
                  <a:gd name="T111" fmla="*/ 2147483646 h 61"/>
                  <a:gd name="T112" fmla="*/ 2147483646 w 177"/>
                  <a:gd name="T113" fmla="*/ 2147483646 h 61"/>
                  <a:gd name="T114" fmla="*/ 2147483646 w 177"/>
                  <a:gd name="T115" fmla="*/ 2147483646 h 61"/>
                  <a:gd name="T116" fmla="*/ 2147483646 w 177"/>
                  <a:gd name="T117" fmla="*/ 2147483646 h 61"/>
                  <a:gd name="T118" fmla="*/ 2147483646 w 177"/>
                  <a:gd name="T119" fmla="*/ 2147483646 h 6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headEnd/>
                <a:tailEnd/>
              </a:ln>
            </p:spPr>
            <p:txBody>
              <a:bodyPr anchor="ctr"/>
              <a:lstStyle/>
              <a:p>
                <a:endParaRPr lang="zh-CN" altLang="en-US"/>
              </a:p>
            </p:txBody>
          </p:sp>
          <p:sp>
            <p:nvSpPr>
              <p:cNvPr id="51" name="ïśľíḓé">
                <a:extLst>
                  <a:ext uri="{FF2B5EF4-FFF2-40B4-BE49-F238E27FC236}">
                    <a16:creationId xmlns:a16="http://schemas.microsoft.com/office/drawing/2014/main" id="{8616C628-90BA-4364-A821-4329E0030C4A}"/>
                  </a:ext>
                </a:extLst>
              </p:cNvPr>
              <p:cNvSpPr>
                <a:spLocks/>
              </p:cNvSpPr>
              <p:nvPr/>
            </p:nvSpPr>
            <p:spPr bwMode="auto">
              <a:xfrm>
                <a:off x="3667126" y="3184525"/>
                <a:ext cx="492125" cy="496888"/>
              </a:xfrm>
              <a:custGeom>
                <a:avLst/>
                <a:gdLst>
                  <a:gd name="T0" fmla="*/ 2147483646 w 149"/>
                  <a:gd name="T1" fmla="*/ 0 h 149"/>
                  <a:gd name="T2" fmla="*/ 2147483646 w 149"/>
                  <a:gd name="T3" fmla="*/ 2147483646 h 149"/>
                  <a:gd name="T4" fmla="*/ 2147483646 w 149"/>
                  <a:gd name="T5" fmla="*/ 2147483646 h 149"/>
                  <a:gd name="T6" fmla="*/ 0 w 149"/>
                  <a:gd name="T7" fmla="*/ 2147483646 h 149"/>
                  <a:gd name="T8" fmla="*/ 2147483646 w 149"/>
                  <a:gd name="T9" fmla="*/ 0 h 149"/>
                  <a:gd name="T10" fmla="*/ 2147483646 w 149"/>
                  <a:gd name="T11" fmla="*/ 2147483646 h 149"/>
                  <a:gd name="T12" fmla="*/ 2147483646 w 149"/>
                  <a:gd name="T13" fmla="*/ 2147483646 h 149"/>
                  <a:gd name="T14" fmla="*/ 2147483646 w 149"/>
                  <a:gd name="T15" fmla="*/ 2147483646 h 149"/>
                  <a:gd name="T16" fmla="*/ 2147483646 w 149"/>
                  <a:gd name="T17" fmla="*/ 2147483646 h 149"/>
                  <a:gd name="T18" fmla="*/ 2147483646 w 149"/>
                  <a:gd name="T19" fmla="*/ 2147483646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2" name="ïslíḍê">
                <a:extLst>
                  <a:ext uri="{FF2B5EF4-FFF2-40B4-BE49-F238E27FC236}">
                    <a16:creationId xmlns:a16="http://schemas.microsoft.com/office/drawing/2014/main" id="{2DC5520E-87CE-41A3-969E-F5A15BD2D71F}"/>
                  </a:ext>
                </a:extLst>
              </p:cNvPr>
              <p:cNvSpPr>
                <a:spLocks/>
              </p:cNvSpPr>
              <p:nvPr/>
            </p:nvSpPr>
            <p:spPr bwMode="auto">
              <a:xfrm>
                <a:off x="3775076" y="3248025"/>
                <a:ext cx="274638" cy="146050"/>
              </a:xfrm>
              <a:custGeom>
                <a:avLst/>
                <a:gdLst>
                  <a:gd name="T0" fmla="*/ 2147483646 w 83"/>
                  <a:gd name="T1" fmla="*/ 2147483646 h 44"/>
                  <a:gd name="T2" fmla="*/ 2147483646 w 83"/>
                  <a:gd name="T3" fmla="*/ 2147483646 h 44"/>
                  <a:gd name="T4" fmla="*/ 2147483646 w 83"/>
                  <a:gd name="T5" fmla="*/ 2147483646 h 44"/>
                  <a:gd name="T6" fmla="*/ 2147483646 w 83"/>
                  <a:gd name="T7" fmla="*/ 2147483646 h 44"/>
                  <a:gd name="T8" fmla="*/ 2147483646 w 83"/>
                  <a:gd name="T9" fmla="*/ 2147483646 h 44"/>
                  <a:gd name="T10" fmla="*/ 2147483646 w 83"/>
                  <a:gd name="T11" fmla="*/ 2147483646 h 44"/>
                  <a:gd name="T12" fmla="*/ 2147483646 w 83"/>
                  <a:gd name="T13" fmla="*/ 2147483646 h 44"/>
                  <a:gd name="T14" fmla="*/ 2147483646 w 83"/>
                  <a:gd name="T15" fmla="*/ 2147483646 h 44"/>
                  <a:gd name="T16" fmla="*/ 2147483646 w 83"/>
                  <a:gd name="T17" fmla="*/ 2147483646 h 44"/>
                  <a:gd name="T18" fmla="*/ 2147483646 w 83"/>
                  <a:gd name="T19" fmla="*/ 2147483646 h 44"/>
                  <a:gd name="T20" fmla="*/ 2147483646 w 83"/>
                  <a:gd name="T21" fmla="*/ 2147483646 h 44"/>
                  <a:gd name="T22" fmla="*/ 2147483646 w 83"/>
                  <a:gd name="T23" fmla="*/ 2147483646 h 44"/>
                  <a:gd name="T24" fmla="*/ 2147483646 w 83"/>
                  <a:gd name="T25" fmla="*/ 2147483646 h 44"/>
                  <a:gd name="T26" fmla="*/ 2147483646 w 83"/>
                  <a:gd name="T27" fmla="*/ 2147483646 h 44"/>
                  <a:gd name="T28" fmla="*/ 2147483646 w 83"/>
                  <a:gd name="T29" fmla="*/ 2147483646 h 44"/>
                  <a:gd name="T30" fmla="*/ 2147483646 w 83"/>
                  <a:gd name="T31" fmla="*/ 2147483646 h 44"/>
                  <a:gd name="T32" fmla="*/ 2147483646 w 83"/>
                  <a:gd name="T33" fmla="*/ 2147483646 h 44"/>
                  <a:gd name="T34" fmla="*/ 2147483646 w 83"/>
                  <a:gd name="T35" fmla="*/ 2147483646 h 44"/>
                  <a:gd name="T36" fmla="*/ 2147483646 w 83"/>
                  <a:gd name="T37" fmla="*/ 2147483646 h 44"/>
                  <a:gd name="T38" fmla="*/ 2147483646 w 83"/>
                  <a:gd name="T39" fmla="*/ 2147483646 h 44"/>
                  <a:gd name="T40" fmla="*/ 2147483646 w 83"/>
                  <a:gd name="T41" fmla="*/ 2147483646 h 44"/>
                  <a:gd name="T42" fmla="*/ 2147483646 w 83"/>
                  <a:gd name="T43" fmla="*/ 2147483646 h 44"/>
                  <a:gd name="T44" fmla="*/ 2147483646 w 83"/>
                  <a:gd name="T45" fmla="*/ 2147483646 h 44"/>
                  <a:gd name="T46" fmla="*/ 2147483646 w 83"/>
                  <a:gd name="T47" fmla="*/ 0 h 44"/>
                  <a:gd name="T48" fmla="*/ 2147483646 w 83"/>
                  <a:gd name="T49" fmla="*/ 0 h 44"/>
                  <a:gd name="T50" fmla="*/ 2147483646 w 83"/>
                  <a:gd name="T51" fmla="*/ 2147483646 h 44"/>
                  <a:gd name="T52" fmla="*/ 2147483646 w 83"/>
                  <a:gd name="T53" fmla="*/ 2147483646 h 44"/>
                  <a:gd name="T54" fmla="*/ 2147483646 w 83"/>
                  <a:gd name="T55" fmla="*/ 2147483646 h 44"/>
                  <a:gd name="T56" fmla="*/ 2147483646 w 83"/>
                  <a:gd name="T57" fmla="*/ 2147483646 h 44"/>
                  <a:gd name="T58" fmla="*/ 2147483646 w 83"/>
                  <a:gd name="T59" fmla="*/ 2147483646 h 44"/>
                  <a:gd name="T60" fmla="*/ 2147483646 w 83"/>
                  <a:gd name="T61" fmla="*/ 2147483646 h 44"/>
                  <a:gd name="T62" fmla="*/ 2147483646 w 83"/>
                  <a:gd name="T63" fmla="*/ 2147483646 h 44"/>
                  <a:gd name="T64" fmla="*/ 2147483646 w 83"/>
                  <a:gd name="T65" fmla="*/ 2147483646 h 44"/>
                  <a:gd name="T66" fmla="*/ 2147483646 w 83"/>
                  <a:gd name="T67" fmla="*/ 2147483646 h 44"/>
                  <a:gd name="T68" fmla="*/ 2147483646 w 83"/>
                  <a:gd name="T69" fmla="*/ 2147483646 h 44"/>
                  <a:gd name="T70" fmla="*/ 2147483646 w 83"/>
                  <a:gd name="T71" fmla="*/ 2147483646 h 44"/>
                  <a:gd name="T72" fmla="*/ 2147483646 w 83"/>
                  <a:gd name="T73" fmla="*/ 2147483646 h 44"/>
                  <a:gd name="T74" fmla="*/ 2147483646 w 83"/>
                  <a:gd name="T75" fmla="*/ 2147483646 h 44"/>
                  <a:gd name="T76" fmla="*/ 2147483646 w 83"/>
                  <a:gd name="T77" fmla="*/ 2147483646 h 44"/>
                  <a:gd name="T78" fmla="*/ 2147483646 w 83"/>
                  <a:gd name="T79" fmla="*/ 2147483646 h 44"/>
                  <a:gd name="T80" fmla="*/ 2147483646 w 83"/>
                  <a:gd name="T81" fmla="*/ 2147483646 h 44"/>
                  <a:gd name="T82" fmla="*/ 0 w 83"/>
                  <a:gd name="T83" fmla="*/ 2147483646 h 44"/>
                  <a:gd name="T84" fmla="*/ 2147483646 w 83"/>
                  <a:gd name="T85" fmla="*/ 2147483646 h 44"/>
                  <a:gd name="T86" fmla="*/ 2147483646 w 83"/>
                  <a:gd name="T87" fmla="*/ 2147483646 h 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3" name="íṡļïdê">
                <a:extLst>
                  <a:ext uri="{FF2B5EF4-FFF2-40B4-BE49-F238E27FC236}">
                    <a16:creationId xmlns:a16="http://schemas.microsoft.com/office/drawing/2014/main" id="{E8F09B48-1327-47CF-9CE0-AF80813F519E}"/>
                  </a:ext>
                </a:extLst>
              </p:cNvPr>
              <p:cNvSpPr>
                <a:spLocks/>
              </p:cNvSpPr>
              <p:nvPr/>
            </p:nvSpPr>
            <p:spPr bwMode="auto">
              <a:xfrm>
                <a:off x="3614738" y="3370263"/>
                <a:ext cx="596900" cy="241300"/>
              </a:xfrm>
              <a:custGeom>
                <a:avLst/>
                <a:gdLst>
                  <a:gd name="T0" fmla="*/ 2147483646 w 181"/>
                  <a:gd name="T1" fmla="*/ 2147483646 h 72"/>
                  <a:gd name="T2" fmla="*/ 2147483646 w 181"/>
                  <a:gd name="T3" fmla="*/ 2147483646 h 72"/>
                  <a:gd name="T4" fmla="*/ 2147483646 w 181"/>
                  <a:gd name="T5" fmla="*/ 2147483646 h 72"/>
                  <a:gd name="T6" fmla="*/ 2147483646 w 181"/>
                  <a:gd name="T7" fmla="*/ 2147483646 h 72"/>
                  <a:gd name="T8" fmla="*/ 2147483646 w 181"/>
                  <a:gd name="T9" fmla="*/ 2147483646 h 72"/>
                  <a:gd name="T10" fmla="*/ 2147483646 w 181"/>
                  <a:gd name="T11" fmla="*/ 2147483646 h 72"/>
                  <a:gd name="T12" fmla="*/ 2147483646 w 181"/>
                  <a:gd name="T13" fmla="*/ 2147483646 h 72"/>
                  <a:gd name="T14" fmla="*/ 0 w 181"/>
                  <a:gd name="T15" fmla="*/ 2147483646 h 72"/>
                  <a:gd name="T16" fmla="*/ 2147483646 w 181"/>
                  <a:gd name="T17" fmla="*/ 0 h 72"/>
                  <a:gd name="T18" fmla="*/ 2147483646 w 181"/>
                  <a:gd name="T19" fmla="*/ 2147483646 h 72"/>
                  <a:gd name="T20" fmla="*/ 2147483646 w 181"/>
                  <a:gd name="T21" fmla="*/ 2147483646 h 72"/>
                  <a:gd name="T22" fmla="*/ 2147483646 w 181"/>
                  <a:gd name="T23" fmla="*/ 2147483646 h 72"/>
                  <a:gd name="T24" fmla="*/ 2147483646 w 181"/>
                  <a:gd name="T25" fmla="*/ 2147483646 h 72"/>
                  <a:gd name="T26" fmla="*/ 2147483646 w 181"/>
                  <a:gd name="T27" fmla="*/ 0 h 72"/>
                  <a:gd name="T28" fmla="*/ 2147483646 w 181"/>
                  <a:gd name="T29" fmla="*/ 2147483646 h 72"/>
                  <a:gd name="T30" fmla="*/ 2147483646 w 181"/>
                  <a:gd name="T31" fmla="*/ 2147483646 h 72"/>
                  <a:gd name="T32" fmla="*/ 2147483646 w 181"/>
                  <a:gd name="T33" fmla="*/ 2147483646 h 72"/>
                  <a:gd name="T34" fmla="*/ 2147483646 w 181"/>
                  <a:gd name="T35" fmla="*/ 2147483646 h 72"/>
                  <a:gd name="T36" fmla="*/ 2147483646 w 181"/>
                  <a:gd name="T37" fmla="*/ 2147483646 h 72"/>
                  <a:gd name="T38" fmla="*/ 2147483646 w 181"/>
                  <a:gd name="T39" fmla="*/ 2147483646 h 72"/>
                  <a:gd name="T40" fmla="*/ 2147483646 w 181"/>
                  <a:gd name="T41" fmla="*/ 2147483646 h 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4" name="iş1ïďe">
                <a:extLst>
                  <a:ext uri="{FF2B5EF4-FFF2-40B4-BE49-F238E27FC236}">
                    <a16:creationId xmlns:a16="http://schemas.microsoft.com/office/drawing/2014/main" id="{FEA9BEBA-4A35-4ADC-BAC3-C0C0F5145F6F}"/>
                  </a:ext>
                </a:extLst>
              </p:cNvPr>
              <p:cNvSpPr>
                <a:spLocks/>
              </p:cNvSpPr>
              <p:nvPr/>
            </p:nvSpPr>
            <p:spPr bwMode="auto">
              <a:xfrm>
                <a:off x="3624263" y="3381375"/>
                <a:ext cx="577850" cy="200025"/>
              </a:xfrm>
              <a:custGeom>
                <a:avLst/>
                <a:gdLst>
                  <a:gd name="T0" fmla="*/ 2147483646 w 175"/>
                  <a:gd name="T1" fmla="*/ 2147483646 h 60"/>
                  <a:gd name="T2" fmla="*/ 2147483646 w 175"/>
                  <a:gd name="T3" fmla="*/ 2147483646 h 60"/>
                  <a:gd name="T4" fmla="*/ 2147483646 w 175"/>
                  <a:gd name="T5" fmla="*/ 2147483646 h 60"/>
                  <a:gd name="T6" fmla="*/ 2147483646 w 175"/>
                  <a:gd name="T7" fmla="*/ 2147483646 h 60"/>
                  <a:gd name="T8" fmla="*/ 2147483646 w 175"/>
                  <a:gd name="T9" fmla="*/ 2147483646 h 60"/>
                  <a:gd name="T10" fmla="*/ 2147483646 w 175"/>
                  <a:gd name="T11" fmla="*/ 2147483646 h 60"/>
                  <a:gd name="T12" fmla="*/ 2147483646 w 175"/>
                  <a:gd name="T13" fmla="*/ 2147483646 h 60"/>
                  <a:gd name="T14" fmla="*/ 2147483646 w 175"/>
                  <a:gd name="T15" fmla="*/ 2147483646 h 60"/>
                  <a:gd name="T16" fmla="*/ 2147483646 w 175"/>
                  <a:gd name="T17" fmla="*/ 2147483646 h 60"/>
                  <a:gd name="T18" fmla="*/ 2147483646 w 175"/>
                  <a:gd name="T19" fmla="*/ 2147483646 h 60"/>
                  <a:gd name="T20" fmla="*/ 0 w 175"/>
                  <a:gd name="T21" fmla="*/ 2147483646 h 60"/>
                  <a:gd name="T22" fmla="*/ 2147483646 w 175"/>
                  <a:gd name="T23" fmla="*/ 0 h 60"/>
                  <a:gd name="T24" fmla="*/ 2147483646 w 175"/>
                  <a:gd name="T25" fmla="*/ 2147483646 h 60"/>
                  <a:gd name="T26" fmla="*/ 2147483646 w 175"/>
                  <a:gd name="T27" fmla="*/ 2147483646 h 60"/>
                  <a:gd name="T28" fmla="*/ 2147483646 w 175"/>
                  <a:gd name="T29" fmla="*/ 2147483646 h 60"/>
                  <a:gd name="T30" fmla="*/ 2147483646 w 175"/>
                  <a:gd name="T31" fmla="*/ 2147483646 h 60"/>
                  <a:gd name="T32" fmla="*/ 2147483646 w 175"/>
                  <a:gd name="T33" fmla="*/ 0 h 60"/>
                  <a:gd name="T34" fmla="*/ 2147483646 w 175"/>
                  <a:gd name="T35" fmla="*/ 2147483646 h 60"/>
                  <a:gd name="T36" fmla="*/ 2147483646 w 175"/>
                  <a:gd name="T37" fmla="*/ 2147483646 h 60"/>
                  <a:gd name="T38" fmla="*/ 2147483646 w 175"/>
                  <a:gd name="T39" fmla="*/ 2147483646 h 60"/>
                  <a:gd name="T40" fmla="*/ 2147483646 w 175"/>
                  <a:gd name="T41" fmla="*/ 2147483646 h 60"/>
                  <a:gd name="T42" fmla="*/ 2147483646 w 175"/>
                  <a:gd name="T43" fmla="*/ 2147483646 h 60"/>
                  <a:gd name="T44" fmla="*/ 2147483646 w 175"/>
                  <a:gd name="T45" fmla="*/ 2147483646 h 60"/>
                  <a:gd name="T46" fmla="*/ 2147483646 w 175"/>
                  <a:gd name="T47" fmla="*/ 2147483646 h 60"/>
                  <a:gd name="T48" fmla="*/ 2147483646 w 175"/>
                  <a:gd name="T49" fmla="*/ 2147483646 h 6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5" name="ïṩḷíḍé">
                <a:extLst>
                  <a:ext uri="{FF2B5EF4-FFF2-40B4-BE49-F238E27FC236}">
                    <a16:creationId xmlns:a16="http://schemas.microsoft.com/office/drawing/2014/main" id="{8A8038E9-46EE-448F-91B3-0F7E4E3133C1}"/>
                  </a:ext>
                </a:extLst>
              </p:cNvPr>
              <p:cNvSpPr>
                <a:spLocks noChangeArrowheads="1"/>
              </p:cNvSpPr>
              <p:nvPr/>
            </p:nvSpPr>
            <p:spPr bwMode="auto">
              <a:xfrm>
                <a:off x="4064189"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6" name="ïśľíḍè">
                <a:extLst>
                  <a:ext uri="{FF2B5EF4-FFF2-40B4-BE49-F238E27FC236}">
                    <a16:creationId xmlns:a16="http://schemas.microsoft.com/office/drawing/2014/main" id="{AE42A44E-B9DF-4647-81F1-D6D001ACBC76}"/>
                  </a:ext>
                </a:extLst>
              </p:cNvPr>
              <p:cNvSpPr>
                <a:spLocks noChangeArrowheads="1"/>
              </p:cNvSpPr>
              <p:nvPr/>
            </p:nvSpPr>
            <p:spPr bwMode="auto">
              <a:xfrm>
                <a:off x="3739822" y="3489710"/>
                <a:ext cx="15087"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7" name="í$ḻîḋè">
                <a:extLst>
                  <a:ext uri="{FF2B5EF4-FFF2-40B4-BE49-F238E27FC236}">
                    <a16:creationId xmlns:a16="http://schemas.microsoft.com/office/drawing/2014/main" id="{FB2C9E50-BD1C-4DBD-A935-86B3B9AEF196}"/>
                  </a:ext>
                </a:extLst>
              </p:cNvPr>
              <p:cNvSpPr>
                <a:spLocks noChangeArrowheads="1"/>
              </p:cNvSpPr>
              <p:nvPr/>
            </p:nvSpPr>
            <p:spPr bwMode="auto">
              <a:xfrm>
                <a:off x="4124536"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8" name="iṣļíḋe">
                <a:extLst>
                  <a:ext uri="{FF2B5EF4-FFF2-40B4-BE49-F238E27FC236}">
                    <a16:creationId xmlns:a16="http://schemas.microsoft.com/office/drawing/2014/main" id="{F0D7EC14-F1C3-4D01-B24A-DA340FBD7C44}"/>
                  </a:ext>
                </a:extLst>
              </p:cNvPr>
              <p:cNvSpPr>
                <a:spLocks noChangeArrowheads="1"/>
              </p:cNvSpPr>
              <p:nvPr/>
            </p:nvSpPr>
            <p:spPr bwMode="auto">
              <a:xfrm>
                <a:off x="3709649" y="3489710"/>
                <a:ext cx="15087"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9" name="iṩḷiḓé">
                <a:extLst>
                  <a:ext uri="{FF2B5EF4-FFF2-40B4-BE49-F238E27FC236}">
                    <a16:creationId xmlns:a16="http://schemas.microsoft.com/office/drawing/2014/main" id="{599EFCBF-409F-43AF-A3C9-31F06D3110D5}"/>
                  </a:ext>
                </a:extLst>
              </p:cNvPr>
              <p:cNvSpPr>
                <a:spLocks noChangeArrowheads="1"/>
              </p:cNvSpPr>
              <p:nvPr/>
            </p:nvSpPr>
            <p:spPr bwMode="auto">
              <a:xfrm>
                <a:off x="4094363"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0" name="iSľiḍè">
                <a:extLst>
                  <a:ext uri="{FF2B5EF4-FFF2-40B4-BE49-F238E27FC236}">
                    <a16:creationId xmlns:a16="http://schemas.microsoft.com/office/drawing/2014/main" id="{2E9CB3B6-4D78-4C29-98BB-8A3235FB6329}"/>
                  </a:ext>
                </a:extLst>
              </p:cNvPr>
              <p:cNvSpPr>
                <a:spLocks noChangeArrowheads="1"/>
              </p:cNvSpPr>
              <p:nvPr/>
            </p:nvSpPr>
            <p:spPr bwMode="auto">
              <a:xfrm>
                <a:off x="3664388" y="3459520"/>
                <a:ext cx="495351" cy="5032"/>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1" name="ïṩḷîḍe">
                <a:extLst>
                  <a:ext uri="{FF2B5EF4-FFF2-40B4-BE49-F238E27FC236}">
                    <a16:creationId xmlns:a16="http://schemas.microsoft.com/office/drawing/2014/main" id="{A28ABA8D-1388-4D6A-AB90-BB9DEBF0B349}"/>
                  </a:ext>
                </a:extLst>
              </p:cNvPr>
              <p:cNvSpPr>
                <a:spLocks noChangeArrowheads="1"/>
              </p:cNvSpPr>
              <p:nvPr/>
            </p:nvSpPr>
            <p:spPr bwMode="auto">
              <a:xfrm>
                <a:off x="3664388" y="3474615"/>
                <a:ext cx="115665"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2" name="íšḻiḑê">
                <a:extLst>
                  <a:ext uri="{FF2B5EF4-FFF2-40B4-BE49-F238E27FC236}">
                    <a16:creationId xmlns:a16="http://schemas.microsoft.com/office/drawing/2014/main" id="{ACDE07AB-B1A3-4E81-A6A1-7840774D35C8}"/>
                  </a:ext>
                </a:extLst>
              </p:cNvPr>
              <p:cNvSpPr>
                <a:spLocks noChangeArrowheads="1"/>
              </p:cNvSpPr>
              <p:nvPr/>
            </p:nvSpPr>
            <p:spPr bwMode="auto">
              <a:xfrm>
                <a:off x="3790111" y="3474615"/>
                <a:ext cx="42747"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3" name="ïṩļïďè">
                <a:extLst>
                  <a:ext uri="{FF2B5EF4-FFF2-40B4-BE49-F238E27FC236}">
                    <a16:creationId xmlns:a16="http://schemas.microsoft.com/office/drawing/2014/main" id="{A23975D8-4A03-434E-B30D-68B0A1C6AAEE}"/>
                  </a:ext>
                </a:extLst>
              </p:cNvPr>
              <p:cNvSpPr>
                <a:spLocks noChangeArrowheads="1"/>
              </p:cNvSpPr>
              <p:nvPr/>
            </p:nvSpPr>
            <p:spPr bwMode="auto">
              <a:xfrm>
                <a:off x="3850459" y="3474615"/>
                <a:ext cx="57834"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4" name="îṥlïḋê">
                <a:extLst>
                  <a:ext uri="{FF2B5EF4-FFF2-40B4-BE49-F238E27FC236}">
                    <a16:creationId xmlns:a16="http://schemas.microsoft.com/office/drawing/2014/main" id="{48461A8C-EE74-45FA-9EEF-76A20A8E9201}"/>
                  </a:ext>
                </a:extLst>
              </p:cNvPr>
              <p:cNvSpPr>
                <a:spLocks noChangeArrowheads="1"/>
              </p:cNvSpPr>
              <p:nvPr/>
            </p:nvSpPr>
            <p:spPr bwMode="auto">
              <a:xfrm>
                <a:off x="3918350" y="3474615"/>
                <a:ext cx="55318"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5" name="îṧľïdè">
                <a:extLst>
                  <a:ext uri="{FF2B5EF4-FFF2-40B4-BE49-F238E27FC236}">
                    <a16:creationId xmlns:a16="http://schemas.microsoft.com/office/drawing/2014/main" id="{EB333EBD-D493-4800-B342-0CEFB97B2807}"/>
                  </a:ext>
                </a:extLst>
              </p:cNvPr>
              <p:cNvSpPr>
                <a:spLocks noChangeArrowheads="1"/>
              </p:cNvSpPr>
              <p:nvPr/>
            </p:nvSpPr>
            <p:spPr bwMode="auto">
              <a:xfrm>
                <a:off x="3993784" y="3474615"/>
                <a:ext cx="42745"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6" name="iSḷîḓê">
                <a:extLst>
                  <a:ext uri="{FF2B5EF4-FFF2-40B4-BE49-F238E27FC236}">
                    <a16:creationId xmlns:a16="http://schemas.microsoft.com/office/drawing/2014/main" id="{7F8ECB3D-AF10-434A-A3D1-4F78D78D571F}"/>
                  </a:ext>
                </a:extLst>
              </p:cNvPr>
              <p:cNvSpPr>
                <a:spLocks noChangeArrowheads="1"/>
              </p:cNvSpPr>
              <p:nvPr/>
            </p:nvSpPr>
            <p:spPr bwMode="auto">
              <a:xfrm>
                <a:off x="4046587" y="3474615"/>
                <a:ext cx="113152"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7" name="îślíďè">
                <a:extLst>
                  <a:ext uri="{FF2B5EF4-FFF2-40B4-BE49-F238E27FC236}">
                    <a16:creationId xmlns:a16="http://schemas.microsoft.com/office/drawing/2014/main" id="{7A4E8CBF-D047-432E-8DF0-9F2B1EE923DE}"/>
                  </a:ext>
                </a:extLst>
              </p:cNvPr>
              <p:cNvSpPr>
                <a:spLocks noChangeArrowheads="1"/>
              </p:cNvSpPr>
              <p:nvPr/>
            </p:nvSpPr>
            <p:spPr bwMode="auto">
              <a:xfrm>
                <a:off x="3978697" y="3474615"/>
                <a:ext cx="7543"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8" name="iSḻïḍè">
                <a:extLst>
                  <a:ext uri="{FF2B5EF4-FFF2-40B4-BE49-F238E27FC236}">
                    <a16:creationId xmlns:a16="http://schemas.microsoft.com/office/drawing/2014/main" id="{8B6BDB21-0A07-4C6A-983E-877D6A9D246C}"/>
                  </a:ext>
                </a:extLst>
              </p:cNvPr>
              <p:cNvSpPr>
                <a:spLocks noChangeArrowheads="1"/>
              </p:cNvSpPr>
              <p:nvPr/>
            </p:nvSpPr>
            <p:spPr bwMode="auto">
              <a:xfrm>
                <a:off x="3837887" y="3474615"/>
                <a:ext cx="7543"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9" name="ïṡliḑê">
                <a:extLst>
                  <a:ext uri="{FF2B5EF4-FFF2-40B4-BE49-F238E27FC236}">
                    <a16:creationId xmlns:a16="http://schemas.microsoft.com/office/drawing/2014/main" id="{98B19BDF-8C05-41B8-AD3A-BCFFE1E8E558}"/>
                  </a:ext>
                </a:extLst>
              </p:cNvPr>
              <p:cNvSpPr>
                <a:spLocks/>
              </p:cNvSpPr>
              <p:nvPr/>
            </p:nvSpPr>
            <p:spPr bwMode="auto">
              <a:xfrm>
                <a:off x="3851276" y="3384550"/>
                <a:ext cx="26988"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0" name="islïďé">
                <a:extLst>
                  <a:ext uri="{FF2B5EF4-FFF2-40B4-BE49-F238E27FC236}">
                    <a16:creationId xmlns:a16="http://schemas.microsoft.com/office/drawing/2014/main" id="{5588128F-8BD1-4BC5-AAAC-3F45D3F047B9}"/>
                  </a:ext>
                </a:extLst>
              </p:cNvPr>
              <p:cNvSpPr>
                <a:spLocks/>
              </p:cNvSpPr>
              <p:nvPr/>
            </p:nvSpPr>
            <p:spPr bwMode="auto">
              <a:xfrm>
                <a:off x="3817938" y="3384550"/>
                <a:ext cx="26988" cy="15875"/>
              </a:xfrm>
              <a:custGeom>
                <a:avLst/>
                <a:gdLst>
                  <a:gd name="T0" fmla="*/ 2147483646 w 8"/>
                  <a:gd name="T1" fmla="*/ 0 h 5"/>
                  <a:gd name="T2" fmla="*/ 2147483646 w 8"/>
                  <a:gd name="T3" fmla="*/ 2147483646 h 5"/>
                  <a:gd name="T4" fmla="*/ 2147483646 w 8"/>
                  <a:gd name="T5" fmla="*/ 2147483646 h 5"/>
                  <a:gd name="T6" fmla="*/ 2147483646 w 8"/>
                  <a:gd name="T7" fmla="*/ 0 h 5"/>
                  <a:gd name="T8" fmla="*/ 2147483646 w 8"/>
                  <a:gd name="T9" fmla="*/ 0 h 5"/>
                  <a:gd name="T10" fmla="*/ 2147483646 w 8"/>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1" name="îṥḷîdé">
                <a:extLst>
                  <a:ext uri="{FF2B5EF4-FFF2-40B4-BE49-F238E27FC236}">
                    <a16:creationId xmlns:a16="http://schemas.microsoft.com/office/drawing/2014/main" id="{8EE9B08A-344A-42E0-9C59-4F3E45B521EC}"/>
                  </a:ext>
                </a:extLst>
              </p:cNvPr>
              <p:cNvSpPr>
                <a:spLocks/>
              </p:cNvSpPr>
              <p:nvPr/>
            </p:nvSpPr>
            <p:spPr bwMode="auto">
              <a:xfrm>
                <a:off x="3983038" y="3384550"/>
                <a:ext cx="26988" cy="15875"/>
              </a:xfrm>
              <a:custGeom>
                <a:avLst/>
                <a:gdLst>
                  <a:gd name="T0" fmla="*/ 2147483646 w 8"/>
                  <a:gd name="T1" fmla="*/ 0 h 5"/>
                  <a:gd name="T2" fmla="*/ 0 w 8"/>
                  <a:gd name="T3" fmla="*/ 2147483646 h 5"/>
                  <a:gd name="T4" fmla="*/ 2147483646 w 8"/>
                  <a:gd name="T5" fmla="*/ 2147483646 h 5"/>
                  <a:gd name="T6" fmla="*/ 2147483646 w 8"/>
                  <a:gd name="T7" fmla="*/ 0 h 5"/>
                  <a:gd name="T8" fmla="*/ 2147483646 w 8"/>
                  <a:gd name="T9" fmla="*/ 0 h 5"/>
                  <a:gd name="T10" fmla="*/ 2147483646 w 8"/>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2" name="isḷîḋé">
                <a:extLst>
                  <a:ext uri="{FF2B5EF4-FFF2-40B4-BE49-F238E27FC236}">
                    <a16:creationId xmlns:a16="http://schemas.microsoft.com/office/drawing/2014/main" id="{17132AB2-3472-4810-A8D3-58EC258CBDF2}"/>
                  </a:ext>
                </a:extLst>
              </p:cNvPr>
              <p:cNvSpPr>
                <a:spLocks/>
              </p:cNvSpPr>
              <p:nvPr/>
            </p:nvSpPr>
            <p:spPr bwMode="auto">
              <a:xfrm>
                <a:off x="3884613" y="3384550"/>
                <a:ext cx="26988"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3" name="iśḷïḑè">
                <a:extLst>
                  <a:ext uri="{FF2B5EF4-FFF2-40B4-BE49-F238E27FC236}">
                    <a16:creationId xmlns:a16="http://schemas.microsoft.com/office/drawing/2014/main" id="{65C3ACE9-5EBE-4C73-A9EB-1270C3ED1560}"/>
                  </a:ext>
                </a:extLst>
              </p:cNvPr>
              <p:cNvSpPr>
                <a:spLocks/>
              </p:cNvSpPr>
              <p:nvPr/>
            </p:nvSpPr>
            <p:spPr bwMode="auto">
              <a:xfrm>
                <a:off x="3917951" y="3384550"/>
                <a:ext cx="25400"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4" name="iṧľiďé">
                <a:extLst>
                  <a:ext uri="{FF2B5EF4-FFF2-40B4-BE49-F238E27FC236}">
                    <a16:creationId xmlns:a16="http://schemas.microsoft.com/office/drawing/2014/main" id="{683F4E02-213F-4650-95E4-C16701207AA0}"/>
                  </a:ext>
                </a:extLst>
              </p:cNvPr>
              <p:cNvSpPr>
                <a:spLocks/>
              </p:cNvSpPr>
              <p:nvPr/>
            </p:nvSpPr>
            <p:spPr bwMode="auto">
              <a:xfrm>
                <a:off x="3951288" y="3384550"/>
                <a:ext cx="25400"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5" name="išľïḍé">
                <a:extLst>
                  <a:ext uri="{FF2B5EF4-FFF2-40B4-BE49-F238E27FC236}">
                    <a16:creationId xmlns:a16="http://schemas.microsoft.com/office/drawing/2014/main" id="{D02889CB-885B-4958-87CD-E6446ED7ABC2}"/>
                  </a:ext>
                </a:extLst>
              </p:cNvPr>
              <p:cNvSpPr>
                <a:spLocks noChangeArrowheads="1"/>
              </p:cNvSpPr>
              <p:nvPr/>
            </p:nvSpPr>
            <p:spPr bwMode="auto">
              <a:xfrm>
                <a:off x="3772511" y="3484678"/>
                <a:ext cx="7543"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6" name="îŝlîḑè">
                <a:extLst>
                  <a:ext uri="{FF2B5EF4-FFF2-40B4-BE49-F238E27FC236}">
                    <a16:creationId xmlns:a16="http://schemas.microsoft.com/office/drawing/2014/main" id="{6C72CD52-7255-46C8-B544-3F837FB5D5A5}"/>
                  </a:ext>
                </a:extLst>
              </p:cNvPr>
              <p:cNvSpPr>
                <a:spLocks/>
              </p:cNvSpPr>
              <p:nvPr/>
            </p:nvSpPr>
            <p:spPr bwMode="auto">
              <a:xfrm>
                <a:off x="3786188" y="3484563"/>
                <a:ext cx="46038" cy="60325"/>
              </a:xfrm>
              <a:custGeom>
                <a:avLst/>
                <a:gdLst>
                  <a:gd name="T0" fmla="*/ 2147483646 w 29"/>
                  <a:gd name="T1" fmla="*/ 0 h 38"/>
                  <a:gd name="T2" fmla="*/ 2147483646 w 29"/>
                  <a:gd name="T3" fmla="*/ 0 h 38"/>
                  <a:gd name="T4" fmla="*/ 2147483646 w 29"/>
                  <a:gd name="T5" fmla="*/ 2147483646 h 38"/>
                  <a:gd name="T6" fmla="*/ 2147483646 w 29"/>
                  <a:gd name="T7" fmla="*/ 2147483646 h 38"/>
                  <a:gd name="T8" fmla="*/ 0 w 29"/>
                  <a:gd name="T9" fmla="*/ 2147483646 h 38"/>
                  <a:gd name="T10" fmla="*/ 0 w 29"/>
                  <a:gd name="T11" fmla="*/ 2147483646 h 38"/>
                  <a:gd name="T12" fmla="*/ 2147483646 w 29"/>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7" name="îṩḻíḓe">
                <a:extLst>
                  <a:ext uri="{FF2B5EF4-FFF2-40B4-BE49-F238E27FC236}">
                    <a16:creationId xmlns:a16="http://schemas.microsoft.com/office/drawing/2014/main" id="{78C13E37-D148-40C7-B729-75D55B814E7D}"/>
                  </a:ext>
                </a:extLst>
              </p:cNvPr>
              <p:cNvSpPr>
                <a:spLocks/>
              </p:cNvSpPr>
              <p:nvPr/>
            </p:nvSpPr>
            <p:spPr bwMode="auto">
              <a:xfrm>
                <a:off x="3994151" y="3484563"/>
                <a:ext cx="46038" cy="60325"/>
              </a:xfrm>
              <a:custGeom>
                <a:avLst/>
                <a:gdLst>
                  <a:gd name="T0" fmla="*/ 2147483646 w 29"/>
                  <a:gd name="T1" fmla="*/ 0 h 38"/>
                  <a:gd name="T2" fmla="*/ 2147483646 w 29"/>
                  <a:gd name="T3" fmla="*/ 0 h 38"/>
                  <a:gd name="T4" fmla="*/ 2147483646 w 29"/>
                  <a:gd name="T5" fmla="*/ 2147483646 h 38"/>
                  <a:gd name="T6" fmla="*/ 2147483646 w 29"/>
                  <a:gd name="T7" fmla="*/ 2147483646 h 38"/>
                  <a:gd name="T8" fmla="*/ 0 w 29"/>
                  <a:gd name="T9" fmla="*/ 2147483646 h 38"/>
                  <a:gd name="T10" fmla="*/ 0 w 29"/>
                  <a:gd name="T11" fmla="*/ 2147483646 h 38"/>
                  <a:gd name="T12" fmla="*/ 2147483646 w 29"/>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8" name="î$1îdè">
                <a:extLst>
                  <a:ext uri="{FF2B5EF4-FFF2-40B4-BE49-F238E27FC236}">
                    <a16:creationId xmlns:a16="http://schemas.microsoft.com/office/drawing/2014/main" id="{3A4482AE-6AF8-4B5E-9F4C-D05D7601D167}"/>
                  </a:ext>
                </a:extLst>
              </p:cNvPr>
              <p:cNvSpPr>
                <a:spLocks/>
              </p:cNvSpPr>
              <p:nvPr/>
            </p:nvSpPr>
            <p:spPr bwMode="auto">
              <a:xfrm>
                <a:off x="3851276" y="3484563"/>
                <a:ext cx="122238" cy="60325"/>
              </a:xfrm>
              <a:custGeom>
                <a:avLst/>
                <a:gdLst>
                  <a:gd name="T0" fmla="*/ 2147483646 w 77"/>
                  <a:gd name="T1" fmla="*/ 0 h 38"/>
                  <a:gd name="T2" fmla="*/ 2147483646 w 77"/>
                  <a:gd name="T3" fmla="*/ 0 h 38"/>
                  <a:gd name="T4" fmla="*/ 2147483646 w 77"/>
                  <a:gd name="T5" fmla="*/ 2147483646 h 38"/>
                  <a:gd name="T6" fmla="*/ 2147483646 w 77"/>
                  <a:gd name="T7" fmla="*/ 2147483646 h 38"/>
                  <a:gd name="T8" fmla="*/ 0 w 77"/>
                  <a:gd name="T9" fmla="*/ 2147483646 h 38"/>
                  <a:gd name="T10" fmla="*/ 0 w 77"/>
                  <a:gd name="T11" fmla="*/ 2147483646 h 38"/>
                  <a:gd name="T12" fmla="*/ 2147483646 w 77"/>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9" name="iśľïḓe">
                <a:extLst>
                  <a:ext uri="{FF2B5EF4-FFF2-40B4-BE49-F238E27FC236}">
                    <a16:creationId xmlns:a16="http://schemas.microsoft.com/office/drawing/2014/main" id="{586802E3-8892-45C6-AEBF-C748F77C1DA0}"/>
                  </a:ext>
                </a:extLst>
              </p:cNvPr>
              <p:cNvSpPr>
                <a:spLocks noChangeArrowheads="1"/>
              </p:cNvSpPr>
              <p:nvPr/>
            </p:nvSpPr>
            <p:spPr bwMode="auto">
              <a:xfrm>
                <a:off x="4046587" y="3484678"/>
                <a:ext cx="5029"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0" name="iṣļïḑè">
                <a:extLst>
                  <a:ext uri="{FF2B5EF4-FFF2-40B4-BE49-F238E27FC236}">
                    <a16:creationId xmlns:a16="http://schemas.microsoft.com/office/drawing/2014/main" id="{A690AA5C-1A57-487C-9FCA-6FAAF9679990}"/>
                  </a:ext>
                </a:extLst>
              </p:cNvPr>
              <p:cNvSpPr>
                <a:spLocks noChangeArrowheads="1"/>
              </p:cNvSpPr>
              <p:nvPr/>
            </p:nvSpPr>
            <p:spPr bwMode="auto">
              <a:xfrm>
                <a:off x="3837887" y="3484678"/>
                <a:ext cx="7543"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1" name="iṡḷidé">
                <a:extLst>
                  <a:ext uri="{FF2B5EF4-FFF2-40B4-BE49-F238E27FC236}">
                    <a16:creationId xmlns:a16="http://schemas.microsoft.com/office/drawing/2014/main" id="{D66D5EFD-502D-40AC-8A7B-42A06E73551B}"/>
                  </a:ext>
                </a:extLst>
              </p:cNvPr>
              <p:cNvSpPr>
                <a:spLocks noChangeArrowheads="1"/>
              </p:cNvSpPr>
              <p:nvPr/>
            </p:nvSpPr>
            <p:spPr bwMode="auto">
              <a:xfrm>
                <a:off x="3978697" y="3484678"/>
                <a:ext cx="5029"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2" name="íṡḷíḋe">
                <a:extLst>
                  <a:ext uri="{FF2B5EF4-FFF2-40B4-BE49-F238E27FC236}">
                    <a16:creationId xmlns:a16="http://schemas.microsoft.com/office/drawing/2014/main" id="{E1E43345-90D3-4283-BBAB-E54D019BD27D}"/>
                  </a:ext>
                </a:extLst>
              </p:cNvPr>
              <p:cNvSpPr>
                <a:spLocks noChangeArrowheads="1"/>
              </p:cNvSpPr>
              <p:nvPr/>
            </p:nvSpPr>
            <p:spPr bwMode="auto">
              <a:xfrm>
                <a:off x="3810227" y="3550090"/>
                <a:ext cx="206186"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3" name="íŝ1iḑê">
                <a:extLst>
                  <a:ext uri="{FF2B5EF4-FFF2-40B4-BE49-F238E27FC236}">
                    <a16:creationId xmlns:a16="http://schemas.microsoft.com/office/drawing/2014/main" id="{0A0D8667-76F4-446D-A851-931FCABE12BE}"/>
                  </a:ext>
                </a:extLst>
              </p:cNvPr>
              <p:cNvSpPr>
                <a:spLocks noChangeArrowheads="1"/>
              </p:cNvSpPr>
              <p:nvPr/>
            </p:nvSpPr>
            <p:spPr bwMode="auto">
              <a:xfrm>
                <a:off x="3805198" y="3557637"/>
                <a:ext cx="213730" cy="2517"/>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4" name="îṩḷiḑe">
                <a:extLst>
                  <a:ext uri="{FF2B5EF4-FFF2-40B4-BE49-F238E27FC236}">
                    <a16:creationId xmlns:a16="http://schemas.microsoft.com/office/drawing/2014/main" id="{53C727ED-CF14-41AF-BBBC-C05B94EB2907}"/>
                  </a:ext>
                </a:extLst>
              </p:cNvPr>
              <p:cNvSpPr>
                <a:spLocks noChangeArrowheads="1"/>
              </p:cNvSpPr>
              <p:nvPr/>
            </p:nvSpPr>
            <p:spPr bwMode="auto">
              <a:xfrm>
                <a:off x="3802685" y="3567700"/>
                <a:ext cx="218758" cy="0"/>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5" name="iṧḻiḑê">
                <a:extLst>
                  <a:ext uri="{FF2B5EF4-FFF2-40B4-BE49-F238E27FC236}">
                    <a16:creationId xmlns:a16="http://schemas.microsoft.com/office/drawing/2014/main" id="{9162BBCD-D7C0-47F3-9669-F8AAC74E02E4}"/>
                  </a:ext>
                </a:extLst>
              </p:cNvPr>
              <p:cNvSpPr>
                <a:spLocks noChangeArrowheads="1"/>
              </p:cNvSpPr>
              <p:nvPr/>
            </p:nvSpPr>
            <p:spPr bwMode="auto">
              <a:xfrm>
                <a:off x="3802685" y="3570217"/>
                <a:ext cx="223787" cy="2515"/>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6" name="ïṣḻîḋè">
                <a:extLst>
                  <a:ext uri="{FF2B5EF4-FFF2-40B4-BE49-F238E27FC236}">
                    <a16:creationId xmlns:a16="http://schemas.microsoft.com/office/drawing/2014/main" id="{07190AEB-C3E1-45AF-A1FD-6FEE4880E4BC}"/>
                  </a:ext>
                </a:extLst>
              </p:cNvPr>
              <p:cNvSpPr>
                <a:spLocks noChangeArrowheads="1"/>
              </p:cNvSpPr>
              <p:nvPr/>
            </p:nvSpPr>
            <p:spPr bwMode="auto">
              <a:xfrm>
                <a:off x="3795140" y="3580280"/>
                <a:ext cx="233846"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7" name="îṡ1îḍé">
                <a:extLst>
                  <a:ext uri="{FF2B5EF4-FFF2-40B4-BE49-F238E27FC236}">
                    <a16:creationId xmlns:a16="http://schemas.microsoft.com/office/drawing/2014/main" id="{B738C2B8-3131-48D2-BA06-59EBB1DA7F10}"/>
                  </a:ext>
                </a:extLst>
              </p:cNvPr>
              <p:cNvSpPr>
                <a:spLocks/>
              </p:cNvSpPr>
              <p:nvPr/>
            </p:nvSpPr>
            <p:spPr bwMode="auto">
              <a:xfrm>
                <a:off x="3633788" y="3587750"/>
                <a:ext cx="560388" cy="6350"/>
              </a:xfrm>
              <a:custGeom>
                <a:avLst/>
                <a:gdLst>
                  <a:gd name="T0" fmla="*/ 0 w 353"/>
                  <a:gd name="T1" fmla="*/ 0 h 4"/>
                  <a:gd name="T2" fmla="*/ 2147483646 w 353"/>
                  <a:gd name="T3" fmla="*/ 0 h 4"/>
                  <a:gd name="T4" fmla="*/ 2147483646 w 353"/>
                  <a:gd name="T5" fmla="*/ 2147483646 h 4"/>
                  <a:gd name="T6" fmla="*/ 2147483646 w 353"/>
                  <a:gd name="T7" fmla="*/ 2147483646 h 4"/>
                  <a:gd name="T8" fmla="*/ 0 w 353"/>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8" name="îš1íḑe">
                <a:extLst>
                  <a:ext uri="{FF2B5EF4-FFF2-40B4-BE49-F238E27FC236}">
                    <a16:creationId xmlns:a16="http://schemas.microsoft.com/office/drawing/2014/main" id="{CF7095BE-7282-4194-A47C-1AD412D2A9AD}"/>
                  </a:ext>
                </a:extLst>
              </p:cNvPr>
              <p:cNvSpPr>
                <a:spLocks/>
              </p:cNvSpPr>
              <p:nvPr/>
            </p:nvSpPr>
            <p:spPr bwMode="auto">
              <a:xfrm>
                <a:off x="3640138" y="3600450"/>
                <a:ext cx="547688" cy="6350"/>
              </a:xfrm>
              <a:custGeom>
                <a:avLst/>
                <a:gdLst>
                  <a:gd name="T0" fmla="*/ 0 w 345"/>
                  <a:gd name="T1" fmla="*/ 0 h 4"/>
                  <a:gd name="T2" fmla="*/ 2147483646 w 345"/>
                  <a:gd name="T3" fmla="*/ 0 h 4"/>
                  <a:gd name="T4" fmla="*/ 2147483646 w 345"/>
                  <a:gd name="T5" fmla="*/ 2147483646 h 4"/>
                  <a:gd name="T6" fmla="*/ 2147483646 w 345"/>
                  <a:gd name="T7" fmla="*/ 2147483646 h 4"/>
                  <a:gd name="T8" fmla="*/ 0 w 345"/>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9" name="iš1ïḍe">
                <a:extLst>
                  <a:ext uri="{FF2B5EF4-FFF2-40B4-BE49-F238E27FC236}">
                    <a16:creationId xmlns:a16="http://schemas.microsoft.com/office/drawing/2014/main" id="{D8607FBE-0397-453D-83BD-FD7B27EDD728}"/>
                  </a:ext>
                </a:extLst>
              </p:cNvPr>
              <p:cNvSpPr>
                <a:spLocks noChangeArrowheads="1"/>
              </p:cNvSpPr>
              <p:nvPr/>
            </p:nvSpPr>
            <p:spPr bwMode="auto">
              <a:xfrm>
                <a:off x="3737308" y="3406687"/>
                <a:ext cx="352025"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90" name="îSḻîde">
                <a:extLst>
                  <a:ext uri="{FF2B5EF4-FFF2-40B4-BE49-F238E27FC236}">
                    <a16:creationId xmlns:a16="http://schemas.microsoft.com/office/drawing/2014/main" id="{1BB636E6-8525-473E-89FD-25FA0C2E6E2F}"/>
                  </a:ext>
                </a:extLst>
              </p:cNvPr>
              <p:cNvSpPr>
                <a:spLocks noChangeArrowheads="1"/>
              </p:cNvSpPr>
              <p:nvPr/>
            </p:nvSpPr>
            <p:spPr bwMode="auto">
              <a:xfrm>
                <a:off x="3747366" y="3416750"/>
                <a:ext cx="32687"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91" name="î$ḻîḑé">
                <a:extLst>
                  <a:ext uri="{FF2B5EF4-FFF2-40B4-BE49-F238E27FC236}">
                    <a16:creationId xmlns:a16="http://schemas.microsoft.com/office/drawing/2014/main" id="{FFD46ED3-8837-40C2-9AD2-4B42E7012E95}"/>
                  </a:ext>
                </a:extLst>
              </p:cNvPr>
              <p:cNvSpPr>
                <a:spLocks noChangeArrowheads="1"/>
              </p:cNvSpPr>
              <p:nvPr/>
            </p:nvSpPr>
            <p:spPr bwMode="auto">
              <a:xfrm>
                <a:off x="3805198" y="3416750"/>
                <a:ext cx="211215" cy="2517"/>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92" name="íŝļïḓe">
                <a:extLst>
                  <a:ext uri="{FF2B5EF4-FFF2-40B4-BE49-F238E27FC236}">
                    <a16:creationId xmlns:a16="http://schemas.microsoft.com/office/drawing/2014/main" id="{E3062389-14F9-4681-BA39-A4F6C809783F}"/>
                  </a:ext>
                </a:extLst>
              </p:cNvPr>
              <p:cNvSpPr>
                <a:spLocks noChangeArrowheads="1"/>
              </p:cNvSpPr>
              <p:nvPr/>
            </p:nvSpPr>
            <p:spPr bwMode="auto">
              <a:xfrm>
                <a:off x="3810227"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93" name="îS1iḍé">
                <a:extLst>
                  <a:ext uri="{FF2B5EF4-FFF2-40B4-BE49-F238E27FC236}">
                    <a16:creationId xmlns:a16="http://schemas.microsoft.com/office/drawing/2014/main" id="{FF53B811-674E-4ED1-89D2-B29979839CD7}"/>
                  </a:ext>
                </a:extLst>
              </p:cNvPr>
              <p:cNvSpPr>
                <a:spLocks noChangeArrowheads="1"/>
              </p:cNvSpPr>
              <p:nvPr/>
            </p:nvSpPr>
            <p:spPr bwMode="auto">
              <a:xfrm>
                <a:off x="3802685" y="3421782"/>
                <a:ext cx="251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94" name="išlïdé">
                <a:extLst>
                  <a:ext uri="{FF2B5EF4-FFF2-40B4-BE49-F238E27FC236}">
                    <a16:creationId xmlns:a16="http://schemas.microsoft.com/office/drawing/2014/main" id="{B65E955F-8788-4FDD-863E-C86753DC75F9}"/>
                  </a:ext>
                </a:extLst>
              </p:cNvPr>
              <p:cNvSpPr>
                <a:spLocks noChangeArrowheads="1"/>
              </p:cNvSpPr>
              <p:nvPr/>
            </p:nvSpPr>
            <p:spPr bwMode="auto">
              <a:xfrm>
                <a:off x="3790111"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95" name="ïSlïde">
                <a:extLst>
                  <a:ext uri="{FF2B5EF4-FFF2-40B4-BE49-F238E27FC236}">
                    <a16:creationId xmlns:a16="http://schemas.microsoft.com/office/drawing/2014/main" id="{7097DB85-0BAA-4177-BE9F-C1CCF35D5F08}"/>
                  </a:ext>
                </a:extLst>
              </p:cNvPr>
              <p:cNvSpPr>
                <a:spLocks/>
              </p:cNvSpPr>
              <p:nvPr/>
            </p:nvSpPr>
            <p:spPr bwMode="auto">
              <a:xfrm>
                <a:off x="3822701"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6" name="îşľïďe">
                <a:extLst>
                  <a:ext uri="{FF2B5EF4-FFF2-40B4-BE49-F238E27FC236}">
                    <a16:creationId xmlns:a16="http://schemas.microsoft.com/office/drawing/2014/main" id="{0EC52392-F4C8-410A-97D6-7CB77746BC6D}"/>
                  </a:ext>
                </a:extLst>
              </p:cNvPr>
              <p:cNvSpPr>
                <a:spLocks/>
              </p:cNvSpPr>
              <p:nvPr/>
            </p:nvSpPr>
            <p:spPr bwMode="auto">
              <a:xfrm>
                <a:off x="3832226"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7" name="ïşľíďê">
                <a:extLst>
                  <a:ext uri="{FF2B5EF4-FFF2-40B4-BE49-F238E27FC236}">
                    <a16:creationId xmlns:a16="http://schemas.microsoft.com/office/drawing/2014/main" id="{DBD7762E-A528-4BD6-BFD0-85384A4E6153}"/>
                  </a:ext>
                </a:extLst>
              </p:cNvPr>
              <p:cNvSpPr>
                <a:spLocks/>
              </p:cNvSpPr>
              <p:nvPr/>
            </p:nvSpPr>
            <p:spPr bwMode="auto">
              <a:xfrm>
                <a:off x="38449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8" name="íś1ïdè">
                <a:extLst>
                  <a:ext uri="{FF2B5EF4-FFF2-40B4-BE49-F238E27FC236}">
                    <a16:creationId xmlns:a16="http://schemas.microsoft.com/office/drawing/2014/main" id="{F166F934-E46C-4326-8B07-C7B44AB6DEB9}"/>
                  </a:ext>
                </a:extLst>
              </p:cNvPr>
              <p:cNvSpPr>
                <a:spLocks/>
              </p:cNvSpPr>
              <p:nvPr/>
            </p:nvSpPr>
            <p:spPr bwMode="auto">
              <a:xfrm>
                <a:off x="3854451"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9" name="iṩḷiḍe">
                <a:extLst>
                  <a:ext uri="{FF2B5EF4-FFF2-40B4-BE49-F238E27FC236}">
                    <a16:creationId xmlns:a16="http://schemas.microsoft.com/office/drawing/2014/main" id="{5F034602-9A0D-428A-90F9-E1FB4481A79F}"/>
                  </a:ext>
                </a:extLst>
              </p:cNvPr>
              <p:cNvSpPr>
                <a:spLocks/>
              </p:cNvSpPr>
              <p:nvPr/>
            </p:nvSpPr>
            <p:spPr bwMode="auto">
              <a:xfrm>
                <a:off x="3865563"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0" name="ïŝ1iďè">
                <a:extLst>
                  <a:ext uri="{FF2B5EF4-FFF2-40B4-BE49-F238E27FC236}">
                    <a16:creationId xmlns:a16="http://schemas.microsoft.com/office/drawing/2014/main" id="{A798A7F9-960D-4DF9-A592-74F1741CDE14}"/>
                  </a:ext>
                </a:extLst>
              </p:cNvPr>
              <p:cNvSpPr>
                <a:spLocks/>
              </p:cNvSpPr>
              <p:nvPr/>
            </p:nvSpPr>
            <p:spPr bwMode="auto">
              <a:xfrm>
                <a:off x="3878263"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1" name="íṩļíḋê">
                <a:extLst>
                  <a:ext uri="{FF2B5EF4-FFF2-40B4-BE49-F238E27FC236}">
                    <a16:creationId xmlns:a16="http://schemas.microsoft.com/office/drawing/2014/main" id="{4F4D82CE-7538-4518-B921-D76627DA7A3A}"/>
                  </a:ext>
                </a:extLst>
              </p:cNvPr>
              <p:cNvSpPr>
                <a:spLocks/>
              </p:cNvSpPr>
              <p:nvPr/>
            </p:nvSpPr>
            <p:spPr bwMode="auto">
              <a:xfrm>
                <a:off x="3887788"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2" name="ïṧ1ïdè">
                <a:extLst>
                  <a:ext uri="{FF2B5EF4-FFF2-40B4-BE49-F238E27FC236}">
                    <a16:creationId xmlns:a16="http://schemas.microsoft.com/office/drawing/2014/main" id="{DF6F86EF-1236-4123-903C-0FA35E7A49CF}"/>
                  </a:ext>
                </a:extLst>
              </p:cNvPr>
              <p:cNvSpPr>
                <a:spLocks/>
              </p:cNvSpPr>
              <p:nvPr/>
            </p:nvSpPr>
            <p:spPr bwMode="auto">
              <a:xfrm>
                <a:off x="3897313"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3" name="íŝḻîḍé">
                <a:extLst>
                  <a:ext uri="{FF2B5EF4-FFF2-40B4-BE49-F238E27FC236}">
                    <a16:creationId xmlns:a16="http://schemas.microsoft.com/office/drawing/2014/main" id="{D1A39407-755D-48E5-8475-7EB0B2039D69}"/>
                  </a:ext>
                </a:extLst>
              </p:cNvPr>
              <p:cNvSpPr>
                <a:spLocks/>
              </p:cNvSpPr>
              <p:nvPr/>
            </p:nvSpPr>
            <p:spPr bwMode="auto">
              <a:xfrm>
                <a:off x="3908426"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4" name="îşḻïḓé">
                <a:extLst>
                  <a:ext uri="{FF2B5EF4-FFF2-40B4-BE49-F238E27FC236}">
                    <a16:creationId xmlns:a16="http://schemas.microsoft.com/office/drawing/2014/main" id="{040F1B52-8D96-4302-B6E2-EDA0AE28E760}"/>
                  </a:ext>
                </a:extLst>
              </p:cNvPr>
              <p:cNvSpPr>
                <a:spLocks/>
              </p:cNvSpPr>
              <p:nvPr/>
            </p:nvSpPr>
            <p:spPr bwMode="auto">
              <a:xfrm>
                <a:off x="39211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5" name="íśļíďè">
                <a:extLst>
                  <a:ext uri="{FF2B5EF4-FFF2-40B4-BE49-F238E27FC236}">
                    <a16:creationId xmlns:a16="http://schemas.microsoft.com/office/drawing/2014/main" id="{1B840347-396F-4468-8D2A-DE8F49C7F943}"/>
                  </a:ext>
                </a:extLst>
              </p:cNvPr>
              <p:cNvSpPr>
                <a:spLocks/>
              </p:cNvSpPr>
              <p:nvPr/>
            </p:nvSpPr>
            <p:spPr bwMode="auto">
              <a:xfrm>
                <a:off x="3930651"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6" name="iŝ1ïdé">
                <a:extLst>
                  <a:ext uri="{FF2B5EF4-FFF2-40B4-BE49-F238E27FC236}">
                    <a16:creationId xmlns:a16="http://schemas.microsoft.com/office/drawing/2014/main" id="{D3D105D4-B2E5-4FE3-BF38-F59F4D915A09}"/>
                  </a:ext>
                </a:extLst>
              </p:cNvPr>
              <p:cNvSpPr>
                <a:spLocks/>
              </p:cNvSpPr>
              <p:nvPr/>
            </p:nvSpPr>
            <p:spPr bwMode="auto">
              <a:xfrm>
                <a:off x="3940176"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7" name="is1ídè">
                <a:extLst>
                  <a:ext uri="{FF2B5EF4-FFF2-40B4-BE49-F238E27FC236}">
                    <a16:creationId xmlns:a16="http://schemas.microsoft.com/office/drawing/2014/main" id="{204099F7-F6C0-41A0-AFCD-B2491D02F31A}"/>
                  </a:ext>
                </a:extLst>
              </p:cNvPr>
              <p:cNvSpPr>
                <a:spLocks/>
              </p:cNvSpPr>
              <p:nvPr/>
            </p:nvSpPr>
            <p:spPr bwMode="auto">
              <a:xfrm>
                <a:off x="3951288"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8" name="islíďê">
                <a:extLst>
                  <a:ext uri="{FF2B5EF4-FFF2-40B4-BE49-F238E27FC236}">
                    <a16:creationId xmlns:a16="http://schemas.microsoft.com/office/drawing/2014/main" id="{89E6ED4A-8BDF-42B3-859B-08A41F89C68D}"/>
                  </a:ext>
                </a:extLst>
              </p:cNvPr>
              <p:cNvSpPr>
                <a:spLocks/>
              </p:cNvSpPr>
              <p:nvPr/>
            </p:nvSpPr>
            <p:spPr bwMode="auto">
              <a:xfrm>
                <a:off x="3963988"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10" name="iṩlíḑê">
                <a:extLst>
                  <a:ext uri="{FF2B5EF4-FFF2-40B4-BE49-F238E27FC236}">
                    <a16:creationId xmlns:a16="http://schemas.microsoft.com/office/drawing/2014/main" id="{34665A9B-666E-48BB-81BD-934E60A74561}"/>
                  </a:ext>
                </a:extLst>
              </p:cNvPr>
              <p:cNvSpPr>
                <a:spLocks/>
              </p:cNvSpPr>
              <p:nvPr/>
            </p:nvSpPr>
            <p:spPr bwMode="auto">
              <a:xfrm>
                <a:off x="3973513"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11" name="îṥḷïďê">
                <a:extLst>
                  <a:ext uri="{FF2B5EF4-FFF2-40B4-BE49-F238E27FC236}">
                    <a16:creationId xmlns:a16="http://schemas.microsoft.com/office/drawing/2014/main" id="{562648D5-DFD0-4984-B4AA-322565CC8013}"/>
                  </a:ext>
                </a:extLst>
              </p:cNvPr>
              <p:cNvSpPr>
                <a:spLocks/>
              </p:cNvSpPr>
              <p:nvPr/>
            </p:nvSpPr>
            <p:spPr bwMode="auto">
              <a:xfrm>
                <a:off x="3983038"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12" name="íṥḻïďè">
                <a:extLst>
                  <a:ext uri="{FF2B5EF4-FFF2-40B4-BE49-F238E27FC236}">
                    <a16:creationId xmlns:a16="http://schemas.microsoft.com/office/drawing/2014/main" id="{E486453B-7C8F-4AD8-A6B4-985E91725782}"/>
                  </a:ext>
                </a:extLst>
              </p:cNvPr>
              <p:cNvSpPr>
                <a:spLocks/>
              </p:cNvSpPr>
              <p:nvPr/>
            </p:nvSpPr>
            <p:spPr bwMode="auto">
              <a:xfrm>
                <a:off x="39973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13" name="íṡḷíḍè">
                <a:extLst>
                  <a:ext uri="{FF2B5EF4-FFF2-40B4-BE49-F238E27FC236}">
                    <a16:creationId xmlns:a16="http://schemas.microsoft.com/office/drawing/2014/main" id="{4CD23817-B579-4086-B79B-768597D181D3}"/>
                  </a:ext>
                </a:extLst>
              </p:cNvPr>
              <p:cNvSpPr>
                <a:spLocks noChangeArrowheads="1"/>
              </p:cNvSpPr>
              <p:nvPr/>
            </p:nvSpPr>
            <p:spPr bwMode="auto">
              <a:xfrm>
                <a:off x="4006356" y="3421782"/>
                <a:ext cx="2515"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14" name="î$ḷîḑé">
                <a:extLst>
                  <a:ext uri="{FF2B5EF4-FFF2-40B4-BE49-F238E27FC236}">
                    <a16:creationId xmlns:a16="http://schemas.microsoft.com/office/drawing/2014/main" id="{37E6843C-95D7-4734-9DE8-3AC7E07E5460}"/>
                  </a:ext>
                </a:extLst>
              </p:cNvPr>
              <p:cNvSpPr>
                <a:spLocks noChangeArrowheads="1"/>
              </p:cNvSpPr>
              <p:nvPr/>
            </p:nvSpPr>
            <p:spPr bwMode="auto">
              <a:xfrm>
                <a:off x="4016413"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15" name="í$ľîdè">
                <a:extLst>
                  <a:ext uri="{FF2B5EF4-FFF2-40B4-BE49-F238E27FC236}">
                    <a16:creationId xmlns:a16="http://schemas.microsoft.com/office/drawing/2014/main" id="{7493DC3D-03E8-4EA1-8410-3FE817CD2D6A}"/>
                  </a:ext>
                </a:extLst>
              </p:cNvPr>
              <p:cNvSpPr>
                <a:spLocks noChangeArrowheads="1"/>
              </p:cNvSpPr>
              <p:nvPr/>
            </p:nvSpPr>
            <p:spPr bwMode="auto">
              <a:xfrm>
                <a:off x="4026471" y="3421782"/>
                <a:ext cx="754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16" name="iṥ1iḍè">
                <a:extLst>
                  <a:ext uri="{FF2B5EF4-FFF2-40B4-BE49-F238E27FC236}">
                    <a16:creationId xmlns:a16="http://schemas.microsoft.com/office/drawing/2014/main" id="{DFD08004-7BB0-4F68-B956-2B0A1215C9F7}"/>
                  </a:ext>
                </a:extLst>
              </p:cNvPr>
              <p:cNvSpPr>
                <a:spLocks noChangeArrowheads="1"/>
              </p:cNvSpPr>
              <p:nvPr/>
            </p:nvSpPr>
            <p:spPr bwMode="auto">
              <a:xfrm>
                <a:off x="4039044" y="3416750"/>
                <a:ext cx="40231"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17" name="ïslidé">
                <a:extLst>
                  <a:ext uri="{FF2B5EF4-FFF2-40B4-BE49-F238E27FC236}">
                    <a16:creationId xmlns:a16="http://schemas.microsoft.com/office/drawing/2014/main" id="{69CCFA37-A82A-45B1-9785-D797DDC125CB}"/>
                  </a:ext>
                </a:extLst>
              </p:cNvPr>
              <p:cNvSpPr>
                <a:spLocks noChangeArrowheads="1"/>
              </p:cNvSpPr>
              <p:nvPr/>
            </p:nvSpPr>
            <p:spPr bwMode="auto">
              <a:xfrm>
                <a:off x="3679475" y="3489710"/>
                <a:ext cx="17602"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18" name="íṡlïďè">
                <a:extLst>
                  <a:ext uri="{FF2B5EF4-FFF2-40B4-BE49-F238E27FC236}">
                    <a16:creationId xmlns:a16="http://schemas.microsoft.com/office/drawing/2014/main" id="{0C48D1E4-688D-4373-BC3A-1ADADB4BFB3D}"/>
                  </a:ext>
                </a:extLst>
              </p:cNvPr>
              <p:cNvSpPr>
                <a:spLocks/>
              </p:cNvSpPr>
              <p:nvPr/>
            </p:nvSpPr>
            <p:spPr bwMode="auto">
              <a:xfrm>
                <a:off x="3884613" y="3490913"/>
                <a:ext cx="55563" cy="53975"/>
              </a:xfrm>
              <a:custGeom>
                <a:avLst/>
                <a:gdLst>
                  <a:gd name="T0" fmla="*/ 0 w 35"/>
                  <a:gd name="T1" fmla="*/ 0 h 34"/>
                  <a:gd name="T2" fmla="*/ 2147483646 w 35"/>
                  <a:gd name="T3" fmla="*/ 0 h 34"/>
                  <a:gd name="T4" fmla="*/ 2147483646 w 35"/>
                  <a:gd name="T5" fmla="*/ 2147483646 h 34"/>
                  <a:gd name="T6" fmla="*/ 0 w 35"/>
                  <a:gd name="T7" fmla="*/ 2147483646 h 34"/>
                  <a:gd name="T8" fmla="*/ 0 w 35"/>
                  <a:gd name="T9" fmla="*/ 0 h 34"/>
                  <a:gd name="T10" fmla="*/ 0 w 35"/>
                  <a:gd name="T11" fmla="*/ 0 h 34"/>
                  <a:gd name="T12" fmla="*/ 2147483646 w 35"/>
                  <a:gd name="T13" fmla="*/ 2147483646 h 34"/>
                  <a:gd name="T14" fmla="*/ 2147483646 w 35"/>
                  <a:gd name="T15" fmla="*/ 2147483646 h 34"/>
                  <a:gd name="T16" fmla="*/ 2147483646 w 35"/>
                  <a:gd name="T17" fmla="*/ 2147483646 h 34"/>
                  <a:gd name="T18" fmla="*/ 2147483646 w 35"/>
                  <a:gd name="T19" fmla="*/ 2147483646 h 34"/>
                  <a:gd name="T20" fmla="*/ 2147483646 w 35"/>
                  <a:gd name="T21" fmla="*/ 2147483646 h 34"/>
                  <a:gd name="T22" fmla="*/ 2147483646 w 35"/>
                  <a:gd name="T23" fmla="*/ 2147483646 h 34"/>
                  <a:gd name="T24" fmla="*/ 2147483646 w 35"/>
                  <a:gd name="T25" fmla="*/ 2147483646 h 34"/>
                  <a:gd name="T26" fmla="*/ 2147483646 w 35"/>
                  <a:gd name="T27" fmla="*/ 2147483646 h 34"/>
                  <a:gd name="T28" fmla="*/ 2147483646 w 35"/>
                  <a:gd name="T29" fmla="*/ 2147483646 h 34"/>
                  <a:gd name="T30" fmla="*/ 2147483646 w 35"/>
                  <a:gd name="T31" fmla="*/ 2147483646 h 34"/>
                  <a:gd name="T32" fmla="*/ 2147483646 w 35"/>
                  <a:gd name="T33" fmla="*/ 2147483646 h 3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5" h="34">
                    <a:moveTo>
                      <a:pt x="0" y="0"/>
                    </a:moveTo>
                    <a:lnTo>
                      <a:pt x="35" y="0"/>
                    </a:lnTo>
                    <a:lnTo>
                      <a:pt x="35" y="34"/>
                    </a:lnTo>
                    <a:lnTo>
                      <a:pt x="0" y="34"/>
                    </a:lnTo>
                    <a:lnTo>
                      <a:pt x="0" y="0"/>
                    </a:lnTo>
                    <a:close/>
                    <a:moveTo>
                      <a:pt x="4" y="8"/>
                    </a:moveTo>
                    <a:lnTo>
                      <a:pt x="4" y="27"/>
                    </a:lnTo>
                    <a:lnTo>
                      <a:pt x="8" y="27"/>
                    </a:lnTo>
                    <a:lnTo>
                      <a:pt x="8"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19" name="iṧ1ïḓè">
                <a:extLst>
                  <a:ext uri="{FF2B5EF4-FFF2-40B4-BE49-F238E27FC236}">
                    <a16:creationId xmlns:a16="http://schemas.microsoft.com/office/drawing/2014/main" id="{58DC5C2D-A8D5-4B01-BC12-377222ABD712}"/>
                  </a:ext>
                </a:extLst>
              </p:cNvPr>
              <p:cNvSpPr>
                <a:spLocks/>
              </p:cNvSpPr>
              <p:nvPr/>
            </p:nvSpPr>
            <p:spPr bwMode="auto">
              <a:xfrm>
                <a:off x="3551238" y="3067050"/>
                <a:ext cx="722313" cy="727075"/>
              </a:xfrm>
              <a:custGeom>
                <a:avLst/>
                <a:gdLst>
                  <a:gd name="T0" fmla="*/ 2147483646 w 219"/>
                  <a:gd name="T1" fmla="*/ 0 h 218"/>
                  <a:gd name="T2" fmla="*/ 2147483646 w 219"/>
                  <a:gd name="T3" fmla="*/ 2147483646 h 218"/>
                  <a:gd name="T4" fmla="*/ 2147483646 w 219"/>
                  <a:gd name="T5" fmla="*/ 2147483646 h 218"/>
                  <a:gd name="T6" fmla="*/ 0 w 219"/>
                  <a:gd name="T7" fmla="*/ 2147483646 h 218"/>
                  <a:gd name="T8" fmla="*/ 2147483646 w 219"/>
                  <a:gd name="T9" fmla="*/ 0 h 218"/>
                  <a:gd name="T10" fmla="*/ 2147483646 w 219"/>
                  <a:gd name="T11" fmla="*/ 2147483646 h 218"/>
                  <a:gd name="T12" fmla="*/ 2147483646 w 219"/>
                  <a:gd name="T13" fmla="*/ 2147483646 h 218"/>
                  <a:gd name="T14" fmla="*/ 2147483646 w 219"/>
                  <a:gd name="T15" fmla="*/ 2147483646 h 218"/>
                  <a:gd name="T16" fmla="*/ 2147483646 w 219"/>
                  <a:gd name="T17" fmla="*/ 2147483646 h 218"/>
                  <a:gd name="T18" fmla="*/ 2147483646 w 219"/>
                  <a:gd name="T19" fmla="*/ 2147483646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20" name="íşḷïḑe">
              <a:extLst>
                <a:ext uri="{FF2B5EF4-FFF2-40B4-BE49-F238E27FC236}">
                  <a16:creationId xmlns:a16="http://schemas.microsoft.com/office/drawing/2014/main" id="{A037E317-6873-4494-A389-5873A1AA94B9}"/>
                </a:ext>
              </a:extLst>
            </p:cNvPr>
            <p:cNvGrpSpPr>
              <a:grpSpLocks/>
            </p:cNvGrpSpPr>
            <p:nvPr userDrawn="1"/>
          </p:nvGrpSpPr>
          <p:grpSpPr bwMode="auto">
            <a:xfrm>
              <a:off x="4894762" y="471192"/>
              <a:ext cx="4437911" cy="1614111"/>
              <a:chOff x="4412452" y="3106738"/>
              <a:chExt cx="2312689" cy="841148"/>
            </a:xfrm>
          </p:grpSpPr>
          <p:grpSp>
            <p:nvGrpSpPr>
              <p:cNvPr id="21" name="îṥľíḑé">
                <a:extLst>
                  <a:ext uri="{FF2B5EF4-FFF2-40B4-BE49-F238E27FC236}">
                    <a16:creationId xmlns:a16="http://schemas.microsoft.com/office/drawing/2014/main" id="{4FE28DBD-FC77-474D-9FC4-E1EF160AA4A9}"/>
                  </a:ext>
                </a:extLst>
              </p:cNvPr>
              <p:cNvGrpSpPr>
                <a:grpSpLocks/>
              </p:cNvGrpSpPr>
              <p:nvPr/>
            </p:nvGrpSpPr>
            <p:grpSpPr bwMode="auto">
              <a:xfrm>
                <a:off x="4422776" y="3106738"/>
                <a:ext cx="2293937" cy="617538"/>
                <a:chOff x="4422776" y="3106738"/>
                <a:chExt cx="2293937" cy="617538"/>
              </a:xfrm>
            </p:grpSpPr>
            <p:sp>
              <p:nvSpPr>
                <p:cNvPr id="38" name="išḻiḑé">
                  <a:extLst>
                    <a:ext uri="{FF2B5EF4-FFF2-40B4-BE49-F238E27FC236}">
                      <a16:creationId xmlns:a16="http://schemas.microsoft.com/office/drawing/2014/main" id="{0EF6E5B5-2F83-4F42-9FE0-377E32EEBCDD}"/>
                    </a:ext>
                  </a:extLst>
                </p:cNvPr>
                <p:cNvSpPr>
                  <a:spLocks/>
                </p:cNvSpPr>
                <p:nvPr/>
              </p:nvSpPr>
              <p:spPr bwMode="auto">
                <a:xfrm>
                  <a:off x="4811713" y="3200400"/>
                  <a:ext cx="49213" cy="100013"/>
                </a:xfrm>
                <a:custGeom>
                  <a:avLst/>
                  <a:gdLst>
                    <a:gd name="T0" fmla="*/ 0 w 15"/>
                    <a:gd name="T1" fmla="*/ 2147483646 h 30"/>
                    <a:gd name="T2" fmla="*/ 2147483646 w 15"/>
                    <a:gd name="T3" fmla="*/ 2147483646 h 30"/>
                    <a:gd name="T4" fmla="*/ 0 w 15"/>
                    <a:gd name="T5" fmla="*/ 2147483646 h 30"/>
                    <a:gd name="T6" fmla="*/ 2147483646 w 15"/>
                    <a:gd name="T7" fmla="*/ 2147483646 h 30"/>
                    <a:gd name="T8" fmla="*/ 2147483646 w 15"/>
                    <a:gd name="T9" fmla="*/ 2147483646 h 30"/>
                    <a:gd name="T10" fmla="*/ 2147483646 w 15"/>
                    <a:gd name="T11" fmla="*/ 2147483646 h 30"/>
                    <a:gd name="T12" fmla="*/ 2147483646 w 15"/>
                    <a:gd name="T13" fmla="*/ 2147483646 h 30"/>
                    <a:gd name="T14" fmla="*/ 2147483646 w 15"/>
                    <a:gd name="T15" fmla="*/ 0 h 30"/>
                    <a:gd name="T16" fmla="*/ 0 w 15"/>
                    <a:gd name="T17" fmla="*/ 2147483646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9" name="íṥľíďè">
                  <a:extLst>
                    <a:ext uri="{FF2B5EF4-FFF2-40B4-BE49-F238E27FC236}">
                      <a16:creationId xmlns:a16="http://schemas.microsoft.com/office/drawing/2014/main" id="{6D4181F1-2DCC-41DD-8936-CDAE35C9486F}"/>
                    </a:ext>
                  </a:extLst>
                </p:cNvPr>
                <p:cNvSpPr>
                  <a:spLocks/>
                </p:cNvSpPr>
                <p:nvPr/>
              </p:nvSpPr>
              <p:spPr bwMode="auto">
                <a:xfrm>
                  <a:off x="5221288" y="3184525"/>
                  <a:ext cx="36513" cy="122238"/>
                </a:xfrm>
                <a:custGeom>
                  <a:avLst/>
                  <a:gdLst>
                    <a:gd name="T0" fmla="*/ 0 w 11"/>
                    <a:gd name="T1" fmla="*/ 2147483646 h 37"/>
                    <a:gd name="T2" fmla="*/ 2147483646 w 11"/>
                    <a:gd name="T3" fmla="*/ 2147483646 h 37"/>
                    <a:gd name="T4" fmla="*/ 0 w 11"/>
                    <a:gd name="T5" fmla="*/ 2147483646 h 37"/>
                    <a:gd name="T6" fmla="*/ 0 w 11"/>
                    <a:gd name="T7" fmla="*/ 2147483646 h 37"/>
                    <a:gd name="T8" fmla="*/ 2147483646 w 11"/>
                    <a:gd name="T9" fmla="*/ 2147483646 h 37"/>
                    <a:gd name="T10" fmla="*/ 2147483646 w 11"/>
                    <a:gd name="T11" fmla="*/ 2147483646 h 37"/>
                    <a:gd name="T12" fmla="*/ 2147483646 w 11"/>
                    <a:gd name="T13" fmla="*/ 2147483646 h 37"/>
                    <a:gd name="T14" fmla="*/ 2147483646 w 11"/>
                    <a:gd name="T15" fmla="*/ 2147483646 h 37"/>
                    <a:gd name="T16" fmla="*/ 2147483646 w 11"/>
                    <a:gd name="T17" fmla="*/ 2147483646 h 37"/>
                    <a:gd name="T18" fmla="*/ 2147483646 w 11"/>
                    <a:gd name="T19" fmla="*/ 0 h 37"/>
                    <a:gd name="T20" fmla="*/ 0 w 11"/>
                    <a:gd name="T21" fmla="*/ 2147483646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0" name="íś1iḑe">
                  <a:extLst>
                    <a:ext uri="{FF2B5EF4-FFF2-40B4-BE49-F238E27FC236}">
                      <a16:creationId xmlns:a16="http://schemas.microsoft.com/office/drawing/2014/main" id="{2F797D84-2978-4EC9-B9D0-37E94973D75E}"/>
                    </a:ext>
                  </a:extLst>
                </p:cNvPr>
                <p:cNvSpPr>
                  <a:spLocks/>
                </p:cNvSpPr>
                <p:nvPr/>
              </p:nvSpPr>
              <p:spPr bwMode="auto">
                <a:xfrm>
                  <a:off x="4554538" y="3251200"/>
                  <a:ext cx="119063" cy="58738"/>
                </a:xfrm>
                <a:custGeom>
                  <a:avLst/>
                  <a:gdLst>
                    <a:gd name="T0" fmla="*/ 0 w 36"/>
                    <a:gd name="T1" fmla="*/ 2147483646 h 18"/>
                    <a:gd name="T2" fmla="*/ 2147483646 w 36"/>
                    <a:gd name="T3" fmla="*/ 2147483646 h 18"/>
                    <a:gd name="T4" fmla="*/ 2147483646 w 36"/>
                    <a:gd name="T5" fmla="*/ 2147483646 h 18"/>
                    <a:gd name="T6" fmla="*/ 2147483646 w 36"/>
                    <a:gd name="T7" fmla="*/ 2147483646 h 18"/>
                    <a:gd name="T8" fmla="*/ 2147483646 w 36"/>
                    <a:gd name="T9" fmla="*/ 2147483646 h 18"/>
                    <a:gd name="T10" fmla="*/ 2147483646 w 36"/>
                    <a:gd name="T11" fmla="*/ 2147483646 h 18"/>
                    <a:gd name="T12" fmla="*/ 2147483646 w 36"/>
                    <a:gd name="T13" fmla="*/ 2147483646 h 18"/>
                    <a:gd name="T14" fmla="*/ 2147483646 w 36"/>
                    <a:gd name="T15" fmla="*/ 2147483646 h 18"/>
                    <a:gd name="T16" fmla="*/ 2147483646 w 36"/>
                    <a:gd name="T17" fmla="*/ 2147483646 h 18"/>
                    <a:gd name="T18" fmla="*/ 2147483646 w 36"/>
                    <a:gd name="T19" fmla="*/ 2147483646 h 18"/>
                    <a:gd name="T20" fmla="*/ 2147483646 w 36"/>
                    <a:gd name="T21" fmla="*/ 0 h 18"/>
                    <a:gd name="T22" fmla="*/ 2147483646 w 36"/>
                    <a:gd name="T23" fmla="*/ 2147483646 h 18"/>
                    <a:gd name="T24" fmla="*/ 2147483646 w 36"/>
                    <a:gd name="T25" fmla="*/ 2147483646 h 18"/>
                    <a:gd name="T26" fmla="*/ 0 w 36"/>
                    <a:gd name="T27" fmla="*/ 2147483646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1" name="iṩ1iḋè">
                  <a:extLst>
                    <a:ext uri="{FF2B5EF4-FFF2-40B4-BE49-F238E27FC236}">
                      <a16:creationId xmlns:a16="http://schemas.microsoft.com/office/drawing/2014/main" id="{26C10D3C-6550-4DE6-A9FB-B3B5082723F8}"/>
                    </a:ext>
                  </a:extLst>
                </p:cNvPr>
                <p:cNvSpPr>
                  <a:spLocks/>
                </p:cNvSpPr>
                <p:nvPr/>
              </p:nvSpPr>
              <p:spPr bwMode="auto">
                <a:xfrm>
                  <a:off x="6359526" y="3263900"/>
                  <a:ext cx="93663" cy="139700"/>
                </a:xfrm>
                <a:custGeom>
                  <a:avLst/>
                  <a:gdLst>
                    <a:gd name="T0" fmla="*/ 2147483646 w 28"/>
                    <a:gd name="T1" fmla="*/ 2147483646 h 42"/>
                    <a:gd name="T2" fmla="*/ 2147483646 w 28"/>
                    <a:gd name="T3" fmla="*/ 2147483646 h 42"/>
                    <a:gd name="T4" fmla="*/ 2147483646 w 28"/>
                    <a:gd name="T5" fmla="*/ 2147483646 h 42"/>
                    <a:gd name="T6" fmla="*/ 2147483646 w 28"/>
                    <a:gd name="T7" fmla="*/ 2147483646 h 42"/>
                    <a:gd name="T8" fmla="*/ 2147483646 w 28"/>
                    <a:gd name="T9" fmla="*/ 2147483646 h 42"/>
                    <a:gd name="T10" fmla="*/ 2147483646 w 28"/>
                    <a:gd name="T11" fmla="*/ 2147483646 h 42"/>
                    <a:gd name="T12" fmla="*/ 0 w 28"/>
                    <a:gd name="T13" fmla="*/ 2147483646 h 42"/>
                    <a:gd name="T14" fmla="*/ 0 w 28"/>
                    <a:gd name="T15" fmla="*/ 2147483646 h 42"/>
                    <a:gd name="T16" fmla="*/ 2147483646 w 28"/>
                    <a:gd name="T17" fmla="*/ 2147483646 h 42"/>
                    <a:gd name="T18" fmla="*/ 2147483646 w 28"/>
                    <a:gd name="T19" fmla="*/ 2147483646 h 42"/>
                    <a:gd name="T20" fmla="*/ 2147483646 w 28"/>
                    <a:gd name="T21" fmla="*/ 2147483646 h 42"/>
                    <a:gd name="T22" fmla="*/ 2147483646 w 28"/>
                    <a:gd name="T23" fmla="*/ 2147483646 h 42"/>
                    <a:gd name="T24" fmla="*/ 2147483646 w 28"/>
                    <a:gd name="T25" fmla="*/ 2147483646 h 42"/>
                    <a:gd name="T26" fmla="*/ 2147483646 w 28"/>
                    <a:gd name="T27" fmla="*/ 2147483646 h 42"/>
                    <a:gd name="T28" fmla="*/ 2147483646 w 28"/>
                    <a:gd name="T29" fmla="*/ 2147483646 h 42"/>
                    <a:gd name="T30" fmla="*/ 2147483646 w 28"/>
                    <a:gd name="T31" fmla="*/ 2147483646 h 42"/>
                    <a:gd name="T32" fmla="*/ 2147483646 w 28"/>
                    <a:gd name="T33" fmla="*/ 2147483646 h 42"/>
                    <a:gd name="T34" fmla="*/ 2147483646 w 28"/>
                    <a:gd name="T35" fmla="*/ 2147483646 h 42"/>
                    <a:gd name="T36" fmla="*/ 2147483646 w 28"/>
                    <a:gd name="T37" fmla="*/ 2147483646 h 42"/>
                    <a:gd name="T38" fmla="*/ 2147483646 w 28"/>
                    <a:gd name="T39" fmla="*/ 2147483646 h 42"/>
                    <a:gd name="T40" fmla="*/ 2147483646 w 28"/>
                    <a:gd name="T41" fmla="*/ 0 h 42"/>
                    <a:gd name="T42" fmla="*/ 2147483646 w 28"/>
                    <a:gd name="T43" fmla="*/ 2147483646 h 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2" name="íṩlïḓè">
                  <a:extLst>
                    <a:ext uri="{FF2B5EF4-FFF2-40B4-BE49-F238E27FC236}">
                      <a16:creationId xmlns:a16="http://schemas.microsoft.com/office/drawing/2014/main" id="{7F59CDC6-4436-488A-A7B0-1E6EA227F1D2}"/>
                    </a:ext>
                  </a:extLst>
                </p:cNvPr>
                <p:cNvSpPr>
                  <a:spLocks/>
                </p:cNvSpPr>
                <p:nvPr/>
              </p:nvSpPr>
              <p:spPr bwMode="auto">
                <a:xfrm>
                  <a:off x="5826126" y="3273425"/>
                  <a:ext cx="223838" cy="293688"/>
                </a:xfrm>
                <a:custGeom>
                  <a:avLst/>
                  <a:gdLst>
                    <a:gd name="T0" fmla="*/ 2147483646 w 68"/>
                    <a:gd name="T1" fmla="*/ 2147483646 h 88"/>
                    <a:gd name="T2" fmla="*/ 2147483646 w 68"/>
                    <a:gd name="T3" fmla="*/ 2147483646 h 88"/>
                    <a:gd name="T4" fmla="*/ 2147483646 w 68"/>
                    <a:gd name="T5" fmla="*/ 2147483646 h 88"/>
                    <a:gd name="T6" fmla="*/ 2147483646 w 68"/>
                    <a:gd name="T7" fmla="*/ 2147483646 h 88"/>
                    <a:gd name="T8" fmla="*/ 2147483646 w 68"/>
                    <a:gd name="T9" fmla="*/ 0 h 88"/>
                    <a:gd name="T10" fmla="*/ 2147483646 w 68"/>
                    <a:gd name="T11" fmla="*/ 2147483646 h 88"/>
                    <a:gd name="T12" fmla="*/ 2147483646 w 68"/>
                    <a:gd name="T13" fmla="*/ 2147483646 h 88"/>
                    <a:gd name="T14" fmla="*/ 2147483646 w 68"/>
                    <a:gd name="T15" fmla="*/ 2147483646 h 88"/>
                    <a:gd name="T16" fmla="*/ 2147483646 w 68"/>
                    <a:gd name="T17" fmla="*/ 2147483646 h 88"/>
                    <a:gd name="T18" fmla="*/ 2147483646 w 68"/>
                    <a:gd name="T19" fmla="*/ 2147483646 h 88"/>
                    <a:gd name="T20" fmla="*/ 2147483646 w 68"/>
                    <a:gd name="T21" fmla="*/ 2147483646 h 88"/>
                    <a:gd name="T22" fmla="*/ 2147483646 w 68"/>
                    <a:gd name="T23" fmla="*/ 2147483646 h 88"/>
                    <a:gd name="T24" fmla="*/ 2147483646 w 68"/>
                    <a:gd name="T25" fmla="*/ 2147483646 h 88"/>
                    <a:gd name="T26" fmla="*/ 2147483646 w 68"/>
                    <a:gd name="T27" fmla="*/ 2147483646 h 88"/>
                    <a:gd name="T28" fmla="*/ 0 w 68"/>
                    <a:gd name="T29" fmla="*/ 2147483646 h 88"/>
                    <a:gd name="T30" fmla="*/ 2147483646 w 68"/>
                    <a:gd name="T31" fmla="*/ 2147483646 h 88"/>
                    <a:gd name="T32" fmla="*/ 2147483646 w 68"/>
                    <a:gd name="T33" fmla="*/ 2147483646 h 88"/>
                    <a:gd name="T34" fmla="*/ 2147483646 w 68"/>
                    <a:gd name="T35" fmla="*/ 2147483646 h 88"/>
                    <a:gd name="T36" fmla="*/ 2147483646 w 68"/>
                    <a:gd name="T37" fmla="*/ 2147483646 h 88"/>
                    <a:gd name="T38" fmla="*/ 2147483646 w 68"/>
                    <a:gd name="T39" fmla="*/ 2147483646 h 88"/>
                    <a:gd name="T40" fmla="*/ 2147483646 w 68"/>
                    <a:gd name="T41" fmla="*/ 2147483646 h 88"/>
                    <a:gd name="T42" fmla="*/ 2147483646 w 68"/>
                    <a:gd name="T43" fmla="*/ 2147483646 h 88"/>
                    <a:gd name="T44" fmla="*/ 2147483646 w 68"/>
                    <a:gd name="T45" fmla="*/ 2147483646 h 88"/>
                    <a:gd name="T46" fmla="*/ 2147483646 w 68"/>
                    <a:gd name="T47" fmla="*/ 2147483646 h 88"/>
                    <a:gd name="T48" fmla="*/ 2147483646 w 68"/>
                    <a:gd name="T49" fmla="*/ 2147483646 h 88"/>
                    <a:gd name="T50" fmla="*/ 2147483646 w 68"/>
                    <a:gd name="T51" fmla="*/ 2147483646 h 88"/>
                    <a:gd name="T52" fmla="*/ 2147483646 w 68"/>
                    <a:gd name="T53" fmla="*/ 2147483646 h 88"/>
                    <a:gd name="T54" fmla="*/ 2147483646 w 68"/>
                    <a:gd name="T55" fmla="*/ 2147483646 h 88"/>
                    <a:gd name="T56" fmla="*/ 2147483646 w 68"/>
                    <a:gd name="T57" fmla="*/ 2147483646 h 88"/>
                    <a:gd name="T58" fmla="*/ 2147483646 w 68"/>
                    <a:gd name="T59" fmla="*/ 2147483646 h 88"/>
                    <a:gd name="T60" fmla="*/ 2147483646 w 68"/>
                    <a:gd name="T61" fmla="*/ 2147483646 h 88"/>
                    <a:gd name="T62" fmla="*/ 2147483646 w 68"/>
                    <a:gd name="T63" fmla="*/ 2147483646 h 88"/>
                    <a:gd name="T64" fmla="*/ 2147483646 w 68"/>
                    <a:gd name="T65" fmla="*/ 2147483646 h 88"/>
                    <a:gd name="T66" fmla="*/ 2147483646 w 68"/>
                    <a:gd name="T67" fmla="*/ 2147483646 h 88"/>
                    <a:gd name="T68" fmla="*/ 2147483646 w 68"/>
                    <a:gd name="T69" fmla="*/ 2147483646 h 88"/>
                    <a:gd name="T70" fmla="*/ 2147483646 w 68"/>
                    <a:gd name="T71" fmla="*/ 2147483646 h 88"/>
                    <a:gd name="T72" fmla="*/ 2147483646 w 68"/>
                    <a:gd name="T73" fmla="*/ 2147483646 h 88"/>
                    <a:gd name="T74" fmla="*/ 2147483646 w 68"/>
                    <a:gd name="T75" fmla="*/ 2147483646 h 88"/>
                    <a:gd name="T76" fmla="*/ 2147483646 w 68"/>
                    <a:gd name="T77" fmla="*/ 2147483646 h 88"/>
                    <a:gd name="T78" fmla="*/ 2147483646 w 68"/>
                    <a:gd name="T79" fmla="*/ 2147483646 h 88"/>
                    <a:gd name="T80" fmla="*/ 2147483646 w 68"/>
                    <a:gd name="T81" fmla="*/ 2147483646 h 88"/>
                    <a:gd name="T82" fmla="*/ 2147483646 w 68"/>
                    <a:gd name="T83" fmla="*/ 2147483646 h 88"/>
                    <a:gd name="T84" fmla="*/ 2147483646 w 68"/>
                    <a:gd name="T85" fmla="*/ 2147483646 h 88"/>
                    <a:gd name="T86" fmla="*/ 2147483646 w 68"/>
                    <a:gd name="T87" fmla="*/ 2147483646 h 88"/>
                    <a:gd name="T88" fmla="*/ 2147483646 w 68"/>
                    <a:gd name="T89" fmla="*/ 2147483646 h 88"/>
                    <a:gd name="T90" fmla="*/ 2147483646 w 68"/>
                    <a:gd name="T91" fmla="*/ 2147483646 h 88"/>
                    <a:gd name="T92" fmla="*/ 2147483646 w 68"/>
                    <a:gd name="T93" fmla="*/ 2147483646 h 8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3" name="ísḷïďè">
                  <a:extLst>
                    <a:ext uri="{FF2B5EF4-FFF2-40B4-BE49-F238E27FC236}">
                      <a16:creationId xmlns:a16="http://schemas.microsoft.com/office/drawing/2014/main" id="{BE8D4066-C19D-45E4-862B-9A44378A720F}"/>
                    </a:ext>
                  </a:extLst>
                </p:cNvPr>
                <p:cNvSpPr>
                  <a:spLocks/>
                </p:cNvSpPr>
                <p:nvPr/>
              </p:nvSpPr>
              <p:spPr bwMode="auto">
                <a:xfrm>
                  <a:off x="4518026" y="3506788"/>
                  <a:ext cx="53975" cy="71438"/>
                </a:xfrm>
                <a:custGeom>
                  <a:avLst/>
                  <a:gdLst>
                    <a:gd name="T0" fmla="*/ 2147483646 w 16"/>
                    <a:gd name="T1" fmla="*/ 2147483646 h 21"/>
                    <a:gd name="T2" fmla="*/ 2147483646 w 16"/>
                    <a:gd name="T3" fmla="*/ 2147483646 h 21"/>
                    <a:gd name="T4" fmla="*/ 2147483646 w 16"/>
                    <a:gd name="T5" fmla="*/ 2147483646 h 21"/>
                    <a:gd name="T6" fmla="*/ 2147483646 w 16"/>
                    <a:gd name="T7" fmla="*/ 0 h 21"/>
                    <a:gd name="T8" fmla="*/ 2147483646 w 16"/>
                    <a:gd name="T9" fmla="*/ 2147483646 h 21"/>
                    <a:gd name="T10" fmla="*/ 2147483646 w 16"/>
                    <a:gd name="T11" fmla="*/ 2147483646 h 21"/>
                    <a:gd name="T12" fmla="*/ 2147483646 w 16"/>
                    <a:gd name="T13" fmla="*/ 2147483646 h 21"/>
                    <a:gd name="T14" fmla="*/ 2147483646 w 16"/>
                    <a:gd name="T15" fmla="*/ 2147483646 h 21"/>
                    <a:gd name="T16" fmla="*/ 0 w 16"/>
                    <a:gd name="T17" fmla="*/ 2147483646 h 21"/>
                    <a:gd name="T18" fmla="*/ 2147483646 w 16"/>
                    <a:gd name="T19" fmla="*/ 2147483646 h 21"/>
                    <a:gd name="T20" fmla="*/ 2147483646 w 16"/>
                    <a:gd name="T21" fmla="*/ 2147483646 h 21"/>
                    <a:gd name="T22" fmla="*/ 2147483646 w 16"/>
                    <a:gd name="T23" fmla="*/ 2147483646 h 21"/>
                    <a:gd name="T24" fmla="*/ 2147483646 w 16"/>
                    <a:gd name="T25" fmla="*/ 2147483646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4" name="îṧļîḓé">
                  <a:extLst>
                    <a:ext uri="{FF2B5EF4-FFF2-40B4-BE49-F238E27FC236}">
                      <a16:creationId xmlns:a16="http://schemas.microsoft.com/office/drawing/2014/main" id="{5298E0B7-E47D-45C4-9A58-5294713D8B7B}"/>
                    </a:ext>
                  </a:extLst>
                </p:cNvPr>
                <p:cNvSpPr>
                  <a:spLocks/>
                </p:cNvSpPr>
                <p:nvPr/>
              </p:nvSpPr>
              <p:spPr bwMode="auto">
                <a:xfrm>
                  <a:off x="5319713" y="3133725"/>
                  <a:ext cx="222250" cy="500063"/>
                </a:xfrm>
                <a:custGeom>
                  <a:avLst/>
                  <a:gdLst>
                    <a:gd name="T0" fmla="*/ 2147483646 w 67"/>
                    <a:gd name="T1" fmla="*/ 2147483646 h 150"/>
                    <a:gd name="T2" fmla="*/ 2147483646 w 67"/>
                    <a:gd name="T3" fmla="*/ 2147483646 h 150"/>
                    <a:gd name="T4" fmla="*/ 2147483646 w 67"/>
                    <a:gd name="T5" fmla="*/ 2147483646 h 150"/>
                    <a:gd name="T6" fmla="*/ 2147483646 w 67"/>
                    <a:gd name="T7" fmla="*/ 2147483646 h 150"/>
                    <a:gd name="T8" fmla="*/ 2147483646 w 67"/>
                    <a:gd name="T9" fmla="*/ 2147483646 h 150"/>
                    <a:gd name="T10" fmla="*/ 2147483646 w 67"/>
                    <a:gd name="T11" fmla="*/ 2147483646 h 150"/>
                    <a:gd name="T12" fmla="*/ 2147483646 w 67"/>
                    <a:gd name="T13" fmla="*/ 2147483646 h 150"/>
                    <a:gd name="T14" fmla="*/ 2147483646 w 67"/>
                    <a:gd name="T15" fmla="*/ 2147483646 h 150"/>
                    <a:gd name="T16" fmla="*/ 2147483646 w 67"/>
                    <a:gd name="T17" fmla="*/ 2147483646 h 150"/>
                    <a:gd name="T18" fmla="*/ 2147483646 w 67"/>
                    <a:gd name="T19" fmla="*/ 2147483646 h 150"/>
                    <a:gd name="T20" fmla="*/ 2147483646 w 67"/>
                    <a:gd name="T21" fmla="*/ 2147483646 h 150"/>
                    <a:gd name="T22" fmla="*/ 2147483646 w 67"/>
                    <a:gd name="T23" fmla="*/ 2147483646 h 150"/>
                    <a:gd name="T24" fmla="*/ 2147483646 w 67"/>
                    <a:gd name="T25" fmla="*/ 2147483646 h 150"/>
                    <a:gd name="T26" fmla="*/ 2147483646 w 67"/>
                    <a:gd name="T27" fmla="*/ 2147483646 h 150"/>
                    <a:gd name="T28" fmla="*/ 2147483646 w 67"/>
                    <a:gd name="T29" fmla="*/ 2147483646 h 150"/>
                    <a:gd name="T30" fmla="*/ 2147483646 w 67"/>
                    <a:gd name="T31" fmla="*/ 2147483646 h 150"/>
                    <a:gd name="T32" fmla="*/ 2147483646 w 67"/>
                    <a:gd name="T33" fmla="*/ 2147483646 h 150"/>
                    <a:gd name="T34" fmla="*/ 2147483646 w 67"/>
                    <a:gd name="T35" fmla="*/ 2147483646 h 150"/>
                    <a:gd name="T36" fmla="*/ 2147483646 w 67"/>
                    <a:gd name="T37" fmla="*/ 2147483646 h 150"/>
                    <a:gd name="T38" fmla="*/ 2147483646 w 67"/>
                    <a:gd name="T39" fmla="*/ 2147483646 h 150"/>
                    <a:gd name="T40" fmla="*/ 2147483646 w 67"/>
                    <a:gd name="T41" fmla="*/ 2147483646 h 150"/>
                    <a:gd name="T42" fmla="*/ 2147483646 w 67"/>
                    <a:gd name="T43" fmla="*/ 2147483646 h 150"/>
                    <a:gd name="T44" fmla="*/ 2147483646 w 67"/>
                    <a:gd name="T45" fmla="*/ 2147483646 h 150"/>
                    <a:gd name="T46" fmla="*/ 2147483646 w 67"/>
                    <a:gd name="T47" fmla="*/ 2147483646 h 150"/>
                    <a:gd name="T48" fmla="*/ 2147483646 w 67"/>
                    <a:gd name="T49" fmla="*/ 2147483646 h 150"/>
                    <a:gd name="T50" fmla="*/ 2147483646 w 67"/>
                    <a:gd name="T51" fmla="*/ 2147483646 h 150"/>
                    <a:gd name="T52" fmla="*/ 2147483646 w 67"/>
                    <a:gd name="T53" fmla="*/ 2147483646 h 150"/>
                    <a:gd name="T54" fmla="*/ 2147483646 w 67"/>
                    <a:gd name="T55" fmla="*/ 2147483646 h 150"/>
                    <a:gd name="T56" fmla="*/ 2147483646 w 67"/>
                    <a:gd name="T57" fmla="*/ 2147483646 h 150"/>
                    <a:gd name="T58" fmla="*/ 2147483646 w 67"/>
                    <a:gd name="T59" fmla="*/ 2147483646 h 150"/>
                    <a:gd name="T60" fmla="*/ 2147483646 w 67"/>
                    <a:gd name="T61" fmla="*/ 2147483646 h 150"/>
                    <a:gd name="T62" fmla="*/ 2147483646 w 67"/>
                    <a:gd name="T63" fmla="*/ 2147483646 h 150"/>
                    <a:gd name="T64" fmla="*/ 2147483646 w 67"/>
                    <a:gd name="T65" fmla="*/ 2147483646 h 150"/>
                    <a:gd name="T66" fmla="*/ 2147483646 w 67"/>
                    <a:gd name="T67" fmla="*/ 2147483646 h 150"/>
                    <a:gd name="T68" fmla="*/ 2147483646 w 67"/>
                    <a:gd name="T69" fmla="*/ 2147483646 h 150"/>
                    <a:gd name="T70" fmla="*/ 2147483646 w 67"/>
                    <a:gd name="T71" fmla="*/ 2147483646 h 150"/>
                    <a:gd name="T72" fmla="*/ 2147483646 w 67"/>
                    <a:gd name="T73" fmla="*/ 2147483646 h 150"/>
                    <a:gd name="T74" fmla="*/ 2147483646 w 67"/>
                    <a:gd name="T75" fmla="*/ 2147483646 h 150"/>
                    <a:gd name="T76" fmla="*/ 2147483646 w 67"/>
                    <a:gd name="T77" fmla="*/ 2147483646 h 150"/>
                    <a:gd name="T78" fmla="*/ 2147483646 w 67"/>
                    <a:gd name="T79" fmla="*/ 2147483646 h 150"/>
                    <a:gd name="T80" fmla="*/ 2147483646 w 67"/>
                    <a:gd name="T81" fmla="*/ 2147483646 h 150"/>
                    <a:gd name="T82" fmla="*/ 2147483646 w 67"/>
                    <a:gd name="T83" fmla="*/ 2147483646 h 150"/>
                    <a:gd name="T84" fmla="*/ 2147483646 w 67"/>
                    <a:gd name="T85" fmla="*/ 2147483646 h 150"/>
                    <a:gd name="T86" fmla="*/ 2147483646 w 67"/>
                    <a:gd name="T87" fmla="*/ 2147483646 h 150"/>
                    <a:gd name="T88" fmla="*/ 2147483646 w 67"/>
                    <a:gd name="T89" fmla="*/ 2147483646 h 150"/>
                    <a:gd name="T90" fmla="*/ 2147483646 w 67"/>
                    <a:gd name="T91" fmla="*/ 2147483646 h 150"/>
                    <a:gd name="T92" fmla="*/ 2147483646 w 67"/>
                    <a:gd name="T93" fmla="*/ 2147483646 h 150"/>
                    <a:gd name="T94" fmla="*/ 2147483646 w 67"/>
                    <a:gd name="T95" fmla="*/ 2147483646 h 150"/>
                    <a:gd name="T96" fmla="*/ 2147483646 w 67"/>
                    <a:gd name="T97" fmla="*/ 2147483646 h 150"/>
                    <a:gd name="T98" fmla="*/ 2147483646 w 67"/>
                    <a:gd name="T99" fmla="*/ 2147483646 h 150"/>
                    <a:gd name="T100" fmla="*/ 2147483646 w 67"/>
                    <a:gd name="T101" fmla="*/ 2147483646 h 150"/>
                    <a:gd name="T102" fmla="*/ 2147483646 w 67"/>
                    <a:gd name="T103" fmla="*/ 2147483646 h 1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5" name="iSļïḑé">
                  <a:extLst>
                    <a:ext uri="{FF2B5EF4-FFF2-40B4-BE49-F238E27FC236}">
                      <a16:creationId xmlns:a16="http://schemas.microsoft.com/office/drawing/2014/main" id="{7DD031B0-DEDB-4F0D-BF52-8161D20BCE37}"/>
                    </a:ext>
                  </a:extLst>
                </p:cNvPr>
                <p:cNvSpPr>
                  <a:spLocks/>
                </p:cNvSpPr>
                <p:nvPr/>
              </p:nvSpPr>
              <p:spPr bwMode="auto">
                <a:xfrm>
                  <a:off x="4422776" y="3106738"/>
                  <a:ext cx="412750" cy="596900"/>
                </a:xfrm>
                <a:custGeom>
                  <a:avLst/>
                  <a:gdLst>
                    <a:gd name="T0" fmla="*/ 2147483646 w 125"/>
                    <a:gd name="T1" fmla="*/ 2147483646 h 179"/>
                    <a:gd name="T2" fmla="*/ 2147483646 w 125"/>
                    <a:gd name="T3" fmla="*/ 2147483646 h 179"/>
                    <a:gd name="T4" fmla="*/ 2147483646 w 125"/>
                    <a:gd name="T5" fmla="*/ 2147483646 h 179"/>
                    <a:gd name="T6" fmla="*/ 2147483646 w 125"/>
                    <a:gd name="T7" fmla="*/ 2147483646 h 179"/>
                    <a:gd name="T8" fmla="*/ 2147483646 w 125"/>
                    <a:gd name="T9" fmla="*/ 2147483646 h 179"/>
                    <a:gd name="T10" fmla="*/ 2147483646 w 125"/>
                    <a:gd name="T11" fmla="*/ 2147483646 h 179"/>
                    <a:gd name="T12" fmla="*/ 2147483646 w 125"/>
                    <a:gd name="T13" fmla="*/ 2147483646 h 179"/>
                    <a:gd name="T14" fmla="*/ 2147483646 w 125"/>
                    <a:gd name="T15" fmla="*/ 2147483646 h 179"/>
                    <a:gd name="T16" fmla="*/ 2147483646 w 125"/>
                    <a:gd name="T17" fmla="*/ 2147483646 h 179"/>
                    <a:gd name="T18" fmla="*/ 2147483646 w 125"/>
                    <a:gd name="T19" fmla="*/ 2147483646 h 179"/>
                    <a:gd name="T20" fmla="*/ 2147483646 w 125"/>
                    <a:gd name="T21" fmla="*/ 2147483646 h 179"/>
                    <a:gd name="T22" fmla="*/ 2147483646 w 125"/>
                    <a:gd name="T23" fmla="*/ 0 h 179"/>
                    <a:gd name="T24" fmla="*/ 2147483646 w 125"/>
                    <a:gd name="T25" fmla="*/ 0 h 179"/>
                    <a:gd name="T26" fmla="*/ 2147483646 w 125"/>
                    <a:gd name="T27" fmla="*/ 2147483646 h 179"/>
                    <a:gd name="T28" fmla="*/ 2147483646 w 125"/>
                    <a:gd name="T29" fmla="*/ 2147483646 h 179"/>
                    <a:gd name="T30" fmla="*/ 2147483646 w 125"/>
                    <a:gd name="T31" fmla="*/ 2147483646 h 179"/>
                    <a:gd name="T32" fmla="*/ 2147483646 w 125"/>
                    <a:gd name="T33" fmla="*/ 2147483646 h 179"/>
                    <a:gd name="T34" fmla="*/ 0 w 125"/>
                    <a:gd name="T35" fmla="*/ 2147483646 h 179"/>
                    <a:gd name="T36" fmla="*/ 2147483646 w 125"/>
                    <a:gd name="T37" fmla="*/ 2147483646 h 179"/>
                    <a:gd name="T38" fmla="*/ 2147483646 w 125"/>
                    <a:gd name="T39" fmla="*/ 2147483646 h 179"/>
                    <a:gd name="T40" fmla="*/ 2147483646 w 125"/>
                    <a:gd name="T41" fmla="*/ 2147483646 h 179"/>
                    <a:gd name="T42" fmla="*/ 2147483646 w 125"/>
                    <a:gd name="T43" fmla="*/ 2147483646 h 179"/>
                    <a:gd name="T44" fmla="*/ 2147483646 w 125"/>
                    <a:gd name="T45" fmla="*/ 2147483646 h 179"/>
                    <a:gd name="T46" fmla="*/ 2147483646 w 125"/>
                    <a:gd name="T47" fmla="*/ 2147483646 h 179"/>
                    <a:gd name="T48" fmla="*/ 2147483646 w 125"/>
                    <a:gd name="T49" fmla="*/ 2147483646 h 179"/>
                    <a:gd name="T50" fmla="*/ 2147483646 w 125"/>
                    <a:gd name="T51" fmla="*/ 2147483646 h 179"/>
                    <a:gd name="T52" fmla="*/ 2147483646 w 125"/>
                    <a:gd name="T53" fmla="*/ 2147483646 h 179"/>
                    <a:gd name="T54" fmla="*/ 2147483646 w 125"/>
                    <a:gd name="T55" fmla="*/ 2147483646 h 179"/>
                    <a:gd name="T56" fmla="*/ 2147483646 w 125"/>
                    <a:gd name="T57" fmla="*/ 2147483646 h 179"/>
                    <a:gd name="T58" fmla="*/ 2147483646 w 125"/>
                    <a:gd name="T59" fmla="*/ 2147483646 h 179"/>
                    <a:gd name="T60" fmla="*/ 2147483646 w 125"/>
                    <a:gd name="T61" fmla="*/ 2147483646 h 179"/>
                    <a:gd name="T62" fmla="*/ 2147483646 w 125"/>
                    <a:gd name="T63" fmla="*/ 2147483646 h 179"/>
                    <a:gd name="T64" fmla="*/ 2147483646 w 125"/>
                    <a:gd name="T65" fmla="*/ 2147483646 h 179"/>
                    <a:gd name="T66" fmla="*/ 2147483646 w 125"/>
                    <a:gd name="T67" fmla="*/ 2147483646 h 179"/>
                    <a:gd name="T68" fmla="*/ 2147483646 w 125"/>
                    <a:gd name="T69" fmla="*/ 2147483646 h 179"/>
                    <a:gd name="T70" fmla="*/ 2147483646 w 125"/>
                    <a:gd name="T71" fmla="*/ 2147483646 h 179"/>
                    <a:gd name="T72" fmla="*/ 2147483646 w 125"/>
                    <a:gd name="T73" fmla="*/ 2147483646 h 179"/>
                    <a:gd name="T74" fmla="*/ 2147483646 w 125"/>
                    <a:gd name="T75" fmla="*/ 2147483646 h 179"/>
                    <a:gd name="T76" fmla="*/ 2147483646 w 125"/>
                    <a:gd name="T77" fmla="*/ 2147483646 h 179"/>
                    <a:gd name="T78" fmla="*/ 2147483646 w 125"/>
                    <a:gd name="T79" fmla="*/ 2147483646 h 179"/>
                    <a:gd name="T80" fmla="*/ 2147483646 w 125"/>
                    <a:gd name="T81" fmla="*/ 2147483646 h 179"/>
                    <a:gd name="T82" fmla="*/ 2147483646 w 125"/>
                    <a:gd name="T83" fmla="*/ 2147483646 h 179"/>
                    <a:gd name="T84" fmla="*/ 2147483646 w 125"/>
                    <a:gd name="T85" fmla="*/ 2147483646 h 179"/>
                    <a:gd name="T86" fmla="*/ 2147483646 w 125"/>
                    <a:gd name="T87" fmla="*/ 2147483646 h 179"/>
                    <a:gd name="T88" fmla="*/ 2147483646 w 125"/>
                    <a:gd name="T89" fmla="*/ 2147483646 h 179"/>
                    <a:gd name="T90" fmla="*/ 2147483646 w 125"/>
                    <a:gd name="T91" fmla="*/ 2147483646 h 179"/>
                    <a:gd name="T92" fmla="*/ 2147483646 w 125"/>
                    <a:gd name="T93" fmla="*/ 2147483646 h 179"/>
                    <a:gd name="T94" fmla="*/ 2147483646 w 125"/>
                    <a:gd name="T95" fmla="*/ 2147483646 h 179"/>
                    <a:gd name="T96" fmla="*/ 2147483646 w 125"/>
                    <a:gd name="T97" fmla="*/ 2147483646 h 179"/>
                    <a:gd name="T98" fmla="*/ 2147483646 w 125"/>
                    <a:gd name="T99" fmla="*/ 2147483646 h 179"/>
                    <a:gd name="T100" fmla="*/ 2147483646 w 125"/>
                    <a:gd name="T101" fmla="*/ 2147483646 h 17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6" name="íšlïďè">
                  <a:extLst>
                    <a:ext uri="{FF2B5EF4-FFF2-40B4-BE49-F238E27FC236}">
                      <a16:creationId xmlns:a16="http://schemas.microsoft.com/office/drawing/2014/main" id="{2770FC4D-903A-43F5-8FB9-C7FCE8F6242E}"/>
                    </a:ext>
                  </a:extLst>
                </p:cNvPr>
                <p:cNvSpPr>
                  <a:spLocks/>
                </p:cNvSpPr>
                <p:nvPr/>
              </p:nvSpPr>
              <p:spPr bwMode="auto">
                <a:xfrm>
                  <a:off x="5478463" y="3581400"/>
                  <a:ext cx="46038" cy="76200"/>
                </a:xfrm>
                <a:custGeom>
                  <a:avLst/>
                  <a:gdLst>
                    <a:gd name="T0" fmla="*/ 2147483646 w 14"/>
                    <a:gd name="T1" fmla="*/ 2147483646 h 23"/>
                    <a:gd name="T2" fmla="*/ 2147483646 w 14"/>
                    <a:gd name="T3" fmla="*/ 2147483646 h 23"/>
                    <a:gd name="T4" fmla="*/ 2147483646 w 14"/>
                    <a:gd name="T5" fmla="*/ 0 h 23"/>
                    <a:gd name="T6" fmla="*/ 0 w 14"/>
                    <a:gd name="T7" fmla="*/ 2147483646 h 23"/>
                    <a:gd name="T8" fmla="*/ 2147483646 w 14"/>
                    <a:gd name="T9" fmla="*/ 2147483646 h 23"/>
                    <a:gd name="T10" fmla="*/ 2147483646 w 14"/>
                    <a:gd name="T11" fmla="*/ 2147483646 h 23"/>
                    <a:gd name="T12" fmla="*/ 2147483646 w 14"/>
                    <a:gd name="T13" fmla="*/ 2147483646 h 23"/>
                    <a:gd name="T14" fmla="*/ 2147483646 w 14"/>
                    <a:gd name="T15" fmla="*/ 2147483646 h 23"/>
                    <a:gd name="T16" fmla="*/ 2147483646 w 14"/>
                    <a:gd name="T17" fmla="*/ 2147483646 h 23"/>
                    <a:gd name="T18" fmla="*/ 2147483646 w 14"/>
                    <a:gd name="T19" fmla="*/ 2147483646 h 23"/>
                    <a:gd name="T20" fmla="*/ 2147483646 w 14"/>
                    <a:gd name="T21" fmla="*/ 2147483646 h 23"/>
                    <a:gd name="T22" fmla="*/ 2147483646 w 14"/>
                    <a:gd name="T23" fmla="*/ 2147483646 h 23"/>
                    <a:gd name="T24" fmla="*/ 2147483646 w 14"/>
                    <a:gd name="T25" fmla="*/ 2147483646 h 23"/>
                    <a:gd name="T26" fmla="*/ 2147483646 w 14"/>
                    <a:gd name="T27" fmla="*/ 2147483646 h 2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7" name="işḷîḑe">
                  <a:extLst>
                    <a:ext uri="{FF2B5EF4-FFF2-40B4-BE49-F238E27FC236}">
                      <a16:creationId xmlns:a16="http://schemas.microsoft.com/office/drawing/2014/main" id="{F9A1DE23-385E-4E63-BBB8-15E99EAAFDCF}"/>
                    </a:ext>
                  </a:extLst>
                </p:cNvPr>
                <p:cNvSpPr>
                  <a:spLocks/>
                </p:cNvSpPr>
                <p:nvPr/>
              </p:nvSpPr>
              <p:spPr bwMode="auto">
                <a:xfrm>
                  <a:off x="6310313" y="3136900"/>
                  <a:ext cx="406400" cy="554038"/>
                </a:xfrm>
                <a:custGeom>
                  <a:avLst/>
                  <a:gdLst>
                    <a:gd name="T0" fmla="*/ 2147483646 w 123"/>
                    <a:gd name="T1" fmla="*/ 2147483646 h 166"/>
                    <a:gd name="T2" fmla="*/ 2147483646 w 123"/>
                    <a:gd name="T3" fmla="*/ 0 h 166"/>
                    <a:gd name="T4" fmla="*/ 2147483646 w 123"/>
                    <a:gd name="T5" fmla="*/ 2147483646 h 166"/>
                    <a:gd name="T6" fmla="*/ 2147483646 w 123"/>
                    <a:gd name="T7" fmla="*/ 2147483646 h 166"/>
                    <a:gd name="T8" fmla="*/ 2147483646 w 123"/>
                    <a:gd name="T9" fmla="*/ 2147483646 h 166"/>
                    <a:gd name="T10" fmla="*/ 2147483646 w 123"/>
                    <a:gd name="T11" fmla="*/ 2147483646 h 166"/>
                    <a:gd name="T12" fmla="*/ 2147483646 w 123"/>
                    <a:gd name="T13" fmla="*/ 2147483646 h 166"/>
                    <a:gd name="T14" fmla="*/ 2147483646 w 123"/>
                    <a:gd name="T15" fmla="*/ 2147483646 h 166"/>
                    <a:gd name="T16" fmla="*/ 2147483646 w 123"/>
                    <a:gd name="T17" fmla="*/ 2147483646 h 166"/>
                    <a:gd name="T18" fmla="*/ 2147483646 w 123"/>
                    <a:gd name="T19" fmla="*/ 2147483646 h 166"/>
                    <a:gd name="T20" fmla="*/ 2147483646 w 123"/>
                    <a:gd name="T21" fmla="*/ 2147483646 h 166"/>
                    <a:gd name="T22" fmla="*/ 2147483646 w 123"/>
                    <a:gd name="T23" fmla="*/ 2147483646 h 166"/>
                    <a:gd name="T24" fmla="*/ 2147483646 w 123"/>
                    <a:gd name="T25" fmla="*/ 2147483646 h 166"/>
                    <a:gd name="T26" fmla="*/ 2147483646 w 123"/>
                    <a:gd name="T27" fmla="*/ 2147483646 h 166"/>
                    <a:gd name="T28" fmla="*/ 2147483646 w 123"/>
                    <a:gd name="T29" fmla="*/ 2147483646 h 166"/>
                    <a:gd name="T30" fmla="*/ 2147483646 w 123"/>
                    <a:gd name="T31" fmla="*/ 2147483646 h 166"/>
                    <a:gd name="T32" fmla="*/ 2147483646 w 123"/>
                    <a:gd name="T33" fmla="*/ 2147483646 h 166"/>
                    <a:gd name="T34" fmla="*/ 2147483646 w 123"/>
                    <a:gd name="T35" fmla="*/ 2147483646 h 166"/>
                    <a:gd name="T36" fmla="*/ 2147483646 w 123"/>
                    <a:gd name="T37" fmla="*/ 2147483646 h 166"/>
                    <a:gd name="T38" fmla="*/ 2147483646 w 123"/>
                    <a:gd name="T39" fmla="*/ 2147483646 h 166"/>
                    <a:gd name="T40" fmla="*/ 2147483646 w 123"/>
                    <a:gd name="T41" fmla="*/ 2147483646 h 166"/>
                    <a:gd name="T42" fmla="*/ 2147483646 w 123"/>
                    <a:gd name="T43" fmla="*/ 2147483646 h 166"/>
                    <a:gd name="T44" fmla="*/ 2147483646 w 123"/>
                    <a:gd name="T45" fmla="*/ 2147483646 h 166"/>
                    <a:gd name="T46" fmla="*/ 2147483646 w 123"/>
                    <a:gd name="T47" fmla="*/ 2147483646 h 166"/>
                    <a:gd name="T48" fmla="*/ 2147483646 w 123"/>
                    <a:gd name="T49" fmla="*/ 2147483646 h 166"/>
                    <a:gd name="T50" fmla="*/ 2147483646 w 123"/>
                    <a:gd name="T51" fmla="*/ 2147483646 h 166"/>
                    <a:gd name="T52" fmla="*/ 2147483646 w 123"/>
                    <a:gd name="T53" fmla="*/ 2147483646 h 166"/>
                    <a:gd name="T54" fmla="*/ 2147483646 w 123"/>
                    <a:gd name="T55" fmla="*/ 2147483646 h 166"/>
                    <a:gd name="T56" fmla="*/ 2147483646 w 123"/>
                    <a:gd name="T57" fmla="*/ 2147483646 h 166"/>
                    <a:gd name="T58" fmla="*/ 2147483646 w 123"/>
                    <a:gd name="T59" fmla="*/ 2147483646 h 166"/>
                    <a:gd name="T60" fmla="*/ 2147483646 w 123"/>
                    <a:gd name="T61" fmla="*/ 2147483646 h 166"/>
                    <a:gd name="T62" fmla="*/ 2147483646 w 123"/>
                    <a:gd name="T63" fmla="*/ 2147483646 h 166"/>
                    <a:gd name="T64" fmla="*/ 2147483646 w 123"/>
                    <a:gd name="T65" fmla="*/ 2147483646 h 166"/>
                    <a:gd name="T66" fmla="*/ 2147483646 w 123"/>
                    <a:gd name="T67" fmla="*/ 2147483646 h 166"/>
                    <a:gd name="T68" fmla="*/ 2147483646 w 123"/>
                    <a:gd name="T69" fmla="*/ 2147483646 h 166"/>
                    <a:gd name="T70" fmla="*/ 2147483646 w 123"/>
                    <a:gd name="T71" fmla="*/ 2147483646 h 166"/>
                    <a:gd name="T72" fmla="*/ 2147483646 w 123"/>
                    <a:gd name="T73" fmla="*/ 2147483646 h 166"/>
                    <a:gd name="T74" fmla="*/ 2147483646 w 123"/>
                    <a:gd name="T75" fmla="*/ 2147483646 h 166"/>
                    <a:gd name="T76" fmla="*/ 2147483646 w 123"/>
                    <a:gd name="T77" fmla="*/ 2147483646 h 166"/>
                    <a:gd name="T78" fmla="*/ 2147483646 w 123"/>
                    <a:gd name="T79" fmla="*/ 2147483646 h 166"/>
                    <a:gd name="T80" fmla="*/ 2147483646 w 123"/>
                    <a:gd name="T81" fmla="*/ 2147483646 h 166"/>
                    <a:gd name="T82" fmla="*/ 2147483646 w 123"/>
                    <a:gd name="T83" fmla="*/ 2147483646 h 166"/>
                    <a:gd name="T84" fmla="*/ 2147483646 w 123"/>
                    <a:gd name="T85" fmla="*/ 2147483646 h 166"/>
                    <a:gd name="T86" fmla="*/ 2147483646 w 123"/>
                    <a:gd name="T87" fmla="*/ 2147483646 h 166"/>
                    <a:gd name="T88" fmla="*/ 2147483646 w 123"/>
                    <a:gd name="T89" fmla="*/ 2147483646 h 166"/>
                    <a:gd name="T90" fmla="*/ 2147483646 w 123"/>
                    <a:gd name="T91" fmla="*/ 2147483646 h 166"/>
                    <a:gd name="T92" fmla="*/ 2147483646 w 123"/>
                    <a:gd name="T93" fmla="*/ 2147483646 h 166"/>
                    <a:gd name="T94" fmla="*/ 2147483646 w 123"/>
                    <a:gd name="T95" fmla="*/ 2147483646 h 166"/>
                    <a:gd name="T96" fmla="*/ 2147483646 w 123"/>
                    <a:gd name="T97" fmla="*/ 2147483646 h 166"/>
                    <a:gd name="T98" fmla="*/ 2147483646 w 123"/>
                    <a:gd name="T99" fmla="*/ 2147483646 h 166"/>
                    <a:gd name="T100" fmla="*/ 2147483646 w 123"/>
                    <a:gd name="T101" fmla="*/ 2147483646 h 166"/>
                    <a:gd name="T102" fmla="*/ 2147483646 w 123"/>
                    <a:gd name="T103" fmla="*/ 2147483646 h 166"/>
                    <a:gd name="T104" fmla="*/ 2147483646 w 123"/>
                    <a:gd name="T105" fmla="*/ 2147483646 h 166"/>
                    <a:gd name="T106" fmla="*/ 2147483646 w 123"/>
                    <a:gd name="T107" fmla="*/ 2147483646 h 166"/>
                    <a:gd name="T108" fmla="*/ 2147483646 w 123"/>
                    <a:gd name="T109" fmla="*/ 2147483646 h 166"/>
                    <a:gd name="T110" fmla="*/ 2147483646 w 123"/>
                    <a:gd name="T111" fmla="*/ 2147483646 h 166"/>
                    <a:gd name="T112" fmla="*/ 2147483646 w 123"/>
                    <a:gd name="T113" fmla="*/ 2147483646 h 166"/>
                    <a:gd name="T114" fmla="*/ 2147483646 w 123"/>
                    <a:gd name="T115" fmla="*/ 2147483646 h 166"/>
                    <a:gd name="T116" fmla="*/ 2147483646 w 123"/>
                    <a:gd name="T117" fmla="*/ 2147483646 h 166"/>
                    <a:gd name="T118" fmla="*/ 2147483646 w 123"/>
                    <a:gd name="T119" fmla="*/ 2147483646 h 166"/>
                    <a:gd name="T120" fmla="*/ 2147483646 w 123"/>
                    <a:gd name="T121" fmla="*/ 2147483646 h 16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8" name="íṥḻiďê">
                  <a:extLst>
                    <a:ext uri="{FF2B5EF4-FFF2-40B4-BE49-F238E27FC236}">
                      <a16:creationId xmlns:a16="http://schemas.microsoft.com/office/drawing/2014/main" id="{67F96143-EF2C-4C90-8D75-9E1C6E8DB0C2}"/>
                    </a:ext>
                  </a:extLst>
                </p:cNvPr>
                <p:cNvSpPr>
                  <a:spLocks/>
                </p:cNvSpPr>
                <p:nvPr/>
              </p:nvSpPr>
              <p:spPr bwMode="auto">
                <a:xfrm>
                  <a:off x="5159376" y="3357563"/>
                  <a:ext cx="117475" cy="366713"/>
                </a:xfrm>
                <a:custGeom>
                  <a:avLst/>
                  <a:gdLst>
                    <a:gd name="T0" fmla="*/ 2147483646 w 36"/>
                    <a:gd name="T1" fmla="*/ 2147483646 h 110"/>
                    <a:gd name="T2" fmla="*/ 2147483646 w 36"/>
                    <a:gd name="T3" fmla="*/ 2147483646 h 110"/>
                    <a:gd name="T4" fmla="*/ 2147483646 w 36"/>
                    <a:gd name="T5" fmla="*/ 2147483646 h 110"/>
                    <a:gd name="T6" fmla="*/ 2147483646 w 36"/>
                    <a:gd name="T7" fmla="*/ 0 h 110"/>
                    <a:gd name="T8" fmla="*/ 2147483646 w 36"/>
                    <a:gd name="T9" fmla="*/ 2147483646 h 110"/>
                    <a:gd name="T10" fmla="*/ 2147483646 w 36"/>
                    <a:gd name="T11" fmla="*/ 2147483646 h 110"/>
                    <a:gd name="T12" fmla="*/ 2147483646 w 36"/>
                    <a:gd name="T13" fmla="*/ 2147483646 h 110"/>
                    <a:gd name="T14" fmla="*/ 2147483646 w 36"/>
                    <a:gd name="T15" fmla="*/ 2147483646 h 110"/>
                    <a:gd name="T16" fmla="*/ 2147483646 w 36"/>
                    <a:gd name="T17" fmla="*/ 2147483646 h 110"/>
                    <a:gd name="T18" fmla="*/ 0 w 36"/>
                    <a:gd name="T19" fmla="*/ 2147483646 h 110"/>
                    <a:gd name="T20" fmla="*/ 0 w 36"/>
                    <a:gd name="T21" fmla="*/ 2147483646 h 110"/>
                    <a:gd name="T22" fmla="*/ 0 w 36"/>
                    <a:gd name="T23" fmla="*/ 2147483646 h 110"/>
                    <a:gd name="T24" fmla="*/ 2147483646 w 36"/>
                    <a:gd name="T25" fmla="*/ 2147483646 h 110"/>
                    <a:gd name="T26" fmla="*/ 2147483646 w 36"/>
                    <a:gd name="T27" fmla="*/ 2147483646 h 110"/>
                    <a:gd name="T28" fmla="*/ 2147483646 w 36"/>
                    <a:gd name="T29" fmla="*/ 2147483646 h 110"/>
                    <a:gd name="T30" fmla="*/ 2147483646 w 36"/>
                    <a:gd name="T31" fmla="*/ 2147483646 h 110"/>
                    <a:gd name="T32" fmla="*/ 2147483646 w 36"/>
                    <a:gd name="T33" fmla="*/ 2147483646 h 110"/>
                    <a:gd name="T34" fmla="*/ 2147483646 w 36"/>
                    <a:gd name="T35" fmla="*/ 2147483646 h 110"/>
                    <a:gd name="T36" fmla="*/ 2147483646 w 36"/>
                    <a:gd name="T37" fmla="*/ 2147483646 h 110"/>
                    <a:gd name="T38" fmla="*/ 2147483646 w 36"/>
                    <a:gd name="T39" fmla="*/ 2147483646 h 110"/>
                    <a:gd name="T40" fmla="*/ 2147483646 w 36"/>
                    <a:gd name="T41" fmla="*/ 2147483646 h 110"/>
                    <a:gd name="T42" fmla="*/ 2147483646 w 36"/>
                    <a:gd name="T43" fmla="*/ 2147483646 h 110"/>
                    <a:gd name="T44" fmla="*/ 2147483646 w 36"/>
                    <a:gd name="T45" fmla="*/ 2147483646 h 110"/>
                    <a:gd name="T46" fmla="*/ 2147483646 w 36"/>
                    <a:gd name="T47" fmla="*/ 2147483646 h 110"/>
                    <a:gd name="T48" fmla="*/ 2147483646 w 36"/>
                    <a:gd name="T49" fmla="*/ 2147483646 h 110"/>
                    <a:gd name="T50" fmla="*/ 2147483646 w 36"/>
                    <a:gd name="T51" fmla="*/ 2147483646 h 1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22" name="ïšľîḍê">
                <a:extLst>
                  <a:ext uri="{FF2B5EF4-FFF2-40B4-BE49-F238E27FC236}">
                    <a16:creationId xmlns:a16="http://schemas.microsoft.com/office/drawing/2014/main" id="{B08BCDF5-66F5-4DC6-9D03-C8821999AFEC}"/>
                  </a:ext>
                </a:extLst>
              </p:cNvPr>
              <p:cNvGrpSpPr>
                <a:grpSpLocks/>
              </p:cNvGrpSpPr>
              <p:nvPr/>
            </p:nvGrpSpPr>
            <p:grpSpPr bwMode="auto">
              <a:xfrm>
                <a:off x="4412452" y="3781425"/>
                <a:ext cx="2312689" cy="166461"/>
                <a:chOff x="6986588" y="3521075"/>
                <a:chExt cx="1654176" cy="119063"/>
              </a:xfrm>
            </p:grpSpPr>
            <p:sp>
              <p:nvSpPr>
                <p:cNvPr id="23" name="îṩľîḑê">
                  <a:extLst>
                    <a:ext uri="{FF2B5EF4-FFF2-40B4-BE49-F238E27FC236}">
                      <a16:creationId xmlns:a16="http://schemas.microsoft.com/office/drawing/2014/main" id="{9E6DD63F-6301-4774-A164-E69BE6B2EB1D}"/>
                    </a:ext>
                  </a:extLst>
                </p:cNvPr>
                <p:cNvSpPr>
                  <a:spLocks/>
                </p:cNvSpPr>
                <p:nvPr/>
              </p:nvSpPr>
              <p:spPr bwMode="auto">
                <a:xfrm>
                  <a:off x="6986588" y="3521075"/>
                  <a:ext cx="155575" cy="119063"/>
                </a:xfrm>
                <a:custGeom>
                  <a:avLst/>
                  <a:gdLst>
                    <a:gd name="T0" fmla="*/ 2147483646 w 98"/>
                    <a:gd name="T1" fmla="*/ 0 h 75"/>
                    <a:gd name="T2" fmla="*/ 2147483646 w 98"/>
                    <a:gd name="T3" fmla="*/ 2147483646 h 75"/>
                    <a:gd name="T4" fmla="*/ 2147483646 w 98"/>
                    <a:gd name="T5" fmla="*/ 0 h 75"/>
                    <a:gd name="T6" fmla="*/ 2147483646 w 98"/>
                    <a:gd name="T7" fmla="*/ 0 h 75"/>
                    <a:gd name="T8" fmla="*/ 2147483646 w 98"/>
                    <a:gd name="T9" fmla="*/ 2147483646 h 75"/>
                    <a:gd name="T10" fmla="*/ 2147483646 w 98"/>
                    <a:gd name="T11" fmla="*/ 0 h 75"/>
                    <a:gd name="T12" fmla="*/ 0 w 98"/>
                    <a:gd name="T13" fmla="*/ 0 h 75"/>
                    <a:gd name="T14" fmla="*/ 2147483646 w 98"/>
                    <a:gd name="T15" fmla="*/ 2147483646 h 75"/>
                    <a:gd name="T16" fmla="*/ 2147483646 w 98"/>
                    <a:gd name="T17" fmla="*/ 2147483646 h 75"/>
                    <a:gd name="T18" fmla="*/ 2147483646 w 98"/>
                    <a:gd name="T19" fmla="*/ 2147483646 h 75"/>
                    <a:gd name="T20" fmla="*/ 2147483646 w 98"/>
                    <a:gd name="T21" fmla="*/ 2147483646 h 75"/>
                    <a:gd name="T22" fmla="*/ 2147483646 w 98"/>
                    <a:gd name="T23" fmla="*/ 2147483646 h 75"/>
                    <a:gd name="T24" fmla="*/ 2147483646 w 98"/>
                    <a:gd name="T25" fmla="*/ 0 h 75"/>
                    <a:gd name="T26" fmla="*/ 2147483646 w 98"/>
                    <a:gd name="T27" fmla="*/ 0 h 7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4" name="îṩḷîde">
                  <a:extLst>
                    <a:ext uri="{FF2B5EF4-FFF2-40B4-BE49-F238E27FC236}">
                      <a16:creationId xmlns:a16="http://schemas.microsoft.com/office/drawing/2014/main" id="{537EEBDF-29BC-4E15-8D41-9AA526B8393B}"/>
                    </a:ext>
                  </a:extLst>
                </p:cNvPr>
                <p:cNvSpPr>
                  <a:spLocks/>
                </p:cNvSpPr>
                <p:nvPr/>
              </p:nvSpPr>
              <p:spPr bwMode="auto">
                <a:xfrm>
                  <a:off x="7135813" y="3521075"/>
                  <a:ext cx="112713" cy="119063"/>
                </a:xfrm>
                <a:custGeom>
                  <a:avLst/>
                  <a:gdLst>
                    <a:gd name="T0" fmla="*/ 2147483646 w 34"/>
                    <a:gd name="T1" fmla="*/ 2147483646 h 36"/>
                    <a:gd name="T2" fmla="*/ 2147483646 w 34"/>
                    <a:gd name="T3" fmla="*/ 2147483646 h 36"/>
                    <a:gd name="T4" fmla="*/ 2147483646 w 34"/>
                    <a:gd name="T5" fmla="*/ 2147483646 h 36"/>
                    <a:gd name="T6" fmla="*/ 2147483646 w 34"/>
                    <a:gd name="T7" fmla="*/ 2147483646 h 36"/>
                    <a:gd name="T8" fmla="*/ 2147483646 w 34"/>
                    <a:gd name="T9" fmla="*/ 2147483646 h 36"/>
                    <a:gd name="T10" fmla="*/ 2147483646 w 34"/>
                    <a:gd name="T11" fmla="*/ 2147483646 h 36"/>
                    <a:gd name="T12" fmla="*/ 2147483646 w 34"/>
                    <a:gd name="T13" fmla="*/ 2147483646 h 36"/>
                    <a:gd name="T14" fmla="*/ 2147483646 w 34"/>
                    <a:gd name="T15" fmla="*/ 2147483646 h 36"/>
                    <a:gd name="T16" fmla="*/ 2147483646 w 34"/>
                    <a:gd name="T17" fmla="*/ 0 h 36"/>
                    <a:gd name="T18" fmla="*/ 2147483646 w 34"/>
                    <a:gd name="T19" fmla="*/ 0 h 36"/>
                    <a:gd name="T20" fmla="*/ 2147483646 w 34"/>
                    <a:gd name="T21" fmla="*/ 2147483646 h 36"/>
                    <a:gd name="T22" fmla="*/ 0 w 34"/>
                    <a:gd name="T23" fmla="*/ 2147483646 h 36"/>
                    <a:gd name="T24" fmla="*/ 0 w 34"/>
                    <a:gd name="T25" fmla="*/ 2147483646 h 36"/>
                    <a:gd name="T26" fmla="*/ 2147483646 w 34"/>
                    <a:gd name="T27" fmla="*/ 2147483646 h 36"/>
                    <a:gd name="T28" fmla="*/ 2147483646 w 34"/>
                    <a:gd name="T29" fmla="*/ 2147483646 h 36"/>
                    <a:gd name="T30" fmla="*/ 2147483646 w 34"/>
                    <a:gd name="T31" fmla="*/ 2147483646 h 36"/>
                    <a:gd name="T32" fmla="*/ 2147483646 w 34"/>
                    <a:gd name="T33" fmla="*/ 2147483646 h 36"/>
                    <a:gd name="T34" fmla="*/ 2147483646 w 34"/>
                    <a:gd name="T35" fmla="*/ 2147483646 h 36"/>
                    <a:gd name="T36" fmla="*/ 2147483646 w 34"/>
                    <a:gd name="T37" fmla="*/ 0 h 36"/>
                    <a:gd name="T38" fmla="*/ 2147483646 w 34"/>
                    <a:gd name="T39" fmla="*/ 0 h 36"/>
                    <a:gd name="T40" fmla="*/ 2147483646 w 34"/>
                    <a:gd name="T41" fmla="*/ 2147483646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5" name="îṣḻîḑê">
                  <a:extLst>
                    <a:ext uri="{FF2B5EF4-FFF2-40B4-BE49-F238E27FC236}">
                      <a16:creationId xmlns:a16="http://schemas.microsoft.com/office/drawing/2014/main" id="{083796E0-F354-4CF6-BE90-ED544C03B864}"/>
                    </a:ext>
                  </a:extLst>
                </p:cNvPr>
                <p:cNvSpPr>
                  <a:spLocks/>
                </p:cNvSpPr>
                <p:nvPr/>
              </p:nvSpPr>
              <p:spPr bwMode="auto">
                <a:xfrm>
                  <a:off x="7248526" y="3521075"/>
                  <a:ext cx="114300" cy="119063"/>
                </a:xfrm>
                <a:custGeom>
                  <a:avLst/>
                  <a:gdLst>
                    <a:gd name="T0" fmla="*/ 2147483646 w 72"/>
                    <a:gd name="T1" fmla="*/ 0 h 75"/>
                    <a:gd name="T2" fmla="*/ 2147483646 w 72"/>
                    <a:gd name="T3" fmla="*/ 2147483646 h 75"/>
                    <a:gd name="T4" fmla="*/ 2147483646 w 72"/>
                    <a:gd name="T5" fmla="*/ 2147483646 h 75"/>
                    <a:gd name="T6" fmla="*/ 2147483646 w 72"/>
                    <a:gd name="T7" fmla="*/ 0 h 75"/>
                    <a:gd name="T8" fmla="*/ 2147483646 w 72"/>
                    <a:gd name="T9" fmla="*/ 0 h 75"/>
                    <a:gd name="T10" fmla="*/ 0 w 72"/>
                    <a:gd name="T11" fmla="*/ 2147483646 h 75"/>
                    <a:gd name="T12" fmla="*/ 2147483646 w 72"/>
                    <a:gd name="T13" fmla="*/ 2147483646 h 75"/>
                    <a:gd name="T14" fmla="*/ 2147483646 w 72"/>
                    <a:gd name="T15" fmla="*/ 2147483646 h 75"/>
                    <a:gd name="T16" fmla="*/ 2147483646 w 72"/>
                    <a:gd name="T17" fmla="*/ 2147483646 h 75"/>
                    <a:gd name="T18" fmla="*/ 2147483646 w 72"/>
                    <a:gd name="T19" fmla="*/ 2147483646 h 75"/>
                    <a:gd name="T20" fmla="*/ 2147483646 w 72"/>
                    <a:gd name="T21" fmla="*/ 2147483646 h 75"/>
                    <a:gd name="T22" fmla="*/ 2147483646 w 72"/>
                    <a:gd name="T23" fmla="*/ 0 h 75"/>
                    <a:gd name="T24" fmla="*/ 2147483646 w 72"/>
                    <a:gd name="T25" fmla="*/ 0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6" name="ïṥlíḑê">
                  <a:extLst>
                    <a:ext uri="{FF2B5EF4-FFF2-40B4-BE49-F238E27FC236}">
                      <a16:creationId xmlns:a16="http://schemas.microsoft.com/office/drawing/2014/main" id="{7523E2D2-F0F1-4198-9BCE-F9E1D1B83708}"/>
                    </a:ext>
                  </a:extLst>
                </p:cNvPr>
                <p:cNvSpPr>
                  <a:spLocks/>
                </p:cNvSpPr>
                <p:nvPr/>
              </p:nvSpPr>
              <p:spPr bwMode="auto">
                <a:xfrm>
                  <a:off x="7356476" y="3521075"/>
                  <a:ext cx="112713" cy="119063"/>
                </a:xfrm>
                <a:custGeom>
                  <a:avLst/>
                  <a:gdLst>
                    <a:gd name="T0" fmla="*/ 2147483646 w 71"/>
                    <a:gd name="T1" fmla="*/ 0 h 75"/>
                    <a:gd name="T2" fmla="*/ 0 w 71"/>
                    <a:gd name="T3" fmla="*/ 2147483646 h 75"/>
                    <a:gd name="T4" fmla="*/ 2147483646 w 71"/>
                    <a:gd name="T5" fmla="*/ 2147483646 h 75"/>
                    <a:gd name="T6" fmla="*/ 2147483646 w 71"/>
                    <a:gd name="T7" fmla="*/ 2147483646 h 75"/>
                    <a:gd name="T8" fmla="*/ 2147483646 w 71"/>
                    <a:gd name="T9" fmla="*/ 2147483646 h 75"/>
                    <a:gd name="T10" fmla="*/ 2147483646 w 71"/>
                    <a:gd name="T11" fmla="*/ 2147483646 h 75"/>
                    <a:gd name="T12" fmla="*/ 2147483646 w 71"/>
                    <a:gd name="T13" fmla="*/ 2147483646 h 75"/>
                    <a:gd name="T14" fmla="*/ 2147483646 w 71"/>
                    <a:gd name="T15" fmla="*/ 0 h 75"/>
                    <a:gd name="T16" fmla="*/ 2147483646 w 71"/>
                    <a:gd name="T17" fmla="*/ 0 h 75"/>
                    <a:gd name="T18" fmla="*/ 2147483646 w 71"/>
                    <a:gd name="T19" fmla="*/ 2147483646 h 75"/>
                    <a:gd name="T20" fmla="*/ 2147483646 w 71"/>
                    <a:gd name="T21" fmla="*/ 2147483646 h 75"/>
                    <a:gd name="T22" fmla="*/ 2147483646 w 71"/>
                    <a:gd name="T23" fmla="*/ 2147483646 h 75"/>
                    <a:gd name="T24" fmla="*/ 2147483646 w 71"/>
                    <a:gd name="T25" fmla="*/ 2147483646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7" name="îş1íḋe">
                  <a:extLst>
                    <a:ext uri="{FF2B5EF4-FFF2-40B4-BE49-F238E27FC236}">
                      <a16:creationId xmlns:a16="http://schemas.microsoft.com/office/drawing/2014/main" id="{1568BF48-BF65-413B-B504-B18911CCC004}"/>
                    </a:ext>
                  </a:extLst>
                </p:cNvPr>
                <p:cNvSpPr>
                  <a:spLocks/>
                </p:cNvSpPr>
                <p:nvPr/>
              </p:nvSpPr>
              <p:spPr bwMode="auto">
                <a:xfrm>
                  <a:off x="7481888" y="3521075"/>
                  <a:ext cx="119063" cy="119063"/>
                </a:xfrm>
                <a:custGeom>
                  <a:avLst/>
                  <a:gdLst>
                    <a:gd name="T0" fmla="*/ 2147483646 w 75"/>
                    <a:gd name="T1" fmla="*/ 2147483646 h 75"/>
                    <a:gd name="T2" fmla="*/ 2147483646 w 75"/>
                    <a:gd name="T3" fmla="*/ 0 h 75"/>
                    <a:gd name="T4" fmla="*/ 2147483646 w 75"/>
                    <a:gd name="T5" fmla="*/ 0 h 75"/>
                    <a:gd name="T6" fmla="*/ 0 w 75"/>
                    <a:gd name="T7" fmla="*/ 2147483646 h 75"/>
                    <a:gd name="T8" fmla="*/ 2147483646 w 75"/>
                    <a:gd name="T9" fmla="*/ 2147483646 h 75"/>
                    <a:gd name="T10" fmla="*/ 2147483646 w 75"/>
                    <a:gd name="T11" fmla="*/ 2147483646 h 75"/>
                    <a:gd name="T12" fmla="*/ 2147483646 w 75"/>
                    <a:gd name="T13" fmla="*/ 2147483646 h 75"/>
                    <a:gd name="T14" fmla="*/ 2147483646 w 75"/>
                    <a:gd name="T15" fmla="*/ 2147483646 h 75"/>
                    <a:gd name="T16" fmla="*/ 2147483646 w 75"/>
                    <a:gd name="T17" fmla="*/ 0 h 75"/>
                    <a:gd name="T18" fmla="*/ 2147483646 w 75"/>
                    <a:gd name="T19" fmla="*/ 0 h 75"/>
                    <a:gd name="T20" fmla="*/ 2147483646 w 75"/>
                    <a:gd name="T21" fmla="*/ 2147483646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8" name="îş1ïḋe">
                  <a:extLst>
                    <a:ext uri="{FF2B5EF4-FFF2-40B4-BE49-F238E27FC236}">
                      <a16:creationId xmlns:a16="http://schemas.microsoft.com/office/drawing/2014/main" id="{1307511D-4806-4D48-89CF-17858BC05BE1}"/>
                    </a:ext>
                  </a:extLst>
                </p:cNvPr>
                <p:cNvSpPr>
                  <a:spLocks/>
                </p:cNvSpPr>
                <p:nvPr/>
              </p:nvSpPr>
              <p:spPr bwMode="auto">
                <a:xfrm>
                  <a:off x="7653338" y="3521075"/>
                  <a:ext cx="112713" cy="119063"/>
                </a:xfrm>
                <a:custGeom>
                  <a:avLst/>
                  <a:gdLst>
                    <a:gd name="T0" fmla="*/ 2147483646 w 34"/>
                    <a:gd name="T1" fmla="*/ 2147483646 h 36"/>
                    <a:gd name="T2" fmla="*/ 2147483646 w 34"/>
                    <a:gd name="T3" fmla="*/ 2147483646 h 36"/>
                    <a:gd name="T4" fmla="*/ 2147483646 w 34"/>
                    <a:gd name="T5" fmla="*/ 2147483646 h 36"/>
                    <a:gd name="T6" fmla="*/ 2147483646 w 34"/>
                    <a:gd name="T7" fmla="*/ 2147483646 h 36"/>
                    <a:gd name="T8" fmla="*/ 2147483646 w 34"/>
                    <a:gd name="T9" fmla="*/ 2147483646 h 36"/>
                    <a:gd name="T10" fmla="*/ 2147483646 w 34"/>
                    <a:gd name="T11" fmla="*/ 2147483646 h 36"/>
                    <a:gd name="T12" fmla="*/ 2147483646 w 34"/>
                    <a:gd name="T13" fmla="*/ 2147483646 h 36"/>
                    <a:gd name="T14" fmla="*/ 2147483646 w 34"/>
                    <a:gd name="T15" fmla="*/ 2147483646 h 36"/>
                    <a:gd name="T16" fmla="*/ 2147483646 w 34"/>
                    <a:gd name="T17" fmla="*/ 0 h 36"/>
                    <a:gd name="T18" fmla="*/ 2147483646 w 34"/>
                    <a:gd name="T19" fmla="*/ 0 h 36"/>
                    <a:gd name="T20" fmla="*/ 2147483646 w 34"/>
                    <a:gd name="T21" fmla="*/ 2147483646 h 36"/>
                    <a:gd name="T22" fmla="*/ 0 w 34"/>
                    <a:gd name="T23" fmla="*/ 2147483646 h 36"/>
                    <a:gd name="T24" fmla="*/ 0 w 34"/>
                    <a:gd name="T25" fmla="*/ 2147483646 h 36"/>
                    <a:gd name="T26" fmla="*/ 2147483646 w 34"/>
                    <a:gd name="T27" fmla="*/ 2147483646 h 36"/>
                    <a:gd name="T28" fmla="*/ 2147483646 w 34"/>
                    <a:gd name="T29" fmla="*/ 2147483646 h 36"/>
                    <a:gd name="T30" fmla="*/ 2147483646 w 34"/>
                    <a:gd name="T31" fmla="*/ 2147483646 h 36"/>
                    <a:gd name="T32" fmla="*/ 2147483646 w 34"/>
                    <a:gd name="T33" fmla="*/ 2147483646 h 36"/>
                    <a:gd name="T34" fmla="*/ 2147483646 w 34"/>
                    <a:gd name="T35" fmla="*/ 2147483646 h 36"/>
                    <a:gd name="T36" fmla="*/ 2147483646 w 34"/>
                    <a:gd name="T37" fmla="*/ 0 h 36"/>
                    <a:gd name="T38" fmla="*/ 2147483646 w 34"/>
                    <a:gd name="T39" fmla="*/ 0 h 36"/>
                    <a:gd name="T40" fmla="*/ 2147483646 w 34"/>
                    <a:gd name="T41" fmla="*/ 2147483646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9" name="íšlídè">
                  <a:extLst>
                    <a:ext uri="{FF2B5EF4-FFF2-40B4-BE49-F238E27FC236}">
                      <a16:creationId xmlns:a16="http://schemas.microsoft.com/office/drawing/2014/main" id="{D3C43985-466B-4B0B-810D-CD2351FC6D42}"/>
                    </a:ext>
                  </a:extLst>
                </p:cNvPr>
                <p:cNvSpPr>
                  <a:spLocks/>
                </p:cNvSpPr>
                <p:nvPr/>
              </p:nvSpPr>
              <p:spPr bwMode="auto">
                <a:xfrm>
                  <a:off x="7766051" y="3521075"/>
                  <a:ext cx="115888" cy="119063"/>
                </a:xfrm>
                <a:custGeom>
                  <a:avLst/>
                  <a:gdLst>
                    <a:gd name="T0" fmla="*/ 2147483646 w 73"/>
                    <a:gd name="T1" fmla="*/ 0 h 75"/>
                    <a:gd name="T2" fmla="*/ 2147483646 w 73"/>
                    <a:gd name="T3" fmla="*/ 2147483646 h 75"/>
                    <a:gd name="T4" fmla="*/ 2147483646 w 73"/>
                    <a:gd name="T5" fmla="*/ 0 h 75"/>
                    <a:gd name="T6" fmla="*/ 2147483646 w 73"/>
                    <a:gd name="T7" fmla="*/ 0 h 75"/>
                    <a:gd name="T8" fmla="*/ 0 w 73"/>
                    <a:gd name="T9" fmla="*/ 2147483646 h 75"/>
                    <a:gd name="T10" fmla="*/ 2147483646 w 73"/>
                    <a:gd name="T11" fmla="*/ 2147483646 h 75"/>
                    <a:gd name="T12" fmla="*/ 2147483646 w 73"/>
                    <a:gd name="T13" fmla="*/ 2147483646 h 75"/>
                    <a:gd name="T14" fmla="*/ 2147483646 w 73"/>
                    <a:gd name="T15" fmla="*/ 2147483646 h 75"/>
                    <a:gd name="T16" fmla="*/ 2147483646 w 73"/>
                    <a:gd name="T17" fmla="*/ 2147483646 h 75"/>
                    <a:gd name="T18" fmla="*/ 2147483646 w 73"/>
                    <a:gd name="T19" fmla="*/ 0 h 75"/>
                    <a:gd name="T20" fmla="*/ 2147483646 w 73"/>
                    <a:gd name="T21" fmla="*/ 0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0" name="îṣḻîďe">
                  <a:extLst>
                    <a:ext uri="{FF2B5EF4-FFF2-40B4-BE49-F238E27FC236}">
                      <a16:creationId xmlns:a16="http://schemas.microsoft.com/office/drawing/2014/main" id="{D238D9A3-A0FF-4A76-8EB9-1BBEC755DB87}"/>
                    </a:ext>
                  </a:extLst>
                </p:cNvPr>
                <p:cNvSpPr>
                  <a:spLocks/>
                </p:cNvSpPr>
                <p:nvPr/>
              </p:nvSpPr>
              <p:spPr bwMode="auto">
                <a:xfrm>
                  <a:off x="7881938" y="3521075"/>
                  <a:ext cx="49213" cy="119063"/>
                </a:xfrm>
                <a:custGeom>
                  <a:avLst/>
                  <a:gdLst>
                    <a:gd name="T0" fmla="*/ 0 w 31"/>
                    <a:gd name="T1" fmla="*/ 2147483646 h 75"/>
                    <a:gd name="T2" fmla="*/ 2147483646 w 31"/>
                    <a:gd name="T3" fmla="*/ 2147483646 h 75"/>
                    <a:gd name="T4" fmla="*/ 2147483646 w 31"/>
                    <a:gd name="T5" fmla="*/ 0 h 75"/>
                    <a:gd name="T6" fmla="*/ 2147483646 w 31"/>
                    <a:gd name="T7" fmla="*/ 0 h 75"/>
                    <a:gd name="T8" fmla="*/ 0 w 31"/>
                    <a:gd name="T9" fmla="*/ 2147483646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1" name="íŝḻiḋè">
                  <a:extLst>
                    <a:ext uri="{FF2B5EF4-FFF2-40B4-BE49-F238E27FC236}">
                      <a16:creationId xmlns:a16="http://schemas.microsoft.com/office/drawing/2014/main" id="{F17A1D26-6E2E-4E5C-A9C5-DA356AFBB6DC}"/>
                    </a:ext>
                  </a:extLst>
                </p:cNvPr>
                <p:cNvSpPr>
                  <a:spLocks/>
                </p:cNvSpPr>
                <p:nvPr/>
              </p:nvSpPr>
              <p:spPr bwMode="auto">
                <a:xfrm>
                  <a:off x="7940676" y="3521075"/>
                  <a:ext cx="109538" cy="119063"/>
                </a:xfrm>
                <a:custGeom>
                  <a:avLst/>
                  <a:gdLst>
                    <a:gd name="T0" fmla="*/ 2147483646 w 69"/>
                    <a:gd name="T1" fmla="*/ 0 h 75"/>
                    <a:gd name="T2" fmla="*/ 2147483646 w 69"/>
                    <a:gd name="T3" fmla="*/ 2147483646 h 75"/>
                    <a:gd name="T4" fmla="*/ 2147483646 w 69"/>
                    <a:gd name="T5" fmla="*/ 0 h 75"/>
                    <a:gd name="T6" fmla="*/ 0 w 69"/>
                    <a:gd name="T7" fmla="*/ 0 h 75"/>
                    <a:gd name="T8" fmla="*/ 2147483646 w 69"/>
                    <a:gd name="T9" fmla="*/ 2147483646 h 75"/>
                    <a:gd name="T10" fmla="*/ 2147483646 w 69"/>
                    <a:gd name="T11" fmla="*/ 2147483646 h 75"/>
                    <a:gd name="T12" fmla="*/ 2147483646 w 69"/>
                    <a:gd name="T13" fmla="*/ 0 h 75"/>
                    <a:gd name="T14" fmla="*/ 2147483646 w 69"/>
                    <a:gd name="T15" fmla="*/ 0 h 7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2" name="î$ḷíďé">
                  <a:extLst>
                    <a:ext uri="{FF2B5EF4-FFF2-40B4-BE49-F238E27FC236}">
                      <a16:creationId xmlns:a16="http://schemas.microsoft.com/office/drawing/2014/main" id="{3A9F78F4-12EF-43B6-89DE-111FAEE1AE14}"/>
                    </a:ext>
                  </a:extLst>
                </p:cNvPr>
                <p:cNvSpPr>
                  <a:spLocks/>
                </p:cNvSpPr>
                <p:nvPr/>
              </p:nvSpPr>
              <p:spPr bwMode="auto">
                <a:xfrm>
                  <a:off x="8037513" y="3521075"/>
                  <a:ext cx="111125" cy="119063"/>
                </a:xfrm>
                <a:custGeom>
                  <a:avLst/>
                  <a:gdLst>
                    <a:gd name="T0" fmla="*/ 2147483646 w 70"/>
                    <a:gd name="T1" fmla="*/ 2147483646 h 75"/>
                    <a:gd name="T2" fmla="*/ 2147483646 w 70"/>
                    <a:gd name="T3" fmla="*/ 0 h 75"/>
                    <a:gd name="T4" fmla="*/ 2147483646 w 70"/>
                    <a:gd name="T5" fmla="*/ 0 h 75"/>
                    <a:gd name="T6" fmla="*/ 0 w 70"/>
                    <a:gd name="T7" fmla="*/ 2147483646 h 75"/>
                    <a:gd name="T8" fmla="*/ 2147483646 w 70"/>
                    <a:gd name="T9" fmla="*/ 2147483646 h 75"/>
                    <a:gd name="T10" fmla="*/ 2147483646 w 70"/>
                    <a:gd name="T11" fmla="*/ 2147483646 h 75"/>
                    <a:gd name="T12" fmla="*/ 2147483646 w 70"/>
                    <a:gd name="T13" fmla="*/ 2147483646 h 75"/>
                    <a:gd name="T14" fmla="*/ 2147483646 w 70"/>
                    <a:gd name="T15" fmla="*/ 2147483646 h 75"/>
                    <a:gd name="T16" fmla="*/ 2147483646 w 70"/>
                    <a:gd name="T17" fmla="*/ 2147483646 h 75"/>
                    <a:gd name="T18" fmla="*/ 2147483646 w 70"/>
                    <a:gd name="T19" fmla="*/ 2147483646 h 75"/>
                    <a:gd name="T20" fmla="*/ 2147483646 w 70"/>
                    <a:gd name="T21" fmla="*/ 2147483646 h 75"/>
                    <a:gd name="T22" fmla="*/ 2147483646 w 70"/>
                    <a:gd name="T23" fmla="*/ 2147483646 h 75"/>
                    <a:gd name="T24" fmla="*/ 2147483646 w 70"/>
                    <a:gd name="T25" fmla="*/ 2147483646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3" name="îṡlîďe">
                  <a:extLst>
                    <a:ext uri="{FF2B5EF4-FFF2-40B4-BE49-F238E27FC236}">
                      <a16:creationId xmlns:a16="http://schemas.microsoft.com/office/drawing/2014/main" id="{A86DD1CC-5FD0-40CC-8F9C-7C9523923C34}"/>
                    </a:ext>
                  </a:extLst>
                </p:cNvPr>
                <p:cNvSpPr>
                  <a:spLocks/>
                </p:cNvSpPr>
                <p:nvPr/>
              </p:nvSpPr>
              <p:spPr bwMode="auto">
                <a:xfrm>
                  <a:off x="8145463" y="3521075"/>
                  <a:ext cx="115888" cy="119063"/>
                </a:xfrm>
                <a:custGeom>
                  <a:avLst/>
                  <a:gdLst>
                    <a:gd name="T0" fmla="*/ 2147483646 w 35"/>
                    <a:gd name="T1" fmla="*/ 2147483646 h 36"/>
                    <a:gd name="T2" fmla="*/ 2147483646 w 35"/>
                    <a:gd name="T3" fmla="*/ 0 h 36"/>
                    <a:gd name="T4" fmla="*/ 2147483646 w 35"/>
                    <a:gd name="T5" fmla="*/ 0 h 36"/>
                    <a:gd name="T6" fmla="*/ 0 w 35"/>
                    <a:gd name="T7" fmla="*/ 2147483646 h 36"/>
                    <a:gd name="T8" fmla="*/ 2147483646 w 35"/>
                    <a:gd name="T9" fmla="*/ 2147483646 h 36"/>
                    <a:gd name="T10" fmla="*/ 2147483646 w 35"/>
                    <a:gd name="T11" fmla="*/ 2147483646 h 36"/>
                    <a:gd name="T12" fmla="*/ 2147483646 w 35"/>
                    <a:gd name="T13" fmla="*/ 2147483646 h 36"/>
                    <a:gd name="T14" fmla="*/ 2147483646 w 35"/>
                    <a:gd name="T15" fmla="*/ 2147483646 h 36"/>
                    <a:gd name="T16" fmla="*/ 2147483646 w 35"/>
                    <a:gd name="T17" fmla="*/ 2147483646 h 36"/>
                    <a:gd name="T18" fmla="*/ 2147483646 w 35"/>
                    <a:gd name="T19" fmla="*/ 2147483646 h 36"/>
                    <a:gd name="T20" fmla="*/ 2147483646 w 35"/>
                    <a:gd name="T21" fmla="*/ 2147483646 h 36"/>
                    <a:gd name="T22" fmla="*/ 2147483646 w 35"/>
                    <a:gd name="T23" fmla="*/ 2147483646 h 36"/>
                    <a:gd name="T24" fmla="*/ 2147483646 w 35"/>
                    <a:gd name="T25" fmla="*/ 2147483646 h 36"/>
                    <a:gd name="T26" fmla="*/ 2147483646 w 35"/>
                    <a:gd name="T27" fmla="*/ 2147483646 h 36"/>
                    <a:gd name="T28" fmla="*/ 2147483646 w 35"/>
                    <a:gd name="T29" fmla="*/ 2147483646 h 36"/>
                    <a:gd name="T30" fmla="*/ 2147483646 w 35"/>
                    <a:gd name="T31" fmla="*/ 2147483646 h 36"/>
                    <a:gd name="T32" fmla="*/ 2147483646 w 35"/>
                    <a:gd name="T33" fmla="*/ 2147483646 h 36"/>
                    <a:gd name="T34" fmla="*/ 2147483646 w 35"/>
                    <a:gd name="T35" fmla="*/ 2147483646 h 36"/>
                    <a:gd name="T36" fmla="*/ 2147483646 w 35"/>
                    <a:gd name="T37" fmla="*/ 2147483646 h 36"/>
                    <a:gd name="T38" fmla="*/ 2147483646 w 35"/>
                    <a:gd name="T39" fmla="*/ 2147483646 h 36"/>
                    <a:gd name="T40" fmla="*/ 2147483646 w 35"/>
                    <a:gd name="T41" fmla="*/ 2147483646 h 36"/>
                    <a:gd name="T42" fmla="*/ 2147483646 w 35"/>
                    <a:gd name="T43" fmla="*/ 2147483646 h 36"/>
                    <a:gd name="T44" fmla="*/ 2147483646 w 35"/>
                    <a:gd name="T45" fmla="*/ 2147483646 h 36"/>
                    <a:gd name="T46" fmla="*/ 2147483646 w 35"/>
                    <a:gd name="T47" fmla="*/ 2147483646 h 36"/>
                    <a:gd name="T48" fmla="*/ 2147483646 w 35"/>
                    <a:gd name="T49" fmla="*/ 2147483646 h 36"/>
                    <a:gd name="T50" fmla="*/ 2147483646 w 35"/>
                    <a:gd name="T51" fmla="*/ 2147483646 h 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4" name="ïşľîḍé">
                  <a:extLst>
                    <a:ext uri="{FF2B5EF4-FFF2-40B4-BE49-F238E27FC236}">
                      <a16:creationId xmlns:a16="http://schemas.microsoft.com/office/drawing/2014/main" id="{A9B059E4-290D-4537-AFEB-686B4BD2B973}"/>
                    </a:ext>
                  </a:extLst>
                </p:cNvPr>
                <p:cNvSpPr>
                  <a:spLocks/>
                </p:cNvSpPr>
                <p:nvPr/>
              </p:nvSpPr>
              <p:spPr bwMode="auto">
                <a:xfrm>
                  <a:off x="8267701" y="3521075"/>
                  <a:ext cx="98425" cy="119063"/>
                </a:xfrm>
                <a:custGeom>
                  <a:avLst/>
                  <a:gdLst>
                    <a:gd name="T0" fmla="*/ 2147483646 w 30"/>
                    <a:gd name="T1" fmla="*/ 2147483646 h 36"/>
                    <a:gd name="T2" fmla="*/ 2147483646 w 30"/>
                    <a:gd name="T3" fmla="*/ 2147483646 h 36"/>
                    <a:gd name="T4" fmla="*/ 2147483646 w 30"/>
                    <a:gd name="T5" fmla="*/ 2147483646 h 36"/>
                    <a:gd name="T6" fmla="*/ 2147483646 w 30"/>
                    <a:gd name="T7" fmla="*/ 2147483646 h 36"/>
                    <a:gd name="T8" fmla="*/ 2147483646 w 30"/>
                    <a:gd name="T9" fmla="*/ 2147483646 h 36"/>
                    <a:gd name="T10" fmla="*/ 2147483646 w 30"/>
                    <a:gd name="T11" fmla="*/ 0 h 36"/>
                    <a:gd name="T12" fmla="*/ 2147483646 w 30"/>
                    <a:gd name="T13" fmla="*/ 2147483646 h 36"/>
                    <a:gd name="T14" fmla="*/ 2147483646 w 30"/>
                    <a:gd name="T15" fmla="*/ 2147483646 h 36"/>
                    <a:gd name="T16" fmla="*/ 2147483646 w 30"/>
                    <a:gd name="T17" fmla="*/ 2147483646 h 36"/>
                    <a:gd name="T18" fmla="*/ 2147483646 w 30"/>
                    <a:gd name="T19" fmla="*/ 2147483646 h 36"/>
                    <a:gd name="T20" fmla="*/ 2147483646 w 30"/>
                    <a:gd name="T21" fmla="*/ 2147483646 h 36"/>
                    <a:gd name="T22" fmla="*/ 2147483646 w 30"/>
                    <a:gd name="T23" fmla="*/ 2147483646 h 36"/>
                    <a:gd name="T24" fmla="*/ 2147483646 w 30"/>
                    <a:gd name="T25" fmla="*/ 2147483646 h 36"/>
                    <a:gd name="T26" fmla="*/ 2147483646 w 30"/>
                    <a:gd name="T27" fmla="*/ 2147483646 h 36"/>
                    <a:gd name="T28" fmla="*/ 2147483646 w 30"/>
                    <a:gd name="T29" fmla="*/ 2147483646 h 36"/>
                    <a:gd name="T30" fmla="*/ 2147483646 w 30"/>
                    <a:gd name="T31" fmla="*/ 2147483646 h 36"/>
                    <a:gd name="T32" fmla="*/ 2147483646 w 30"/>
                    <a:gd name="T33" fmla="*/ 2147483646 h 36"/>
                    <a:gd name="T34" fmla="*/ 0 w 30"/>
                    <a:gd name="T35" fmla="*/ 2147483646 h 36"/>
                    <a:gd name="T36" fmla="*/ 2147483646 w 30"/>
                    <a:gd name="T37" fmla="*/ 2147483646 h 36"/>
                    <a:gd name="T38" fmla="*/ 2147483646 w 30"/>
                    <a:gd name="T39" fmla="*/ 2147483646 h 36"/>
                    <a:gd name="T40" fmla="*/ 2147483646 w 30"/>
                    <a:gd name="T41" fmla="*/ 2147483646 h 36"/>
                    <a:gd name="T42" fmla="*/ 2147483646 w 30"/>
                    <a:gd name="T43" fmla="*/ 2147483646 h 36"/>
                    <a:gd name="T44" fmla="*/ 2147483646 w 30"/>
                    <a:gd name="T45" fmla="*/ 2147483646 h 36"/>
                    <a:gd name="T46" fmla="*/ 2147483646 w 30"/>
                    <a:gd name="T47" fmla="*/ 2147483646 h 36"/>
                    <a:gd name="T48" fmla="*/ 2147483646 w 30"/>
                    <a:gd name="T49" fmla="*/ 2147483646 h 36"/>
                    <a:gd name="T50" fmla="*/ 2147483646 w 30"/>
                    <a:gd name="T51" fmla="*/ 2147483646 h 36"/>
                    <a:gd name="T52" fmla="*/ 2147483646 w 30"/>
                    <a:gd name="T53" fmla="*/ 2147483646 h 36"/>
                    <a:gd name="T54" fmla="*/ 2147483646 w 30"/>
                    <a:gd name="T55" fmla="*/ 2147483646 h 36"/>
                    <a:gd name="T56" fmla="*/ 2147483646 w 30"/>
                    <a:gd name="T57" fmla="*/ 2147483646 h 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5" name="îṩľîďe">
                  <a:extLst>
                    <a:ext uri="{FF2B5EF4-FFF2-40B4-BE49-F238E27FC236}">
                      <a16:creationId xmlns:a16="http://schemas.microsoft.com/office/drawing/2014/main" id="{4E74D651-9B3F-4AD6-9D79-9E5318AD6926}"/>
                    </a:ext>
                  </a:extLst>
                </p:cNvPr>
                <p:cNvSpPr>
                  <a:spLocks/>
                </p:cNvSpPr>
                <p:nvPr/>
              </p:nvSpPr>
              <p:spPr bwMode="auto">
                <a:xfrm>
                  <a:off x="8374063" y="3521075"/>
                  <a:ext cx="46038" cy="119063"/>
                </a:xfrm>
                <a:custGeom>
                  <a:avLst/>
                  <a:gdLst>
                    <a:gd name="T0" fmla="*/ 0 w 29"/>
                    <a:gd name="T1" fmla="*/ 2147483646 h 75"/>
                    <a:gd name="T2" fmla="*/ 2147483646 w 29"/>
                    <a:gd name="T3" fmla="*/ 2147483646 h 75"/>
                    <a:gd name="T4" fmla="*/ 2147483646 w 29"/>
                    <a:gd name="T5" fmla="*/ 0 h 75"/>
                    <a:gd name="T6" fmla="*/ 2147483646 w 29"/>
                    <a:gd name="T7" fmla="*/ 0 h 75"/>
                    <a:gd name="T8" fmla="*/ 0 w 29"/>
                    <a:gd name="T9" fmla="*/ 2147483646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6" name="iS1idè">
                  <a:extLst>
                    <a:ext uri="{FF2B5EF4-FFF2-40B4-BE49-F238E27FC236}">
                      <a16:creationId xmlns:a16="http://schemas.microsoft.com/office/drawing/2014/main" id="{CD860E2F-1B3A-41F8-85CB-D792A1521448}"/>
                    </a:ext>
                  </a:extLst>
                </p:cNvPr>
                <p:cNvSpPr>
                  <a:spLocks/>
                </p:cNvSpPr>
                <p:nvPr/>
              </p:nvSpPr>
              <p:spPr bwMode="auto">
                <a:xfrm>
                  <a:off x="8432801" y="3521075"/>
                  <a:ext cx="95250" cy="119063"/>
                </a:xfrm>
                <a:custGeom>
                  <a:avLst/>
                  <a:gdLst>
                    <a:gd name="T0" fmla="*/ 0 w 60"/>
                    <a:gd name="T1" fmla="*/ 2147483646 h 75"/>
                    <a:gd name="T2" fmla="*/ 2147483646 w 60"/>
                    <a:gd name="T3" fmla="*/ 2147483646 h 75"/>
                    <a:gd name="T4" fmla="*/ 2147483646 w 60"/>
                    <a:gd name="T5" fmla="*/ 2147483646 h 75"/>
                    <a:gd name="T6" fmla="*/ 2147483646 w 60"/>
                    <a:gd name="T7" fmla="*/ 2147483646 h 75"/>
                    <a:gd name="T8" fmla="*/ 2147483646 w 60"/>
                    <a:gd name="T9" fmla="*/ 2147483646 h 75"/>
                    <a:gd name="T10" fmla="*/ 2147483646 w 60"/>
                    <a:gd name="T11" fmla="*/ 2147483646 h 75"/>
                    <a:gd name="T12" fmla="*/ 2147483646 w 60"/>
                    <a:gd name="T13" fmla="*/ 0 h 75"/>
                    <a:gd name="T14" fmla="*/ 2147483646 w 60"/>
                    <a:gd name="T15" fmla="*/ 0 h 75"/>
                    <a:gd name="T16" fmla="*/ 0 w 60"/>
                    <a:gd name="T17" fmla="*/ 2147483646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7" name="iṣḷîḋe">
                  <a:extLst>
                    <a:ext uri="{FF2B5EF4-FFF2-40B4-BE49-F238E27FC236}">
                      <a16:creationId xmlns:a16="http://schemas.microsoft.com/office/drawing/2014/main" id="{53603572-BA3A-4A9A-B723-84148A748B02}"/>
                    </a:ext>
                  </a:extLst>
                </p:cNvPr>
                <p:cNvSpPr>
                  <a:spLocks/>
                </p:cNvSpPr>
                <p:nvPr/>
              </p:nvSpPr>
              <p:spPr bwMode="auto">
                <a:xfrm>
                  <a:off x="8531226" y="3521075"/>
                  <a:ext cx="109538" cy="119063"/>
                </a:xfrm>
                <a:custGeom>
                  <a:avLst/>
                  <a:gdLst>
                    <a:gd name="T0" fmla="*/ 2147483646 w 33"/>
                    <a:gd name="T1" fmla="*/ 0 h 36"/>
                    <a:gd name="T2" fmla="*/ 2147483646 w 33"/>
                    <a:gd name="T3" fmla="*/ 2147483646 h 36"/>
                    <a:gd name="T4" fmla="*/ 2147483646 w 33"/>
                    <a:gd name="T5" fmla="*/ 2147483646 h 36"/>
                    <a:gd name="T6" fmla="*/ 2147483646 w 33"/>
                    <a:gd name="T7" fmla="*/ 2147483646 h 36"/>
                    <a:gd name="T8" fmla="*/ 2147483646 w 33"/>
                    <a:gd name="T9" fmla="*/ 2147483646 h 36"/>
                    <a:gd name="T10" fmla="*/ 2147483646 w 33"/>
                    <a:gd name="T11" fmla="*/ 0 h 36"/>
                    <a:gd name="T12" fmla="*/ 0 w 33"/>
                    <a:gd name="T13" fmla="*/ 0 h 36"/>
                    <a:gd name="T14" fmla="*/ 2147483646 w 33"/>
                    <a:gd name="T15" fmla="*/ 2147483646 h 36"/>
                    <a:gd name="T16" fmla="*/ 2147483646 w 33"/>
                    <a:gd name="T17" fmla="*/ 2147483646 h 36"/>
                    <a:gd name="T18" fmla="*/ 2147483646 w 33"/>
                    <a:gd name="T19" fmla="*/ 2147483646 h 36"/>
                    <a:gd name="T20" fmla="*/ 2147483646 w 33"/>
                    <a:gd name="T21" fmla="*/ 2147483646 h 36"/>
                    <a:gd name="T22" fmla="*/ 2147483646 w 33"/>
                    <a:gd name="T23" fmla="*/ 0 h 36"/>
                    <a:gd name="T24" fmla="*/ 2147483646 w 33"/>
                    <a:gd name="T25" fmla="*/ 0 h 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grpSp>
      <p:cxnSp>
        <p:nvCxnSpPr>
          <p:cNvPr id="120" name="直线连接符 3">
            <a:extLst>
              <a:ext uri="{FF2B5EF4-FFF2-40B4-BE49-F238E27FC236}">
                <a16:creationId xmlns:a16="http://schemas.microsoft.com/office/drawing/2014/main" id="{E5CA4A89-802F-4CCF-93D6-0E510B6180C7}"/>
              </a:ext>
            </a:extLst>
          </p:cNvPr>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21" name="图片 118" descr="图片包含 天空, 户外, 建筑物, 日落&#10;&#10;描述已自动生成">
            <a:extLst>
              <a:ext uri="{FF2B5EF4-FFF2-40B4-BE49-F238E27FC236}">
                <a16:creationId xmlns:a16="http://schemas.microsoft.com/office/drawing/2014/main" id="{97CA69F4-C433-4D92-A1FA-76CF639E2D5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8414" r="38744"/>
          <a:stretch>
            <a:fillRect/>
          </a:stretch>
        </p:blipFill>
        <p:spPr bwMode="auto">
          <a:xfrm>
            <a:off x="0" y="60325"/>
            <a:ext cx="9588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2" name="组合 119">
            <a:extLst>
              <a:ext uri="{FF2B5EF4-FFF2-40B4-BE49-F238E27FC236}">
                <a16:creationId xmlns:a16="http://schemas.microsoft.com/office/drawing/2014/main" id="{FF96F1A5-2187-40C8-B59C-A5CD971267F3}"/>
              </a:ext>
            </a:extLst>
          </p:cNvPr>
          <p:cNvGrpSpPr>
            <a:grpSpLocks/>
          </p:cNvGrpSpPr>
          <p:nvPr userDrawn="1"/>
        </p:nvGrpSpPr>
        <p:grpSpPr bwMode="auto">
          <a:xfrm>
            <a:off x="2792413" y="1955800"/>
            <a:ext cx="1309687" cy="1185863"/>
            <a:chOff x="5772150" y="157163"/>
            <a:chExt cx="583834" cy="528637"/>
          </a:xfrm>
        </p:grpSpPr>
        <p:sp>
          <p:nvSpPr>
            <p:cNvPr id="123" name="燕尾形 112">
              <a:extLst>
                <a:ext uri="{FF2B5EF4-FFF2-40B4-BE49-F238E27FC236}">
                  <a16:creationId xmlns:a16="http://schemas.microsoft.com/office/drawing/2014/main" id="{B69C7ED6-4F44-49D1-BAB4-5EB0DFCB1180}"/>
                </a:ext>
              </a:extLst>
            </p:cNvPr>
            <p:cNvSpPr/>
            <p:nvPr/>
          </p:nvSpPr>
          <p:spPr>
            <a:xfrm>
              <a:off x="5772150" y="157163"/>
              <a:ext cx="324116" cy="528637"/>
            </a:xfrm>
            <a:prstGeom prst="chevron">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124" name="燕尾形 113">
              <a:extLst>
                <a:ext uri="{FF2B5EF4-FFF2-40B4-BE49-F238E27FC236}">
                  <a16:creationId xmlns:a16="http://schemas.microsoft.com/office/drawing/2014/main" id="{E2CBE629-FD61-4396-9C1A-B7A13423B51D}"/>
                </a:ext>
              </a:extLst>
            </p:cNvPr>
            <p:cNvSpPr/>
            <p:nvPr/>
          </p:nvSpPr>
          <p:spPr>
            <a:xfrm>
              <a:off x="6031868" y="157163"/>
              <a:ext cx="324116" cy="528637"/>
            </a:xfrm>
            <a:prstGeom prst="chevron">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grpSp>
      <p:grpSp>
        <p:nvGrpSpPr>
          <p:cNvPr id="125" name="组合 122">
            <a:extLst>
              <a:ext uri="{FF2B5EF4-FFF2-40B4-BE49-F238E27FC236}">
                <a16:creationId xmlns:a16="http://schemas.microsoft.com/office/drawing/2014/main" id="{8F6CA19C-CBFA-48CB-846A-F58C07D0E3B0}"/>
              </a:ext>
            </a:extLst>
          </p:cNvPr>
          <p:cNvGrpSpPr>
            <a:grpSpLocks/>
          </p:cNvGrpSpPr>
          <p:nvPr userDrawn="1"/>
        </p:nvGrpSpPr>
        <p:grpSpPr bwMode="auto">
          <a:xfrm flipH="1">
            <a:off x="8086725" y="4579938"/>
            <a:ext cx="1311275" cy="1185862"/>
            <a:chOff x="5772150" y="157163"/>
            <a:chExt cx="583834" cy="528637"/>
          </a:xfrm>
        </p:grpSpPr>
        <p:sp>
          <p:nvSpPr>
            <p:cNvPr id="126" name="燕尾形 115">
              <a:extLst>
                <a:ext uri="{FF2B5EF4-FFF2-40B4-BE49-F238E27FC236}">
                  <a16:creationId xmlns:a16="http://schemas.microsoft.com/office/drawing/2014/main" id="{92479E51-9444-43EE-89BA-ABD870BB402A}"/>
                </a:ext>
              </a:extLst>
            </p:cNvPr>
            <p:cNvSpPr/>
            <p:nvPr/>
          </p:nvSpPr>
          <p:spPr>
            <a:xfrm>
              <a:off x="5772150" y="157163"/>
              <a:ext cx="323724" cy="528637"/>
            </a:xfrm>
            <a:prstGeom prst="chevron">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127" name="燕尾形 116">
              <a:extLst>
                <a:ext uri="{FF2B5EF4-FFF2-40B4-BE49-F238E27FC236}">
                  <a16:creationId xmlns:a16="http://schemas.microsoft.com/office/drawing/2014/main" id="{DA27CBA8-9A6F-4445-9C28-85B763675BBB}"/>
                </a:ext>
              </a:extLst>
            </p:cNvPr>
            <p:cNvSpPr/>
            <p:nvPr/>
          </p:nvSpPr>
          <p:spPr>
            <a:xfrm>
              <a:off x="6032260" y="157163"/>
              <a:ext cx="323724" cy="528637"/>
            </a:xfrm>
            <a:prstGeom prst="chevron">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grpSp>
      <p:sp>
        <p:nvSpPr>
          <p:cNvPr id="2" name="标题 1"/>
          <p:cNvSpPr>
            <a:spLocks noGrp="1"/>
          </p:cNvSpPr>
          <p:nvPr>
            <p:ph type="title"/>
          </p:nvPr>
        </p:nvSpPr>
        <p:spPr>
          <a:xfrm>
            <a:off x="803275" y="393486"/>
            <a:ext cx="8970989" cy="663575"/>
          </a:xfrm>
        </p:spPr>
        <p:txBody>
          <a:bodyPr/>
          <a:lstStyle>
            <a:lvl1pPr>
              <a:defRPr b="1">
                <a:solidFill>
                  <a:schemeClr val="accent2"/>
                </a:solidFill>
              </a:defRPr>
            </a:lvl1pPr>
          </a:lstStyle>
          <a:p>
            <a:r>
              <a:rPr lang="zh-CN" altLang="en-US" dirty="0"/>
              <a:t>单击此处编辑母版标题样式</a:t>
            </a:r>
          </a:p>
        </p:txBody>
      </p:sp>
      <p:sp>
        <p:nvSpPr>
          <p:cNvPr id="5" name="图片占位符 4"/>
          <p:cNvSpPr>
            <a:spLocks noGrp="1"/>
          </p:cNvSpPr>
          <p:nvPr>
            <p:ph type="pic" sz="quarter" idx="11"/>
          </p:nvPr>
        </p:nvSpPr>
        <p:spPr>
          <a:xfrm>
            <a:off x="6224588" y="1423851"/>
            <a:ext cx="5045392" cy="2259121"/>
          </a:xfrm>
        </p:spPr>
        <p:txBody>
          <a:bodyPr rtlCol="0">
            <a:normAutofit/>
          </a:bodyPr>
          <a:lstStyle/>
          <a:p>
            <a:pPr lvl="0"/>
            <a:endParaRPr lang="zh-CN" altLang="en-US" noProof="0"/>
          </a:p>
        </p:txBody>
      </p:sp>
      <p:sp>
        <p:nvSpPr>
          <p:cNvPr id="109" name="图片占位符 4"/>
          <p:cNvSpPr>
            <a:spLocks noGrp="1"/>
          </p:cNvSpPr>
          <p:nvPr>
            <p:ph type="pic" sz="quarter" idx="12"/>
          </p:nvPr>
        </p:nvSpPr>
        <p:spPr>
          <a:xfrm>
            <a:off x="931863" y="3897796"/>
            <a:ext cx="5045392" cy="2259121"/>
          </a:xfrm>
        </p:spPr>
        <p:txBody>
          <a:bodyPr rtlCol="0">
            <a:normAutofit/>
          </a:bodyPr>
          <a:lstStyle/>
          <a:p>
            <a:pPr lvl="0"/>
            <a:endParaRPr lang="zh-CN" altLang="en-US" noProof="0"/>
          </a:p>
        </p:txBody>
      </p:sp>
    </p:spTree>
    <p:extLst>
      <p:ext uri="{BB962C8B-B14F-4D97-AF65-F5344CB8AC3E}">
        <p14:creationId xmlns:p14="http://schemas.microsoft.com/office/powerpoint/2010/main" val="1827220983"/>
      </p:ext>
    </p:extLst>
  </p:cSld>
  <p:clrMapOvr>
    <a:masterClrMapping/>
  </p:clrMapOvr>
  <p:transition spd="slow"/>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三张图片">
    <p:spTree>
      <p:nvGrpSpPr>
        <p:cNvPr id="1" name=""/>
        <p:cNvGrpSpPr/>
        <p:nvPr/>
      </p:nvGrpSpPr>
      <p:grpSpPr>
        <a:xfrm>
          <a:off x="0" y="0"/>
          <a:ext cx="0" cy="0"/>
          <a:chOff x="0" y="0"/>
          <a:chExt cx="0" cy="0"/>
        </a:xfrm>
      </p:grpSpPr>
      <p:grpSp>
        <p:nvGrpSpPr>
          <p:cNvPr id="6" name="组合 4">
            <a:extLst>
              <a:ext uri="{FF2B5EF4-FFF2-40B4-BE49-F238E27FC236}">
                <a16:creationId xmlns:a16="http://schemas.microsoft.com/office/drawing/2014/main" id="{859B73B5-0676-4C5D-AD8C-F2E8F7CD7199}"/>
              </a:ext>
            </a:extLst>
          </p:cNvPr>
          <p:cNvGrpSpPr>
            <a:grpSpLocks/>
          </p:cNvGrpSpPr>
          <p:nvPr userDrawn="1"/>
        </p:nvGrpSpPr>
        <p:grpSpPr bwMode="auto">
          <a:xfrm>
            <a:off x="9894888" y="468313"/>
            <a:ext cx="1481137" cy="458787"/>
            <a:chOff x="2558030" y="228446"/>
            <a:chExt cx="6774643" cy="2099603"/>
          </a:xfrm>
        </p:grpSpPr>
        <p:grpSp>
          <p:nvGrpSpPr>
            <p:cNvPr id="7" name="íšḻîďê">
              <a:extLst>
                <a:ext uri="{FF2B5EF4-FFF2-40B4-BE49-F238E27FC236}">
                  <a16:creationId xmlns:a16="http://schemas.microsoft.com/office/drawing/2014/main" id="{92905E50-AE63-4615-94AC-AFB152312B1F}"/>
                </a:ext>
              </a:extLst>
            </p:cNvPr>
            <p:cNvGrpSpPr>
              <a:grpSpLocks/>
            </p:cNvGrpSpPr>
            <p:nvPr userDrawn="1"/>
          </p:nvGrpSpPr>
          <p:grpSpPr bwMode="auto">
            <a:xfrm>
              <a:off x="2558030" y="228446"/>
              <a:ext cx="2085857" cy="2099603"/>
              <a:chOff x="3551238" y="3067050"/>
              <a:chExt cx="722313" cy="727075"/>
            </a:xfrm>
          </p:grpSpPr>
          <p:sp>
            <p:nvSpPr>
              <p:cNvPr id="37" name="ïş1íḍê">
                <a:extLst>
                  <a:ext uri="{FF2B5EF4-FFF2-40B4-BE49-F238E27FC236}">
                    <a16:creationId xmlns:a16="http://schemas.microsoft.com/office/drawing/2014/main" id="{A242301F-37FF-4E72-9E45-EA5167F159B5}"/>
                  </a:ext>
                </a:extLst>
              </p:cNvPr>
              <p:cNvSpPr>
                <a:spLocks/>
              </p:cNvSpPr>
              <p:nvPr/>
            </p:nvSpPr>
            <p:spPr bwMode="auto">
              <a:xfrm>
                <a:off x="3575051" y="3087688"/>
                <a:ext cx="673100" cy="679450"/>
              </a:xfrm>
              <a:custGeom>
                <a:avLst/>
                <a:gdLst>
                  <a:gd name="T0" fmla="*/ 2147483646 w 204"/>
                  <a:gd name="T1" fmla="*/ 0 h 204"/>
                  <a:gd name="T2" fmla="*/ 2147483646 w 204"/>
                  <a:gd name="T3" fmla="*/ 2147483646 h 204"/>
                  <a:gd name="T4" fmla="*/ 2147483646 w 204"/>
                  <a:gd name="T5" fmla="*/ 2147483646 h 204"/>
                  <a:gd name="T6" fmla="*/ 0 w 204"/>
                  <a:gd name="T7" fmla="*/ 2147483646 h 204"/>
                  <a:gd name="T8" fmla="*/ 2147483646 w 204"/>
                  <a:gd name="T9" fmla="*/ 0 h 204"/>
                  <a:gd name="T10" fmla="*/ 2147483646 w 204"/>
                  <a:gd name="T11" fmla="*/ 2147483646 h 204"/>
                  <a:gd name="T12" fmla="*/ 2147483646 w 204"/>
                  <a:gd name="T13" fmla="*/ 2147483646 h 204"/>
                  <a:gd name="T14" fmla="*/ 2147483646 w 204"/>
                  <a:gd name="T15" fmla="*/ 2147483646 h 204"/>
                  <a:gd name="T16" fmla="*/ 2147483646 w 204"/>
                  <a:gd name="T17" fmla="*/ 2147483646 h 204"/>
                  <a:gd name="T18" fmla="*/ 2147483646 w 204"/>
                  <a:gd name="T19" fmla="*/ 2147483646 h 2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8" name="íšḻïḍè">
                <a:extLst>
                  <a:ext uri="{FF2B5EF4-FFF2-40B4-BE49-F238E27FC236}">
                    <a16:creationId xmlns:a16="http://schemas.microsoft.com/office/drawing/2014/main" id="{DDFF7198-21EE-46D5-978B-585ECBF6A9D7}"/>
                  </a:ext>
                </a:extLst>
              </p:cNvPr>
              <p:cNvSpPr>
                <a:spLocks/>
              </p:cNvSpPr>
              <p:nvPr/>
            </p:nvSpPr>
            <p:spPr bwMode="auto">
              <a:xfrm>
                <a:off x="3621088" y="3103563"/>
                <a:ext cx="584200" cy="203200"/>
              </a:xfrm>
              <a:custGeom>
                <a:avLst/>
                <a:gdLst>
                  <a:gd name="T0" fmla="*/ 2147483646 w 177"/>
                  <a:gd name="T1" fmla="*/ 2147483646 h 61"/>
                  <a:gd name="T2" fmla="*/ 0 w 177"/>
                  <a:gd name="T3" fmla="*/ 2147483646 h 61"/>
                  <a:gd name="T4" fmla="*/ 2147483646 w 177"/>
                  <a:gd name="T5" fmla="*/ 2147483646 h 61"/>
                  <a:gd name="T6" fmla="*/ 2147483646 w 177"/>
                  <a:gd name="T7" fmla="*/ 2147483646 h 61"/>
                  <a:gd name="T8" fmla="*/ 2147483646 w 177"/>
                  <a:gd name="T9" fmla="*/ 2147483646 h 61"/>
                  <a:gd name="T10" fmla="*/ 2147483646 w 177"/>
                  <a:gd name="T11" fmla="*/ 2147483646 h 61"/>
                  <a:gd name="T12" fmla="*/ 2147483646 w 177"/>
                  <a:gd name="T13" fmla="*/ 2147483646 h 61"/>
                  <a:gd name="T14" fmla="*/ 2147483646 w 177"/>
                  <a:gd name="T15" fmla="*/ 2147483646 h 61"/>
                  <a:gd name="T16" fmla="*/ 2147483646 w 177"/>
                  <a:gd name="T17" fmla="*/ 2147483646 h 61"/>
                  <a:gd name="T18" fmla="*/ 2147483646 w 177"/>
                  <a:gd name="T19" fmla="*/ 2147483646 h 61"/>
                  <a:gd name="T20" fmla="*/ 2147483646 w 177"/>
                  <a:gd name="T21" fmla="*/ 2147483646 h 61"/>
                  <a:gd name="T22" fmla="*/ 2147483646 w 177"/>
                  <a:gd name="T23" fmla="*/ 2147483646 h 61"/>
                  <a:gd name="T24" fmla="*/ 2147483646 w 177"/>
                  <a:gd name="T25" fmla="*/ 2147483646 h 61"/>
                  <a:gd name="T26" fmla="*/ 2147483646 w 177"/>
                  <a:gd name="T27" fmla="*/ 2147483646 h 61"/>
                  <a:gd name="T28" fmla="*/ 2147483646 w 177"/>
                  <a:gd name="T29" fmla="*/ 2147483646 h 61"/>
                  <a:gd name="T30" fmla="*/ 2147483646 w 177"/>
                  <a:gd name="T31" fmla="*/ 2147483646 h 61"/>
                  <a:gd name="T32" fmla="*/ 2147483646 w 177"/>
                  <a:gd name="T33" fmla="*/ 2147483646 h 61"/>
                  <a:gd name="T34" fmla="*/ 2147483646 w 177"/>
                  <a:gd name="T35" fmla="*/ 2147483646 h 61"/>
                  <a:gd name="T36" fmla="*/ 2147483646 w 177"/>
                  <a:gd name="T37" fmla="*/ 2147483646 h 61"/>
                  <a:gd name="T38" fmla="*/ 2147483646 w 177"/>
                  <a:gd name="T39" fmla="*/ 2147483646 h 61"/>
                  <a:gd name="T40" fmla="*/ 2147483646 w 177"/>
                  <a:gd name="T41" fmla="*/ 2147483646 h 61"/>
                  <a:gd name="T42" fmla="*/ 2147483646 w 177"/>
                  <a:gd name="T43" fmla="*/ 2147483646 h 61"/>
                  <a:gd name="T44" fmla="*/ 2147483646 w 177"/>
                  <a:gd name="T45" fmla="*/ 2147483646 h 61"/>
                  <a:gd name="T46" fmla="*/ 2147483646 w 177"/>
                  <a:gd name="T47" fmla="*/ 2147483646 h 61"/>
                  <a:gd name="T48" fmla="*/ 2147483646 w 177"/>
                  <a:gd name="T49" fmla="*/ 2147483646 h 61"/>
                  <a:gd name="T50" fmla="*/ 2147483646 w 177"/>
                  <a:gd name="T51" fmla="*/ 2147483646 h 61"/>
                  <a:gd name="T52" fmla="*/ 2147483646 w 177"/>
                  <a:gd name="T53" fmla="*/ 2147483646 h 61"/>
                  <a:gd name="T54" fmla="*/ 2147483646 w 177"/>
                  <a:gd name="T55" fmla="*/ 2147483646 h 61"/>
                  <a:gd name="T56" fmla="*/ 2147483646 w 177"/>
                  <a:gd name="T57" fmla="*/ 2147483646 h 61"/>
                  <a:gd name="T58" fmla="*/ 2147483646 w 177"/>
                  <a:gd name="T59" fmla="*/ 2147483646 h 61"/>
                  <a:gd name="T60" fmla="*/ 2147483646 w 177"/>
                  <a:gd name="T61" fmla="*/ 2147483646 h 61"/>
                  <a:gd name="T62" fmla="*/ 2147483646 w 177"/>
                  <a:gd name="T63" fmla="*/ 2147483646 h 61"/>
                  <a:gd name="T64" fmla="*/ 2147483646 w 177"/>
                  <a:gd name="T65" fmla="*/ 2147483646 h 61"/>
                  <a:gd name="T66" fmla="*/ 2147483646 w 177"/>
                  <a:gd name="T67" fmla="*/ 2147483646 h 61"/>
                  <a:gd name="T68" fmla="*/ 2147483646 w 177"/>
                  <a:gd name="T69" fmla="*/ 2147483646 h 61"/>
                  <a:gd name="T70" fmla="*/ 2147483646 w 177"/>
                  <a:gd name="T71" fmla="*/ 2147483646 h 61"/>
                  <a:gd name="T72" fmla="*/ 2147483646 w 177"/>
                  <a:gd name="T73" fmla="*/ 2147483646 h 61"/>
                  <a:gd name="T74" fmla="*/ 2147483646 w 177"/>
                  <a:gd name="T75" fmla="*/ 2147483646 h 61"/>
                  <a:gd name="T76" fmla="*/ 2147483646 w 177"/>
                  <a:gd name="T77" fmla="*/ 2147483646 h 61"/>
                  <a:gd name="T78" fmla="*/ 2147483646 w 177"/>
                  <a:gd name="T79" fmla="*/ 2147483646 h 61"/>
                  <a:gd name="T80" fmla="*/ 2147483646 w 177"/>
                  <a:gd name="T81" fmla="*/ 2147483646 h 61"/>
                  <a:gd name="T82" fmla="*/ 2147483646 w 177"/>
                  <a:gd name="T83" fmla="*/ 2147483646 h 61"/>
                  <a:gd name="T84" fmla="*/ 2147483646 w 177"/>
                  <a:gd name="T85" fmla="*/ 2147483646 h 61"/>
                  <a:gd name="T86" fmla="*/ 2147483646 w 177"/>
                  <a:gd name="T87" fmla="*/ 2147483646 h 61"/>
                  <a:gd name="T88" fmla="*/ 2147483646 w 177"/>
                  <a:gd name="T89" fmla="*/ 2147483646 h 61"/>
                  <a:gd name="T90" fmla="*/ 2147483646 w 177"/>
                  <a:gd name="T91" fmla="*/ 2147483646 h 61"/>
                  <a:gd name="T92" fmla="*/ 2147483646 w 177"/>
                  <a:gd name="T93" fmla="*/ 2147483646 h 61"/>
                  <a:gd name="T94" fmla="*/ 2147483646 w 177"/>
                  <a:gd name="T95" fmla="*/ 2147483646 h 61"/>
                  <a:gd name="T96" fmla="*/ 2147483646 w 177"/>
                  <a:gd name="T97" fmla="*/ 2147483646 h 61"/>
                  <a:gd name="T98" fmla="*/ 2147483646 w 177"/>
                  <a:gd name="T99" fmla="*/ 2147483646 h 61"/>
                  <a:gd name="T100" fmla="*/ 2147483646 w 177"/>
                  <a:gd name="T101" fmla="*/ 2147483646 h 61"/>
                  <a:gd name="T102" fmla="*/ 2147483646 w 177"/>
                  <a:gd name="T103" fmla="*/ 2147483646 h 61"/>
                  <a:gd name="T104" fmla="*/ 2147483646 w 177"/>
                  <a:gd name="T105" fmla="*/ 2147483646 h 61"/>
                  <a:gd name="T106" fmla="*/ 2147483646 w 177"/>
                  <a:gd name="T107" fmla="*/ 2147483646 h 61"/>
                  <a:gd name="T108" fmla="*/ 2147483646 w 177"/>
                  <a:gd name="T109" fmla="*/ 2147483646 h 61"/>
                  <a:gd name="T110" fmla="*/ 2147483646 w 177"/>
                  <a:gd name="T111" fmla="*/ 2147483646 h 61"/>
                  <a:gd name="T112" fmla="*/ 2147483646 w 177"/>
                  <a:gd name="T113" fmla="*/ 2147483646 h 61"/>
                  <a:gd name="T114" fmla="*/ 2147483646 w 177"/>
                  <a:gd name="T115" fmla="*/ 2147483646 h 61"/>
                  <a:gd name="T116" fmla="*/ 2147483646 w 177"/>
                  <a:gd name="T117" fmla="*/ 2147483646 h 61"/>
                  <a:gd name="T118" fmla="*/ 2147483646 w 177"/>
                  <a:gd name="T119" fmla="*/ 2147483646 h 6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headEnd/>
                <a:tailEnd/>
              </a:ln>
            </p:spPr>
            <p:txBody>
              <a:bodyPr anchor="ctr"/>
              <a:lstStyle/>
              <a:p>
                <a:endParaRPr lang="zh-CN" altLang="en-US"/>
              </a:p>
            </p:txBody>
          </p:sp>
          <p:sp>
            <p:nvSpPr>
              <p:cNvPr id="39" name="ïśľíḓé">
                <a:extLst>
                  <a:ext uri="{FF2B5EF4-FFF2-40B4-BE49-F238E27FC236}">
                    <a16:creationId xmlns:a16="http://schemas.microsoft.com/office/drawing/2014/main" id="{29FC8486-F338-4D45-9BA5-741C32C5B724}"/>
                  </a:ext>
                </a:extLst>
              </p:cNvPr>
              <p:cNvSpPr>
                <a:spLocks/>
              </p:cNvSpPr>
              <p:nvPr/>
            </p:nvSpPr>
            <p:spPr bwMode="auto">
              <a:xfrm>
                <a:off x="3667126" y="3184525"/>
                <a:ext cx="492125" cy="496888"/>
              </a:xfrm>
              <a:custGeom>
                <a:avLst/>
                <a:gdLst>
                  <a:gd name="T0" fmla="*/ 2147483646 w 149"/>
                  <a:gd name="T1" fmla="*/ 0 h 149"/>
                  <a:gd name="T2" fmla="*/ 2147483646 w 149"/>
                  <a:gd name="T3" fmla="*/ 2147483646 h 149"/>
                  <a:gd name="T4" fmla="*/ 2147483646 w 149"/>
                  <a:gd name="T5" fmla="*/ 2147483646 h 149"/>
                  <a:gd name="T6" fmla="*/ 0 w 149"/>
                  <a:gd name="T7" fmla="*/ 2147483646 h 149"/>
                  <a:gd name="T8" fmla="*/ 2147483646 w 149"/>
                  <a:gd name="T9" fmla="*/ 0 h 149"/>
                  <a:gd name="T10" fmla="*/ 2147483646 w 149"/>
                  <a:gd name="T11" fmla="*/ 2147483646 h 149"/>
                  <a:gd name="T12" fmla="*/ 2147483646 w 149"/>
                  <a:gd name="T13" fmla="*/ 2147483646 h 149"/>
                  <a:gd name="T14" fmla="*/ 2147483646 w 149"/>
                  <a:gd name="T15" fmla="*/ 2147483646 h 149"/>
                  <a:gd name="T16" fmla="*/ 2147483646 w 149"/>
                  <a:gd name="T17" fmla="*/ 2147483646 h 149"/>
                  <a:gd name="T18" fmla="*/ 2147483646 w 149"/>
                  <a:gd name="T19" fmla="*/ 2147483646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0" name="ïslíḍê">
                <a:extLst>
                  <a:ext uri="{FF2B5EF4-FFF2-40B4-BE49-F238E27FC236}">
                    <a16:creationId xmlns:a16="http://schemas.microsoft.com/office/drawing/2014/main" id="{3FB0196E-40C2-40FB-9073-D88A5C76564B}"/>
                  </a:ext>
                </a:extLst>
              </p:cNvPr>
              <p:cNvSpPr>
                <a:spLocks/>
              </p:cNvSpPr>
              <p:nvPr/>
            </p:nvSpPr>
            <p:spPr bwMode="auto">
              <a:xfrm>
                <a:off x="3775076" y="3248025"/>
                <a:ext cx="274638" cy="146050"/>
              </a:xfrm>
              <a:custGeom>
                <a:avLst/>
                <a:gdLst>
                  <a:gd name="T0" fmla="*/ 2147483646 w 83"/>
                  <a:gd name="T1" fmla="*/ 2147483646 h 44"/>
                  <a:gd name="T2" fmla="*/ 2147483646 w 83"/>
                  <a:gd name="T3" fmla="*/ 2147483646 h 44"/>
                  <a:gd name="T4" fmla="*/ 2147483646 w 83"/>
                  <a:gd name="T5" fmla="*/ 2147483646 h 44"/>
                  <a:gd name="T6" fmla="*/ 2147483646 w 83"/>
                  <a:gd name="T7" fmla="*/ 2147483646 h 44"/>
                  <a:gd name="T8" fmla="*/ 2147483646 w 83"/>
                  <a:gd name="T9" fmla="*/ 2147483646 h 44"/>
                  <a:gd name="T10" fmla="*/ 2147483646 w 83"/>
                  <a:gd name="T11" fmla="*/ 2147483646 h 44"/>
                  <a:gd name="T12" fmla="*/ 2147483646 w 83"/>
                  <a:gd name="T13" fmla="*/ 2147483646 h 44"/>
                  <a:gd name="T14" fmla="*/ 2147483646 w 83"/>
                  <a:gd name="T15" fmla="*/ 2147483646 h 44"/>
                  <a:gd name="T16" fmla="*/ 2147483646 w 83"/>
                  <a:gd name="T17" fmla="*/ 2147483646 h 44"/>
                  <a:gd name="T18" fmla="*/ 2147483646 w 83"/>
                  <a:gd name="T19" fmla="*/ 2147483646 h 44"/>
                  <a:gd name="T20" fmla="*/ 2147483646 w 83"/>
                  <a:gd name="T21" fmla="*/ 2147483646 h 44"/>
                  <a:gd name="T22" fmla="*/ 2147483646 w 83"/>
                  <a:gd name="T23" fmla="*/ 2147483646 h 44"/>
                  <a:gd name="T24" fmla="*/ 2147483646 w 83"/>
                  <a:gd name="T25" fmla="*/ 2147483646 h 44"/>
                  <a:gd name="T26" fmla="*/ 2147483646 w 83"/>
                  <a:gd name="T27" fmla="*/ 2147483646 h 44"/>
                  <a:gd name="T28" fmla="*/ 2147483646 w 83"/>
                  <a:gd name="T29" fmla="*/ 2147483646 h 44"/>
                  <a:gd name="T30" fmla="*/ 2147483646 w 83"/>
                  <a:gd name="T31" fmla="*/ 2147483646 h 44"/>
                  <a:gd name="T32" fmla="*/ 2147483646 w 83"/>
                  <a:gd name="T33" fmla="*/ 2147483646 h 44"/>
                  <a:gd name="T34" fmla="*/ 2147483646 w 83"/>
                  <a:gd name="T35" fmla="*/ 2147483646 h 44"/>
                  <a:gd name="T36" fmla="*/ 2147483646 w 83"/>
                  <a:gd name="T37" fmla="*/ 2147483646 h 44"/>
                  <a:gd name="T38" fmla="*/ 2147483646 w 83"/>
                  <a:gd name="T39" fmla="*/ 2147483646 h 44"/>
                  <a:gd name="T40" fmla="*/ 2147483646 w 83"/>
                  <a:gd name="T41" fmla="*/ 2147483646 h 44"/>
                  <a:gd name="T42" fmla="*/ 2147483646 w 83"/>
                  <a:gd name="T43" fmla="*/ 2147483646 h 44"/>
                  <a:gd name="T44" fmla="*/ 2147483646 w 83"/>
                  <a:gd name="T45" fmla="*/ 2147483646 h 44"/>
                  <a:gd name="T46" fmla="*/ 2147483646 w 83"/>
                  <a:gd name="T47" fmla="*/ 0 h 44"/>
                  <a:gd name="T48" fmla="*/ 2147483646 w 83"/>
                  <a:gd name="T49" fmla="*/ 0 h 44"/>
                  <a:gd name="T50" fmla="*/ 2147483646 w 83"/>
                  <a:gd name="T51" fmla="*/ 2147483646 h 44"/>
                  <a:gd name="T52" fmla="*/ 2147483646 w 83"/>
                  <a:gd name="T53" fmla="*/ 2147483646 h 44"/>
                  <a:gd name="T54" fmla="*/ 2147483646 w 83"/>
                  <a:gd name="T55" fmla="*/ 2147483646 h 44"/>
                  <a:gd name="T56" fmla="*/ 2147483646 w 83"/>
                  <a:gd name="T57" fmla="*/ 2147483646 h 44"/>
                  <a:gd name="T58" fmla="*/ 2147483646 w 83"/>
                  <a:gd name="T59" fmla="*/ 2147483646 h 44"/>
                  <a:gd name="T60" fmla="*/ 2147483646 w 83"/>
                  <a:gd name="T61" fmla="*/ 2147483646 h 44"/>
                  <a:gd name="T62" fmla="*/ 2147483646 w 83"/>
                  <a:gd name="T63" fmla="*/ 2147483646 h 44"/>
                  <a:gd name="T64" fmla="*/ 2147483646 w 83"/>
                  <a:gd name="T65" fmla="*/ 2147483646 h 44"/>
                  <a:gd name="T66" fmla="*/ 2147483646 w 83"/>
                  <a:gd name="T67" fmla="*/ 2147483646 h 44"/>
                  <a:gd name="T68" fmla="*/ 2147483646 w 83"/>
                  <a:gd name="T69" fmla="*/ 2147483646 h 44"/>
                  <a:gd name="T70" fmla="*/ 2147483646 w 83"/>
                  <a:gd name="T71" fmla="*/ 2147483646 h 44"/>
                  <a:gd name="T72" fmla="*/ 2147483646 w 83"/>
                  <a:gd name="T73" fmla="*/ 2147483646 h 44"/>
                  <a:gd name="T74" fmla="*/ 2147483646 w 83"/>
                  <a:gd name="T75" fmla="*/ 2147483646 h 44"/>
                  <a:gd name="T76" fmla="*/ 2147483646 w 83"/>
                  <a:gd name="T77" fmla="*/ 2147483646 h 44"/>
                  <a:gd name="T78" fmla="*/ 2147483646 w 83"/>
                  <a:gd name="T79" fmla="*/ 2147483646 h 44"/>
                  <a:gd name="T80" fmla="*/ 2147483646 w 83"/>
                  <a:gd name="T81" fmla="*/ 2147483646 h 44"/>
                  <a:gd name="T82" fmla="*/ 0 w 83"/>
                  <a:gd name="T83" fmla="*/ 2147483646 h 44"/>
                  <a:gd name="T84" fmla="*/ 2147483646 w 83"/>
                  <a:gd name="T85" fmla="*/ 2147483646 h 44"/>
                  <a:gd name="T86" fmla="*/ 2147483646 w 83"/>
                  <a:gd name="T87" fmla="*/ 2147483646 h 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1" name="íṡļïdê">
                <a:extLst>
                  <a:ext uri="{FF2B5EF4-FFF2-40B4-BE49-F238E27FC236}">
                    <a16:creationId xmlns:a16="http://schemas.microsoft.com/office/drawing/2014/main" id="{25BCFAC8-777B-4F9F-924B-33EFD15D5DC4}"/>
                  </a:ext>
                </a:extLst>
              </p:cNvPr>
              <p:cNvSpPr>
                <a:spLocks/>
              </p:cNvSpPr>
              <p:nvPr/>
            </p:nvSpPr>
            <p:spPr bwMode="auto">
              <a:xfrm>
                <a:off x="3614738" y="3370263"/>
                <a:ext cx="596900" cy="241300"/>
              </a:xfrm>
              <a:custGeom>
                <a:avLst/>
                <a:gdLst>
                  <a:gd name="T0" fmla="*/ 2147483646 w 181"/>
                  <a:gd name="T1" fmla="*/ 2147483646 h 72"/>
                  <a:gd name="T2" fmla="*/ 2147483646 w 181"/>
                  <a:gd name="T3" fmla="*/ 2147483646 h 72"/>
                  <a:gd name="T4" fmla="*/ 2147483646 w 181"/>
                  <a:gd name="T5" fmla="*/ 2147483646 h 72"/>
                  <a:gd name="T6" fmla="*/ 2147483646 w 181"/>
                  <a:gd name="T7" fmla="*/ 2147483646 h 72"/>
                  <a:gd name="T8" fmla="*/ 2147483646 w 181"/>
                  <a:gd name="T9" fmla="*/ 2147483646 h 72"/>
                  <a:gd name="T10" fmla="*/ 2147483646 w 181"/>
                  <a:gd name="T11" fmla="*/ 2147483646 h 72"/>
                  <a:gd name="T12" fmla="*/ 2147483646 w 181"/>
                  <a:gd name="T13" fmla="*/ 2147483646 h 72"/>
                  <a:gd name="T14" fmla="*/ 0 w 181"/>
                  <a:gd name="T15" fmla="*/ 2147483646 h 72"/>
                  <a:gd name="T16" fmla="*/ 2147483646 w 181"/>
                  <a:gd name="T17" fmla="*/ 0 h 72"/>
                  <a:gd name="T18" fmla="*/ 2147483646 w 181"/>
                  <a:gd name="T19" fmla="*/ 2147483646 h 72"/>
                  <a:gd name="T20" fmla="*/ 2147483646 w 181"/>
                  <a:gd name="T21" fmla="*/ 2147483646 h 72"/>
                  <a:gd name="T22" fmla="*/ 2147483646 w 181"/>
                  <a:gd name="T23" fmla="*/ 2147483646 h 72"/>
                  <a:gd name="T24" fmla="*/ 2147483646 w 181"/>
                  <a:gd name="T25" fmla="*/ 2147483646 h 72"/>
                  <a:gd name="T26" fmla="*/ 2147483646 w 181"/>
                  <a:gd name="T27" fmla="*/ 0 h 72"/>
                  <a:gd name="T28" fmla="*/ 2147483646 w 181"/>
                  <a:gd name="T29" fmla="*/ 2147483646 h 72"/>
                  <a:gd name="T30" fmla="*/ 2147483646 w 181"/>
                  <a:gd name="T31" fmla="*/ 2147483646 h 72"/>
                  <a:gd name="T32" fmla="*/ 2147483646 w 181"/>
                  <a:gd name="T33" fmla="*/ 2147483646 h 72"/>
                  <a:gd name="T34" fmla="*/ 2147483646 w 181"/>
                  <a:gd name="T35" fmla="*/ 2147483646 h 72"/>
                  <a:gd name="T36" fmla="*/ 2147483646 w 181"/>
                  <a:gd name="T37" fmla="*/ 2147483646 h 72"/>
                  <a:gd name="T38" fmla="*/ 2147483646 w 181"/>
                  <a:gd name="T39" fmla="*/ 2147483646 h 72"/>
                  <a:gd name="T40" fmla="*/ 2147483646 w 181"/>
                  <a:gd name="T41" fmla="*/ 2147483646 h 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2" name="iş1ïďe">
                <a:extLst>
                  <a:ext uri="{FF2B5EF4-FFF2-40B4-BE49-F238E27FC236}">
                    <a16:creationId xmlns:a16="http://schemas.microsoft.com/office/drawing/2014/main" id="{E75A9263-F0B9-45AF-908C-635B5B92CC66}"/>
                  </a:ext>
                </a:extLst>
              </p:cNvPr>
              <p:cNvSpPr>
                <a:spLocks/>
              </p:cNvSpPr>
              <p:nvPr/>
            </p:nvSpPr>
            <p:spPr bwMode="auto">
              <a:xfrm>
                <a:off x="3624263" y="3381375"/>
                <a:ext cx="577850" cy="200025"/>
              </a:xfrm>
              <a:custGeom>
                <a:avLst/>
                <a:gdLst>
                  <a:gd name="T0" fmla="*/ 2147483646 w 175"/>
                  <a:gd name="T1" fmla="*/ 2147483646 h 60"/>
                  <a:gd name="T2" fmla="*/ 2147483646 w 175"/>
                  <a:gd name="T3" fmla="*/ 2147483646 h 60"/>
                  <a:gd name="T4" fmla="*/ 2147483646 w 175"/>
                  <a:gd name="T5" fmla="*/ 2147483646 h 60"/>
                  <a:gd name="T6" fmla="*/ 2147483646 w 175"/>
                  <a:gd name="T7" fmla="*/ 2147483646 h 60"/>
                  <a:gd name="T8" fmla="*/ 2147483646 w 175"/>
                  <a:gd name="T9" fmla="*/ 2147483646 h 60"/>
                  <a:gd name="T10" fmla="*/ 2147483646 w 175"/>
                  <a:gd name="T11" fmla="*/ 2147483646 h 60"/>
                  <a:gd name="T12" fmla="*/ 2147483646 w 175"/>
                  <a:gd name="T13" fmla="*/ 2147483646 h 60"/>
                  <a:gd name="T14" fmla="*/ 2147483646 w 175"/>
                  <a:gd name="T15" fmla="*/ 2147483646 h 60"/>
                  <a:gd name="T16" fmla="*/ 2147483646 w 175"/>
                  <a:gd name="T17" fmla="*/ 2147483646 h 60"/>
                  <a:gd name="T18" fmla="*/ 2147483646 w 175"/>
                  <a:gd name="T19" fmla="*/ 2147483646 h 60"/>
                  <a:gd name="T20" fmla="*/ 0 w 175"/>
                  <a:gd name="T21" fmla="*/ 2147483646 h 60"/>
                  <a:gd name="T22" fmla="*/ 2147483646 w 175"/>
                  <a:gd name="T23" fmla="*/ 0 h 60"/>
                  <a:gd name="T24" fmla="*/ 2147483646 w 175"/>
                  <a:gd name="T25" fmla="*/ 2147483646 h 60"/>
                  <a:gd name="T26" fmla="*/ 2147483646 w 175"/>
                  <a:gd name="T27" fmla="*/ 2147483646 h 60"/>
                  <a:gd name="T28" fmla="*/ 2147483646 w 175"/>
                  <a:gd name="T29" fmla="*/ 2147483646 h 60"/>
                  <a:gd name="T30" fmla="*/ 2147483646 w 175"/>
                  <a:gd name="T31" fmla="*/ 2147483646 h 60"/>
                  <a:gd name="T32" fmla="*/ 2147483646 w 175"/>
                  <a:gd name="T33" fmla="*/ 0 h 60"/>
                  <a:gd name="T34" fmla="*/ 2147483646 w 175"/>
                  <a:gd name="T35" fmla="*/ 2147483646 h 60"/>
                  <a:gd name="T36" fmla="*/ 2147483646 w 175"/>
                  <a:gd name="T37" fmla="*/ 2147483646 h 60"/>
                  <a:gd name="T38" fmla="*/ 2147483646 w 175"/>
                  <a:gd name="T39" fmla="*/ 2147483646 h 60"/>
                  <a:gd name="T40" fmla="*/ 2147483646 w 175"/>
                  <a:gd name="T41" fmla="*/ 2147483646 h 60"/>
                  <a:gd name="T42" fmla="*/ 2147483646 w 175"/>
                  <a:gd name="T43" fmla="*/ 2147483646 h 60"/>
                  <a:gd name="T44" fmla="*/ 2147483646 w 175"/>
                  <a:gd name="T45" fmla="*/ 2147483646 h 60"/>
                  <a:gd name="T46" fmla="*/ 2147483646 w 175"/>
                  <a:gd name="T47" fmla="*/ 2147483646 h 60"/>
                  <a:gd name="T48" fmla="*/ 2147483646 w 175"/>
                  <a:gd name="T49" fmla="*/ 2147483646 h 6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3" name="ïṩḷíḍé">
                <a:extLst>
                  <a:ext uri="{FF2B5EF4-FFF2-40B4-BE49-F238E27FC236}">
                    <a16:creationId xmlns:a16="http://schemas.microsoft.com/office/drawing/2014/main" id="{730878B8-861C-4B34-B9B9-64404453C869}"/>
                  </a:ext>
                </a:extLst>
              </p:cNvPr>
              <p:cNvSpPr>
                <a:spLocks noChangeArrowheads="1"/>
              </p:cNvSpPr>
              <p:nvPr/>
            </p:nvSpPr>
            <p:spPr bwMode="auto">
              <a:xfrm>
                <a:off x="4064189"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4" name="ïśľíḍè">
                <a:extLst>
                  <a:ext uri="{FF2B5EF4-FFF2-40B4-BE49-F238E27FC236}">
                    <a16:creationId xmlns:a16="http://schemas.microsoft.com/office/drawing/2014/main" id="{C8857EC8-439A-4D90-B90B-E93006E3DFDD}"/>
                  </a:ext>
                </a:extLst>
              </p:cNvPr>
              <p:cNvSpPr>
                <a:spLocks noChangeArrowheads="1"/>
              </p:cNvSpPr>
              <p:nvPr/>
            </p:nvSpPr>
            <p:spPr bwMode="auto">
              <a:xfrm>
                <a:off x="3739822" y="3489710"/>
                <a:ext cx="15087"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5" name="í$ḻîḋè">
                <a:extLst>
                  <a:ext uri="{FF2B5EF4-FFF2-40B4-BE49-F238E27FC236}">
                    <a16:creationId xmlns:a16="http://schemas.microsoft.com/office/drawing/2014/main" id="{270A9800-E1A8-4352-A2B4-2FF78C91B165}"/>
                  </a:ext>
                </a:extLst>
              </p:cNvPr>
              <p:cNvSpPr>
                <a:spLocks noChangeArrowheads="1"/>
              </p:cNvSpPr>
              <p:nvPr/>
            </p:nvSpPr>
            <p:spPr bwMode="auto">
              <a:xfrm>
                <a:off x="4124536"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6" name="iṣļíḋe">
                <a:extLst>
                  <a:ext uri="{FF2B5EF4-FFF2-40B4-BE49-F238E27FC236}">
                    <a16:creationId xmlns:a16="http://schemas.microsoft.com/office/drawing/2014/main" id="{6E70C5DE-BA38-46FE-B799-EABB26C8A582}"/>
                  </a:ext>
                </a:extLst>
              </p:cNvPr>
              <p:cNvSpPr>
                <a:spLocks noChangeArrowheads="1"/>
              </p:cNvSpPr>
              <p:nvPr/>
            </p:nvSpPr>
            <p:spPr bwMode="auto">
              <a:xfrm>
                <a:off x="3709649" y="3489710"/>
                <a:ext cx="15087"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7" name="iṩḷiḓé">
                <a:extLst>
                  <a:ext uri="{FF2B5EF4-FFF2-40B4-BE49-F238E27FC236}">
                    <a16:creationId xmlns:a16="http://schemas.microsoft.com/office/drawing/2014/main" id="{B8063D85-207F-4FFD-BD7F-ADACCA17F4CB}"/>
                  </a:ext>
                </a:extLst>
              </p:cNvPr>
              <p:cNvSpPr>
                <a:spLocks noChangeArrowheads="1"/>
              </p:cNvSpPr>
              <p:nvPr/>
            </p:nvSpPr>
            <p:spPr bwMode="auto">
              <a:xfrm>
                <a:off x="4094363"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8" name="iSľiḍè">
                <a:extLst>
                  <a:ext uri="{FF2B5EF4-FFF2-40B4-BE49-F238E27FC236}">
                    <a16:creationId xmlns:a16="http://schemas.microsoft.com/office/drawing/2014/main" id="{1E216FE1-A330-499E-9D75-415D53A139DE}"/>
                  </a:ext>
                </a:extLst>
              </p:cNvPr>
              <p:cNvSpPr>
                <a:spLocks noChangeArrowheads="1"/>
              </p:cNvSpPr>
              <p:nvPr/>
            </p:nvSpPr>
            <p:spPr bwMode="auto">
              <a:xfrm>
                <a:off x="3664388" y="3459520"/>
                <a:ext cx="495351" cy="5032"/>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9" name="ïṩḷîḍe">
                <a:extLst>
                  <a:ext uri="{FF2B5EF4-FFF2-40B4-BE49-F238E27FC236}">
                    <a16:creationId xmlns:a16="http://schemas.microsoft.com/office/drawing/2014/main" id="{BD2D7250-5FD7-4BD7-95AC-AABC7C639507}"/>
                  </a:ext>
                </a:extLst>
              </p:cNvPr>
              <p:cNvSpPr>
                <a:spLocks noChangeArrowheads="1"/>
              </p:cNvSpPr>
              <p:nvPr/>
            </p:nvSpPr>
            <p:spPr bwMode="auto">
              <a:xfrm>
                <a:off x="3664388" y="3474615"/>
                <a:ext cx="115665"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0" name="íšḻiḑê">
                <a:extLst>
                  <a:ext uri="{FF2B5EF4-FFF2-40B4-BE49-F238E27FC236}">
                    <a16:creationId xmlns:a16="http://schemas.microsoft.com/office/drawing/2014/main" id="{CC23F368-B541-4297-A253-B6FB19041981}"/>
                  </a:ext>
                </a:extLst>
              </p:cNvPr>
              <p:cNvSpPr>
                <a:spLocks noChangeArrowheads="1"/>
              </p:cNvSpPr>
              <p:nvPr/>
            </p:nvSpPr>
            <p:spPr bwMode="auto">
              <a:xfrm>
                <a:off x="3790111" y="3474615"/>
                <a:ext cx="42747"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1" name="ïṩļïďè">
                <a:extLst>
                  <a:ext uri="{FF2B5EF4-FFF2-40B4-BE49-F238E27FC236}">
                    <a16:creationId xmlns:a16="http://schemas.microsoft.com/office/drawing/2014/main" id="{A9D0B511-0316-44B8-A88B-C86BEE37D65A}"/>
                  </a:ext>
                </a:extLst>
              </p:cNvPr>
              <p:cNvSpPr>
                <a:spLocks noChangeArrowheads="1"/>
              </p:cNvSpPr>
              <p:nvPr/>
            </p:nvSpPr>
            <p:spPr bwMode="auto">
              <a:xfrm>
                <a:off x="3850459" y="3474615"/>
                <a:ext cx="57834"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2" name="îṥlïḋê">
                <a:extLst>
                  <a:ext uri="{FF2B5EF4-FFF2-40B4-BE49-F238E27FC236}">
                    <a16:creationId xmlns:a16="http://schemas.microsoft.com/office/drawing/2014/main" id="{A98935A8-3764-4D9F-9780-9DA681EC74CE}"/>
                  </a:ext>
                </a:extLst>
              </p:cNvPr>
              <p:cNvSpPr>
                <a:spLocks noChangeArrowheads="1"/>
              </p:cNvSpPr>
              <p:nvPr/>
            </p:nvSpPr>
            <p:spPr bwMode="auto">
              <a:xfrm>
                <a:off x="3918350" y="3474615"/>
                <a:ext cx="55318"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3" name="îṧľïdè">
                <a:extLst>
                  <a:ext uri="{FF2B5EF4-FFF2-40B4-BE49-F238E27FC236}">
                    <a16:creationId xmlns:a16="http://schemas.microsoft.com/office/drawing/2014/main" id="{7E6D4179-2B52-464F-BE58-9CD9AA023F66}"/>
                  </a:ext>
                </a:extLst>
              </p:cNvPr>
              <p:cNvSpPr>
                <a:spLocks noChangeArrowheads="1"/>
              </p:cNvSpPr>
              <p:nvPr/>
            </p:nvSpPr>
            <p:spPr bwMode="auto">
              <a:xfrm>
                <a:off x="3993784" y="3474615"/>
                <a:ext cx="42745"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4" name="iSḷîḓê">
                <a:extLst>
                  <a:ext uri="{FF2B5EF4-FFF2-40B4-BE49-F238E27FC236}">
                    <a16:creationId xmlns:a16="http://schemas.microsoft.com/office/drawing/2014/main" id="{1A00B072-90BA-4ADB-84B3-DAFB00E3978C}"/>
                  </a:ext>
                </a:extLst>
              </p:cNvPr>
              <p:cNvSpPr>
                <a:spLocks noChangeArrowheads="1"/>
              </p:cNvSpPr>
              <p:nvPr/>
            </p:nvSpPr>
            <p:spPr bwMode="auto">
              <a:xfrm>
                <a:off x="4046587" y="3474615"/>
                <a:ext cx="113152"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5" name="îślíďè">
                <a:extLst>
                  <a:ext uri="{FF2B5EF4-FFF2-40B4-BE49-F238E27FC236}">
                    <a16:creationId xmlns:a16="http://schemas.microsoft.com/office/drawing/2014/main" id="{3BC7A2D6-BD64-4E34-8F07-5D0321BD840C}"/>
                  </a:ext>
                </a:extLst>
              </p:cNvPr>
              <p:cNvSpPr>
                <a:spLocks noChangeArrowheads="1"/>
              </p:cNvSpPr>
              <p:nvPr/>
            </p:nvSpPr>
            <p:spPr bwMode="auto">
              <a:xfrm>
                <a:off x="3978697" y="3474615"/>
                <a:ext cx="7543"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6" name="iSḻïḍè">
                <a:extLst>
                  <a:ext uri="{FF2B5EF4-FFF2-40B4-BE49-F238E27FC236}">
                    <a16:creationId xmlns:a16="http://schemas.microsoft.com/office/drawing/2014/main" id="{A0D907E9-ADA5-472F-BE37-1FC2334000FA}"/>
                  </a:ext>
                </a:extLst>
              </p:cNvPr>
              <p:cNvSpPr>
                <a:spLocks noChangeArrowheads="1"/>
              </p:cNvSpPr>
              <p:nvPr/>
            </p:nvSpPr>
            <p:spPr bwMode="auto">
              <a:xfrm>
                <a:off x="3837887" y="3474615"/>
                <a:ext cx="7543"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7" name="ïṡliḑê">
                <a:extLst>
                  <a:ext uri="{FF2B5EF4-FFF2-40B4-BE49-F238E27FC236}">
                    <a16:creationId xmlns:a16="http://schemas.microsoft.com/office/drawing/2014/main" id="{20DB5AFE-37E1-47E6-AE26-FA74CCF3A238}"/>
                  </a:ext>
                </a:extLst>
              </p:cNvPr>
              <p:cNvSpPr>
                <a:spLocks/>
              </p:cNvSpPr>
              <p:nvPr/>
            </p:nvSpPr>
            <p:spPr bwMode="auto">
              <a:xfrm>
                <a:off x="3851276" y="3384550"/>
                <a:ext cx="26988"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8" name="islïďé">
                <a:extLst>
                  <a:ext uri="{FF2B5EF4-FFF2-40B4-BE49-F238E27FC236}">
                    <a16:creationId xmlns:a16="http://schemas.microsoft.com/office/drawing/2014/main" id="{B4F5AD1B-B057-4744-AD4D-FAA1B8531C03}"/>
                  </a:ext>
                </a:extLst>
              </p:cNvPr>
              <p:cNvSpPr>
                <a:spLocks/>
              </p:cNvSpPr>
              <p:nvPr/>
            </p:nvSpPr>
            <p:spPr bwMode="auto">
              <a:xfrm>
                <a:off x="3817938" y="3384550"/>
                <a:ext cx="26988" cy="15875"/>
              </a:xfrm>
              <a:custGeom>
                <a:avLst/>
                <a:gdLst>
                  <a:gd name="T0" fmla="*/ 2147483646 w 8"/>
                  <a:gd name="T1" fmla="*/ 0 h 5"/>
                  <a:gd name="T2" fmla="*/ 2147483646 w 8"/>
                  <a:gd name="T3" fmla="*/ 2147483646 h 5"/>
                  <a:gd name="T4" fmla="*/ 2147483646 w 8"/>
                  <a:gd name="T5" fmla="*/ 2147483646 h 5"/>
                  <a:gd name="T6" fmla="*/ 2147483646 w 8"/>
                  <a:gd name="T7" fmla="*/ 0 h 5"/>
                  <a:gd name="T8" fmla="*/ 2147483646 w 8"/>
                  <a:gd name="T9" fmla="*/ 0 h 5"/>
                  <a:gd name="T10" fmla="*/ 2147483646 w 8"/>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9" name="îṥḷîdé">
                <a:extLst>
                  <a:ext uri="{FF2B5EF4-FFF2-40B4-BE49-F238E27FC236}">
                    <a16:creationId xmlns:a16="http://schemas.microsoft.com/office/drawing/2014/main" id="{B6A05103-021B-41D8-94B1-D9337B9BA1CB}"/>
                  </a:ext>
                </a:extLst>
              </p:cNvPr>
              <p:cNvSpPr>
                <a:spLocks/>
              </p:cNvSpPr>
              <p:nvPr/>
            </p:nvSpPr>
            <p:spPr bwMode="auto">
              <a:xfrm>
                <a:off x="3983038" y="3384550"/>
                <a:ext cx="26988" cy="15875"/>
              </a:xfrm>
              <a:custGeom>
                <a:avLst/>
                <a:gdLst>
                  <a:gd name="T0" fmla="*/ 2147483646 w 8"/>
                  <a:gd name="T1" fmla="*/ 0 h 5"/>
                  <a:gd name="T2" fmla="*/ 0 w 8"/>
                  <a:gd name="T3" fmla="*/ 2147483646 h 5"/>
                  <a:gd name="T4" fmla="*/ 2147483646 w 8"/>
                  <a:gd name="T5" fmla="*/ 2147483646 h 5"/>
                  <a:gd name="T6" fmla="*/ 2147483646 w 8"/>
                  <a:gd name="T7" fmla="*/ 0 h 5"/>
                  <a:gd name="T8" fmla="*/ 2147483646 w 8"/>
                  <a:gd name="T9" fmla="*/ 0 h 5"/>
                  <a:gd name="T10" fmla="*/ 2147483646 w 8"/>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0" name="isḷîḋé">
                <a:extLst>
                  <a:ext uri="{FF2B5EF4-FFF2-40B4-BE49-F238E27FC236}">
                    <a16:creationId xmlns:a16="http://schemas.microsoft.com/office/drawing/2014/main" id="{A42C8DAB-2B1E-4087-A7B5-2ED989284660}"/>
                  </a:ext>
                </a:extLst>
              </p:cNvPr>
              <p:cNvSpPr>
                <a:spLocks/>
              </p:cNvSpPr>
              <p:nvPr/>
            </p:nvSpPr>
            <p:spPr bwMode="auto">
              <a:xfrm>
                <a:off x="3884613" y="3384550"/>
                <a:ext cx="26988"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1" name="iśḷïḑè">
                <a:extLst>
                  <a:ext uri="{FF2B5EF4-FFF2-40B4-BE49-F238E27FC236}">
                    <a16:creationId xmlns:a16="http://schemas.microsoft.com/office/drawing/2014/main" id="{755E094C-86ED-4D1C-83A7-7BC1878299DF}"/>
                  </a:ext>
                </a:extLst>
              </p:cNvPr>
              <p:cNvSpPr>
                <a:spLocks/>
              </p:cNvSpPr>
              <p:nvPr/>
            </p:nvSpPr>
            <p:spPr bwMode="auto">
              <a:xfrm>
                <a:off x="3917951" y="3384550"/>
                <a:ext cx="25400"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2" name="iṧľiďé">
                <a:extLst>
                  <a:ext uri="{FF2B5EF4-FFF2-40B4-BE49-F238E27FC236}">
                    <a16:creationId xmlns:a16="http://schemas.microsoft.com/office/drawing/2014/main" id="{EF5E4F58-EC8F-4432-9F50-E02529AB3C88}"/>
                  </a:ext>
                </a:extLst>
              </p:cNvPr>
              <p:cNvSpPr>
                <a:spLocks/>
              </p:cNvSpPr>
              <p:nvPr/>
            </p:nvSpPr>
            <p:spPr bwMode="auto">
              <a:xfrm>
                <a:off x="3951288" y="3384550"/>
                <a:ext cx="25400"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3" name="išľïḍé">
                <a:extLst>
                  <a:ext uri="{FF2B5EF4-FFF2-40B4-BE49-F238E27FC236}">
                    <a16:creationId xmlns:a16="http://schemas.microsoft.com/office/drawing/2014/main" id="{9DDF7EC2-416D-4FBB-BE72-2EEFA9AB952E}"/>
                  </a:ext>
                </a:extLst>
              </p:cNvPr>
              <p:cNvSpPr>
                <a:spLocks noChangeArrowheads="1"/>
              </p:cNvSpPr>
              <p:nvPr/>
            </p:nvSpPr>
            <p:spPr bwMode="auto">
              <a:xfrm>
                <a:off x="3772511" y="3484678"/>
                <a:ext cx="7543"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4" name="îŝlîḑè">
                <a:extLst>
                  <a:ext uri="{FF2B5EF4-FFF2-40B4-BE49-F238E27FC236}">
                    <a16:creationId xmlns:a16="http://schemas.microsoft.com/office/drawing/2014/main" id="{E98D31C0-C404-42D8-815C-01B7E4820CE2}"/>
                  </a:ext>
                </a:extLst>
              </p:cNvPr>
              <p:cNvSpPr>
                <a:spLocks/>
              </p:cNvSpPr>
              <p:nvPr/>
            </p:nvSpPr>
            <p:spPr bwMode="auto">
              <a:xfrm>
                <a:off x="3786188" y="3484563"/>
                <a:ext cx="46038" cy="60325"/>
              </a:xfrm>
              <a:custGeom>
                <a:avLst/>
                <a:gdLst>
                  <a:gd name="T0" fmla="*/ 2147483646 w 29"/>
                  <a:gd name="T1" fmla="*/ 0 h 38"/>
                  <a:gd name="T2" fmla="*/ 2147483646 w 29"/>
                  <a:gd name="T3" fmla="*/ 0 h 38"/>
                  <a:gd name="T4" fmla="*/ 2147483646 w 29"/>
                  <a:gd name="T5" fmla="*/ 2147483646 h 38"/>
                  <a:gd name="T6" fmla="*/ 2147483646 w 29"/>
                  <a:gd name="T7" fmla="*/ 2147483646 h 38"/>
                  <a:gd name="T8" fmla="*/ 0 w 29"/>
                  <a:gd name="T9" fmla="*/ 2147483646 h 38"/>
                  <a:gd name="T10" fmla="*/ 0 w 29"/>
                  <a:gd name="T11" fmla="*/ 2147483646 h 38"/>
                  <a:gd name="T12" fmla="*/ 2147483646 w 29"/>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5" name="îṩḻíḓe">
                <a:extLst>
                  <a:ext uri="{FF2B5EF4-FFF2-40B4-BE49-F238E27FC236}">
                    <a16:creationId xmlns:a16="http://schemas.microsoft.com/office/drawing/2014/main" id="{2EE1A9AB-0F32-418F-9040-A8B7FBEB5E39}"/>
                  </a:ext>
                </a:extLst>
              </p:cNvPr>
              <p:cNvSpPr>
                <a:spLocks/>
              </p:cNvSpPr>
              <p:nvPr/>
            </p:nvSpPr>
            <p:spPr bwMode="auto">
              <a:xfrm>
                <a:off x="3994151" y="3484563"/>
                <a:ext cx="46038" cy="60325"/>
              </a:xfrm>
              <a:custGeom>
                <a:avLst/>
                <a:gdLst>
                  <a:gd name="T0" fmla="*/ 2147483646 w 29"/>
                  <a:gd name="T1" fmla="*/ 0 h 38"/>
                  <a:gd name="T2" fmla="*/ 2147483646 w 29"/>
                  <a:gd name="T3" fmla="*/ 0 h 38"/>
                  <a:gd name="T4" fmla="*/ 2147483646 w 29"/>
                  <a:gd name="T5" fmla="*/ 2147483646 h 38"/>
                  <a:gd name="T6" fmla="*/ 2147483646 w 29"/>
                  <a:gd name="T7" fmla="*/ 2147483646 h 38"/>
                  <a:gd name="T8" fmla="*/ 0 w 29"/>
                  <a:gd name="T9" fmla="*/ 2147483646 h 38"/>
                  <a:gd name="T10" fmla="*/ 0 w 29"/>
                  <a:gd name="T11" fmla="*/ 2147483646 h 38"/>
                  <a:gd name="T12" fmla="*/ 2147483646 w 29"/>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6" name="î$1îdè">
                <a:extLst>
                  <a:ext uri="{FF2B5EF4-FFF2-40B4-BE49-F238E27FC236}">
                    <a16:creationId xmlns:a16="http://schemas.microsoft.com/office/drawing/2014/main" id="{BCC9A4D8-9164-4DD3-BC27-F09BE4C08ACB}"/>
                  </a:ext>
                </a:extLst>
              </p:cNvPr>
              <p:cNvSpPr>
                <a:spLocks/>
              </p:cNvSpPr>
              <p:nvPr/>
            </p:nvSpPr>
            <p:spPr bwMode="auto">
              <a:xfrm>
                <a:off x="3851276" y="3484563"/>
                <a:ext cx="122238" cy="60325"/>
              </a:xfrm>
              <a:custGeom>
                <a:avLst/>
                <a:gdLst>
                  <a:gd name="T0" fmla="*/ 2147483646 w 77"/>
                  <a:gd name="T1" fmla="*/ 0 h 38"/>
                  <a:gd name="T2" fmla="*/ 2147483646 w 77"/>
                  <a:gd name="T3" fmla="*/ 0 h 38"/>
                  <a:gd name="T4" fmla="*/ 2147483646 w 77"/>
                  <a:gd name="T5" fmla="*/ 2147483646 h 38"/>
                  <a:gd name="T6" fmla="*/ 2147483646 w 77"/>
                  <a:gd name="T7" fmla="*/ 2147483646 h 38"/>
                  <a:gd name="T8" fmla="*/ 0 w 77"/>
                  <a:gd name="T9" fmla="*/ 2147483646 h 38"/>
                  <a:gd name="T10" fmla="*/ 0 w 77"/>
                  <a:gd name="T11" fmla="*/ 2147483646 h 38"/>
                  <a:gd name="T12" fmla="*/ 2147483646 w 77"/>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7" name="iśľïḓe">
                <a:extLst>
                  <a:ext uri="{FF2B5EF4-FFF2-40B4-BE49-F238E27FC236}">
                    <a16:creationId xmlns:a16="http://schemas.microsoft.com/office/drawing/2014/main" id="{BCE1F4C6-7DD5-4561-88EB-B05B5BDDA7FD}"/>
                  </a:ext>
                </a:extLst>
              </p:cNvPr>
              <p:cNvSpPr>
                <a:spLocks noChangeArrowheads="1"/>
              </p:cNvSpPr>
              <p:nvPr/>
            </p:nvSpPr>
            <p:spPr bwMode="auto">
              <a:xfrm>
                <a:off x="4046587" y="3484678"/>
                <a:ext cx="5029"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8" name="iṣļïḑè">
                <a:extLst>
                  <a:ext uri="{FF2B5EF4-FFF2-40B4-BE49-F238E27FC236}">
                    <a16:creationId xmlns:a16="http://schemas.microsoft.com/office/drawing/2014/main" id="{CDAE7FC7-B3A9-4783-8519-76460B618593}"/>
                  </a:ext>
                </a:extLst>
              </p:cNvPr>
              <p:cNvSpPr>
                <a:spLocks noChangeArrowheads="1"/>
              </p:cNvSpPr>
              <p:nvPr/>
            </p:nvSpPr>
            <p:spPr bwMode="auto">
              <a:xfrm>
                <a:off x="3837887" y="3484678"/>
                <a:ext cx="7543"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9" name="iṡḷidé">
                <a:extLst>
                  <a:ext uri="{FF2B5EF4-FFF2-40B4-BE49-F238E27FC236}">
                    <a16:creationId xmlns:a16="http://schemas.microsoft.com/office/drawing/2014/main" id="{6894F254-C829-4C6F-A18D-E0F9F754AE6C}"/>
                  </a:ext>
                </a:extLst>
              </p:cNvPr>
              <p:cNvSpPr>
                <a:spLocks noChangeArrowheads="1"/>
              </p:cNvSpPr>
              <p:nvPr/>
            </p:nvSpPr>
            <p:spPr bwMode="auto">
              <a:xfrm>
                <a:off x="3978697" y="3484678"/>
                <a:ext cx="5029"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0" name="íṡḷíḋe">
                <a:extLst>
                  <a:ext uri="{FF2B5EF4-FFF2-40B4-BE49-F238E27FC236}">
                    <a16:creationId xmlns:a16="http://schemas.microsoft.com/office/drawing/2014/main" id="{936D0596-C9EB-4819-AC1B-D66DDCFAA59D}"/>
                  </a:ext>
                </a:extLst>
              </p:cNvPr>
              <p:cNvSpPr>
                <a:spLocks noChangeArrowheads="1"/>
              </p:cNvSpPr>
              <p:nvPr/>
            </p:nvSpPr>
            <p:spPr bwMode="auto">
              <a:xfrm>
                <a:off x="3810227" y="3550090"/>
                <a:ext cx="206186"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1" name="íŝ1iḑê">
                <a:extLst>
                  <a:ext uri="{FF2B5EF4-FFF2-40B4-BE49-F238E27FC236}">
                    <a16:creationId xmlns:a16="http://schemas.microsoft.com/office/drawing/2014/main" id="{0FC2F577-3398-4CE2-9705-9C4579F695E6}"/>
                  </a:ext>
                </a:extLst>
              </p:cNvPr>
              <p:cNvSpPr>
                <a:spLocks noChangeArrowheads="1"/>
              </p:cNvSpPr>
              <p:nvPr/>
            </p:nvSpPr>
            <p:spPr bwMode="auto">
              <a:xfrm>
                <a:off x="3805198" y="3557637"/>
                <a:ext cx="213730" cy="2517"/>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2" name="îṩḷiḑe">
                <a:extLst>
                  <a:ext uri="{FF2B5EF4-FFF2-40B4-BE49-F238E27FC236}">
                    <a16:creationId xmlns:a16="http://schemas.microsoft.com/office/drawing/2014/main" id="{DE594F2C-1328-4F75-9A10-ECD7D6690BD2}"/>
                  </a:ext>
                </a:extLst>
              </p:cNvPr>
              <p:cNvSpPr>
                <a:spLocks noChangeArrowheads="1"/>
              </p:cNvSpPr>
              <p:nvPr/>
            </p:nvSpPr>
            <p:spPr bwMode="auto">
              <a:xfrm>
                <a:off x="3802685" y="3567700"/>
                <a:ext cx="218758" cy="0"/>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3" name="iṧḻiḑê">
                <a:extLst>
                  <a:ext uri="{FF2B5EF4-FFF2-40B4-BE49-F238E27FC236}">
                    <a16:creationId xmlns:a16="http://schemas.microsoft.com/office/drawing/2014/main" id="{937412AB-6FF9-4213-A4D9-82A5D7740BFD}"/>
                  </a:ext>
                </a:extLst>
              </p:cNvPr>
              <p:cNvSpPr>
                <a:spLocks noChangeArrowheads="1"/>
              </p:cNvSpPr>
              <p:nvPr/>
            </p:nvSpPr>
            <p:spPr bwMode="auto">
              <a:xfrm>
                <a:off x="3802685" y="3570217"/>
                <a:ext cx="223787" cy="2515"/>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4" name="ïṣḻîḋè">
                <a:extLst>
                  <a:ext uri="{FF2B5EF4-FFF2-40B4-BE49-F238E27FC236}">
                    <a16:creationId xmlns:a16="http://schemas.microsoft.com/office/drawing/2014/main" id="{C57C8250-6B92-494C-B6AA-5742A6732C45}"/>
                  </a:ext>
                </a:extLst>
              </p:cNvPr>
              <p:cNvSpPr>
                <a:spLocks noChangeArrowheads="1"/>
              </p:cNvSpPr>
              <p:nvPr/>
            </p:nvSpPr>
            <p:spPr bwMode="auto">
              <a:xfrm>
                <a:off x="3795140" y="3580280"/>
                <a:ext cx="233846"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5" name="îṡ1îḍé">
                <a:extLst>
                  <a:ext uri="{FF2B5EF4-FFF2-40B4-BE49-F238E27FC236}">
                    <a16:creationId xmlns:a16="http://schemas.microsoft.com/office/drawing/2014/main" id="{0BDDE4BE-5710-4322-B32D-6B9EC7CCAB87}"/>
                  </a:ext>
                </a:extLst>
              </p:cNvPr>
              <p:cNvSpPr>
                <a:spLocks/>
              </p:cNvSpPr>
              <p:nvPr/>
            </p:nvSpPr>
            <p:spPr bwMode="auto">
              <a:xfrm>
                <a:off x="3633788" y="3587750"/>
                <a:ext cx="560388" cy="6350"/>
              </a:xfrm>
              <a:custGeom>
                <a:avLst/>
                <a:gdLst>
                  <a:gd name="T0" fmla="*/ 0 w 353"/>
                  <a:gd name="T1" fmla="*/ 0 h 4"/>
                  <a:gd name="T2" fmla="*/ 2147483646 w 353"/>
                  <a:gd name="T3" fmla="*/ 0 h 4"/>
                  <a:gd name="T4" fmla="*/ 2147483646 w 353"/>
                  <a:gd name="T5" fmla="*/ 2147483646 h 4"/>
                  <a:gd name="T6" fmla="*/ 2147483646 w 353"/>
                  <a:gd name="T7" fmla="*/ 2147483646 h 4"/>
                  <a:gd name="T8" fmla="*/ 0 w 353"/>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6" name="îš1íḑe">
                <a:extLst>
                  <a:ext uri="{FF2B5EF4-FFF2-40B4-BE49-F238E27FC236}">
                    <a16:creationId xmlns:a16="http://schemas.microsoft.com/office/drawing/2014/main" id="{9740E713-0B2A-4125-9347-B12368ED886B}"/>
                  </a:ext>
                </a:extLst>
              </p:cNvPr>
              <p:cNvSpPr>
                <a:spLocks/>
              </p:cNvSpPr>
              <p:nvPr/>
            </p:nvSpPr>
            <p:spPr bwMode="auto">
              <a:xfrm>
                <a:off x="3640138" y="3600450"/>
                <a:ext cx="547688" cy="6350"/>
              </a:xfrm>
              <a:custGeom>
                <a:avLst/>
                <a:gdLst>
                  <a:gd name="T0" fmla="*/ 0 w 345"/>
                  <a:gd name="T1" fmla="*/ 0 h 4"/>
                  <a:gd name="T2" fmla="*/ 2147483646 w 345"/>
                  <a:gd name="T3" fmla="*/ 0 h 4"/>
                  <a:gd name="T4" fmla="*/ 2147483646 w 345"/>
                  <a:gd name="T5" fmla="*/ 2147483646 h 4"/>
                  <a:gd name="T6" fmla="*/ 2147483646 w 345"/>
                  <a:gd name="T7" fmla="*/ 2147483646 h 4"/>
                  <a:gd name="T8" fmla="*/ 0 w 345"/>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7" name="iš1ïḍe">
                <a:extLst>
                  <a:ext uri="{FF2B5EF4-FFF2-40B4-BE49-F238E27FC236}">
                    <a16:creationId xmlns:a16="http://schemas.microsoft.com/office/drawing/2014/main" id="{F49C1A1A-EB20-49C6-A60D-F674CE1B8EF5}"/>
                  </a:ext>
                </a:extLst>
              </p:cNvPr>
              <p:cNvSpPr>
                <a:spLocks noChangeArrowheads="1"/>
              </p:cNvSpPr>
              <p:nvPr/>
            </p:nvSpPr>
            <p:spPr bwMode="auto">
              <a:xfrm>
                <a:off x="3737308" y="3406687"/>
                <a:ext cx="352025"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8" name="îSḻîde">
                <a:extLst>
                  <a:ext uri="{FF2B5EF4-FFF2-40B4-BE49-F238E27FC236}">
                    <a16:creationId xmlns:a16="http://schemas.microsoft.com/office/drawing/2014/main" id="{8F5B0EB2-AAE9-45F1-B585-BA71674403E2}"/>
                  </a:ext>
                </a:extLst>
              </p:cNvPr>
              <p:cNvSpPr>
                <a:spLocks noChangeArrowheads="1"/>
              </p:cNvSpPr>
              <p:nvPr/>
            </p:nvSpPr>
            <p:spPr bwMode="auto">
              <a:xfrm>
                <a:off x="3747366" y="3416750"/>
                <a:ext cx="32687"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9" name="î$ḻîḑé">
                <a:extLst>
                  <a:ext uri="{FF2B5EF4-FFF2-40B4-BE49-F238E27FC236}">
                    <a16:creationId xmlns:a16="http://schemas.microsoft.com/office/drawing/2014/main" id="{47B463CE-7651-4FAF-ACEF-6A0411089DA7}"/>
                  </a:ext>
                </a:extLst>
              </p:cNvPr>
              <p:cNvSpPr>
                <a:spLocks noChangeArrowheads="1"/>
              </p:cNvSpPr>
              <p:nvPr/>
            </p:nvSpPr>
            <p:spPr bwMode="auto">
              <a:xfrm>
                <a:off x="3805198" y="3416750"/>
                <a:ext cx="211215" cy="2517"/>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0" name="íŝļïḓe">
                <a:extLst>
                  <a:ext uri="{FF2B5EF4-FFF2-40B4-BE49-F238E27FC236}">
                    <a16:creationId xmlns:a16="http://schemas.microsoft.com/office/drawing/2014/main" id="{A0A1CEEA-E9CC-498D-94BD-65F4EA65B53B}"/>
                  </a:ext>
                </a:extLst>
              </p:cNvPr>
              <p:cNvSpPr>
                <a:spLocks noChangeArrowheads="1"/>
              </p:cNvSpPr>
              <p:nvPr/>
            </p:nvSpPr>
            <p:spPr bwMode="auto">
              <a:xfrm>
                <a:off x="3810227"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1" name="îS1iḍé">
                <a:extLst>
                  <a:ext uri="{FF2B5EF4-FFF2-40B4-BE49-F238E27FC236}">
                    <a16:creationId xmlns:a16="http://schemas.microsoft.com/office/drawing/2014/main" id="{11E6538D-F40F-47E7-AB9C-7B622A180BA0}"/>
                  </a:ext>
                </a:extLst>
              </p:cNvPr>
              <p:cNvSpPr>
                <a:spLocks noChangeArrowheads="1"/>
              </p:cNvSpPr>
              <p:nvPr/>
            </p:nvSpPr>
            <p:spPr bwMode="auto">
              <a:xfrm>
                <a:off x="3802685" y="3421782"/>
                <a:ext cx="251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2" name="išlïdé">
                <a:extLst>
                  <a:ext uri="{FF2B5EF4-FFF2-40B4-BE49-F238E27FC236}">
                    <a16:creationId xmlns:a16="http://schemas.microsoft.com/office/drawing/2014/main" id="{F3EA0E28-2D44-466F-8998-AF06B2E0F1AB}"/>
                  </a:ext>
                </a:extLst>
              </p:cNvPr>
              <p:cNvSpPr>
                <a:spLocks noChangeArrowheads="1"/>
              </p:cNvSpPr>
              <p:nvPr/>
            </p:nvSpPr>
            <p:spPr bwMode="auto">
              <a:xfrm>
                <a:off x="3790111"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3" name="ïSlïde">
                <a:extLst>
                  <a:ext uri="{FF2B5EF4-FFF2-40B4-BE49-F238E27FC236}">
                    <a16:creationId xmlns:a16="http://schemas.microsoft.com/office/drawing/2014/main" id="{ED864EAC-B194-4C0F-B2D7-94565DBA9D7A}"/>
                  </a:ext>
                </a:extLst>
              </p:cNvPr>
              <p:cNvSpPr>
                <a:spLocks/>
              </p:cNvSpPr>
              <p:nvPr/>
            </p:nvSpPr>
            <p:spPr bwMode="auto">
              <a:xfrm>
                <a:off x="3822701"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4" name="îşľïďe">
                <a:extLst>
                  <a:ext uri="{FF2B5EF4-FFF2-40B4-BE49-F238E27FC236}">
                    <a16:creationId xmlns:a16="http://schemas.microsoft.com/office/drawing/2014/main" id="{913C1BEC-3615-45E8-BDC9-64C66C65537B}"/>
                  </a:ext>
                </a:extLst>
              </p:cNvPr>
              <p:cNvSpPr>
                <a:spLocks/>
              </p:cNvSpPr>
              <p:nvPr/>
            </p:nvSpPr>
            <p:spPr bwMode="auto">
              <a:xfrm>
                <a:off x="3832226"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5" name="ïşľíďê">
                <a:extLst>
                  <a:ext uri="{FF2B5EF4-FFF2-40B4-BE49-F238E27FC236}">
                    <a16:creationId xmlns:a16="http://schemas.microsoft.com/office/drawing/2014/main" id="{8F8C4856-32D4-46AD-84F6-4E7925CC5854}"/>
                  </a:ext>
                </a:extLst>
              </p:cNvPr>
              <p:cNvSpPr>
                <a:spLocks/>
              </p:cNvSpPr>
              <p:nvPr/>
            </p:nvSpPr>
            <p:spPr bwMode="auto">
              <a:xfrm>
                <a:off x="38449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6" name="íś1ïdè">
                <a:extLst>
                  <a:ext uri="{FF2B5EF4-FFF2-40B4-BE49-F238E27FC236}">
                    <a16:creationId xmlns:a16="http://schemas.microsoft.com/office/drawing/2014/main" id="{F77B934D-06CE-40FE-A70E-258A67EA383B}"/>
                  </a:ext>
                </a:extLst>
              </p:cNvPr>
              <p:cNvSpPr>
                <a:spLocks/>
              </p:cNvSpPr>
              <p:nvPr/>
            </p:nvSpPr>
            <p:spPr bwMode="auto">
              <a:xfrm>
                <a:off x="3854451"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7" name="iṩḷiḍe">
                <a:extLst>
                  <a:ext uri="{FF2B5EF4-FFF2-40B4-BE49-F238E27FC236}">
                    <a16:creationId xmlns:a16="http://schemas.microsoft.com/office/drawing/2014/main" id="{7F97F359-FAAC-4CBA-BEDD-F966AC6E61C0}"/>
                  </a:ext>
                </a:extLst>
              </p:cNvPr>
              <p:cNvSpPr>
                <a:spLocks/>
              </p:cNvSpPr>
              <p:nvPr/>
            </p:nvSpPr>
            <p:spPr bwMode="auto">
              <a:xfrm>
                <a:off x="3865563"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8" name="ïŝ1iďè">
                <a:extLst>
                  <a:ext uri="{FF2B5EF4-FFF2-40B4-BE49-F238E27FC236}">
                    <a16:creationId xmlns:a16="http://schemas.microsoft.com/office/drawing/2014/main" id="{62E629E4-C1F1-40B7-8E04-57317F8F2E0E}"/>
                  </a:ext>
                </a:extLst>
              </p:cNvPr>
              <p:cNvSpPr>
                <a:spLocks/>
              </p:cNvSpPr>
              <p:nvPr/>
            </p:nvSpPr>
            <p:spPr bwMode="auto">
              <a:xfrm>
                <a:off x="3878263"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9" name="íṩļíḋê">
                <a:extLst>
                  <a:ext uri="{FF2B5EF4-FFF2-40B4-BE49-F238E27FC236}">
                    <a16:creationId xmlns:a16="http://schemas.microsoft.com/office/drawing/2014/main" id="{FC671833-6F69-48BD-9BA1-F6851C6FF622}"/>
                  </a:ext>
                </a:extLst>
              </p:cNvPr>
              <p:cNvSpPr>
                <a:spLocks/>
              </p:cNvSpPr>
              <p:nvPr/>
            </p:nvSpPr>
            <p:spPr bwMode="auto">
              <a:xfrm>
                <a:off x="3887788"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0" name="ïṧ1ïdè">
                <a:extLst>
                  <a:ext uri="{FF2B5EF4-FFF2-40B4-BE49-F238E27FC236}">
                    <a16:creationId xmlns:a16="http://schemas.microsoft.com/office/drawing/2014/main" id="{134B4ECC-0BDA-4AFE-AF38-A77AF08E9673}"/>
                  </a:ext>
                </a:extLst>
              </p:cNvPr>
              <p:cNvSpPr>
                <a:spLocks/>
              </p:cNvSpPr>
              <p:nvPr/>
            </p:nvSpPr>
            <p:spPr bwMode="auto">
              <a:xfrm>
                <a:off x="3897313"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1" name="íŝḻîḍé">
                <a:extLst>
                  <a:ext uri="{FF2B5EF4-FFF2-40B4-BE49-F238E27FC236}">
                    <a16:creationId xmlns:a16="http://schemas.microsoft.com/office/drawing/2014/main" id="{DF1ABE9F-BD20-447C-9096-202DAE67B559}"/>
                  </a:ext>
                </a:extLst>
              </p:cNvPr>
              <p:cNvSpPr>
                <a:spLocks/>
              </p:cNvSpPr>
              <p:nvPr/>
            </p:nvSpPr>
            <p:spPr bwMode="auto">
              <a:xfrm>
                <a:off x="3908426"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2" name="îşḻïḓé">
                <a:extLst>
                  <a:ext uri="{FF2B5EF4-FFF2-40B4-BE49-F238E27FC236}">
                    <a16:creationId xmlns:a16="http://schemas.microsoft.com/office/drawing/2014/main" id="{1C0B25A6-5780-4A35-A562-958E7EC92BF1}"/>
                  </a:ext>
                </a:extLst>
              </p:cNvPr>
              <p:cNvSpPr>
                <a:spLocks/>
              </p:cNvSpPr>
              <p:nvPr/>
            </p:nvSpPr>
            <p:spPr bwMode="auto">
              <a:xfrm>
                <a:off x="39211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3" name="íśļíďè">
                <a:extLst>
                  <a:ext uri="{FF2B5EF4-FFF2-40B4-BE49-F238E27FC236}">
                    <a16:creationId xmlns:a16="http://schemas.microsoft.com/office/drawing/2014/main" id="{5DBB444F-DF38-49EB-A224-6270901E2360}"/>
                  </a:ext>
                </a:extLst>
              </p:cNvPr>
              <p:cNvSpPr>
                <a:spLocks/>
              </p:cNvSpPr>
              <p:nvPr/>
            </p:nvSpPr>
            <p:spPr bwMode="auto">
              <a:xfrm>
                <a:off x="3930651"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4" name="iŝ1ïdé">
                <a:extLst>
                  <a:ext uri="{FF2B5EF4-FFF2-40B4-BE49-F238E27FC236}">
                    <a16:creationId xmlns:a16="http://schemas.microsoft.com/office/drawing/2014/main" id="{F8F0525C-1671-4122-A867-0A31A58DB2EE}"/>
                  </a:ext>
                </a:extLst>
              </p:cNvPr>
              <p:cNvSpPr>
                <a:spLocks/>
              </p:cNvSpPr>
              <p:nvPr/>
            </p:nvSpPr>
            <p:spPr bwMode="auto">
              <a:xfrm>
                <a:off x="3940176"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5" name="is1ídè">
                <a:extLst>
                  <a:ext uri="{FF2B5EF4-FFF2-40B4-BE49-F238E27FC236}">
                    <a16:creationId xmlns:a16="http://schemas.microsoft.com/office/drawing/2014/main" id="{430ECE9C-505B-4896-8DA3-AE6DC2EF791C}"/>
                  </a:ext>
                </a:extLst>
              </p:cNvPr>
              <p:cNvSpPr>
                <a:spLocks/>
              </p:cNvSpPr>
              <p:nvPr/>
            </p:nvSpPr>
            <p:spPr bwMode="auto">
              <a:xfrm>
                <a:off x="3951288"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6" name="islíďê">
                <a:extLst>
                  <a:ext uri="{FF2B5EF4-FFF2-40B4-BE49-F238E27FC236}">
                    <a16:creationId xmlns:a16="http://schemas.microsoft.com/office/drawing/2014/main" id="{176FC6B0-8A21-46C3-B680-EB4636ACE8DE}"/>
                  </a:ext>
                </a:extLst>
              </p:cNvPr>
              <p:cNvSpPr>
                <a:spLocks/>
              </p:cNvSpPr>
              <p:nvPr/>
            </p:nvSpPr>
            <p:spPr bwMode="auto">
              <a:xfrm>
                <a:off x="3963988"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7" name="iṩlíḑê">
                <a:extLst>
                  <a:ext uri="{FF2B5EF4-FFF2-40B4-BE49-F238E27FC236}">
                    <a16:creationId xmlns:a16="http://schemas.microsoft.com/office/drawing/2014/main" id="{AD915CD6-DD96-4201-9A4F-3B12B20F79AF}"/>
                  </a:ext>
                </a:extLst>
              </p:cNvPr>
              <p:cNvSpPr>
                <a:spLocks/>
              </p:cNvSpPr>
              <p:nvPr/>
            </p:nvSpPr>
            <p:spPr bwMode="auto">
              <a:xfrm>
                <a:off x="3973513"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8" name="îṥḷïďê">
                <a:extLst>
                  <a:ext uri="{FF2B5EF4-FFF2-40B4-BE49-F238E27FC236}">
                    <a16:creationId xmlns:a16="http://schemas.microsoft.com/office/drawing/2014/main" id="{B3A420A4-9AA8-43C3-B650-5BA2A671380C}"/>
                  </a:ext>
                </a:extLst>
              </p:cNvPr>
              <p:cNvSpPr>
                <a:spLocks/>
              </p:cNvSpPr>
              <p:nvPr/>
            </p:nvSpPr>
            <p:spPr bwMode="auto">
              <a:xfrm>
                <a:off x="3983038"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9" name="íṥḻïďè">
                <a:extLst>
                  <a:ext uri="{FF2B5EF4-FFF2-40B4-BE49-F238E27FC236}">
                    <a16:creationId xmlns:a16="http://schemas.microsoft.com/office/drawing/2014/main" id="{277B67EE-D6BD-454E-AB8F-67A2FB8F061F}"/>
                  </a:ext>
                </a:extLst>
              </p:cNvPr>
              <p:cNvSpPr>
                <a:spLocks/>
              </p:cNvSpPr>
              <p:nvPr/>
            </p:nvSpPr>
            <p:spPr bwMode="auto">
              <a:xfrm>
                <a:off x="39973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0" name="íṡḷíḍè">
                <a:extLst>
                  <a:ext uri="{FF2B5EF4-FFF2-40B4-BE49-F238E27FC236}">
                    <a16:creationId xmlns:a16="http://schemas.microsoft.com/office/drawing/2014/main" id="{54F00728-DFE6-46A7-A1F0-84F5AC29238F}"/>
                  </a:ext>
                </a:extLst>
              </p:cNvPr>
              <p:cNvSpPr>
                <a:spLocks noChangeArrowheads="1"/>
              </p:cNvSpPr>
              <p:nvPr/>
            </p:nvSpPr>
            <p:spPr bwMode="auto">
              <a:xfrm>
                <a:off x="4006356" y="3421782"/>
                <a:ext cx="2515"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1" name="î$ḷîḑé">
                <a:extLst>
                  <a:ext uri="{FF2B5EF4-FFF2-40B4-BE49-F238E27FC236}">
                    <a16:creationId xmlns:a16="http://schemas.microsoft.com/office/drawing/2014/main" id="{A141DDB3-6224-4BA1-A4F5-300BF6D92FF2}"/>
                  </a:ext>
                </a:extLst>
              </p:cNvPr>
              <p:cNvSpPr>
                <a:spLocks noChangeArrowheads="1"/>
              </p:cNvSpPr>
              <p:nvPr/>
            </p:nvSpPr>
            <p:spPr bwMode="auto">
              <a:xfrm>
                <a:off x="4016413"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2" name="í$ľîdè">
                <a:extLst>
                  <a:ext uri="{FF2B5EF4-FFF2-40B4-BE49-F238E27FC236}">
                    <a16:creationId xmlns:a16="http://schemas.microsoft.com/office/drawing/2014/main" id="{9E077F91-EA92-4140-A62D-BB026D6F0103}"/>
                  </a:ext>
                </a:extLst>
              </p:cNvPr>
              <p:cNvSpPr>
                <a:spLocks noChangeArrowheads="1"/>
              </p:cNvSpPr>
              <p:nvPr/>
            </p:nvSpPr>
            <p:spPr bwMode="auto">
              <a:xfrm>
                <a:off x="4026471" y="3421782"/>
                <a:ext cx="754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3" name="iṥ1iḍè">
                <a:extLst>
                  <a:ext uri="{FF2B5EF4-FFF2-40B4-BE49-F238E27FC236}">
                    <a16:creationId xmlns:a16="http://schemas.microsoft.com/office/drawing/2014/main" id="{5B66AD85-FE88-4519-AE98-31D25DF7513C}"/>
                  </a:ext>
                </a:extLst>
              </p:cNvPr>
              <p:cNvSpPr>
                <a:spLocks noChangeArrowheads="1"/>
              </p:cNvSpPr>
              <p:nvPr/>
            </p:nvSpPr>
            <p:spPr bwMode="auto">
              <a:xfrm>
                <a:off x="4039044" y="3416750"/>
                <a:ext cx="40231"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4" name="ïslidé">
                <a:extLst>
                  <a:ext uri="{FF2B5EF4-FFF2-40B4-BE49-F238E27FC236}">
                    <a16:creationId xmlns:a16="http://schemas.microsoft.com/office/drawing/2014/main" id="{7190006A-3177-4515-8680-81B8170220BE}"/>
                  </a:ext>
                </a:extLst>
              </p:cNvPr>
              <p:cNvSpPr>
                <a:spLocks noChangeArrowheads="1"/>
              </p:cNvSpPr>
              <p:nvPr/>
            </p:nvSpPr>
            <p:spPr bwMode="auto">
              <a:xfrm>
                <a:off x="3679475" y="3489710"/>
                <a:ext cx="17602"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5" name="íṡlïďè">
                <a:extLst>
                  <a:ext uri="{FF2B5EF4-FFF2-40B4-BE49-F238E27FC236}">
                    <a16:creationId xmlns:a16="http://schemas.microsoft.com/office/drawing/2014/main" id="{C88ACDE1-793E-4E16-AB6A-1BC9C2FFFEAD}"/>
                  </a:ext>
                </a:extLst>
              </p:cNvPr>
              <p:cNvSpPr>
                <a:spLocks/>
              </p:cNvSpPr>
              <p:nvPr/>
            </p:nvSpPr>
            <p:spPr bwMode="auto">
              <a:xfrm>
                <a:off x="3884613" y="3490913"/>
                <a:ext cx="55563" cy="53975"/>
              </a:xfrm>
              <a:custGeom>
                <a:avLst/>
                <a:gdLst>
                  <a:gd name="T0" fmla="*/ 0 w 35"/>
                  <a:gd name="T1" fmla="*/ 0 h 34"/>
                  <a:gd name="T2" fmla="*/ 2147483646 w 35"/>
                  <a:gd name="T3" fmla="*/ 0 h 34"/>
                  <a:gd name="T4" fmla="*/ 2147483646 w 35"/>
                  <a:gd name="T5" fmla="*/ 2147483646 h 34"/>
                  <a:gd name="T6" fmla="*/ 0 w 35"/>
                  <a:gd name="T7" fmla="*/ 2147483646 h 34"/>
                  <a:gd name="T8" fmla="*/ 0 w 35"/>
                  <a:gd name="T9" fmla="*/ 0 h 34"/>
                  <a:gd name="T10" fmla="*/ 0 w 35"/>
                  <a:gd name="T11" fmla="*/ 0 h 34"/>
                  <a:gd name="T12" fmla="*/ 2147483646 w 35"/>
                  <a:gd name="T13" fmla="*/ 2147483646 h 34"/>
                  <a:gd name="T14" fmla="*/ 2147483646 w 35"/>
                  <a:gd name="T15" fmla="*/ 2147483646 h 34"/>
                  <a:gd name="T16" fmla="*/ 2147483646 w 35"/>
                  <a:gd name="T17" fmla="*/ 2147483646 h 34"/>
                  <a:gd name="T18" fmla="*/ 2147483646 w 35"/>
                  <a:gd name="T19" fmla="*/ 2147483646 h 34"/>
                  <a:gd name="T20" fmla="*/ 2147483646 w 35"/>
                  <a:gd name="T21" fmla="*/ 2147483646 h 34"/>
                  <a:gd name="T22" fmla="*/ 2147483646 w 35"/>
                  <a:gd name="T23" fmla="*/ 2147483646 h 34"/>
                  <a:gd name="T24" fmla="*/ 2147483646 w 35"/>
                  <a:gd name="T25" fmla="*/ 2147483646 h 34"/>
                  <a:gd name="T26" fmla="*/ 2147483646 w 35"/>
                  <a:gd name="T27" fmla="*/ 2147483646 h 34"/>
                  <a:gd name="T28" fmla="*/ 2147483646 w 35"/>
                  <a:gd name="T29" fmla="*/ 2147483646 h 34"/>
                  <a:gd name="T30" fmla="*/ 2147483646 w 35"/>
                  <a:gd name="T31" fmla="*/ 2147483646 h 34"/>
                  <a:gd name="T32" fmla="*/ 2147483646 w 35"/>
                  <a:gd name="T33" fmla="*/ 2147483646 h 3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5" h="34">
                    <a:moveTo>
                      <a:pt x="0" y="0"/>
                    </a:moveTo>
                    <a:lnTo>
                      <a:pt x="35" y="0"/>
                    </a:lnTo>
                    <a:lnTo>
                      <a:pt x="35" y="34"/>
                    </a:lnTo>
                    <a:lnTo>
                      <a:pt x="0" y="34"/>
                    </a:lnTo>
                    <a:lnTo>
                      <a:pt x="0" y="0"/>
                    </a:lnTo>
                    <a:close/>
                    <a:moveTo>
                      <a:pt x="4" y="8"/>
                    </a:moveTo>
                    <a:lnTo>
                      <a:pt x="4" y="27"/>
                    </a:lnTo>
                    <a:lnTo>
                      <a:pt x="8" y="27"/>
                    </a:lnTo>
                    <a:lnTo>
                      <a:pt x="8"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6" name="iṧ1ïḓè">
                <a:extLst>
                  <a:ext uri="{FF2B5EF4-FFF2-40B4-BE49-F238E27FC236}">
                    <a16:creationId xmlns:a16="http://schemas.microsoft.com/office/drawing/2014/main" id="{133940C4-69FA-4795-8811-40F83D63B337}"/>
                  </a:ext>
                </a:extLst>
              </p:cNvPr>
              <p:cNvSpPr>
                <a:spLocks/>
              </p:cNvSpPr>
              <p:nvPr/>
            </p:nvSpPr>
            <p:spPr bwMode="auto">
              <a:xfrm>
                <a:off x="3551238" y="3067050"/>
                <a:ext cx="722313" cy="727075"/>
              </a:xfrm>
              <a:custGeom>
                <a:avLst/>
                <a:gdLst>
                  <a:gd name="T0" fmla="*/ 2147483646 w 219"/>
                  <a:gd name="T1" fmla="*/ 0 h 218"/>
                  <a:gd name="T2" fmla="*/ 2147483646 w 219"/>
                  <a:gd name="T3" fmla="*/ 2147483646 h 218"/>
                  <a:gd name="T4" fmla="*/ 2147483646 w 219"/>
                  <a:gd name="T5" fmla="*/ 2147483646 h 218"/>
                  <a:gd name="T6" fmla="*/ 0 w 219"/>
                  <a:gd name="T7" fmla="*/ 2147483646 h 218"/>
                  <a:gd name="T8" fmla="*/ 2147483646 w 219"/>
                  <a:gd name="T9" fmla="*/ 0 h 218"/>
                  <a:gd name="T10" fmla="*/ 2147483646 w 219"/>
                  <a:gd name="T11" fmla="*/ 2147483646 h 218"/>
                  <a:gd name="T12" fmla="*/ 2147483646 w 219"/>
                  <a:gd name="T13" fmla="*/ 2147483646 h 218"/>
                  <a:gd name="T14" fmla="*/ 2147483646 w 219"/>
                  <a:gd name="T15" fmla="*/ 2147483646 h 218"/>
                  <a:gd name="T16" fmla="*/ 2147483646 w 219"/>
                  <a:gd name="T17" fmla="*/ 2147483646 h 218"/>
                  <a:gd name="T18" fmla="*/ 2147483646 w 219"/>
                  <a:gd name="T19" fmla="*/ 2147483646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8" name="íşḷïḑe">
              <a:extLst>
                <a:ext uri="{FF2B5EF4-FFF2-40B4-BE49-F238E27FC236}">
                  <a16:creationId xmlns:a16="http://schemas.microsoft.com/office/drawing/2014/main" id="{AAE7D943-FDB2-4E54-8531-C2685D9C5337}"/>
                </a:ext>
              </a:extLst>
            </p:cNvPr>
            <p:cNvGrpSpPr>
              <a:grpSpLocks/>
            </p:cNvGrpSpPr>
            <p:nvPr userDrawn="1"/>
          </p:nvGrpSpPr>
          <p:grpSpPr bwMode="auto">
            <a:xfrm>
              <a:off x="4894762" y="471192"/>
              <a:ext cx="4437911" cy="1614111"/>
              <a:chOff x="4412452" y="3106738"/>
              <a:chExt cx="2312689" cy="841148"/>
            </a:xfrm>
          </p:grpSpPr>
          <p:grpSp>
            <p:nvGrpSpPr>
              <p:cNvPr id="9" name="îṥľíḑé">
                <a:extLst>
                  <a:ext uri="{FF2B5EF4-FFF2-40B4-BE49-F238E27FC236}">
                    <a16:creationId xmlns:a16="http://schemas.microsoft.com/office/drawing/2014/main" id="{BDCD76EE-C7E8-4CF7-B873-1F4F62B4BA27}"/>
                  </a:ext>
                </a:extLst>
              </p:cNvPr>
              <p:cNvGrpSpPr>
                <a:grpSpLocks/>
              </p:cNvGrpSpPr>
              <p:nvPr/>
            </p:nvGrpSpPr>
            <p:grpSpPr bwMode="auto">
              <a:xfrm>
                <a:off x="4422776" y="3106738"/>
                <a:ext cx="2293937" cy="617538"/>
                <a:chOff x="4422776" y="3106738"/>
                <a:chExt cx="2293937" cy="617538"/>
              </a:xfrm>
            </p:grpSpPr>
            <p:sp>
              <p:nvSpPr>
                <p:cNvPr id="26" name="išḻiḑé">
                  <a:extLst>
                    <a:ext uri="{FF2B5EF4-FFF2-40B4-BE49-F238E27FC236}">
                      <a16:creationId xmlns:a16="http://schemas.microsoft.com/office/drawing/2014/main" id="{A75B45AE-1F4B-467F-B7C0-E123E490ABDD}"/>
                    </a:ext>
                  </a:extLst>
                </p:cNvPr>
                <p:cNvSpPr>
                  <a:spLocks/>
                </p:cNvSpPr>
                <p:nvPr/>
              </p:nvSpPr>
              <p:spPr bwMode="auto">
                <a:xfrm>
                  <a:off x="4811713" y="3200400"/>
                  <a:ext cx="49213" cy="100013"/>
                </a:xfrm>
                <a:custGeom>
                  <a:avLst/>
                  <a:gdLst>
                    <a:gd name="T0" fmla="*/ 0 w 15"/>
                    <a:gd name="T1" fmla="*/ 2147483646 h 30"/>
                    <a:gd name="T2" fmla="*/ 2147483646 w 15"/>
                    <a:gd name="T3" fmla="*/ 2147483646 h 30"/>
                    <a:gd name="T4" fmla="*/ 0 w 15"/>
                    <a:gd name="T5" fmla="*/ 2147483646 h 30"/>
                    <a:gd name="T6" fmla="*/ 2147483646 w 15"/>
                    <a:gd name="T7" fmla="*/ 2147483646 h 30"/>
                    <a:gd name="T8" fmla="*/ 2147483646 w 15"/>
                    <a:gd name="T9" fmla="*/ 2147483646 h 30"/>
                    <a:gd name="T10" fmla="*/ 2147483646 w 15"/>
                    <a:gd name="T11" fmla="*/ 2147483646 h 30"/>
                    <a:gd name="T12" fmla="*/ 2147483646 w 15"/>
                    <a:gd name="T13" fmla="*/ 2147483646 h 30"/>
                    <a:gd name="T14" fmla="*/ 2147483646 w 15"/>
                    <a:gd name="T15" fmla="*/ 0 h 30"/>
                    <a:gd name="T16" fmla="*/ 0 w 15"/>
                    <a:gd name="T17" fmla="*/ 2147483646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7" name="íṥľíďè">
                  <a:extLst>
                    <a:ext uri="{FF2B5EF4-FFF2-40B4-BE49-F238E27FC236}">
                      <a16:creationId xmlns:a16="http://schemas.microsoft.com/office/drawing/2014/main" id="{487AE58A-D5B6-4CFB-B5F9-EA21AD6CAC86}"/>
                    </a:ext>
                  </a:extLst>
                </p:cNvPr>
                <p:cNvSpPr>
                  <a:spLocks/>
                </p:cNvSpPr>
                <p:nvPr/>
              </p:nvSpPr>
              <p:spPr bwMode="auto">
                <a:xfrm>
                  <a:off x="5221288" y="3184525"/>
                  <a:ext cx="36513" cy="122238"/>
                </a:xfrm>
                <a:custGeom>
                  <a:avLst/>
                  <a:gdLst>
                    <a:gd name="T0" fmla="*/ 0 w 11"/>
                    <a:gd name="T1" fmla="*/ 2147483646 h 37"/>
                    <a:gd name="T2" fmla="*/ 2147483646 w 11"/>
                    <a:gd name="T3" fmla="*/ 2147483646 h 37"/>
                    <a:gd name="T4" fmla="*/ 0 w 11"/>
                    <a:gd name="T5" fmla="*/ 2147483646 h 37"/>
                    <a:gd name="T6" fmla="*/ 0 w 11"/>
                    <a:gd name="T7" fmla="*/ 2147483646 h 37"/>
                    <a:gd name="T8" fmla="*/ 2147483646 w 11"/>
                    <a:gd name="T9" fmla="*/ 2147483646 h 37"/>
                    <a:gd name="T10" fmla="*/ 2147483646 w 11"/>
                    <a:gd name="T11" fmla="*/ 2147483646 h 37"/>
                    <a:gd name="T12" fmla="*/ 2147483646 w 11"/>
                    <a:gd name="T13" fmla="*/ 2147483646 h 37"/>
                    <a:gd name="T14" fmla="*/ 2147483646 w 11"/>
                    <a:gd name="T15" fmla="*/ 2147483646 h 37"/>
                    <a:gd name="T16" fmla="*/ 2147483646 w 11"/>
                    <a:gd name="T17" fmla="*/ 2147483646 h 37"/>
                    <a:gd name="T18" fmla="*/ 2147483646 w 11"/>
                    <a:gd name="T19" fmla="*/ 0 h 37"/>
                    <a:gd name="T20" fmla="*/ 0 w 11"/>
                    <a:gd name="T21" fmla="*/ 2147483646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8" name="íś1iḑe">
                  <a:extLst>
                    <a:ext uri="{FF2B5EF4-FFF2-40B4-BE49-F238E27FC236}">
                      <a16:creationId xmlns:a16="http://schemas.microsoft.com/office/drawing/2014/main" id="{AD8E3D0B-A5E6-4505-BC99-3A8091103468}"/>
                    </a:ext>
                  </a:extLst>
                </p:cNvPr>
                <p:cNvSpPr>
                  <a:spLocks/>
                </p:cNvSpPr>
                <p:nvPr/>
              </p:nvSpPr>
              <p:spPr bwMode="auto">
                <a:xfrm>
                  <a:off x="4554538" y="3251200"/>
                  <a:ext cx="119063" cy="58738"/>
                </a:xfrm>
                <a:custGeom>
                  <a:avLst/>
                  <a:gdLst>
                    <a:gd name="T0" fmla="*/ 0 w 36"/>
                    <a:gd name="T1" fmla="*/ 2147483646 h 18"/>
                    <a:gd name="T2" fmla="*/ 2147483646 w 36"/>
                    <a:gd name="T3" fmla="*/ 2147483646 h 18"/>
                    <a:gd name="T4" fmla="*/ 2147483646 w 36"/>
                    <a:gd name="T5" fmla="*/ 2147483646 h 18"/>
                    <a:gd name="T6" fmla="*/ 2147483646 w 36"/>
                    <a:gd name="T7" fmla="*/ 2147483646 h 18"/>
                    <a:gd name="T8" fmla="*/ 2147483646 w 36"/>
                    <a:gd name="T9" fmla="*/ 2147483646 h 18"/>
                    <a:gd name="T10" fmla="*/ 2147483646 w 36"/>
                    <a:gd name="T11" fmla="*/ 2147483646 h 18"/>
                    <a:gd name="T12" fmla="*/ 2147483646 w 36"/>
                    <a:gd name="T13" fmla="*/ 2147483646 h 18"/>
                    <a:gd name="T14" fmla="*/ 2147483646 w 36"/>
                    <a:gd name="T15" fmla="*/ 2147483646 h 18"/>
                    <a:gd name="T16" fmla="*/ 2147483646 w 36"/>
                    <a:gd name="T17" fmla="*/ 2147483646 h 18"/>
                    <a:gd name="T18" fmla="*/ 2147483646 w 36"/>
                    <a:gd name="T19" fmla="*/ 2147483646 h 18"/>
                    <a:gd name="T20" fmla="*/ 2147483646 w 36"/>
                    <a:gd name="T21" fmla="*/ 0 h 18"/>
                    <a:gd name="T22" fmla="*/ 2147483646 w 36"/>
                    <a:gd name="T23" fmla="*/ 2147483646 h 18"/>
                    <a:gd name="T24" fmla="*/ 2147483646 w 36"/>
                    <a:gd name="T25" fmla="*/ 2147483646 h 18"/>
                    <a:gd name="T26" fmla="*/ 0 w 36"/>
                    <a:gd name="T27" fmla="*/ 2147483646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9" name="iṩ1iḋè">
                  <a:extLst>
                    <a:ext uri="{FF2B5EF4-FFF2-40B4-BE49-F238E27FC236}">
                      <a16:creationId xmlns:a16="http://schemas.microsoft.com/office/drawing/2014/main" id="{80082F79-C759-4165-9257-6DD64FF62097}"/>
                    </a:ext>
                  </a:extLst>
                </p:cNvPr>
                <p:cNvSpPr>
                  <a:spLocks/>
                </p:cNvSpPr>
                <p:nvPr/>
              </p:nvSpPr>
              <p:spPr bwMode="auto">
                <a:xfrm>
                  <a:off x="6359526" y="3263900"/>
                  <a:ext cx="93663" cy="139700"/>
                </a:xfrm>
                <a:custGeom>
                  <a:avLst/>
                  <a:gdLst>
                    <a:gd name="T0" fmla="*/ 2147483646 w 28"/>
                    <a:gd name="T1" fmla="*/ 2147483646 h 42"/>
                    <a:gd name="T2" fmla="*/ 2147483646 w 28"/>
                    <a:gd name="T3" fmla="*/ 2147483646 h 42"/>
                    <a:gd name="T4" fmla="*/ 2147483646 w 28"/>
                    <a:gd name="T5" fmla="*/ 2147483646 h 42"/>
                    <a:gd name="T6" fmla="*/ 2147483646 w 28"/>
                    <a:gd name="T7" fmla="*/ 2147483646 h 42"/>
                    <a:gd name="T8" fmla="*/ 2147483646 w 28"/>
                    <a:gd name="T9" fmla="*/ 2147483646 h 42"/>
                    <a:gd name="T10" fmla="*/ 2147483646 w 28"/>
                    <a:gd name="T11" fmla="*/ 2147483646 h 42"/>
                    <a:gd name="T12" fmla="*/ 0 w 28"/>
                    <a:gd name="T13" fmla="*/ 2147483646 h 42"/>
                    <a:gd name="T14" fmla="*/ 0 w 28"/>
                    <a:gd name="T15" fmla="*/ 2147483646 h 42"/>
                    <a:gd name="T16" fmla="*/ 2147483646 w 28"/>
                    <a:gd name="T17" fmla="*/ 2147483646 h 42"/>
                    <a:gd name="T18" fmla="*/ 2147483646 w 28"/>
                    <a:gd name="T19" fmla="*/ 2147483646 h 42"/>
                    <a:gd name="T20" fmla="*/ 2147483646 w 28"/>
                    <a:gd name="T21" fmla="*/ 2147483646 h 42"/>
                    <a:gd name="T22" fmla="*/ 2147483646 w 28"/>
                    <a:gd name="T23" fmla="*/ 2147483646 h 42"/>
                    <a:gd name="T24" fmla="*/ 2147483646 w 28"/>
                    <a:gd name="T25" fmla="*/ 2147483646 h 42"/>
                    <a:gd name="T26" fmla="*/ 2147483646 w 28"/>
                    <a:gd name="T27" fmla="*/ 2147483646 h 42"/>
                    <a:gd name="T28" fmla="*/ 2147483646 w 28"/>
                    <a:gd name="T29" fmla="*/ 2147483646 h 42"/>
                    <a:gd name="T30" fmla="*/ 2147483646 w 28"/>
                    <a:gd name="T31" fmla="*/ 2147483646 h 42"/>
                    <a:gd name="T32" fmla="*/ 2147483646 w 28"/>
                    <a:gd name="T33" fmla="*/ 2147483646 h 42"/>
                    <a:gd name="T34" fmla="*/ 2147483646 w 28"/>
                    <a:gd name="T35" fmla="*/ 2147483646 h 42"/>
                    <a:gd name="T36" fmla="*/ 2147483646 w 28"/>
                    <a:gd name="T37" fmla="*/ 2147483646 h 42"/>
                    <a:gd name="T38" fmla="*/ 2147483646 w 28"/>
                    <a:gd name="T39" fmla="*/ 2147483646 h 42"/>
                    <a:gd name="T40" fmla="*/ 2147483646 w 28"/>
                    <a:gd name="T41" fmla="*/ 0 h 42"/>
                    <a:gd name="T42" fmla="*/ 2147483646 w 28"/>
                    <a:gd name="T43" fmla="*/ 2147483646 h 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0" name="íṩlïḓè">
                  <a:extLst>
                    <a:ext uri="{FF2B5EF4-FFF2-40B4-BE49-F238E27FC236}">
                      <a16:creationId xmlns:a16="http://schemas.microsoft.com/office/drawing/2014/main" id="{AEBE0916-5E49-4277-8683-3B4DDA07F013}"/>
                    </a:ext>
                  </a:extLst>
                </p:cNvPr>
                <p:cNvSpPr>
                  <a:spLocks/>
                </p:cNvSpPr>
                <p:nvPr/>
              </p:nvSpPr>
              <p:spPr bwMode="auto">
                <a:xfrm>
                  <a:off x="5826126" y="3273425"/>
                  <a:ext cx="223838" cy="293688"/>
                </a:xfrm>
                <a:custGeom>
                  <a:avLst/>
                  <a:gdLst>
                    <a:gd name="T0" fmla="*/ 2147483646 w 68"/>
                    <a:gd name="T1" fmla="*/ 2147483646 h 88"/>
                    <a:gd name="T2" fmla="*/ 2147483646 w 68"/>
                    <a:gd name="T3" fmla="*/ 2147483646 h 88"/>
                    <a:gd name="T4" fmla="*/ 2147483646 w 68"/>
                    <a:gd name="T5" fmla="*/ 2147483646 h 88"/>
                    <a:gd name="T6" fmla="*/ 2147483646 w 68"/>
                    <a:gd name="T7" fmla="*/ 2147483646 h 88"/>
                    <a:gd name="T8" fmla="*/ 2147483646 w 68"/>
                    <a:gd name="T9" fmla="*/ 0 h 88"/>
                    <a:gd name="T10" fmla="*/ 2147483646 w 68"/>
                    <a:gd name="T11" fmla="*/ 2147483646 h 88"/>
                    <a:gd name="T12" fmla="*/ 2147483646 w 68"/>
                    <a:gd name="T13" fmla="*/ 2147483646 h 88"/>
                    <a:gd name="T14" fmla="*/ 2147483646 w 68"/>
                    <a:gd name="T15" fmla="*/ 2147483646 h 88"/>
                    <a:gd name="T16" fmla="*/ 2147483646 w 68"/>
                    <a:gd name="T17" fmla="*/ 2147483646 h 88"/>
                    <a:gd name="T18" fmla="*/ 2147483646 w 68"/>
                    <a:gd name="T19" fmla="*/ 2147483646 h 88"/>
                    <a:gd name="T20" fmla="*/ 2147483646 w 68"/>
                    <a:gd name="T21" fmla="*/ 2147483646 h 88"/>
                    <a:gd name="T22" fmla="*/ 2147483646 w 68"/>
                    <a:gd name="T23" fmla="*/ 2147483646 h 88"/>
                    <a:gd name="T24" fmla="*/ 2147483646 w 68"/>
                    <a:gd name="T25" fmla="*/ 2147483646 h 88"/>
                    <a:gd name="T26" fmla="*/ 2147483646 w 68"/>
                    <a:gd name="T27" fmla="*/ 2147483646 h 88"/>
                    <a:gd name="T28" fmla="*/ 0 w 68"/>
                    <a:gd name="T29" fmla="*/ 2147483646 h 88"/>
                    <a:gd name="T30" fmla="*/ 2147483646 w 68"/>
                    <a:gd name="T31" fmla="*/ 2147483646 h 88"/>
                    <a:gd name="T32" fmla="*/ 2147483646 w 68"/>
                    <a:gd name="T33" fmla="*/ 2147483646 h 88"/>
                    <a:gd name="T34" fmla="*/ 2147483646 w 68"/>
                    <a:gd name="T35" fmla="*/ 2147483646 h 88"/>
                    <a:gd name="T36" fmla="*/ 2147483646 w 68"/>
                    <a:gd name="T37" fmla="*/ 2147483646 h 88"/>
                    <a:gd name="T38" fmla="*/ 2147483646 w 68"/>
                    <a:gd name="T39" fmla="*/ 2147483646 h 88"/>
                    <a:gd name="T40" fmla="*/ 2147483646 w 68"/>
                    <a:gd name="T41" fmla="*/ 2147483646 h 88"/>
                    <a:gd name="T42" fmla="*/ 2147483646 w 68"/>
                    <a:gd name="T43" fmla="*/ 2147483646 h 88"/>
                    <a:gd name="T44" fmla="*/ 2147483646 w 68"/>
                    <a:gd name="T45" fmla="*/ 2147483646 h 88"/>
                    <a:gd name="T46" fmla="*/ 2147483646 w 68"/>
                    <a:gd name="T47" fmla="*/ 2147483646 h 88"/>
                    <a:gd name="T48" fmla="*/ 2147483646 w 68"/>
                    <a:gd name="T49" fmla="*/ 2147483646 h 88"/>
                    <a:gd name="T50" fmla="*/ 2147483646 w 68"/>
                    <a:gd name="T51" fmla="*/ 2147483646 h 88"/>
                    <a:gd name="T52" fmla="*/ 2147483646 w 68"/>
                    <a:gd name="T53" fmla="*/ 2147483646 h 88"/>
                    <a:gd name="T54" fmla="*/ 2147483646 w 68"/>
                    <a:gd name="T55" fmla="*/ 2147483646 h 88"/>
                    <a:gd name="T56" fmla="*/ 2147483646 w 68"/>
                    <a:gd name="T57" fmla="*/ 2147483646 h 88"/>
                    <a:gd name="T58" fmla="*/ 2147483646 w 68"/>
                    <a:gd name="T59" fmla="*/ 2147483646 h 88"/>
                    <a:gd name="T60" fmla="*/ 2147483646 w 68"/>
                    <a:gd name="T61" fmla="*/ 2147483646 h 88"/>
                    <a:gd name="T62" fmla="*/ 2147483646 w 68"/>
                    <a:gd name="T63" fmla="*/ 2147483646 h 88"/>
                    <a:gd name="T64" fmla="*/ 2147483646 w 68"/>
                    <a:gd name="T65" fmla="*/ 2147483646 h 88"/>
                    <a:gd name="T66" fmla="*/ 2147483646 w 68"/>
                    <a:gd name="T67" fmla="*/ 2147483646 h 88"/>
                    <a:gd name="T68" fmla="*/ 2147483646 w 68"/>
                    <a:gd name="T69" fmla="*/ 2147483646 h 88"/>
                    <a:gd name="T70" fmla="*/ 2147483646 w 68"/>
                    <a:gd name="T71" fmla="*/ 2147483646 h 88"/>
                    <a:gd name="T72" fmla="*/ 2147483646 w 68"/>
                    <a:gd name="T73" fmla="*/ 2147483646 h 88"/>
                    <a:gd name="T74" fmla="*/ 2147483646 w 68"/>
                    <a:gd name="T75" fmla="*/ 2147483646 h 88"/>
                    <a:gd name="T76" fmla="*/ 2147483646 w 68"/>
                    <a:gd name="T77" fmla="*/ 2147483646 h 88"/>
                    <a:gd name="T78" fmla="*/ 2147483646 w 68"/>
                    <a:gd name="T79" fmla="*/ 2147483646 h 88"/>
                    <a:gd name="T80" fmla="*/ 2147483646 w 68"/>
                    <a:gd name="T81" fmla="*/ 2147483646 h 88"/>
                    <a:gd name="T82" fmla="*/ 2147483646 w 68"/>
                    <a:gd name="T83" fmla="*/ 2147483646 h 88"/>
                    <a:gd name="T84" fmla="*/ 2147483646 w 68"/>
                    <a:gd name="T85" fmla="*/ 2147483646 h 88"/>
                    <a:gd name="T86" fmla="*/ 2147483646 w 68"/>
                    <a:gd name="T87" fmla="*/ 2147483646 h 88"/>
                    <a:gd name="T88" fmla="*/ 2147483646 w 68"/>
                    <a:gd name="T89" fmla="*/ 2147483646 h 88"/>
                    <a:gd name="T90" fmla="*/ 2147483646 w 68"/>
                    <a:gd name="T91" fmla="*/ 2147483646 h 88"/>
                    <a:gd name="T92" fmla="*/ 2147483646 w 68"/>
                    <a:gd name="T93" fmla="*/ 2147483646 h 8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1" name="ísḷïďè">
                  <a:extLst>
                    <a:ext uri="{FF2B5EF4-FFF2-40B4-BE49-F238E27FC236}">
                      <a16:creationId xmlns:a16="http://schemas.microsoft.com/office/drawing/2014/main" id="{2A09E2BA-3B56-4EF9-A691-61601BBDF366}"/>
                    </a:ext>
                  </a:extLst>
                </p:cNvPr>
                <p:cNvSpPr>
                  <a:spLocks/>
                </p:cNvSpPr>
                <p:nvPr/>
              </p:nvSpPr>
              <p:spPr bwMode="auto">
                <a:xfrm>
                  <a:off x="4518026" y="3506788"/>
                  <a:ext cx="53975" cy="71438"/>
                </a:xfrm>
                <a:custGeom>
                  <a:avLst/>
                  <a:gdLst>
                    <a:gd name="T0" fmla="*/ 2147483646 w 16"/>
                    <a:gd name="T1" fmla="*/ 2147483646 h 21"/>
                    <a:gd name="T2" fmla="*/ 2147483646 w 16"/>
                    <a:gd name="T3" fmla="*/ 2147483646 h 21"/>
                    <a:gd name="T4" fmla="*/ 2147483646 w 16"/>
                    <a:gd name="T5" fmla="*/ 2147483646 h 21"/>
                    <a:gd name="T6" fmla="*/ 2147483646 w 16"/>
                    <a:gd name="T7" fmla="*/ 0 h 21"/>
                    <a:gd name="T8" fmla="*/ 2147483646 w 16"/>
                    <a:gd name="T9" fmla="*/ 2147483646 h 21"/>
                    <a:gd name="T10" fmla="*/ 2147483646 w 16"/>
                    <a:gd name="T11" fmla="*/ 2147483646 h 21"/>
                    <a:gd name="T12" fmla="*/ 2147483646 w 16"/>
                    <a:gd name="T13" fmla="*/ 2147483646 h 21"/>
                    <a:gd name="T14" fmla="*/ 2147483646 w 16"/>
                    <a:gd name="T15" fmla="*/ 2147483646 h 21"/>
                    <a:gd name="T16" fmla="*/ 0 w 16"/>
                    <a:gd name="T17" fmla="*/ 2147483646 h 21"/>
                    <a:gd name="T18" fmla="*/ 2147483646 w 16"/>
                    <a:gd name="T19" fmla="*/ 2147483646 h 21"/>
                    <a:gd name="T20" fmla="*/ 2147483646 w 16"/>
                    <a:gd name="T21" fmla="*/ 2147483646 h 21"/>
                    <a:gd name="T22" fmla="*/ 2147483646 w 16"/>
                    <a:gd name="T23" fmla="*/ 2147483646 h 21"/>
                    <a:gd name="T24" fmla="*/ 2147483646 w 16"/>
                    <a:gd name="T25" fmla="*/ 2147483646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2" name="îṧļîḓé">
                  <a:extLst>
                    <a:ext uri="{FF2B5EF4-FFF2-40B4-BE49-F238E27FC236}">
                      <a16:creationId xmlns:a16="http://schemas.microsoft.com/office/drawing/2014/main" id="{5CE60D04-2A30-4B9C-95BE-37F334903545}"/>
                    </a:ext>
                  </a:extLst>
                </p:cNvPr>
                <p:cNvSpPr>
                  <a:spLocks/>
                </p:cNvSpPr>
                <p:nvPr/>
              </p:nvSpPr>
              <p:spPr bwMode="auto">
                <a:xfrm>
                  <a:off x="5319713" y="3133725"/>
                  <a:ext cx="222250" cy="500063"/>
                </a:xfrm>
                <a:custGeom>
                  <a:avLst/>
                  <a:gdLst>
                    <a:gd name="T0" fmla="*/ 2147483646 w 67"/>
                    <a:gd name="T1" fmla="*/ 2147483646 h 150"/>
                    <a:gd name="T2" fmla="*/ 2147483646 w 67"/>
                    <a:gd name="T3" fmla="*/ 2147483646 h 150"/>
                    <a:gd name="T4" fmla="*/ 2147483646 w 67"/>
                    <a:gd name="T5" fmla="*/ 2147483646 h 150"/>
                    <a:gd name="T6" fmla="*/ 2147483646 w 67"/>
                    <a:gd name="T7" fmla="*/ 2147483646 h 150"/>
                    <a:gd name="T8" fmla="*/ 2147483646 w 67"/>
                    <a:gd name="T9" fmla="*/ 2147483646 h 150"/>
                    <a:gd name="T10" fmla="*/ 2147483646 w 67"/>
                    <a:gd name="T11" fmla="*/ 2147483646 h 150"/>
                    <a:gd name="T12" fmla="*/ 2147483646 w 67"/>
                    <a:gd name="T13" fmla="*/ 2147483646 h 150"/>
                    <a:gd name="T14" fmla="*/ 2147483646 w 67"/>
                    <a:gd name="T15" fmla="*/ 2147483646 h 150"/>
                    <a:gd name="T16" fmla="*/ 2147483646 w 67"/>
                    <a:gd name="T17" fmla="*/ 2147483646 h 150"/>
                    <a:gd name="T18" fmla="*/ 2147483646 w 67"/>
                    <a:gd name="T19" fmla="*/ 2147483646 h 150"/>
                    <a:gd name="T20" fmla="*/ 2147483646 w 67"/>
                    <a:gd name="T21" fmla="*/ 2147483646 h 150"/>
                    <a:gd name="T22" fmla="*/ 2147483646 w 67"/>
                    <a:gd name="T23" fmla="*/ 2147483646 h 150"/>
                    <a:gd name="T24" fmla="*/ 2147483646 w 67"/>
                    <a:gd name="T25" fmla="*/ 2147483646 h 150"/>
                    <a:gd name="T26" fmla="*/ 2147483646 w 67"/>
                    <a:gd name="T27" fmla="*/ 2147483646 h 150"/>
                    <a:gd name="T28" fmla="*/ 2147483646 w 67"/>
                    <a:gd name="T29" fmla="*/ 2147483646 h 150"/>
                    <a:gd name="T30" fmla="*/ 2147483646 w 67"/>
                    <a:gd name="T31" fmla="*/ 2147483646 h 150"/>
                    <a:gd name="T32" fmla="*/ 2147483646 w 67"/>
                    <a:gd name="T33" fmla="*/ 2147483646 h 150"/>
                    <a:gd name="T34" fmla="*/ 2147483646 w 67"/>
                    <a:gd name="T35" fmla="*/ 2147483646 h 150"/>
                    <a:gd name="T36" fmla="*/ 2147483646 w 67"/>
                    <a:gd name="T37" fmla="*/ 2147483646 h 150"/>
                    <a:gd name="T38" fmla="*/ 2147483646 w 67"/>
                    <a:gd name="T39" fmla="*/ 2147483646 h 150"/>
                    <a:gd name="T40" fmla="*/ 2147483646 w 67"/>
                    <a:gd name="T41" fmla="*/ 2147483646 h 150"/>
                    <a:gd name="T42" fmla="*/ 2147483646 w 67"/>
                    <a:gd name="T43" fmla="*/ 2147483646 h 150"/>
                    <a:gd name="T44" fmla="*/ 2147483646 w 67"/>
                    <a:gd name="T45" fmla="*/ 2147483646 h 150"/>
                    <a:gd name="T46" fmla="*/ 2147483646 w 67"/>
                    <a:gd name="T47" fmla="*/ 2147483646 h 150"/>
                    <a:gd name="T48" fmla="*/ 2147483646 w 67"/>
                    <a:gd name="T49" fmla="*/ 2147483646 h 150"/>
                    <a:gd name="T50" fmla="*/ 2147483646 w 67"/>
                    <a:gd name="T51" fmla="*/ 2147483646 h 150"/>
                    <a:gd name="T52" fmla="*/ 2147483646 w 67"/>
                    <a:gd name="T53" fmla="*/ 2147483646 h 150"/>
                    <a:gd name="T54" fmla="*/ 2147483646 w 67"/>
                    <a:gd name="T55" fmla="*/ 2147483646 h 150"/>
                    <a:gd name="T56" fmla="*/ 2147483646 w 67"/>
                    <a:gd name="T57" fmla="*/ 2147483646 h 150"/>
                    <a:gd name="T58" fmla="*/ 2147483646 w 67"/>
                    <a:gd name="T59" fmla="*/ 2147483646 h 150"/>
                    <a:gd name="T60" fmla="*/ 2147483646 w 67"/>
                    <a:gd name="T61" fmla="*/ 2147483646 h 150"/>
                    <a:gd name="T62" fmla="*/ 2147483646 w 67"/>
                    <a:gd name="T63" fmla="*/ 2147483646 h 150"/>
                    <a:gd name="T64" fmla="*/ 2147483646 w 67"/>
                    <a:gd name="T65" fmla="*/ 2147483646 h 150"/>
                    <a:gd name="T66" fmla="*/ 2147483646 w 67"/>
                    <a:gd name="T67" fmla="*/ 2147483646 h 150"/>
                    <a:gd name="T68" fmla="*/ 2147483646 w 67"/>
                    <a:gd name="T69" fmla="*/ 2147483646 h 150"/>
                    <a:gd name="T70" fmla="*/ 2147483646 w 67"/>
                    <a:gd name="T71" fmla="*/ 2147483646 h 150"/>
                    <a:gd name="T72" fmla="*/ 2147483646 w 67"/>
                    <a:gd name="T73" fmla="*/ 2147483646 h 150"/>
                    <a:gd name="T74" fmla="*/ 2147483646 w 67"/>
                    <a:gd name="T75" fmla="*/ 2147483646 h 150"/>
                    <a:gd name="T76" fmla="*/ 2147483646 w 67"/>
                    <a:gd name="T77" fmla="*/ 2147483646 h 150"/>
                    <a:gd name="T78" fmla="*/ 2147483646 w 67"/>
                    <a:gd name="T79" fmla="*/ 2147483646 h 150"/>
                    <a:gd name="T80" fmla="*/ 2147483646 w 67"/>
                    <a:gd name="T81" fmla="*/ 2147483646 h 150"/>
                    <a:gd name="T82" fmla="*/ 2147483646 w 67"/>
                    <a:gd name="T83" fmla="*/ 2147483646 h 150"/>
                    <a:gd name="T84" fmla="*/ 2147483646 w 67"/>
                    <a:gd name="T85" fmla="*/ 2147483646 h 150"/>
                    <a:gd name="T86" fmla="*/ 2147483646 w 67"/>
                    <a:gd name="T87" fmla="*/ 2147483646 h 150"/>
                    <a:gd name="T88" fmla="*/ 2147483646 w 67"/>
                    <a:gd name="T89" fmla="*/ 2147483646 h 150"/>
                    <a:gd name="T90" fmla="*/ 2147483646 w 67"/>
                    <a:gd name="T91" fmla="*/ 2147483646 h 150"/>
                    <a:gd name="T92" fmla="*/ 2147483646 w 67"/>
                    <a:gd name="T93" fmla="*/ 2147483646 h 150"/>
                    <a:gd name="T94" fmla="*/ 2147483646 w 67"/>
                    <a:gd name="T95" fmla="*/ 2147483646 h 150"/>
                    <a:gd name="T96" fmla="*/ 2147483646 w 67"/>
                    <a:gd name="T97" fmla="*/ 2147483646 h 150"/>
                    <a:gd name="T98" fmla="*/ 2147483646 w 67"/>
                    <a:gd name="T99" fmla="*/ 2147483646 h 150"/>
                    <a:gd name="T100" fmla="*/ 2147483646 w 67"/>
                    <a:gd name="T101" fmla="*/ 2147483646 h 150"/>
                    <a:gd name="T102" fmla="*/ 2147483646 w 67"/>
                    <a:gd name="T103" fmla="*/ 2147483646 h 1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3" name="iSļïḑé">
                  <a:extLst>
                    <a:ext uri="{FF2B5EF4-FFF2-40B4-BE49-F238E27FC236}">
                      <a16:creationId xmlns:a16="http://schemas.microsoft.com/office/drawing/2014/main" id="{9ECD1A15-B9A3-48D9-80BD-4161C9F5FA91}"/>
                    </a:ext>
                  </a:extLst>
                </p:cNvPr>
                <p:cNvSpPr>
                  <a:spLocks/>
                </p:cNvSpPr>
                <p:nvPr/>
              </p:nvSpPr>
              <p:spPr bwMode="auto">
                <a:xfrm>
                  <a:off x="4422776" y="3106738"/>
                  <a:ext cx="412750" cy="596900"/>
                </a:xfrm>
                <a:custGeom>
                  <a:avLst/>
                  <a:gdLst>
                    <a:gd name="T0" fmla="*/ 2147483646 w 125"/>
                    <a:gd name="T1" fmla="*/ 2147483646 h 179"/>
                    <a:gd name="T2" fmla="*/ 2147483646 w 125"/>
                    <a:gd name="T3" fmla="*/ 2147483646 h 179"/>
                    <a:gd name="T4" fmla="*/ 2147483646 w 125"/>
                    <a:gd name="T5" fmla="*/ 2147483646 h 179"/>
                    <a:gd name="T6" fmla="*/ 2147483646 w 125"/>
                    <a:gd name="T7" fmla="*/ 2147483646 h 179"/>
                    <a:gd name="T8" fmla="*/ 2147483646 w 125"/>
                    <a:gd name="T9" fmla="*/ 2147483646 h 179"/>
                    <a:gd name="T10" fmla="*/ 2147483646 w 125"/>
                    <a:gd name="T11" fmla="*/ 2147483646 h 179"/>
                    <a:gd name="T12" fmla="*/ 2147483646 w 125"/>
                    <a:gd name="T13" fmla="*/ 2147483646 h 179"/>
                    <a:gd name="T14" fmla="*/ 2147483646 w 125"/>
                    <a:gd name="T15" fmla="*/ 2147483646 h 179"/>
                    <a:gd name="T16" fmla="*/ 2147483646 w 125"/>
                    <a:gd name="T17" fmla="*/ 2147483646 h 179"/>
                    <a:gd name="T18" fmla="*/ 2147483646 w 125"/>
                    <a:gd name="T19" fmla="*/ 2147483646 h 179"/>
                    <a:gd name="T20" fmla="*/ 2147483646 w 125"/>
                    <a:gd name="T21" fmla="*/ 2147483646 h 179"/>
                    <a:gd name="T22" fmla="*/ 2147483646 w 125"/>
                    <a:gd name="T23" fmla="*/ 0 h 179"/>
                    <a:gd name="T24" fmla="*/ 2147483646 w 125"/>
                    <a:gd name="T25" fmla="*/ 0 h 179"/>
                    <a:gd name="T26" fmla="*/ 2147483646 w 125"/>
                    <a:gd name="T27" fmla="*/ 2147483646 h 179"/>
                    <a:gd name="T28" fmla="*/ 2147483646 w 125"/>
                    <a:gd name="T29" fmla="*/ 2147483646 h 179"/>
                    <a:gd name="T30" fmla="*/ 2147483646 w 125"/>
                    <a:gd name="T31" fmla="*/ 2147483646 h 179"/>
                    <a:gd name="T32" fmla="*/ 2147483646 w 125"/>
                    <a:gd name="T33" fmla="*/ 2147483646 h 179"/>
                    <a:gd name="T34" fmla="*/ 0 w 125"/>
                    <a:gd name="T35" fmla="*/ 2147483646 h 179"/>
                    <a:gd name="T36" fmla="*/ 2147483646 w 125"/>
                    <a:gd name="T37" fmla="*/ 2147483646 h 179"/>
                    <a:gd name="T38" fmla="*/ 2147483646 w 125"/>
                    <a:gd name="T39" fmla="*/ 2147483646 h 179"/>
                    <a:gd name="T40" fmla="*/ 2147483646 w 125"/>
                    <a:gd name="T41" fmla="*/ 2147483646 h 179"/>
                    <a:gd name="T42" fmla="*/ 2147483646 w 125"/>
                    <a:gd name="T43" fmla="*/ 2147483646 h 179"/>
                    <a:gd name="T44" fmla="*/ 2147483646 w 125"/>
                    <a:gd name="T45" fmla="*/ 2147483646 h 179"/>
                    <a:gd name="T46" fmla="*/ 2147483646 w 125"/>
                    <a:gd name="T47" fmla="*/ 2147483646 h 179"/>
                    <a:gd name="T48" fmla="*/ 2147483646 w 125"/>
                    <a:gd name="T49" fmla="*/ 2147483646 h 179"/>
                    <a:gd name="T50" fmla="*/ 2147483646 w 125"/>
                    <a:gd name="T51" fmla="*/ 2147483646 h 179"/>
                    <a:gd name="T52" fmla="*/ 2147483646 w 125"/>
                    <a:gd name="T53" fmla="*/ 2147483646 h 179"/>
                    <a:gd name="T54" fmla="*/ 2147483646 w 125"/>
                    <a:gd name="T55" fmla="*/ 2147483646 h 179"/>
                    <a:gd name="T56" fmla="*/ 2147483646 w 125"/>
                    <a:gd name="T57" fmla="*/ 2147483646 h 179"/>
                    <a:gd name="T58" fmla="*/ 2147483646 w 125"/>
                    <a:gd name="T59" fmla="*/ 2147483646 h 179"/>
                    <a:gd name="T60" fmla="*/ 2147483646 w 125"/>
                    <a:gd name="T61" fmla="*/ 2147483646 h 179"/>
                    <a:gd name="T62" fmla="*/ 2147483646 w 125"/>
                    <a:gd name="T63" fmla="*/ 2147483646 h 179"/>
                    <a:gd name="T64" fmla="*/ 2147483646 w 125"/>
                    <a:gd name="T65" fmla="*/ 2147483646 h 179"/>
                    <a:gd name="T66" fmla="*/ 2147483646 w 125"/>
                    <a:gd name="T67" fmla="*/ 2147483646 h 179"/>
                    <a:gd name="T68" fmla="*/ 2147483646 w 125"/>
                    <a:gd name="T69" fmla="*/ 2147483646 h 179"/>
                    <a:gd name="T70" fmla="*/ 2147483646 w 125"/>
                    <a:gd name="T71" fmla="*/ 2147483646 h 179"/>
                    <a:gd name="T72" fmla="*/ 2147483646 w 125"/>
                    <a:gd name="T73" fmla="*/ 2147483646 h 179"/>
                    <a:gd name="T74" fmla="*/ 2147483646 w 125"/>
                    <a:gd name="T75" fmla="*/ 2147483646 h 179"/>
                    <a:gd name="T76" fmla="*/ 2147483646 w 125"/>
                    <a:gd name="T77" fmla="*/ 2147483646 h 179"/>
                    <a:gd name="T78" fmla="*/ 2147483646 w 125"/>
                    <a:gd name="T79" fmla="*/ 2147483646 h 179"/>
                    <a:gd name="T80" fmla="*/ 2147483646 w 125"/>
                    <a:gd name="T81" fmla="*/ 2147483646 h 179"/>
                    <a:gd name="T82" fmla="*/ 2147483646 w 125"/>
                    <a:gd name="T83" fmla="*/ 2147483646 h 179"/>
                    <a:gd name="T84" fmla="*/ 2147483646 w 125"/>
                    <a:gd name="T85" fmla="*/ 2147483646 h 179"/>
                    <a:gd name="T86" fmla="*/ 2147483646 w 125"/>
                    <a:gd name="T87" fmla="*/ 2147483646 h 179"/>
                    <a:gd name="T88" fmla="*/ 2147483646 w 125"/>
                    <a:gd name="T89" fmla="*/ 2147483646 h 179"/>
                    <a:gd name="T90" fmla="*/ 2147483646 w 125"/>
                    <a:gd name="T91" fmla="*/ 2147483646 h 179"/>
                    <a:gd name="T92" fmla="*/ 2147483646 w 125"/>
                    <a:gd name="T93" fmla="*/ 2147483646 h 179"/>
                    <a:gd name="T94" fmla="*/ 2147483646 w 125"/>
                    <a:gd name="T95" fmla="*/ 2147483646 h 179"/>
                    <a:gd name="T96" fmla="*/ 2147483646 w 125"/>
                    <a:gd name="T97" fmla="*/ 2147483646 h 179"/>
                    <a:gd name="T98" fmla="*/ 2147483646 w 125"/>
                    <a:gd name="T99" fmla="*/ 2147483646 h 179"/>
                    <a:gd name="T100" fmla="*/ 2147483646 w 125"/>
                    <a:gd name="T101" fmla="*/ 2147483646 h 17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4" name="íšlïďè">
                  <a:extLst>
                    <a:ext uri="{FF2B5EF4-FFF2-40B4-BE49-F238E27FC236}">
                      <a16:creationId xmlns:a16="http://schemas.microsoft.com/office/drawing/2014/main" id="{0877F3AA-F968-4D2F-A4B8-D0E18F51B802}"/>
                    </a:ext>
                  </a:extLst>
                </p:cNvPr>
                <p:cNvSpPr>
                  <a:spLocks/>
                </p:cNvSpPr>
                <p:nvPr/>
              </p:nvSpPr>
              <p:spPr bwMode="auto">
                <a:xfrm>
                  <a:off x="5478463" y="3581400"/>
                  <a:ext cx="46038" cy="76200"/>
                </a:xfrm>
                <a:custGeom>
                  <a:avLst/>
                  <a:gdLst>
                    <a:gd name="T0" fmla="*/ 2147483646 w 14"/>
                    <a:gd name="T1" fmla="*/ 2147483646 h 23"/>
                    <a:gd name="T2" fmla="*/ 2147483646 w 14"/>
                    <a:gd name="T3" fmla="*/ 2147483646 h 23"/>
                    <a:gd name="T4" fmla="*/ 2147483646 w 14"/>
                    <a:gd name="T5" fmla="*/ 0 h 23"/>
                    <a:gd name="T6" fmla="*/ 0 w 14"/>
                    <a:gd name="T7" fmla="*/ 2147483646 h 23"/>
                    <a:gd name="T8" fmla="*/ 2147483646 w 14"/>
                    <a:gd name="T9" fmla="*/ 2147483646 h 23"/>
                    <a:gd name="T10" fmla="*/ 2147483646 w 14"/>
                    <a:gd name="T11" fmla="*/ 2147483646 h 23"/>
                    <a:gd name="T12" fmla="*/ 2147483646 w 14"/>
                    <a:gd name="T13" fmla="*/ 2147483646 h 23"/>
                    <a:gd name="T14" fmla="*/ 2147483646 w 14"/>
                    <a:gd name="T15" fmla="*/ 2147483646 h 23"/>
                    <a:gd name="T16" fmla="*/ 2147483646 w 14"/>
                    <a:gd name="T17" fmla="*/ 2147483646 h 23"/>
                    <a:gd name="T18" fmla="*/ 2147483646 w 14"/>
                    <a:gd name="T19" fmla="*/ 2147483646 h 23"/>
                    <a:gd name="T20" fmla="*/ 2147483646 w 14"/>
                    <a:gd name="T21" fmla="*/ 2147483646 h 23"/>
                    <a:gd name="T22" fmla="*/ 2147483646 w 14"/>
                    <a:gd name="T23" fmla="*/ 2147483646 h 23"/>
                    <a:gd name="T24" fmla="*/ 2147483646 w 14"/>
                    <a:gd name="T25" fmla="*/ 2147483646 h 23"/>
                    <a:gd name="T26" fmla="*/ 2147483646 w 14"/>
                    <a:gd name="T27" fmla="*/ 2147483646 h 2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5" name="işḷîḑe">
                  <a:extLst>
                    <a:ext uri="{FF2B5EF4-FFF2-40B4-BE49-F238E27FC236}">
                      <a16:creationId xmlns:a16="http://schemas.microsoft.com/office/drawing/2014/main" id="{17E87139-04CC-42DF-B8A3-0BFE3B5AEE5E}"/>
                    </a:ext>
                  </a:extLst>
                </p:cNvPr>
                <p:cNvSpPr>
                  <a:spLocks/>
                </p:cNvSpPr>
                <p:nvPr/>
              </p:nvSpPr>
              <p:spPr bwMode="auto">
                <a:xfrm>
                  <a:off x="6310313" y="3136900"/>
                  <a:ext cx="406400" cy="554038"/>
                </a:xfrm>
                <a:custGeom>
                  <a:avLst/>
                  <a:gdLst>
                    <a:gd name="T0" fmla="*/ 2147483646 w 123"/>
                    <a:gd name="T1" fmla="*/ 2147483646 h 166"/>
                    <a:gd name="T2" fmla="*/ 2147483646 w 123"/>
                    <a:gd name="T3" fmla="*/ 0 h 166"/>
                    <a:gd name="T4" fmla="*/ 2147483646 w 123"/>
                    <a:gd name="T5" fmla="*/ 2147483646 h 166"/>
                    <a:gd name="T6" fmla="*/ 2147483646 w 123"/>
                    <a:gd name="T7" fmla="*/ 2147483646 h 166"/>
                    <a:gd name="T8" fmla="*/ 2147483646 w 123"/>
                    <a:gd name="T9" fmla="*/ 2147483646 h 166"/>
                    <a:gd name="T10" fmla="*/ 2147483646 w 123"/>
                    <a:gd name="T11" fmla="*/ 2147483646 h 166"/>
                    <a:gd name="T12" fmla="*/ 2147483646 w 123"/>
                    <a:gd name="T13" fmla="*/ 2147483646 h 166"/>
                    <a:gd name="T14" fmla="*/ 2147483646 w 123"/>
                    <a:gd name="T15" fmla="*/ 2147483646 h 166"/>
                    <a:gd name="T16" fmla="*/ 2147483646 w 123"/>
                    <a:gd name="T17" fmla="*/ 2147483646 h 166"/>
                    <a:gd name="T18" fmla="*/ 2147483646 w 123"/>
                    <a:gd name="T19" fmla="*/ 2147483646 h 166"/>
                    <a:gd name="T20" fmla="*/ 2147483646 w 123"/>
                    <a:gd name="T21" fmla="*/ 2147483646 h 166"/>
                    <a:gd name="T22" fmla="*/ 2147483646 w 123"/>
                    <a:gd name="T23" fmla="*/ 2147483646 h 166"/>
                    <a:gd name="T24" fmla="*/ 2147483646 w 123"/>
                    <a:gd name="T25" fmla="*/ 2147483646 h 166"/>
                    <a:gd name="T26" fmla="*/ 2147483646 w 123"/>
                    <a:gd name="T27" fmla="*/ 2147483646 h 166"/>
                    <a:gd name="T28" fmla="*/ 2147483646 w 123"/>
                    <a:gd name="T29" fmla="*/ 2147483646 h 166"/>
                    <a:gd name="T30" fmla="*/ 2147483646 w 123"/>
                    <a:gd name="T31" fmla="*/ 2147483646 h 166"/>
                    <a:gd name="T32" fmla="*/ 2147483646 w 123"/>
                    <a:gd name="T33" fmla="*/ 2147483646 h 166"/>
                    <a:gd name="T34" fmla="*/ 2147483646 w 123"/>
                    <a:gd name="T35" fmla="*/ 2147483646 h 166"/>
                    <a:gd name="T36" fmla="*/ 2147483646 w 123"/>
                    <a:gd name="T37" fmla="*/ 2147483646 h 166"/>
                    <a:gd name="T38" fmla="*/ 2147483646 w 123"/>
                    <a:gd name="T39" fmla="*/ 2147483646 h 166"/>
                    <a:gd name="T40" fmla="*/ 2147483646 w 123"/>
                    <a:gd name="T41" fmla="*/ 2147483646 h 166"/>
                    <a:gd name="T42" fmla="*/ 2147483646 w 123"/>
                    <a:gd name="T43" fmla="*/ 2147483646 h 166"/>
                    <a:gd name="T44" fmla="*/ 2147483646 w 123"/>
                    <a:gd name="T45" fmla="*/ 2147483646 h 166"/>
                    <a:gd name="T46" fmla="*/ 2147483646 w 123"/>
                    <a:gd name="T47" fmla="*/ 2147483646 h 166"/>
                    <a:gd name="T48" fmla="*/ 2147483646 w 123"/>
                    <a:gd name="T49" fmla="*/ 2147483646 h 166"/>
                    <a:gd name="T50" fmla="*/ 2147483646 w 123"/>
                    <a:gd name="T51" fmla="*/ 2147483646 h 166"/>
                    <a:gd name="T52" fmla="*/ 2147483646 w 123"/>
                    <a:gd name="T53" fmla="*/ 2147483646 h 166"/>
                    <a:gd name="T54" fmla="*/ 2147483646 w 123"/>
                    <a:gd name="T55" fmla="*/ 2147483646 h 166"/>
                    <a:gd name="T56" fmla="*/ 2147483646 w 123"/>
                    <a:gd name="T57" fmla="*/ 2147483646 h 166"/>
                    <a:gd name="T58" fmla="*/ 2147483646 w 123"/>
                    <a:gd name="T59" fmla="*/ 2147483646 h 166"/>
                    <a:gd name="T60" fmla="*/ 2147483646 w 123"/>
                    <a:gd name="T61" fmla="*/ 2147483646 h 166"/>
                    <a:gd name="T62" fmla="*/ 2147483646 w 123"/>
                    <a:gd name="T63" fmla="*/ 2147483646 h 166"/>
                    <a:gd name="T64" fmla="*/ 2147483646 w 123"/>
                    <a:gd name="T65" fmla="*/ 2147483646 h 166"/>
                    <a:gd name="T66" fmla="*/ 2147483646 w 123"/>
                    <a:gd name="T67" fmla="*/ 2147483646 h 166"/>
                    <a:gd name="T68" fmla="*/ 2147483646 w 123"/>
                    <a:gd name="T69" fmla="*/ 2147483646 h 166"/>
                    <a:gd name="T70" fmla="*/ 2147483646 w 123"/>
                    <a:gd name="T71" fmla="*/ 2147483646 h 166"/>
                    <a:gd name="T72" fmla="*/ 2147483646 w 123"/>
                    <a:gd name="T73" fmla="*/ 2147483646 h 166"/>
                    <a:gd name="T74" fmla="*/ 2147483646 w 123"/>
                    <a:gd name="T75" fmla="*/ 2147483646 h 166"/>
                    <a:gd name="T76" fmla="*/ 2147483646 w 123"/>
                    <a:gd name="T77" fmla="*/ 2147483646 h 166"/>
                    <a:gd name="T78" fmla="*/ 2147483646 w 123"/>
                    <a:gd name="T79" fmla="*/ 2147483646 h 166"/>
                    <a:gd name="T80" fmla="*/ 2147483646 w 123"/>
                    <a:gd name="T81" fmla="*/ 2147483646 h 166"/>
                    <a:gd name="T82" fmla="*/ 2147483646 w 123"/>
                    <a:gd name="T83" fmla="*/ 2147483646 h 166"/>
                    <a:gd name="T84" fmla="*/ 2147483646 w 123"/>
                    <a:gd name="T85" fmla="*/ 2147483646 h 166"/>
                    <a:gd name="T86" fmla="*/ 2147483646 w 123"/>
                    <a:gd name="T87" fmla="*/ 2147483646 h 166"/>
                    <a:gd name="T88" fmla="*/ 2147483646 w 123"/>
                    <a:gd name="T89" fmla="*/ 2147483646 h 166"/>
                    <a:gd name="T90" fmla="*/ 2147483646 w 123"/>
                    <a:gd name="T91" fmla="*/ 2147483646 h 166"/>
                    <a:gd name="T92" fmla="*/ 2147483646 w 123"/>
                    <a:gd name="T93" fmla="*/ 2147483646 h 166"/>
                    <a:gd name="T94" fmla="*/ 2147483646 w 123"/>
                    <a:gd name="T95" fmla="*/ 2147483646 h 166"/>
                    <a:gd name="T96" fmla="*/ 2147483646 w 123"/>
                    <a:gd name="T97" fmla="*/ 2147483646 h 166"/>
                    <a:gd name="T98" fmla="*/ 2147483646 w 123"/>
                    <a:gd name="T99" fmla="*/ 2147483646 h 166"/>
                    <a:gd name="T100" fmla="*/ 2147483646 w 123"/>
                    <a:gd name="T101" fmla="*/ 2147483646 h 166"/>
                    <a:gd name="T102" fmla="*/ 2147483646 w 123"/>
                    <a:gd name="T103" fmla="*/ 2147483646 h 166"/>
                    <a:gd name="T104" fmla="*/ 2147483646 w 123"/>
                    <a:gd name="T105" fmla="*/ 2147483646 h 166"/>
                    <a:gd name="T106" fmla="*/ 2147483646 w 123"/>
                    <a:gd name="T107" fmla="*/ 2147483646 h 166"/>
                    <a:gd name="T108" fmla="*/ 2147483646 w 123"/>
                    <a:gd name="T109" fmla="*/ 2147483646 h 166"/>
                    <a:gd name="T110" fmla="*/ 2147483646 w 123"/>
                    <a:gd name="T111" fmla="*/ 2147483646 h 166"/>
                    <a:gd name="T112" fmla="*/ 2147483646 w 123"/>
                    <a:gd name="T113" fmla="*/ 2147483646 h 166"/>
                    <a:gd name="T114" fmla="*/ 2147483646 w 123"/>
                    <a:gd name="T115" fmla="*/ 2147483646 h 166"/>
                    <a:gd name="T116" fmla="*/ 2147483646 w 123"/>
                    <a:gd name="T117" fmla="*/ 2147483646 h 166"/>
                    <a:gd name="T118" fmla="*/ 2147483646 w 123"/>
                    <a:gd name="T119" fmla="*/ 2147483646 h 166"/>
                    <a:gd name="T120" fmla="*/ 2147483646 w 123"/>
                    <a:gd name="T121" fmla="*/ 2147483646 h 16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6" name="íṥḻiďê">
                  <a:extLst>
                    <a:ext uri="{FF2B5EF4-FFF2-40B4-BE49-F238E27FC236}">
                      <a16:creationId xmlns:a16="http://schemas.microsoft.com/office/drawing/2014/main" id="{2C2E6CD3-E2B5-419C-B4D6-27DCF8C09780}"/>
                    </a:ext>
                  </a:extLst>
                </p:cNvPr>
                <p:cNvSpPr>
                  <a:spLocks/>
                </p:cNvSpPr>
                <p:nvPr/>
              </p:nvSpPr>
              <p:spPr bwMode="auto">
                <a:xfrm>
                  <a:off x="5159376" y="3357563"/>
                  <a:ext cx="117475" cy="366713"/>
                </a:xfrm>
                <a:custGeom>
                  <a:avLst/>
                  <a:gdLst>
                    <a:gd name="T0" fmla="*/ 2147483646 w 36"/>
                    <a:gd name="T1" fmla="*/ 2147483646 h 110"/>
                    <a:gd name="T2" fmla="*/ 2147483646 w 36"/>
                    <a:gd name="T3" fmla="*/ 2147483646 h 110"/>
                    <a:gd name="T4" fmla="*/ 2147483646 w 36"/>
                    <a:gd name="T5" fmla="*/ 2147483646 h 110"/>
                    <a:gd name="T6" fmla="*/ 2147483646 w 36"/>
                    <a:gd name="T7" fmla="*/ 0 h 110"/>
                    <a:gd name="T8" fmla="*/ 2147483646 w 36"/>
                    <a:gd name="T9" fmla="*/ 2147483646 h 110"/>
                    <a:gd name="T10" fmla="*/ 2147483646 w 36"/>
                    <a:gd name="T11" fmla="*/ 2147483646 h 110"/>
                    <a:gd name="T12" fmla="*/ 2147483646 w 36"/>
                    <a:gd name="T13" fmla="*/ 2147483646 h 110"/>
                    <a:gd name="T14" fmla="*/ 2147483646 w 36"/>
                    <a:gd name="T15" fmla="*/ 2147483646 h 110"/>
                    <a:gd name="T16" fmla="*/ 2147483646 w 36"/>
                    <a:gd name="T17" fmla="*/ 2147483646 h 110"/>
                    <a:gd name="T18" fmla="*/ 0 w 36"/>
                    <a:gd name="T19" fmla="*/ 2147483646 h 110"/>
                    <a:gd name="T20" fmla="*/ 0 w 36"/>
                    <a:gd name="T21" fmla="*/ 2147483646 h 110"/>
                    <a:gd name="T22" fmla="*/ 0 w 36"/>
                    <a:gd name="T23" fmla="*/ 2147483646 h 110"/>
                    <a:gd name="T24" fmla="*/ 2147483646 w 36"/>
                    <a:gd name="T25" fmla="*/ 2147483646 h 110"/>
                    <a:gd name="T26" fmla="*/ 2147483646 w 36"/>
                    <a:gd name="T27" fmla="*/ 2147483646 h 110"/>
                    <a:gd name="T28" fmla="*/ 2147483646 w 36"/>
                    <a:gd name="T29" fmla="*/ 2147483646 h 110"/>
                    <a:gd name="T30" fmla="*/ 2147483646 w 36"/>
                    <a:gd name="T31" fmla="*/ 2147483646 h 110"/>
                    <a:gd name="T32" fmla="*/ 2147483646 w 36"/>
                    <a:gd name="T33" fmla="*/ 2147483646 h 110"/>
                    <a:gd name="T34" fmla="*/ 2147483646 w 36"/>
                    <a:gd name="T35" fmla="*/ 2147483646 h 110"/>
                    <a:gd name="T36" fmla="*/ 2147483646 w 36"/>
                    <a:gd name="T37" fmla="*/ 2147483646 h 110"/>
                    <a:gd name="T38" fmla="*/ 2147483646 w 36"/>
                    <a:gd name="T39" fmla="*/ 2147483646 h 110"/>
                    <a:gd name="T40" fmla="*/ 2147483646 w 36"/>
                    <a:gd name="T41" fmla="*/ 2147483646 h 110"/>
                    <a:gd name="T42" fmla="*/ 2147483646 w 36"/>
                    <a:gd name="T43" fmla="*/ 2147483646 h 110"/>
                    <a:gd name="T44" fmla="*/ 2147483646 w 36"/>
                    <a:gd name="T45" fmla="*/ 2147483646 h 110"/>
                    <a:gd name="T46" fmla="*/ 2147483646 w 36"/>
                    <a:gd name="T47" fmla="*/ 2147483646 h 110"/>
                    <a:gd name="T48" fmla="*/ 2147483646 w 36"/>
                    <a:gd name="T49" fmla="*/ 2147483646 h 110"/>
                    <a:gd name="T50" fmla="*/ 2147483646 w 36"/>
                    <a:gd name="T51" fmla="*/ 2147483646 h 1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10" name="ïšľîḍê">
                <a:extLst>
                  <a:ext uri="{FF2B5EF4-FFF2-40B4-BE49-F238E27FC236}">
                    <a16:creationId xmlns:a16="http://schemas.microsoft.com/office/drawing/2014/main" id="{80D2B642-4A30-4D07-8742-4B1F7E571DDF}"/>
                  </a:ext>
                </a:extLst>
              </p:cNvPr>
              <p:cNvGrpSpPr>
                <a:grpSpLocks/>
              </p:cNvGrpSpPr>
              <p:nvPr/>
            </p:nvGrpSpPr>
            <p:grpSpPr bwMode="auto">
              <a:xfrm>
                <a:off x="4412452" y="3781425"/>
                <a:ext cx="2312689" cy="166461"/>
                <a:chOff x="6986588" y="3521075"/>
                <a:chExt cx="1654176" cy="119063"/>
              </a:xfrm>
            </p:grpSpPr>
            <p:sp>
              <p:nvSpPr>
                <p:cNvPr id="11" name="îṩľîḑê">
                  <a:extLst>
                    <a:ext uri="{FF2B5EF4-FFF2-40B4-BE49-F238E27FC236}">
                      <a16:creationId xmlns:a16="http://schemas.microsoft.com/office/drawing/2014/main" id="{859D977F-A34A-4F69-8B66-0313DA30B62E}"/>
                    </a:ext>
                  </a:extLst>
                </p:cNvPr>
                <p:cNvSpPr>
                  <a:spLocks/>
                </p:cNvSpPr>
                <p:nvPr/>
              </p:nvSpPr>
              <p:spPr bwMode="auto">
                <a:xfrm>
                  <a:off x="6986588" y="3521075"/>
                  <a:ext cx="155575" cy="119063"/>
                </a:xfrm>
                <a:custGeom>
                  <a:avLst/>
                  <a:gdLst>
                    <a:gd name="T0" fmla="*/ 2147483646 w 98"/>
                    <a:gd name="T1" fmla="*/ 0 h 75"/>
                    <a:gd name="T2" fmla="*/ 2147483646 w 98"/>
                    <a:gd name="T3" fmla="*/ 2147483646 h 75"/>
                    <a:gd name="T4" fmla="*/ 2147483646 w 98"/>
                    <a:gd name="T5" fmla="*/ 0 h 75"/>
                    <a:gd name="T6" fmla="*/ 2147483646 w 98"/>
                    <a:gd name="T7" fmla="*/ 0 h 75"/>
                    <a:gd name="T8" fmla="*/ 2147483646 w 98"/>
                    <a:gd name="T9" fmla="*/ 2147483646 h 75"/>
                    <a:gd name="T10" fmla="*/ 2147483646 w 98"/>
                    <a:gd name="T11" fmla="*/ 0 h 75"/>
                    <a:gd name="T12" fmla="*/ 0 w 98"/>
                    <a:gd name="T13" fmla="*/ 0 h 75"/>
                    <a:gd name="T14" fmla="*/ 2147483646 w 98"/>
                    <a:gd name="T15" fmla="*/ 2147483646 h 75"/>
                    <a:gd name="T16" fmla="*/ 2147483646 w 98"/>
                    <a:gd name="T17" fmla="*/ 2147483646 h 75"/>
                    <a:gd name="T18" fmla="*/ 2147483646 w 98"/>
                    <a:gd name="T19" fmla="*/ 2147483646 h 75"/>
                    <a:gd name="T20" fmla="*/ 2147483646 w 98"/>
                    <a:gd name="T21" fmla="*/ 2147483646 h 75"/>
                    <a:gd name="T22" fmla="*/ 2147483646 w 98"/>
                    <a:gd name="T23" fmla="*/ 2147483646 h 75"/>
                    <a:gd name="T24" fmla="*/ 2147483646 w 98"/>
                    <a:gd name="T25" fmla="*/ 0 h 75"/>
                    <a:gd name="T26" fmla="*/ 2147483646 w 98"/>
                    <a:gd name="T27" fmla="*/ 0 h 7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2" name="îṩḷîde">
                  <a:extLst>
                    <a:ext uri="{FF2B5EF4-FFF2-40B4-BE49-F238E27FC236}">
                      <a16:creationId xmlns:a16="http://schemas.microsoft.com/office/drawing/2014/main" id="{4924BFB5-CE9B-4D39-8B2D-F345D6108CE4}"/>
                    </a:ext>
                  </a:extLst>
                </p:cNvPr>
                <p:cNvSpPr>
                  <a:spLocks/>
                </p:cNvSpPr>
                <p:nvPr/>
              </p:nvSpPr>
              <p:spPr bwMode="auto">
                <a:xfrm>
                  <a:off x="7135813" y="3521075"/>
                  <a:ext cx="112713" cy="119063"/>
                </a:xfrm>
                <a:custGeom>
                  <a:avLst/>
                  <a:gdLst>
                    <a:gd name="T0" fmla="*/ 2147483646 w 34"/>
                    <a:gd name="T1" fmla="*/ 2147483646 h 36"/>
                    <a:gd name="T2" fmla="*/ 2147483646 w 34"/>
                    <a:gd name="T3" fmla="*/ 2147483646 h 36"/>
                    <a:gd name="T4" fmla="*/ 2147483646 w 34"/>
                    <a:gd name="T5" fmla="*/ 2147483646 h 36"/>
                    <a:gd name="T6" fmla="*/ 2147483646 w 34"/>
                    <a:gd name="T7" fmla="*/ 2147483646 h 36"/>
                    <a:gd name="T8" fmla="*/ 2147483646 w 34"/>
                    <a:gd name="T9" fmla="*/ 2147483646 h 36"/>
                    <a:gd name="T10" fmla="*/ 2147483646 w 34"/>
                    <a:gd name="T11" fmla="*/ 2147483646 h 36"/>
                    <a:gd name="T12" fmla="*/ 2147483646 w 34"/>
                    <a:gd name="T13" fmla="*/ 2147483646 h 36"/>
                    <a:gd name="T14" fmla="*/ 2147483646 w 34"/>
                    <a:gd name="T15" fmla="*/ 2147483646 h 36"/>
                    <a:gd name="T16" fmla="*/ 2147483646 w 34"/>
                    <a:gd name="T17" fmla="*/ 0 h 36"/>
                    <a:gd name="T18" fmla="*/ 2147483646 w 34"/>
                    <a:gd name="T19" fmla="*/ 0 h 36"/>
                    <a:gd name="T20" fmla="*/ 2147483646 w 34"/>
                    <a:gd name="T21" fmla="*/ 2147483646 h 36"/>
                    <a:gd name="T22" fmla="*/ 0 w 34"/>
                    <a:gd name="T23" fmla="*/ 2147483646 h 36"/>
                    <a:gd name="T24" fmla="*/ 0 w 34"/>
                    <a:gd name="T25" fmla="*/ 2147483646 h 36"/>
                    <a:gd name="T26" fmla="*/ 2147483646 w 34"/>
                    <a:gd name="T27" fmla="*/ 2147483646 h 36"/>
                    <a:gd name="T28" fmla="*/ 2147483646 w 34"/>
                    <a:gd name="T29" fmla="*/ 2147483646 h 36"/>
                    <a:gd name="T30" fmla="*/ 2147483646 w 34"/>
                    <a:gd name="T31" fmla="*/ 2147483646 h 36"/>
                    <a:gd name="T32" fmla="*/ 2147483646 w 34"/>
                    <a:gd name="T33" fmla="*/ 2147483646 h 36"/>
                    <a:gd name="T34" fmla="*/ 2147483646 w 34"/>
                    <a:gd name="T35" fmla="*/ 2147483646 h 36"/>
                    <a:gd name="T36" fmla="*/ 2147483646 w 34"/>
                    <a:gd name="T37" fmla="*/ 0 h 36"/>
                    <a:gd name="T38" fmla="*/ 2147483646 w 34"/>
                    <a:gd name="T39" fmla="*/ 0 h 36"/>
                    <a:gd name="T40" fmla="*/ 2147483646 w 34"/>
                    <a:gd name="T41" fmla="*/ 2147483646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3" name="îṣḻîḑê">
                  <a:extLst>
                    <a:ext uri="{FF2B5EF4-FFF2-40B4-BE49-F238E27FC236}">
                      <a16:creationId xmlns:a16="http://schemas.microsoft.com/office/drawing/2014/main" id="{3077E7EB-5896-40C1-8EC6-2B32E4691998}"/>
                    </a:ext>
                  </a:extLst>
                </p:cNvPr>
                <p:cNvSpPr>
                  <a:spLocks/>
                </p:cNvSpPr>
                <p:nvPr/>
              </p:nvSpPr>
              <p:spPr bwMode="auto">
                <a:xfrm>
                  <a:off x="7248526" y="3521075"/>
                  <a:ext cx="114300" cy="119063"/>
                </a:xfrm>
                <a:custGeom>
                  <a:avLst/>
                  <a:gdLst>
                    <a:gd name="T0" fmla="*/ 2147483646 w 72"/>
                    <a:gd name="T1" fmla="*/ 0 h 75"/>
                    <a:gd name="T2" fmla="*/ 2147483646 w 72"/>
                    <a:gd name="T3" fmla="*/ 2147483646 h 75"/>
                    <a:gd name="T4" fmla="*/ 2147483646 w 72"/>
                    <a:gd name="T5" fmla="*/ 2147483646 h 75"/>
                    <a:gd name="T6" fmla="*/ 2147483646 w 72"/>
                    <a:gd name="T7" fmla="*/ 0 h 75"/>
                    <a:gd name="T8" fmla="*/ 2147483646 w 72"/>
                    <a:gd name="T9" fmla="*/ 0 h 75"/>
                    <a:gd name="T10" fmla="*/ 0 w 72"/>
                    <a:gd name="T11" fmla="*/ 2147483646 h 75"/>
                    <a:gd name="T12" fmla="*/ 2147483646 w 72"/>
                    <a:gd name="T13" fmla="*/ 2147483646 h 75"/>
                    <a:gd name="T14" fmla="*/ 2147483646 w 72"/>
                    <a:gd name="T15" fmla="*/ 2147483646 h 75"/>
                    <a:gd name="T16" fmla="*/ 2147483646 w 72"/>
                    <a:gd name="T17" fmla="*/ 2147483646 h 75"/>
                    <a:gd name="T18" fmla="*/ 2147483646 w 72"/>
                    <a:gd name="T19" fmla="*/ 2147483646 h 75"/>
                    <a:gd name="T20" fmla="*/ 2147483646 w 72"/>
                    <a:gd name="T21" fmla="*/ 2147483646 h 75"/>
                    <a:gd name="T22" fmla="*/ 2147483646 w 72"/>
                    <a:gd name="T23" fmla="*/ 0 h 75"/>
                    <a:gd name="T24" fmla="*/ 2147483646 w 72"/>
                    <a:gd name="T25" fmla="*/ 0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4" name="ïṥlíḑê">
                  <a:extLst>
                    <a:ext uri="{FF2B5EF4-FFF2-40B4-BE49-F238E27FC236}">
                      <a16:creationId xmlns:a16="http://schemas.microsoft.com/office/drawing/2014/main" id="{C4E91996-7FAF-4EC7-8839-5C656555E0B4}"/>
                    </a:ext>
                  </a:extLst>
                </p:cNvPr>
                <p:cNvSpPr>
                  <a:spLocks/>
                </p:cNvSpPr>
                <p:nvPr/>
              </p:nvSpPr>
              <p:spPr bwMode="auto">
                <a:xfrm>
                  <a:off x="7356476" y="3521075"/>
                  <a:ext cx="112713" cy="119063"/>
                </a:xfrm>
                <a:custGeom>
                  <a:avLst/>
                  <a:gdLst>
                    <a:gd name="T0" fmla="*/ 2147483646 w 71"/>
                    <a:gd name="T1" fmla="*/ 0 h 75"/>
                    <a:gd name="T2" fmla="*/ 0 w 71"/>
                    <a:gd name="T3" fmla="*/ 2147483646 h 75"/>
                    <a:gd name="T4" fmla="*/ 2147483646 w 71"/>
                    <a:gd name="T5" fmla="*/ 2147483646 h 75"/>
                    <a:gd name="T6" fmla="*/ 2147483646 w 71"/>
                    <a:gd name="T7" fmla="*/ 2147483646 h 75"/>
                    <a:gd name="T8" fmla="*/ 2147483646 w 71"/>
                    <a:gd name="T9" fmla="*/ 2147483646 h 75"/>
                    <a:gd name="T10" fmla="*/ 2147483646 w 71"/>
                    <a:gd name="T11" fmla="*/ 2147483646 h 75"/>
                    <a:gd name="T12" fmla="*/ 2147483646 w 71"/>
                    <a:gd name="T13" fmla="*/ 2147483646 h 75"/>
                    <a:gd name="T14" fmla="*/ 2147483646 w 71"/>
                    <a:gd name="T15" fmla="*/ 0 h 75"/>
                    <a:gd name="T16" fmla="*/ 2147483646 w 71"/>
                    <a:gd name="T17" fmla="*/ 0 h 75"/>
                    <a:gd name="T18" fmla="*/ 2147483646 w 71"/>
                    <a:gd name="T19" fmla="*/ 2147483646 h 75"/>
                    <a:gd name="T20" fmla="*/ 2147483646 w 71"/>
                    <a:gd name="T21" fmla="*/ 2147483646 h 75"/>
                    <a:gd name="T22" fmla="*/ 2147483646 w 71"/>
                    <a:gd name="T23" fmla="*/ 2147483646 h 75"/>
                    <a:gd name="T24" fmla="*/ 2147483646 w 71"/>
                    <a:gd name="T25" fmla="*/ 2147483646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5" name="îş1íḋe">
                  <a:extLst>
                    <a:ext uri="{FF2B5EF4-FFF2-40B4-BE49-F238E27FC236}">
                      <a16:creationId xmlns:a16="http://schemas.microsoft.com/office/drawing/2014/main" id="{E291BF74-328D-48BF-B281-4C15744D4F71}"/>
                    </a:ext>
                  </a:extLst>
                </p:cNvPr>
                <p:cNvSpPr>
                  <a:spLocks/>
                </p:cNvSpPr>
                <p:nvPr/>
              </p:nvSpPr>
              <p:spPr bwMode="auto">
                <a:xfrm>
                  <a:off x="7481888" y="3521075"/>
                  <a:ext cx="119063" cy="119063"/>
                </a:xfrm>
                <a:custGeom>
                  <a:avLst/>
                  <a:gdLst>
                    <a:gd name="T0" fmla="*/ 2147483646 w 75"/>
                    <a:gd name="T1" fmla="*/ 2147483646 h 75"/>
                    <a:gd name="T2" fmla="*/ 2147483646 w 75"/>
                    <a:gd name="T3" fmla="*/ 0 h 75"/>
                    <a:gd name="T4" fmla="*/ 2147483646 w 75"/>
                    <a:gd name="T5" fmla="*/ 0 h 75"/>
                    <a:gd name="T6" fmla="*/ 0 w 75"/>
                    <a:gd name="T7" fmla="*/ 2147483646 h 75"/>
                    <a:gd name="T8" fmla="*/ 2147483646 w 75"/>
                    <a:gd name="T9" fmla="*/ 2147483646 h 75"/>
                    <a:gd name="T10" fmla="*/ 2147483646 w 75"/>
                    <a:gd name="T11" fmla="*/ 2147483646 h 75"/>
                    <a:gd name="T12" fmla="*/ 2147483646 w 75"/>
                    <a:gd name="T13" fmla="*/ 2147483646 h 75"/>
                    <a:gd name="T14" fmla="*/ 2147483646 w 75"/>
                    <a:gd name="T15" fmla="*/ 2147483646 h 75"/>
                    <a:gd name="T16" fmla="*/ 2147483646 w 75"/>
                    <a:gd name="T17" fmla="*/ 0 h 75"/>
                    <a:gd name="T18" fmla="*/ 2147483646 w 75"/>
                    <a:gd name="T19" fmla="*/ 0 h 75"/>
                    <a:gd name="T20" fmla="*/ 2147483646 w 75"/>
                    <a:gd name="T21" fmla="*/ 2147483646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6" name="îş1ïḋe">
                  <a:extLst>
                    <a:ext uri="{FF2B5EF4-FFF2-40B4-BE49-F238E27FC236}">
                      <a16:creationId xmlns:a16="http://schemas.microsoft.com/office/drawing/2014/main" id="{AE330AB3-2B23-4D53-B57A-79077A2DE6A6}"/>
                    </a:ext>
                  </a:extLst>
                </p:cNvPr>
                <p:cNvSpPr>
                  <a:spLocks/>
                </p:cNvSpPr>
                <p:nvPr/>
              </p:nvSpPr>
              <p:spPr bwMode="auto">
                <a:xfrm>
                  <a:off x="7653338" y="3521075"/>
                  <a:ext cx="112713" cy="119063"/>
                </a:xfrm>
                <a:custGeom>
                  <a:avLst/>
                  <a:gdLst>
                    <a:gd name="T0" fmla="*/ 2147483646 w 34"/>
                    <a:gd name="T1" fmla="*/ 2147483646 h 36"/>
                    <a:gd name="T2" fmla="*/ 2147483646 w 34"/>
                    <a:gd name="T3" fmla="*/ 2147483646 h 36"/>
                    <a:gd name="T4" fmla="*/ 2147483646 w 34"/>
                    <a:gd name="T5" fmla="*/ 2147483646 h 36"/>
                    <a:gd name="T6" fmla="*/ 2147483646 w 34"/>
                    <a:gd name="T7" fmla="*/ 2147483646 h 36"/>
                    <a:gd name="T8" fmla="*/ 2147483646 w 34"/>
                    <a:gd name="T9" fmla="*/ 2147483646 h 36"/>
                    <a:gd name="T10" fmla="*/ 2147483646 w 34"/>
                    <a:gd name="T11" fmla="*/ 2147483646 h 36"/>
                    <a:gd name="T12" fmla="*/ 2147483646 w 34"/>
                    <a:gd name="T13" fmla="*/ 2147483646 h 36"/>
                    <a:gd name="T14" fmla="*/ 2147483646 w 34"/>
                    <a:gd name="T15" fmla="*/ 2147483646 h 36"/>
                    <a:gd name="T16" fmla="*/ 2147483646 w 34"/>
                    <a:gd name="T17" fmla="*/ 0 h 36"/>
                    <a:gd name="T18" fmla="*/ 2147483646 w 34"/>
                    <a:gd name="T19" fmla="*/ 0 h 36"/>
                    <a:gd name="T20" fmla="*/ 2147483646 w 34"/>
                    <a:gd name="T21" fmla="*/ 2147483646 h 36"/>
                    <a:gd name="T22" fmla="*/ 0 w 34"/>
                    <a:gd name="T23" fmla="*/ 2147483646 h 36"/>
                    <a:gd name="T24" fmla="*/ 0 w 34"/>
                    <a:gd name="T25" fmla="*/ 2147483646 h 36"/>
                    <a:gd name="T26" fmla="*/ 2147483646 w 34"/>
                    <a:gd name="T27" fmla="*/ 2147483646 h 36"/>
                    <a:gd name="T28" fmla="*/ 2147483646 w 34"/>
                    <a:gd name="T29" fmla="*/ 2147483646 h 36"/>
                    <a:gd name="T30" fmla="*/ 2147483646 w 34"/>
                    <a:gd name="T31" fmla="*/ 2147483646 h 36"/>
                    <a:gd name="T32" fmla="*/ 2147483646 w 34"/>
                    <a:gd name="T33" fmla="*/ 2147483646 h 36"/>
                    <a:gd name="T34" fmla="*/ 2147483646 w 34"/>
                    <a:gd name="T35" fmla="*/ 2147483646 h 36"/>
                    <a:gd name="T36" fmla="*/ 2147483646 w 34"/>
                    <a:gd name="T37" fmla="*/ 0 h 36"/>
                    <a:gd name="T38" fmla="*/ 2147483646 w 34"/>
                    <a:gd name="T39" fmla="*/ 0 h 36"/>
                    <a:gd name="T40" fmla="*/ 2147483646 w 34"/>
                    <a:gd name="T41" fmla="*/ 2147483646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7" name="íšlídè">
                  <a:extLst>
                    <a:ext uri="{FF2B5EF4-FFF2-40B4-BE49-F238E27FC236}">
                      <a16:creationId xmlns:a16="http://schemas.microsoft.com/office/drawing/2014/main" id="{CDDB846A-8456-4E43-A258-F9F8B69439D6}"/>
                    </a:ext>
                  </a:extLst>
                </p:cNvPr>
                <p:cNvSpPr>
                  <a:spLocks/>
                </p:cNvSpPr>
                <p:nvPr/>
              </p:nvSpPr>
              <p:spPr bwMode="auto">
                <a:xfrm>
                  <a:off x="7766051" y="3521075"/>
                  <a:ext cx="115888" cy="119063"/>
                </a:xfrm>
                <a:custGeom>
                  <a:avLst/>
                  <a:gdLst>
                    <a:gd name="T0" fmla="*/ 2147483646 w 73"/>
                    <a:gd name="T1" fmla="*/ 0 h 75"/>
                    <a:gd name="T2" fmla="*/ 2147483646 w 73"/>
                    <a:gd name="T3" fmla="*/ 2147483646 h 75"/>
                    <a:gd name="T4" fmla="*/ 2147483646 w 73"/>
                    <a:gd name="T5" fmla="*/ 0 h 75"/>
                    <a:gd name="T6" fmla="*/ 2147483646 w 73"/>
                    <a:gd name="T7" fmla="*/ 0 h 75"/>
                    <a:gd name="T8" fmla="*/ 0 w 73"/>
                    <a:gd name="T9" fmla="*/ 2147483646 h 75"/>
                    <a:gd name="T10" fmla="*/ 2147483646 w 73"/>
                    <a:gd name="T11" fmla="*/ 2147483646 h 75"/>
                    <a:gd name="T12" fmla="*/ 2147483646 w 73"/>
                    <a:gd name="T13" fmla="*/ 2147483646 h 75"/>
                    <a:gd name="T14" fmla="*/ 2147483646 w 73"/>
                    <a:gd name="T15" fmla="*/ 2147483646 h 75"/>
                    <a:gd name="T16" fmla="*/ 2147483646 w 73"/>
                    <a:gd name="T17" fmla="*/ 2147483646 h 75"/>
                    <a:gd name="T18" fmla="*/ 2147483646 w 73"/>
                    <a:gd name="T19" fmla="*/ 0 h 75"/>
                    <a:gd name="T20" fmla="*/ 2147483646 w 73"/>
                    <a:gd name="T21" fmla="*/ 0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8" name="îṣḻîďe">
                  <a:extLst>
                    <a:ext uri="{FF2B5EF4-FFF2-40B4-BE49-F238E27FC236}">
                      <a16:creationId xmlns:a16="http://schemas.microsoft.com/office/drawing/2014/main" id="{1F51757F-BDB3-4017-A591-0378DB629C55}"/>
                    </a:ext>
                  </a:extLst>
                </p:cNvPr>
                <p:cNvSpPr>
                  <a:spLocks/>
                </p:cNvSpPr>
                <p:nvPr/>
              </p:nvSpPr>
              <p:spPr bwMode="auto">
                <a:xfrm>
                  <a:off x="7881938" y="3521075"/>
                  <a:ext cx="49213" cy="119063"/>
                </a:xfrm>
                <a:custGeom>
                  <a:avLst/>
                  <a:gdLst>
                    <a:gd name="T0" fmla="*/ 0 w 31"/>
                    <a:gd name="T1" fmla="*/ 2147483646 h 75"/>
                    <a:gd name="T2" fmla="*/ 2147483646 w 31"/>
                    <a:gd name="T3" fmla="*/ 2147483646 h 75"/>
                    <a:gd name="T4" fmla="*/ 2147483646 w 31"/>
                    <a:gd name="T5" fmla="*/ 0 h 75"/>
                    <a:gd name="T6" fmla="*/ 2147483646 w 31"/>
                    <a:gd name="T7" fmla="*/ 0 h 75"/>
                    <a:gd name="T8" fmla="*/ 0 w 31"/>
                    <a:gd name="T9" fmla="*/ 2147483646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9" name="íŝḻiḋè">
                  <a:extLst>
                    <a:ext uri="{FF2B5EF4-FFF2-40B4-BE49-F238E27FC236}">
                      <a16:creationId xmlns:a16="http://schemas.microsoft.com/office/drawing/2014/main" id="{17082FDC-FBF7-4695-83A7-0B52C4D94327}"/>
                    </a:ext>
                  </a:extLst>
                </p:cNvPr>
                <p:cNvSpPr>
                  <a:spLocks/>
                </p:cNvSpPr>
                <p:nvPr/>
              </p:nvSpPr>
              <p:spPr bwMode="auto">
                <a:xfrm>
                  <a:off x="7940676" y="3521075"/>
                  <a:ext cx="109538" cy="119063"/>
                </a:xfrm>
                <a:custGeom>
                  <a:avLst/>
                  <a:gdLst>
                    <a:gd name="T0" fmla="*/ 2147483646 w 69"/>
                    <a:gd name="T1" fmla="*/ 0 h 75"/>
                    <a:gd name="T2" fmla="*/ 2147483646 w 69"/>
                    <a:gd name="T3" fmla="*/ 2147483646 h 75"/>
                    <a:gd name="T4" fmla="*/ 2147483646 w 69"/>
                    <a:gd name="T5" fmla="*/ 0 h 75"/>
                    <a:gd name="T6" fmla="*/ 0 w 69"/>
                    <a:gd name="T7" fmla="*/ 0 h 75"/>
                    <a:gd name="T8" fmla="*/ 2147483646 w 69"/>
                    <a:gd name="T9" fmla="*/ 2147483646 h 75"/>
                    <a:gd name="T10" fmla="*/ 2147483646 w 69"/>
                    <a:gd name="T11" fmla="*/ 2147483646 h 75"/>
                    <a:gd name="T12" fmla="*/ 2147483646 w 69"/>
                    <a:gd name="T13" fmla="*/ 0 h 75"/>
                    <a:gd name="T14" fmla="*/ 2147483646 w 69"/>
                    <a:gd name="T15" fmla="*/ 0 h 7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0" name="î$ḷíďé">
                  <a:extLst>
                    <a:ext uri="{FF2B5EF4-FFF2-40B4-BE49-F238E27FC236}">
                      <a16:creationId xmlns:a16="http://schemas.microsoft.com/office/drawing/2014/main" id="{099F6DA0-9749-4F27-81A4-B852B8252F41}"/>
                    </a:ext>
                  </a:extLst>
                </p:cNvPr>
                <p:cNvSpPr>
                  <a:spLocks/>
                </p:cNvSpPr>
                <p:nvPr/>
              </p:nvSpPr>
              <p:spPr bwMode="auto">
                <a:xfrm>
                  <a:off x="8037513" y="3521075"/>
                  <a:ext cx="111125" cy="119063"/>
                </a:xfrm>
                <a:custGeom>
                  <a:avLst/>
                  <a:gdLst>
                    <a:gd name="T0" fmla="*/ 2147483646 w 70"/>
                    <a:gd name="T1" fmla="*/ 2147483646 h 75"/>
                    <a:gd name="T2" fmla="*/ 2147483646 w 70"/>
                    <a:gd name="T3" fmla="*/ 0 h 75"/>
                    <a:gd name="T4" fmla="*/ 2147483646 w 70"/>
                    <a:gd name="T5" fmla="*/ 0 h 75"/>
                    <a:gd name="T6" fmla="*/ 0 w 70"/>
                    <a:gd name="T7" fmla="*/ 2147483646 h 75"/>
                    <a:gd name="T8" fmla="*/ 2147483646 w 70"/>
                    <a:gd name="T9" fmla="*/ 2147483646 h 75"/>
                    <a:gd name="T10" fmla="*/ 2147483646 w 70"/>
                    <a:gd name="T11" fmla="*/ 2147483646 h 75"/>
                    <a:gd name="T12" fmla="*/ 2147483646 w 70"/>
                    <a:gd name="T13" fmla="*/ 2147483646 h 75"/>
                    <a:gd name="T14" fmla="*/ 2147483646 w 70"/>
                    <a:gd name="T15" fmla="*/ 2147483646 h 75"/>
                    <a:gd name="T16" fmla="*/ 2147483646 w 70"/>
                    <a:gd name="T17" fmla="*/ 2147483646 h 75"/>
                    <a:gd name="T18" fmla="*/ 2147483646 w 70"/>
                    <a:gd name="T19" fmla="*/ 2147483646 h 75"/>
                    <a:gd name="T20" fmla="*/ 2147483646 w 70"/>
                    <a:gd name="T21" fmla="*/ 2147483646 h 75"/>
                    <a:gd name="T22" fmla="*/ 2147483646 w 70"/>
                    <a:gd name="T23" fmla="*/ 2147483646 h 75"/>
                    <a:gd name="T24" fmla="*/ 2147483646 w 70"/>
                    <a:gd name="T25" fmla="*/ 2147483646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1" name="îṡlîďe">
                  <a:extLst>
                    <a:ext uri="{FF2B5EF4-FFF2-40B4-BE49-F238E27FC236}">
                      <a16:creationId xmlns:a16="http://schemas.microsoft.com/office/drawing/2014/main" id="{6698FCA0-4713-4BC4-B7F1-D8BD5E704CEB}"/>
                    </a:ext>
                  </a:extLst>
                </p:cNvPr>
                <p:cNvSpPr>
                  <a:spLocks/>
                </p:cNvSpPr>
                <p:nvPr/>
              </p:nvSpPr>
              <p:spPr bwMode="auto">
                <a:xfrm>
                  <a:off x="8145463" y="3521075"/>
                  <a:ext cx="115888" cy="119063"/>
                </a:xfrm>
                <a:custGeom>
                  <a:avLst/>
                  <a:gdLst>
                    <a:gd name="T0" fmla="*/ 2147483646 w 35"/>
                    <a:gd name="T1" fmla="*/ 2147483646 h 36"/>
                    <a:gd name="T2" fmla="*/ 2147483646 w 35"/>
                    <a:gd name="T3" fmla="*/ 0 h 36"/>
                    <a:gd name="T4" fmla="*/ 2147483646 w 35"/>
                    <a:gd name="T5" fmla="*/ 0 h 36"/>
                    <a:gd name="T6" fmla="*/ 0 w 35"/>
                    <a:gd name="T7" fmla="*/ 2147483646 h 36"/>
                    <a:gd name="T8" fmla="*/ 2147483646 w 35"/>
                    <a:gd name="T9" fmla="*/ 2147483646 h 36"/>
                    <a:gd name="T10" fmla="*/ 2147483646 w 35"/>
                    <a:gd name="T11" fmla="*/ 2147483646 h 36"/>
                    <a:gd name="T12" fmla="*/ 2147483646 w 35"/>
                    <a:gd name="T13" fmla="*/ 2147483646 h 36"/>
                    <a:gd name="T14" fmla="*/ 2147483646 w 35"/>
                    <a:gd name="T15" fmla="*/ 2147483646 h 36"/>
                    <a:gd name="T16" fmla="*/ 2147483646 w 35"/>
                    <a:gd name="T17" fmla="*/ 2147483646 h 36"/>
                    <a:gd name="T18" fmla="*/ 2147483646 w 35"/>
                    <a:gd name="T19" fmla="*/ 2147483646 h 36"/>
                    <a:gd name="T20" fmla="*/ 2147483646 w 35"/>
                    <a:gd name="T21" fmla="*/ 2147483646 h 36"/>
                    <a:gd name="T22" fmla="*/ 2147483646 w 35"/>
                    <a:gd name="T23" fmla="*/ 2147483646 h 36"/>
                    <a:gd name="T24" fmla="*/ 2147483646 w 35"/>
                    <a:gd name="T25" fmla="*/ 2147483646 h 36"/>
                    <a:gd name="T26" fmla="*/ 2147483646 w 35"/>
                    <a:gd name="T27" fmla="*/ 2147483646 h 36"/>
                    <a:gd name="T28" fmla="*/ 2147483646 w 35"/>
                    <a:gd name="T29" fmla="*/ 2147483646 h 36"/>
                    <a:gd name="T30" fmla="*/ 2147483646 w 35"/>
                    <a:gd name="T31" fmla="*/ 2147483646 h 36"/>
                    <a:gd name="T32" fmla="*/ 2147483646 w 35"/>
                    <a:gd name="T33" fmla="*/ 2147483646 h 36"/>
                    <a:gd name="T34" fmla="*/ 2147483646 w 35"/>
                    <a:gd name="T35" fmla="*/ 2147483646 h 36"/>
                    <a:gd name="T36" fmla="*/ 2147483646 w 35"/>
                    <a:gd name="T37" fmla="*/ 2147483646 h 36"/>
                    <a:gd name="T38" fmla="*/ 2147483646 w 35"/>
                    <a:gd name="T39" fmla="*/ 2147483646 h 36"/>
                    <a:gd name="T40" fmla="*/ 2147483646 w 35"/>
                    <a:gd name="T41" fmla="*/ 2147483646 h 36"/>
                    <a:gd name="T42" fmla="*/ 2147483646 w 35"/>
                    <a:gd name="T43" fmla="*/ 2147483646 h 36"/>
                    <a:gd name="T44" fmla="*/ 2147483646 w 35"/>
                    <a:gd name="T45" fmla="*/ 2147483646 h 36"/>
                    <a:gd name="T46" fmla="*/ 2147483646 w 35"/>
                    <a:gd name="T47" fmla="*/ 2147483646 h 36"/>
                    <a:gd name="T48" fmla="*/ 2147483646 w 35"/>
                    <a:gd name="T49" fmla="*/ 2147483646 h 36"/>
                    <a:gd name="T50" fmla="*/ 2147483646 w 35"/>
                    <a:gd name="T51" fmla="*/ 2147483646 h 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2" name="ïşľîḍé">
                  <a:extLst>
                    <a:ext uri="{FF2B5EF4-FFF2-40B4-BE49-F238E27FC236}">
                      <a16:creationId xmlns:a16="http://schemas.microsoft.com/office/drawing/2014/main" id="{74332830-103C-4D0B-9CA9-9BC14541D773}"/>
                    </a:ext>
                  </a:extLst>
                </p:cNvPr>
                <p:cNvSpPr>
                  <a:spLocks/>
                </p:cNvSpPr>
                <p:nvPr/>
              </p:nvSpPr>
              <p:spPr bwMode="auto">
                <a:xfrm>
                  <a:off x="8267701" y="3521075"/>
                  <a:ext cx="98425" cy="119063"/>
                </a:xfrm>
                <a:custGeom>
                  <a:avLst/>
                  <a:gdLst>
                    <a:gd name="T0" fmla="*/ 2147483646 w 30"/>
                    <a:gd name="T1" fmla="*/ 2147483646 h 36"/>
                    <a:gd name="T2" fmla="*/ 2147483646 w 30"/>
                    <a:gd name="T3" fmla="*/ 2147483646 h 36"/>
                    <a:gd name="T4" fmla="*/ 2147483646 w 30"/>
                    <a:gd name="T5" fmla="*/ 2147483646 h 36"/>
                    <a:gd name="T6" fmla="*/ 2147483646 w 30"/>
                    <a:gd name="T7" fmla="*/ 2147483646 h 36"/>
                    <a:gd name="T8" fmla="*/ 2147483646 w 30"/>
                    <a:gd name="T9" fmla="*/ 2147483646 h 36"/>
                    <a:gd name="T10" fmla="*/ 2147483646 w 30"/>
                    <a:gd name="T11" fmla="*/ 0 h 36"/>
                    <a:gd name="T12" fmla="*/ 2147483646 w 30"/>
                    <a:gd name="T13" fmla="*/ 2147483646 h 36"/>
                    <a:gd name="T14" fmla="*/ 2147483646 w 30"/>
                    <a:gd name="T15" fmla="*/ 2147483646 h 36"/>
                    <a:gd name="T16" fmla="*/ 2147483646 w 30"/>
                    <a:gd name="T17" fmla="*/ 2147483646 h 36"/>
                    <a:gd name="T18" fmla="*/ 2147483646 w 30"/>
                    <a:gd name="T19" fmla="*/ 2147483646 h 36"/>
                    <a:gd name="T20" fmla="*/ 2147483646 w 30"/>
                    <a:gd name="T21" fmla="*/ 2147483646 h 36"/>
                    <a:gd name="T22" fmla="*/ 2147483646 w 30"/>
                    <a:gd name="T23" fmla="*/ 2147483646 h 36"/>
                    <a:gd name="T24" fmla="*/ 2147483646 w 30"/>
                    <a:gd name="T25" fmla="*/ 2147483646 h 36"/>
                    <a:gd name="T26" fmla="*/ 2147483646 w 30"/>
                    <a:gd name="T27" fmla="*/ 2147483646 h 36"/>
                    <a:gd name="T28" fmla="*/ 2147483646 w 30"/>
                    <a:gd name="T29" fmla="*/ 2147483646 h 36"/>
                    <a:gd name="T30" fmla="*/ 2147483646 w 30"/>
                    <a:gd name="T31" fmla="*/ 2147483646 h 36"/>
                    <a:gd name="T32" fmla="*/ 2147483646 w 30"/>
                    <a:gd name="T33" fmla="*/ 2147483646 h 36"/>
                    <a:gd name="T34" fmla="*/ 0 w 30"/>
                    <a:gd name="T35" fmla="*/ 2147483646 h 36"/>
                    <a:gd name="T36" fmla="*/ 2147483646 w 30"/>
                    <a:gd name="T37" fmla="*/ 2147483646 h 36"/>
                    <a:gd name="T38" fmla="*/ 2147483646 w 30"/>
                    <a:gd name="T39" fmla="*/ 2147483646 h 36"/>
                    <a:gd name="T40" fmla="*/ 2147483646 w 30"/>
                    <a:gd name="T41" fmla="*/ 2147483646 h 36"/>
                    <a:gd name="T42" fmla="*/ 2147483646 w 30"/>
                    <a:gd name="T43" fmla="*/ 2147483646 h 36"/>
                    <a:gd name="T44" fmla="*/ 2147483646 w 30"/>
                    <a:gd name="T45" fmla="*/ 2147483646 h 36"/>
                    <a:gd name="T46" fmla="*/ 2147483646 w 30"/>
                    <a:gd name="T47" fmla="*/ 2147483646 h 36"/>
                    <a:gd name="T48" fmla="*/ 2147483646 w 30"/>
                    <a:gd name="T49" fmla="*/ 2147483646 h 36"/>
                    <a:gd name="T50" fmla="*/ 2147483646 w 30"/>
                    <a:gd name="T51" fmla="*/ 2147483646 h 36"/>
                    <a:gd name="T52" fmla="*/ 2147483646 w 30"/>
                    <a:gd name="T53" fmla="*/ 2147483646 h 36"/>
                    <a:gd name="T54" fmla="*/ 2147483646 w 30"/>
                    <a:gd name="T55" fmla="*/ 2147483646 h 36"/>
                    <a:gd name="T56" fmla="*/ 2147483646 w 30"/>
                    <a:gd name="T57" fmla="*/ 2147483646 h 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3" name="îṩľîďe">
                  <a:extLst>
                    <a:ext uri="{FF2B5EF4-FFF2-40B4-BE49-F238E27FC236}">
                      <a16:creationId xmlns:a16="http://schemas.microsoft.com/office/drawing/2014/main" id="{CEF56083-CDCB-4FEB-95FE-CB66132A9499}"/>
                    </a:ext>
                  </a:extLst>
                </p:cNvPr>
                <p:cNvSpPr>
                  <a:spLocks/>
                </p:cNvSpPr>
                <p:nvPr/>
              </p:nvSpPr>
              <p:spPr bwMode="auto">
                <a:xfrm>
                  <a:off x="8374063" y="3521075"/>
                  <a:ext cx="46038" cy="119063"/>
                </a:xfrm>
                <a:custGeom>
                  <a:avLst/>
                  <a:gdLst>
                    <a:gd name="T0" fmla="*/ 0 w 29"/>
                    <a:gd name="T1" fmla="*/ 2147483646 h 75"/>
                    <a:gd name="T2" fmla="*/ 2147483646 w 29"/>
                    <a:gd name="T3" fmla="*/ 2147483646 h 75"/>
                    <a:gd name="T4" fmla="*/ 2147483646 w 29"/>
                    <a:gd name="T5" fmla="*/ 0 h 75"/>
                    <a:gd name="T6" fmla="*/ 2147483646 w 29"/>
                    <a:gd name="T7" fmla="*/ 0 h 75"/>
                    <a:gd name="T8" fmla="*/ 0 w 29"/>
                    <a:gd name="T9" fmla="*/ 2147483646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4" name="iS1idè">
                  <a:extLst>
                    <a:ext uri="{FF2B5EF4-FFF2-40B4-BE49-F238E27FC236}">
                      <a16:creationId xmlns:a16="http://schemas.microsoft.com/office/drawing/2014/main" id="{512AD927-6916-4F79-AEAB-86B8A89DEE64}"/>
                    </a:ext>
                  </a:extLst>
                </p:cNvPr>
                <p:cNvSpPr>
                  <a:spLocks/>
                </p:cNvSpPr>
                <p:nvPr/>
              </p:nvSpPr>
              <p:spPr bwMode="auto">
                <a:xfrm>
                  <a:off x="8432801" y="3521075"/>
                  <a:ext cx="95250" cy="119063"/>
                </a:xfrm>
                <a:custGeom>
                  <a:avLst/>
                  <a:gdLst>
                    <a:gd name="T0" fmla="*/ 0 w 60"/>
                    <a:gd name="T1" fmla="*/ 2147483646 h 75"/>
                    <a:gd name="T2" fmla="*/ 2147483646 w 60"/>
                    <a:gd name="T3" fmla="*/ 2147483646 h 75"/>
                    <a:gd name="T4" fmla="*/ 2147483646 w 60"/>
                    <a:gd name="T5" fmla="*/ 2147483646 h 75"/>
                    <a:gd name="T6" fmla="*/ 2147483646 w 60"/>
                    <a:gd name="T7" fmla="*/ 2147483646 h 75"/>
                    <a:gd name="T8" fmla="*/ 2147483646 w 60"/>
                    <a:gd name="T9" fmla="*/ 2147483646 h 75"/>
                    <a:gd name="T10" fmla="*/ 2147483646 w 60"/>
                    <a:gd name="T11" fmla="*/ 2147483646 h 75"/>
                    <a:gd name="T12" fmla="*/ 2147483646 w 60"/>
                    <a:gd name="T13" fmla="*/ 0 h 75"/>
                    <a:gd name="T14" fmla="*/ 2147483646 w 60"/>
                    <a:gd name="T15" fmla="*/ 0 h 75"/>
                    <a:gd name="T16" fmla="*/ 0 w 60"/>
                    <a:gd name="T17" fmla="*/ 2147483646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5" name="iṣḷîḋe">
                  <a:extLst>
                    <a:ext uri="{FF2B5EF4-FFF2-40B4-BE49-F238E27FC236}">
                      <a16:creationId xmlns:a16="http://schemas.microsoft.com/office/drawing/2014/main" id="{22CC1F3F-76A1-46E2-8D96-309678B0EBF8}"/>
                    </a:ext>
                  </a:extLst>
                </p:cNvPr>
                <p:cNvSpPr>
                  <a:spLocks/>
                </p:cNvSpPr>
                <p:nvPr/>
              </p:nvSpPr>
              <p:spPr bwMode="auto">
                <a:xfrm>
                  <a:off x="8531226" y="3521075"/>
                  <a:ext cx="109538" cy="119063"/>
                </a:xfrm>
                <a:custGeom>
                  <a:avLst/>
                  <a:gdLst>
                    <a:gd name="T0" fmla="*/ 2147483646 w 33"/>
                    <a:gd name="T1" fmla="*/ 0 h 36"/>
                    <a:gd name="T2" fmla="*/ 2147483646 w 33"/>
                    <a:gd name="T3" fmla="*/ 2147483646 h 36"/>
                    <a:gd name="T4" fmla="*/ 2147483646 w 33"/>
                    <a:gd name="T5" fmla="*/ 2147483646 h 36"/>
                    <a:gd name="T6" fmla="*/ 2147483646 w 33"/>
                    <a:gd name="T7" fmla="*/ 2147483646 h 36"/>
                    <a:gd name="T8" fmla="*/ 2147483646 w 33"/>
                    <a:gd name="T9" fmla="*/ 2147483646 h 36"/>
                    <a:gd name="T10" fmla="*/ 2147483646 w 33"/>
                    <a:gd name="T11" fmla="*/ 0 h 36"/>
                    <a:gd name="T12" fmla="*/ 0 w 33"/>
                    <a:gd name="T13" fmla="*/ 0 h 36"/>
                    <a:gd name="T14" fmla="*/ 2147483646 w 33"/>
                    <a:gd name="T15" fmla="*/ 2147483646 h 36"/>
                    <a:gd name="T16" fmla="*/ 2147483646 w 33"/>
                    <a:gd name="T17" fmla="*/ 2147483646 h 36"/>
                    <a:gd name="T18" fmla="*/ 2147483646 w 33"/>
                    <a:gd name="T19" fmla="*/ 2147483646 h 36"/>
                    <a:gd name="T20" fmla="*/ 2147483646 w 33"/>
                    <a:gd name="T21" fmla="*/ 2147483646 h 36"/>
                    <a:gd name="T22" fmla="*/ 2147483646 w 33"/>
                    <a:gd name="T23" fmla="*/ 0 h 36"/>
                    <a:gd name="T24" fmla="*/ 2147483646 w 33"/>
                    <a:gd name="T25" fmla="*/ 0 h 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grpSp>
      <p:cxnSp>
        <p:nvCxnSpPr>
          <p:cNvPr id="107" name="直线连接符 3">
            <a:extLst>
              <a:ext uri="{FF2B5EF4-FFF2-40B4-BE49-F238E27FC236}">
                <a16:creationId xmlns:a16="http://schemas.microsoft.com/office/drawing/2014/main" id="{2AF9FC2C-FE19-4B7F-8E06-7FEFDE03CC45}"/>
              </a:ext>
            </a:extLst>
          </p:cNvPr>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8" name="图片 106" descr="图片包含 天空, 户外, 建筑物, 日落&#10;&#10;描述已自动生成">
            <a:extLst>
              <a:ext uri="{FF2B5EF4-FFF2-40B4-BE49-F238E27FC236}">
                <a16:creationId xmlns:a16="http://schemas.microsoft.com/office/drawing/2014/main" id="{2B3FCBF2-ED70-42FF-88F1-169213F075D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8414" r="38744"/>
          <a:stretch>
            <a:fillRect/>
          </a:stretch>
        </p:blipFill>
        <p:spPr bwMode="auto">
          <a:xfrm>
            <a:off x="0" y="60325"/>
            <a:ext cx="9588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 name="椭圆 108">
            <a:extLst>
              <a:ext uri="{FF2B5EF4-FFF2-40B4-BE49-F238E27FC236}">
                <a16:creationId xmlns:a16="http://schemas.microsoft.com/office/drawing/2014/main" id="{F88DAEF7-921B-4A3A-B539-1178A2A8CB9F}"/>
              </a:ext>
            </a:extLst>
          </p:cNvPr>
          <p:cNvSpPr/>
          <p:nvPr userDrawn="1"/>
        </p:nvSpPr>
        <p:spPr>
          <a:xfrm>
            <a:off x="1223963" y="1331913"/>
            <a:ext cx="2586037" cy="2587625"/>
          </a:xfrm>
          <a:prstGeom prst="ellipse">
            <a:avLst/>
          </a:prstGeom>
          <a:noFill/>
          <a:ln cmpd="thickThin">
            <a:solidFill>
              <a:schemeClr val="accent2"/>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110" name="椭圆 109">
            <a:extLst>
              <a:ext uri="{FF2B5EF4-FFF2-40B4-BE49-F238E27FC236}">
                <a16:creationId xmlns:a16="http://schemas.microsoft.com/office/drawing/2014/main" id="{263CC935-DCF9-4F75-B1C2-F5766B1C7485}"/>
              </a:ext>
            </a:extLst>
          </p:cNvPr>
          <p:cNvSpPr/>
          <p:nvPr userDrawn="1"/>
        </p:nvSpPr>
        <p:spPr>
          <a:xfrm>
            <a:off x="4802188" y="1331913"/>
            <a:ext cx="2587625" cy="2587625"/>
          </a:xfrm>
          <a:prstGeom prst="ellipse">
            <a:avLst/>
          </a:prstGeom>
          <a:noFill/>
          <a:ln cmpd="thickThin">
            <a:solidFill>
              <a:schemeClr val="accent2"/>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111" name="椭圆 110">
            <a:extLst>
              <a:ext uri="{FF2B5EF4-FFF2-40B4-BE49-F238E27FC236}">
                <a16:creationId xmlns:a16="http://schemas.microsoft.com/office/drawing/2014/main" id="{259F82DA-341F-4C65-8AD4-0EA6DFB13DAF}"/>
              </a:ext>
            </a:extLst>
          </p:cNvPr>
          <p:cNvSpPr/>
          <p:nvPr userDrawn="1"/>
        </p:nvSpPr>
        <p:spPr>
          <a:xfrm>
            <a:off x="8382000" y="1331913"/>
            <a:ext cx="2586038" cy="2587625"/>
          </a:xfrm>
          <a:prstGeom prst="ellipse">
            <a:avLst/>
          </a:prstGeom>
          <a:noFill/>
          <a:ln cmpd="thickThin">
            <a:solidFill>
              <a:schemeClr val="accent2"/>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2" name="标题 1"/>
          <p:cNvSpPr>
            <a:spLocks noGrp="1"/>
          </p:cNvSpPr>
          <p:nvPr>
            <p:ph type="title"/>
          </p:nvPr>
        </p:nvSpPr>
        <p:spPr>
          <a:xfrm>
            <a:off x="803275" y="393486"/>
            <a:ext cx="8970989" cy="663575"/>
          </a:xfrm>
        </p:spPr>
        <p:txBody>
          <a:bodyPr/>
          <a:lstStyle>
            <a:lvl1pPr>
              <a:defRPr b="1">
                <a:solidFill>
                  <a:schemeClr val="accent2"/>
                </a:solidFill>
              </a:defRPr>
            </a:lvl1pPr>
          </a:lstStyle>
          <a:p>
            <a:r>
              <a:rPr lang="zh-CN" altLang="en-US" dirty="0"/>
              <a:t>单击此处编辑母版标题样式</a:t>
            </a:r>
          </a:p>
        </p:txBody>
      </p:sp>
      <p:sp>
        <p:nvSpPr>
          <p:cNvPr id="117" name="图片占位符 116"/>
          <p:cNvSpPr>
            <a:spLocks noGrp="1"/>
          </p:cNvSpPr>
          <p:nvPr>
            <p:ph type="pic" sz="quarter" idx="10"/>
          </p:nvPr>
        </p:nvSpPr>
        <p:spPr>
          <a:xfrm>
            <a:off x="1368071" y="1476945"/>
            <a:ext cx="2297332" cy="2297332"/>
          </a:xfrm>
          <a:custGeom>
            <a:avLst/>
            <a:gdLst>
              <a:gd name="connsiteX0" fmla="*/ 1148666 w 2297332"/>
              <a:gd name="connsiteY0" fmla="*/ 0 h 2297332"/>
              <a:gd name="connsiteX1" fmla="*/ 2297332 w 2297332"/>
              <a:gd name="connsiteY1" fmla="*/ 1148666 h 2297332"/>
              <a:gd name="connsiteX2" fmla="*/ 1148666 w 2297332"/>
              <a:gd name="connsiteY2" fmla="*/ 2297332 h 2297332"/>
              <a:gd name="connsiteX3" fmla="*/ 0 w 2297332"/>
              <a:gd name="connsiteY3" fmla="*/ 1148666 h 2297332"/>
              <a:gd name="connsiteX4" fmla="*/ 1148666 w 2297332"/>
              <a:gd name="connsiteY4" fmla="*/ 0 h 229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332" h="2297332">
                <a:moveTo>
                  <a:pt x="1148666" y="0"/>
                </a:moveTo>
                <a:cubicBezTo>
                  <a:pt x="1783057" y="0"/>
                  <a:pt x="2297332" y="514275"/>
                  <a:pt x="2297332" y="1148666"/>
                </a:cubicBezTo>
                <a:cubicBezTo>
                  <a:pt x="2297332" y="1783057"/>
                  <a:pt x="1783057" y="2297332"/>
                  <a:pt x="1148666" y="2297332"/>
                </a:cubicBezTo>
                <a:cubicBezTo>
                  <a:pt x="514275" y="2297332"/>
                  <a:pt x="0" y="1783057"/>
                  <a:pt x="0" y="1148666"/>
                </a:cubicBezTo>
                <a:cubicBezTo>
                  <a:pt x="0" y="514275"/>
                  <a:pt x="514275" y="0"/>
                  <a:pt x="1148666" y="0"/>
                </a:cubicBezTo>
                <a:close/>
              </a:path>
            </a:pathLst>
          </a:custGeom>
          <a:ln w="12700">
            <a:noFill/>
          </a:ln>
        </p:spPr>
        <p:txBody>
          <a:bodyPr rtlCol="0">
            <a:noAutofit/>
          </a:bodyPr>
          <a:lstStyle/>
          <a:p>
            <a:pPr lvl="0"/>
            <a:endParaRPr lang="zh-CN" altLang="en-US" noProof="0"/>
          </a:p>
        </p:txBody>
      </p:sp>
      <p:sp>
        <p:nvSpPr>
          <p:cNvPr id="116" name="图片占位符 115"/>
          <p:cNvSpPr>
            <a:spLocks noGrp="1"/>
          </p:cNvSpPr>
          <p:nvPr>
            <p:ph type="pic" sz="quarter" idx="11"/>
          </p:nvPr>
        </p:nvSpPr>
        <p:spPr>
          <a:xfrm>
            <a:off x="4947334" y="1476945"/>
            <a:ext cx="2297332" cy="2297332"/>
          </a:xfrm>
          <a:custGeom>
            <a:avLst/>
            <a:gdLst>
              <a:gd name="connsiteX0" fmla="*/ 1148666 w 2297332"/>
              <a:gd name="connsiteY0" fmla="*/ 0 h 2297332"/>
              <a:gd name="connsiteX1" fmla="*/ 2297332 w 2297332"/>
              <a:gd name="connsiteY1" fmla="*/ 1148666 h 2297332"/>
              <a:gd name="connsiteX2" fmla="*/ 1148666 w 2297332"/>
              <a:gd name="connsiteY2" fmla="*/ 2297332 h 2297332"/>
              <a:gd name="connsiteX3" fmla="*/ 0 w 2297332"/>
              <a:gd name="connsiteY3" fmla="*/ 1148666 h 2297332"/>
              <a:gd name="connsiteX4" fmla="*/ 1148666 w 2297332"/>
              <a:gd name="connsiteY4" fmla="*/ 0 h 229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332" h="2297332">
                <a:moveTo>
                  <a:pt x="1148666" y="0"/>
                </a:moveTo>
                <a:cubicBezTo>
                  <a:pt x="1783057" y="0"/>
                  <a:pt x="2297332" y="514275"/>
                  <a:pt x="2297332" y="1148666"/>
                </a:cubicBezTo>
                <a:cubicBezTo>
                  <a:pt x="2297332" y="1783057"/>
                  <a:pt x="1783057" y="2297332"/>
                  <a:pt x="1148666" y="2297332"/>
                </a:cubicBezTo>
                <a:cubicBezTo>
                  <a:pt x="514275" y="2297332"/>
                  <a:pt x="0" y="1783057"/>
                  <a:pt x="0" y="1148666"/>
                </a:cubicBezTo>
                <a:cubicBezTo>
                  <a:pt x="0" y="514275"/>
                  <a:pt x="514275" y="0"/>
                  <a:pt x="1148666" y="0"/>
                </a:cubicBezTo>
                <a:close/>
              </a:path>
            </a:pathLst>
          </a:custGeom>
          <a:ln w="12700">
            <a:noFill/>
          </a:ln>
        </p:spPr>
        <p:txBody>
          <a:bodyPr rtlCol="0">
            <a:noAutofit/>
          </a:bodyPr>
          <a:lstStyle/>
          <a:p>
            <a:pPr lvl="0"/>
            <a:endParaRPr lang="zh-CN" altLang="en-US" noProof="0"/>
          </a:p>
        </p:txBody>
      </p:sp>
      <p:sp>
        <p:nvSpPr>
          <p:cNvPr id="119" name="图片占位符 118"/>
          <p:cNvSpPr>
            <a:spLocks noGrp="1"/>
          </p:cNvSpPr>
          <p:nvPr>
            <p:ph type="pic" sz="quarter" idx="12"/>
          </p:nvPr>
        </p:nvSpPr>
        <p:spPr>
          <a:xfrm>
            <a:off x="8526597" y="1476945"/>
            <a:ext cx="2297332" cy="2297332"/>
          </a:xfrm>
          <a:custGeom>
            <a:avLst/>
            <a:gdLst>
              <a:gd name="connsiteX0" fmla="*/ 1148666 w 2297332"/>
              <a:gd name="connsiteY0" fmla="*/ 0 h 2297332"/>
              <a:gd name="connsiteX1" fmla="*/ 2297332 w 2297332"/>
              <a:gd name="connsiteY1" fmla="*/ 1148666 h 2297332"/>
              <a:gd name="connsiteX2" fmla="*/ 1148666 w 2297332"/>
              <a:gd name="connsiteY2" fmla="*/ 2297332 h 2297332"/>
              <a:gd name="connsiteX3" fmla="*/ 0 w 2297332"/>
              <a:gd name="connsiteY3" fmla="*/ 1148666 h 2297332"/>
              <a:gd name="connsiteX4" fmla="*/ 1148666 w 2297332"/>
              <a:gd name="connsiteY4" fmla="*/ 0 h 229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332" h="2297332">
                <a:moveTo>
                  <a:pt x="1148666" y="0"/>
                </a:moveTo>
                <a:cubicBezTo>
                  <a:pt x="1783057" y="0"/>
                  <a:pt x="2297332" y="514275"/>
                  <a:pt x="2297332" y="1148666"/>
                </a:cubicBezTo>
                <a:cubicBezTo>
                  <a:pt x="2297332" y="1783057"/>
                  <a:pt x="1783057" y="2297332"/>
                  <a:pt x="1148666" y="2297332"/>
                </a:cubicBezTo>
                <a:cubicBezTo>
                  <a:pt x="514275" y="2297332"/>
                  <a:pt x="0" y="1783057"/>
                  <a:pt x="0" y="1148666"/>
                </a:cubicBezTo>
                <a:cubicBezTo>
                  <a:pt x="0" y="514275"/>
                  <a:pt x="514275" y="0"/>
                  <a:pt x="1148666" y="0"/>
                </a:cubicBezTo>
                <a:close/>
              </a:path>
            </a:pathLst>
          </a:custGeom>
          <a:ln w="12700">
            <a:noFill/>
          </a:ln>
        </p:spPr>
        <p:txBody>
          <a:bodyPr rtlCol="0">
            <a:noAutofit/>
          </a:bodyPr>
          <a:lstStyle/>
          <a:p>
            <a:pPr lvl="0"/>
            <a:endParaRPr lang="zh-CN" altLang="en-US" noProof="0"/>
          </a:p>
        </p:txBody>
      </p:sp>
    </p:spTree>
    <p:extLst>
      <p:ext uri="{BB962C8B-B14F-4D97-AF65-F5344CB8AC3E}">
        <p14:creationId xmlns:p14="http://schemas.microsoft.com/office/powerpoint/2010/main" val="3801328833"/>
      </p:ext>
    </p:extLst>
  </p:cSld>
  <p:clrMapOvr>
    <a:masterClrMapping/>
  </p:clrMapOvr>
  <p:transition spd="slow"/>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三张图片2">
    <p:spTree>
      <p:nvGrpSpPr>
        <p:cNvPr id="1" name=""/>
        <p:cNvGrpSpPr/>
        <p:nvPr/>
      </p:nvGrpSpPr>
      <p:grpSpPr>
        <a:xfrm>
          <a:off x="0" y="0"/>
          <a:ext cx="0" cy="0"/>
          <a:chOff x="0" y="0"/>
          <a:chExt cx="0" cy="0"/>
        </a:xfrm>
      </p:grpSpPr>
      <p:grpSp>
        <p:nvGrpSpPr>
          <p:cNvPr id="6" name="组合 4">
            <a:extLst>
              <a:ext uri="{FF2B5EF4-FFF2-40B4-BE49-F238E27FC236}">
                <a16:creationId xmlns:a16="http://schemas.microsoft.com/office/drawing/2014/main" id="{007CF3C5-A625-4FDA-9CB5-B32F77F88DA7}"/>
              </a:ext>
            </a:extLst>
          </p:cNvPr>
          <p:cNvGrpSpPr>
            <a:grpSpLocks/>
          </p:cNvGrpSpPr>
          <p:nvPr userDrawn="1"/>
        </p:nvGrpSpPr>
        <p:grpSpPr bwMode="auto">
          <a:xfrm>
            <a:off x="9894888" y="468313"/>
            <a:ext cx="1481137" cy="458787"/>
            <a:chOff x="2558030" y="228446"/>
            <a:chExt cx="6774643" cy="2099603"/>
          </a:xfrm>
        </p:grpSpPr>
        <p:grpSp>
          <p:nvGrpSpPr>
            <p:cNvPr id="7" name="íšḻîďê">
              <a:extLst>
                <a:ext uri="{FF2B5EF4-FFF2-40B4-BE49-F238E27FC236}">
                  <a16:creationId xmlns:a16="http://schemas.microsoft.com/office/drawing/2014/main" id="{B182FCA5-9B6B-4187-99EA-F61FDBBCA60B}"/>
                </a:ext>
              </a:extLst>
            </p:cNvPr>
            <p:cNvGrpSpPr>
              <a:grpSpLocks/>
            </p:cNvGrpSpPr>
            <p:nvPr userDrawn="1"/>
          </p:nvGrpSpPr>
          <p:grpSpPr bwMode="auto">
            <a:xfrm>
              <a:off x="2558030" y="228446"/>
              <a:ext cx="2085857" cy="2099603"/>
              <a:chOff x="3551238" y="3067050"/>
              <a:chExt cx="722313" cy="727075"/>
            </a:xfrm>
          </p:grpSpPr>
          <p:sp>
            <p:nvSpPr>
              <p:cNvPr id="37" name="ïş1íḍê">
                <a:extLst>
                  <a:ext uri="{FF2B5EF4-FFF2-40B4-BE49-F238E27FC236}">
                    <a16:creationId xmlns:a16="http://schemas.microsoft.com/office/drawing/2014/main" id="{40EC7888-D778-4B5D-9AF4-B35F46549BF2}"/>
                  </a:ext>
                </a:extLst>
              </p:cNvPr>
              <p:cNvSpPr>
                <a:spLocks/>
              </p:cNvSpPr>
              <p:nvPr/>
            </p:nvSpPr>
            <p:spPr bwMode="auto">
              <a:xfrm>
                <a:off x="3575051" y="3087688"/>
                <a:ext cx="673100" cy="679450"/>
              </a:xfrm>
              <a:custGeom>
                <a:avLst/>
                <a:gdLst>
                  <a:gd name="T0" fmla="*/ 2147483646 w 204"/>
                  <a:gd name="T1" fmla="*/ 0 h 204"/>
                  <a:gd name="T2" fmla="*/ 2147483646 w 204"/>
                  <a:gd name="T3" fmla="*/ 2147483646 h 204"/>
                  <a:gd name="T4" fmla="*/ 2147483646 w 204"/>
                  <a:gd name="T5" fmla="*/ 2147483646 h 204"/>
                  <a:gd name="T6" fmla="*/ 0 w 204"/>
                  <a:gd name="T7" fmla="*/ 2147483646 h 204"/>
                  <a:gd name="T8" fmla="*/ 2147483646 w 204"/>
                  <a:gd name="T9" fmla="*/ 0 h 204"/>
                  <a:gd name="T10" fmla="*/ 2147483646 w 204"/>
                  <a:gd name="T11" fmla="*/ 2147483646 h 204"/>
                  <a:gd name="T12" fmla="*/ 2147483646 w 204"/>
                  <a:gd name="T13" fmla="*/ 2147483646 h 204"/>
                  <a:gd name="T14" fmla="*/ 2147483646 w 204"/>
                  <a:gd name="T15" fmla="*/ 2147483646 h 204"/>
                  <a:gd name="T16" fmla="*/ 2147483646 w 204"/>
                  <a:gd name="T17" fmla="*/ 2147483646 h 204"/>
                  <a:gd name="T18" fmla="*/ 2147483646 w 204"/>
                  <a:gd name="T19" fmla="*/ 2147483646 h 2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8" name="íšḻïḍè">
                <a:extLst>
                  <a:ext uri="{FF2B5EF4-FFF2-40B4-BE49-F238E27FC236}">
                    <a16:creationId xmlns:a16="http://schemas.microsoft.com/office/drawing/2014/main" id="{F7ECDE00-BF7F-4B04-A542-B369E6D2C198}"/>
                  </a:ext>
                </a:extLst>
              </p:cNvPr>
              <p:cNvSpPr>
                <a:spLocks/>
              </p:cNvSpPr>
              <p:nvPr/>
            </p:nvSpPr>
            <p:spPr bwMode="auto">
              <a:xfrm>
                <a:off x="3621088" y="3103563"/>
                <a:ext cx="584200" cy="203200"/>
              </a:xfrm>
              <a:custGeom>
                <a:avLst/>
                <a:gdLst>
                  <a:gd name="T0" fmla="*/ 2147483646 w 177"/>
                  <a:gd name="T1" fmla="*/ 2147483646 h 61"/>
                  <a:gd name="T2" fmla="*/ 0 w 177"/>
                  <a:gd name="T3" fmla="*/ 2147483646 h 61"/>
                  <a:gd name="T4" fmla="*/ 2147483646 w 177"/>
                  <a:gd name="T5" fmla="*/ 2147483646 h 61"/>
                  <a:gd name="T6" fmla="*/ 2147483646 w 177"/>
                  <a:gd name="T7" fmla="*/ 2147483646 h 61"/>
                  <a:gd name="T8" fmla="*/ 2147483646 w 177"/>
                  <a:gd name="T9" fmla="*/ 2147483646 h 61"/>
                  <a:gd name="T10" fmla="*/ 2147483646 w 177"/>
                  <a:gd name="T11" fmla="*/ 2147483646 h 61"/>
                  <a:gd name="T12" fmla="*/ 2147483646 w 177"/>
                  <a:gd name="T13" fmla="*/ 2147483646 h 61"/>
                  <a:gd name="T14" fmla="*/ 2147483646 w 177"/>
                  <a:gd name="T15" fmla="*/ 2147483646 h 61"/>
                  <a:gd name="T16" fmla="*/ 2147483646 w 177"/>
                  <a:gd name="T17" fmla="*/ 2147483646 h 61"/>
                  <a:gd name="T18" fmla="*/ 2147483646 w 177"/>
                  <a:gd name="T19" fmla="*/ 2147483646 h 61"/>
                  <a:gd name="T20" fmla="*/ 2147483646 w 177"/>
                  <a:gd name="T21" fmla="*/ 2147483646 h 61"/>
                  <a:gd name="T22" fmla="*/ 2147483646 w 177"/>
                  <a:gd name="T23" fmla="*/ 2147483646 h 61"/>
                  <a:gd name="T24" fmla="*/ 2147483646 w 177"/>
                  <a:gd name="T25" fmla="*/ 2147483646 h 61"/>
                  <a:gd name="T26" fmla="*/ 2147483646 w 177"/>
                  <a:gd name="T27" fmla="*/ 2147483646 h 61"/>
                  <a:gd name="T28" fmla="*/ 2147483646 w 177"/>
                  <a:gd name="T29" fmla="*/ 2147483646 h 61"/>
                  <a:gd name="T30" fmla="*/ 2147483646 w 177"/>
                  <a:gd name="T31" fmla="*/ 2147483646 h 61"/>
                  <a:gd name="T32" fmla="*/ 2147483646 w 177"/>
                  <a:gd name="T33" fmla="*/ 2147483646 h 61"/>
                  <a:gd name="T34" fmla="*/ 2147483646 w 177"/>
                  <a:gd name="T35" fmla="*/ 2147483646 h 61"/>
                  <a:gd name="T36" fmla="*/ 2147483646 w 177"/>
                  <a:gd name="T37" fmla="*/ 2147483646 h 61"/>
                  <a:gd name="T38" fmla="*/ 2147483646 w 177"/>
                  <a:gd name="T39" fmla="*/ 2147483646 h 61"/>
                  <a:gd name="T40" fmla="*/ 2147483646 w 177"/>
                  <a:gd name="T41" fmla="*/ 2147483646 h 61"/>
                  <a:gd name="T42" fmla="*/ 2147483646 w 177"/>
                  <a:gd name="T43" fmla="*/ 2147483646 h 61"/>
                  <a:gd name="T44" fmla="*/ 2147483646 w 177"/>
                  <a:gd name="T45" fmla="*/ 2147483646 h 61"/>
                  <a:gd name="T46" fmla="*/ 2147483646 w 177"/>
                  <a:gd name="T47" fmla="*/ 2147483646 h 61"/>
                  <a:gd name="T48" fmla="*/ 2147483646 w 177"/>
                  <a:gd name="T49" fmla="*/ 2147483646 h 61"/>
                  <a:gd name="T50" fmla="*/ 2147483646 w 177"/>
                  <a:gd name="T51" fmla="*/ 2147483646 h 61"/>
                  <a:gd name="T52" fmla="*/ 2147483646 w 177"/>
                  <a:gd name="T53" fmla="*/ 2147483646 h 61"/>
                  <a:gd name="T54" fmla="*/ 2147483646 w 177"/>
                  <a:gd name="T55" fmla="*/ 2147483646 h 61"/>
                  <a:gd name="T56" fmla="*/ 2147483646 w 177"/>
                  <a:gd name="T57" fmla="*/ 2147483646 h 61"/>
                  <a:gd name="T58" fmla="*/ 2147483646 w 177"/>
                  <a:gd name="T59" fmla="*/ 2147483646 h 61"/>
                  <a:gd name="T60" fmla="*/ 2147483646 w 177"/>
                  <a:gd name="T61" fmla="*/ 2147483646 h 61"/>
                  <a:gd name="T62" fmla="*/ 2147483646 w 177"/>
                  <a:gd name="T63" fmla="*/ 2147483646 h 61"/>
                  <a:gd name="T64" fmla="*/ 2147483646 w 177"/>
                  <a:gd name="T65" fmla="*/ 2147483646 h 61"/>
                  <a:gd name="T66" fmla="*/ 2147483646 w 177"/>
                  <a:gd name="T67" fmla="*/ 2147483646 h 61"/>
                  <a:gd name="T68" fmla="*/ 2147483646 w 177"/>
                  <a:gd name="T69" fmla="*/ 2147483646 h 61"/>
                  <a:gd name="T70" fmla="*/ 2147483646 w 177"/>
                  <a:gd name="T71" fmla="*/ 2147483646 h 61"/>
                  <a:gd name="T72" fmla="*/ 2147483646 w 177"/>
                  <a:gd name="T73" fmla="*/ 2147483646 h 61"/>
                  <a:gd name="T74" fmla="*/ 2147483646 w 177"/>
                  <a:gd name="T75" fmla="*/ 2147483646 h 61"/>
                  <a:gd name="T76" fmla="*/ 2147483646 w 177"/>
                  <a:gd name="T77" fmla="*/ 2147483646 h 61"/>
                  <a:gd name="T78" fmla="*/ 2147483646 w 177"/>
                  <a:gd name="T79" fmla="*/ 2147483646 h 61"/>
                  <a:gd name="T80" fmla="*/ 2147483646 w 177"/>
                  <a:gd name="T81" fmla="*/ 2147483646 h 61"/>
                  <a:gd name="T82" fmla="*/ 2147483646 w 177"/>
                  <a:gd name="T83" fmla="*/ 2147483646 h 61"/>
                  <a:gd name="T84" fmla="*/ 2147483646 w 177"/>
                  <a:gd name="T85" fmla="*/ 2147483646 h 61"/>
                  <a:gd name="T86" fmla="*/ 2147483646 w 177"/>
                  <a:gd name="T87" fmla="*/ 2147483646 h 61"/>
                  <a:gd name="T88" fmla="*/ 2147483646 w 177"/>
                  <a:gd name="T89" fmla="*/ 2147483646 h 61"/>
                  <a:gd name="T90" fmla="*/ 2147483646 w 177"/>
                  <a:gd name="T91" fmla="*/ 2147483646 h 61"/>
                  <a:gd name="T92" fmla="*/ 2147483646 w 177"/>
                  <a:gd name="T93" fmla="*/ 2147483646 h 61"/>
                  <a:gd name="T94" fmla="*/ 2147483646 w 177"/>
                  <a:gd name="T95" fmla="*/ 2147483646 h 61"/>
                  <a:gd name="T96" fmla="*/ 2147483646 w 177"/>
                  <a:gd name="T97" fmla="*/ 2147483646 h 61"/>
                  <a:gd name="T98" fmla="*/ 2147483646 w 177"/>
                  <a:gd name="T99" fmla="*/ 2147483646 h 61"/>
                  <a:gd name="T100" fmla="*/ 2147483646 w 177"/>
                  <a:gd name="T101" fmla="*/ 2147483646 h 61"/>
                  <a:gd name="T102" fmla="*/ 2147483646 w 177"/>
                  <a:gd name="T103" fmla="*/ 2147483646 h 61"/>
                  <a:gd name="T104" fmla="*/ 2147483646 w 177"/>
                  <a:gd name="T105" fmla="*/ 2147483646 h 61"/>
                  <a:gd name="T106" fmla="*/ 2147483646 w 177"/>
                  <a:gd name="T107" fmla="*/ 2147483646 h 61"/>
                  <a:gd name="T108" fmla="*/ 2147483646 w 177"/>
                  <a:gd name="T109" fmla="*/ 2147483646 h 61"/>
                  <a:gd name="T110" fmla="*/ 2147483646 w 177"/>
                  <a:gd name="T111" fmla="*/ 2147483646 h 61"/>
                  <a:gd name="T112" fmla="*/ 2147483646 w 177"/>
                  <a:gd name="T113" fmla="*/ 2147483646 h 61"/>
                  <a:gd name="T114" fmla="*/ 2147483646 w 177"/>
                  <a:gd name="T115" fmla="*/ 2147483646 h 61"/>
                  <a:gd name="T116" fmla="*/ 2147483646 w 177"/>
                  <a:gd name="T117" fmla="*/ 2147483646 h 61"/>
                  <a:gd name="T118" fmla="*/ 2147483646 w 177"/>
                  <a:gd name="T119" fmla="*/ 2147483646 h 6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headEnd/>
                <a:tailEnd/>
              </a:ln>
            </p:spPr>
            <p:txBody>
              <a:bodyPr anchor="ctr"/>
              <a:lstStyle/>
              <a:p>
                <a:endParaRPr lang="zh-CN" altLang="en-US"/>
              </a:p>
            </p:txBody>
          </p:sp>
          <p:sp>
            <p:nvSpPr>
              <p:cNvPr id="39" name="ïśľíḓé">
                <a:extLst>
                  <a:ext uri="{FF2B5EF4-FFF2-40B4-BE49-F238E27FC236}">
                    <a16:creationId xmlns:a16="http://schemas.microsoft.com/office/drawing/2014/main" id="{E64B5B01-E4FB-484A-B158-A2569AB902E2}"/>
                  </a:ext>
                </a:extLst>
              </p:cNvPr>
              <p:cNvSpPr>
                <a:spLocks/>
              </p:cNvSpPr>
              <p:nvPr/>
            </p:nvSpPr>
            <p:spPr bwMode="auto">
              <a:xfrm>
                <a:off x="3667126" y="3184525"/>
                <a:ext cx="492125" cy="496888"/>
              </a:xfrm>
              <a:custGeom>
                <a:avLst/>
                <a:gdLst>
                  <a:gd name="T0" fmla="*/ 2147483646 w 149"/>
                  <a:gd name="T1" fmla="*/ 0 h 149"/>
                  <a:gd name="T2" fmla="*/ 2147483646 w 149"/>
                  <a:gd name="T3" fmla="*/ 2147483646 h 149"/>
                  <a:gd name="T4" fmla="*/ 2147483646 w 149"/>
                  <a:gd name="T5" fmla="*/ 2147483646 h 149"/>
                  <a:gd name="T6" fmla="*/ 0 w 149"/>
                  <a:gd name="T7" fmla="*/ 2147483646 h 149"/>
                  <a:gd name="T8" fmla="*/ 2147483646 w 149"/>
                  <a:gd name="T9" fmla="*/ 0 h 149"/>
                  <a:gd name="T10" fmla="*/ 2147483646 w 149"/>
                  <a:gd name="T11" fmla="*/ 2147483646 h 149"/>
                  <a:gd name="T12" fmla="*/ 2147483646 w 149"/>
                  <a:gd name="T13" fmla="*/ 2147483646 h 149"/>
                  <a:gd name="T14" fmla="*/ 2147483646 w 149"/>
                  <a:gd name="T15" fmla="*/ 2147483646 h 149"/>
                  <a:gd name="T16" fmla="*/ 2147483646 w 149"/>
                  <a:gd name="T17" fmla="*/ 2147483646 h 149"/>
                  <a:gd name="T18" fmla="*/ 2147483646 w 149"/>
                  <a:gd name="T19" fmla="*/ 2147483646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0" name="ïslíḍê">
                <a:extLst>
                  <a:ext uri="{FF2B5EF4-FFF2-40B4-BE49-F238E27FC236}">
                    <a16:creationId xmlns:a16="http://schemas.microsoft.com/office/drawing/2014/main" id="{234BB4CF-47A3-42BE-99BA-E58C7E17B42F}"/>
                  </a:ext>
                </a:extLst>
              </p:cNvPr>
              <p:cNvSpPr>
                <a:spLocks/>
              </p:cNvSpPr>
              <p:nvPr/>
            </p:nvSpPr>
            <p:spPr bwMode="auto">
              <a:xfrm>
                <a:off x="3775076" y="3248025"/>
                <a:ext cx="274638" cy="146050"/>
              </a:xfrm>
              <a:custGeom>
                <a:avLst/>
                <a:gdLst>
                  <a:gd name="T0" fmla="*/ 2147483646 w 83"/>
                  <a:gd name="T1" fmla="*/ 2147483646 h 44"/>
                  <a:gd name="T2" fmla="*/ 2147483646 w 83"/>
                  <a:gd name="T3" fmla="*/ 2147483646 h 44"/>
                  <a:gd name="T4" fmla="*/ 2147483646 w 83"/>
                  <a:gd name="T5" fmla="*/ 2147483646 h 44"/>
                  <a:gd name="T6" fmla="*/ 2147483646 w 83"/>
                  <a:gd name="T7" fmla="*/ 2147483646 h 44"/>
                  <a:gd name="T8" fmla="*/ 2147483646 w 83"/>
                  <a:gd name="T9" fmla="*/ 2147483646 h 44"/>
                  <a:gd name="T10" fmla="*/ 2147483646 w 83"/>
                  <a:gd name="T11" fmla="*/ 2147483646 h 44"/>
                  <a:gd name="T12" fmla="*/ 2147483646 w 83"/>
                  <a:gd name="T13" fmla="*/ 2147483646 h 44"/>
                  <a:gd name="T14" fmla="*/ 2147483646 w 83"/>
                  <a:gd name="T15" fmla="*/ 2147483646 h 44"/>
                  <a:gd name="T16" fmla="*/ 2147483646 w 83"/>
                  <a:gd name="T17" fmla="*/ 2147483646 h 44"/>
                  <a:gd name="T18" fmla="*/ 2147483646 w 83"/>
                  <a:gd name="T19" fmla="*/ 2147483646 h 44"/>
                  <a:gd name="T20" fmla="*/ 2147483646 w 83"/>
                  <a:gd name="T21" fmla="*/ 2147483646 h 44"/>
                  <a:gd name="T22" fmla="*/ 2147483646 w 83"/>
                  <a:gd name="T23" fmla="*/ 2147483646 h 44"/>
                  <a:gd name="T24" fmla="*/ 2147483646 w 83"/>
                  <a:gd name="T25" fmla="*/ 2147483646 h 44"/>
                  <a:gd name="T26" fmla="*/ 2147483646 w 83"/>
                  <a:gd name="T27" fmla="*/ 2147483646 h 44"/>
                  <a:gd name="T28" fmla="*/ 2147483646 w 83"/>
                  <a:gd name="T29" fmla="*/ 2147483646 h 44"/>
                  <a:gd name="T30" fmla="*/ 2147483646 w 83"/>
                  <a:gd name="T31" fmla="*/ 2147483646 h 44"/>
                  <a:gd name="T32" fmla="*/ 2147483646 w 83"/>
                  <a:gd name="T33" fmla="*/ 2147483646 h 44"/>
                  <a:gd name="T34" fmla="*/ 2147483646 w 83"/>
                  <a:gd name="T35" fmla="*/ 2147483646 h 44"/>
                  <a:gd name="T36" fmla="*/ 2147483646 w 83"/>
                  <a:gd name="T37" fmla="*/ 2147483646 h 44"/>
                  <a:gd name="T38" fmla="*/ 2147483646 w 83"/>
                  <a:gd name="T39" fmla="*/ 2147483646 h 44"/>
                  <a:gd name="T40" fmla="*/ 2147483646 w 83"/>
                  <a:gd name="T41" fmla="*/ 2147483646 h 44"/>
                  <a:gd name="T42" fmla="*/ 2147483646 w 83"/>
                  <a:gd name="T43" fmla="*/ 2147483646 h 44"/>
                  <a:gd name="T44" fmla="*/ 2147483646 w 83"/>
                  <a:gd name="T45" fmla="*/ 2147483646 h 44"/>
                  <a:gd name="T46" fmla="*/ 2147483646 w 83"/>
                  <a:gd name="T47" fmla="*/ 0 h 44"/>
                  <a:gd name="T48" fmla="*/ 2147483646 w 83"/>
                  <a:gd name="T49" fmla="*/ 0 h 44"/>
                  <a:gd name="T50" fmla="*/ 2147483646 w 83"/>
                  <a:gd name="T51" fmla="*/ 2147483646 h 44"/>
                  <a:gd name="T52" fmla="*/ 2147483646 w 83"/>
                  <a:gd name="T53" fmla="*/ 2147483646 h 44"/>
                  <a:gd name="T54" fmla="*/ 2147483646 w 83"/>
                  <a:gd name="T55" fmla="*/ 2147483646 h 44"/>
                  <a:gd name="T56" fmla="*/ 2147483646 w 83"/>
                  <a:gd name="T57" fmla="*/ 2147483646 h 44"/>
                  <a:gd name="T58" fmla="*/ 2147483646 w 83"/>
                  <a:gd name="T59" fmla="*/ 2147483646 h 44"/>
                  <a:gd name="T60" fmla="*/ 2147483646 w 83"/>
                  <a:gd name="T61" fmla="*/ 2147483646 h 44"/>
                  <a:gd name="T62" fmla="*/ 2147483646 w 83"/>
                  <a:gd name="T63" fmla="*/ 2147483646 h 44"/>
                  <a:gd name="T64" fmla="*/ 2147483646 w 83"/>
                  <a:gd name="T65" fmla="*/ 2147483646 h 44"/>
                  <a:gd name="T66" fmla="*/ 2147483646 w 83"/>
                  <a:gd name="T67" fmla="*/ 2147483646 h 44"/>
                  <a:gd name="T68" fmla="*/ 2147483646 w 83"/>
                  <a:gd name="T69" fmla="*/ 2147483646 h 44"/>
                  <a:gd name="T70" fmla="*/ 2147483646 w 83"/>
                  <a:gd name="T71" fmla="*/ 2147483646 h 44"/>
                  <a:gd name="T72" fmla="*/ 2147483646 w 83"/>
                  <a:gd name="T73" fmla="*/ 2147483646 h 44"/>
                  <a:gd name="T74" fmla="*/ 2147483646 w 83"/>
                  <a:gd name="T75" fmla="*/ 2147483646 h 44"/>
                  <a:gd name="T76" fmla="*/ 2147483646 w 83"/>
                  <a:gd name="T77" fmla="*/ 2147483646 h 44"/>
                  <a:gd name="T78" fmla="*/ 2147483646 w 83"/>
                  <a:gd name="T79" fmla="*/ 2147483646 h 44"/>
                  <a:gd name="T80" fmla="*/ 2147483646 w 83"/>
                  <a:gd name="T81" fmla="*/ 2147483646 h 44"/>
                  <a:gd name="T82" fmla="*/ 0 w 83"/>
                  <a:gd name="T83" fmla="*/ 2147483646 h 44"/>
                  <a:gd name="T84" fmla="*/ 2147483646 w 83"/>
                  <a:gd name="T85" fmla="*/ 2147483646 h 44"/>
                  <a:gd name="T86" fmla="*/ 2147483646 w 83"/>
                  <a:gd name="T87" fmla="*/ 2147483646 h 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1" name="íṡļïdê">
                <a:extLst>
                  <a:ext uri="{FF2B5EF4-FFF2-40B4-BE49-F238E27FC236}">
                    <a16:creationId xmlns:a16="http://schemas.microsoft.com/office/drawing/2014/main" id="{69EC37AD-9377-4AD5-B6C5-298C7DE4662B}"/>
                  </a:ext>
                </a:extLst>
              </p:cNvPr>
              <p:cNvSpPr>
                <a:spLocks/>
              </p:cNvSpPr>
              <p:nvPr/>
            </p:nvSpPr>
            <p:spPr bwMode="auto">
              <a:xfrm>
                <a:off x="3614738" y="3370263"/>
                <a:ext cx="596900" cy="241300"/>
              </a:xfrm>
              <a:custGeom>
                <a:avLst/>
                <a:gdLst>
                  <a:gd name="T0" fmla="*/ 2147483646 w 181"/>
                  <a:gd name="T1" fmla="*/ 2147483646 h 72"/>
                  <a:gd name="T2" fmla="*/ 2147483646 w 181"/>
                  <a:gd name="T3" fmla="*/ 2147483646 h 72"/>
                  <a:gd name="T4" fmla="*/ 2147483646 w 181"/>
                  <a:gd name="T5" fmla="*/ 2147483646 h 72"/>
                  <a:gd name="T6" fmla="*/ 2147483646 w 181"/>
                  <a:gd name="T7" fmla="*/ 2147483646 h 72"/>
                  <a:gd name="T8" fmla="*/ 2147483646 w 181"/>
                  <a:gd name="T9" fmla="*/ 2147483646 h 72"/>
                  <a:gd name="T10" fmla="*/ 2147483646 w 181"/>
                  <a:gd name="T11" fmla="*/ 2147483646 h 72"/>
                  <a:gd name="T12" fmla="*/ 2147483646 w 181"/>
                  <a:gd name="T13" fmla="*/ 2147483646 h 72"/>
                  <a:gd name="T14" fmla="*/ 0 w 181"/>
                  <a:gd name="T15" fmla="*/ 2147483646 h 72"/>
                  <a:gd name="T16" fmla="*/ 2147483646 w 181"/>
                  <a:gd name="T17" fmla="*/ 0 h 72"/>
                  <a:gd name="T18" fmla="*/ 2147483646 w 181"/>
                  <a:gd name="T19" fmla="*/ 2147483646 h 72"/>
                  <a:gd name="T20" fmla="*/ 2147483646 w 181"/>
                  <a:gd name="T21" fmla="*/ 2147483646 h 72"/>
                  <a:gd name="T22" fmla="*/ 2147483646 w 181"/>
                  <a:gd name="T23" fmla="*/ 2147483646 h 72"/>
                  <a:gd name="T24" fmla="*/ 2147483646 w 181"/>
                  <a:gd name="T25" fmla="*/ 2147483646 h 72"/>
                  <a:gd name="T26" fmla="*/ 2147483646 w 181"/>
                  <a:gd name="T27" fmla="*/ 0 h 72"/>
                  <a:gd name="T28" fmla="*/ 2147483646 w 181"/>
                  <a:gd name="T29" fmla="*/ 2147483646 h 72"/>
                  <a:gd name="T30" fmla="*/ 2147483646 w 181"/>
                  <a:gd name="T31" fmla="*/ 2147483646 h 72"/>
                  <a:gd name="T32" fmla="*/ 2147483646 w 181"/>
                  <a:gd name="T33" fmla="*/ 2147483646 h 72"/>
                  <a:gd name="T34" fmla="*/ 2147483646 w 181"/>
                  <a:gd name="T35" fmla="*/ 2147483646 h 72"/>
                  <a:gd name="T36" fmla="*/ 2147483646 w 181"/>
                  <a:gd name="T37" fmla="*/ 2147483646 h 72"/>
                  <a:gd name="T38" fmla="*/ 2147483646 w 181"/>
                  <a:gd name="T39" fmla="*/ 2147483646 h 72"/>
                  <a:gd name="T40" fmla="*/ 2147483646 w 181"/>
                  <a:gd name="T41" fmla="*/ 2147483646 h 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2" name="iş1ïďe">
                <a:extLst>
                  <a:ext uri="{FF2B5EF4-FFF2-40B4-BE49-F238E27FC236}">
                    <a16:creationId xmlns:a16="http://schemas.microsoft.com/office/drawing/2014/main" id="{7712FB7A-CBA6-4980-95EA-BBC238115563}"/>
                  </a:ext>
                </a:extLst>
              </p:cNvPr>
              <p:cNvSpPr>
                <a:spLocks/>
              </p:cNvSpPr>
              <p:nvPr/>
            </p:nvSpPr>
            <p:spPr bwMode="auto">
              <a:xfrm>
                <a:off x="3624263" y="3381375"/>
                <a:ext cx="577850" cy="200025"/>
              </a:xfrm>
              <a:custGeom>
                <a:avLst/>
                <a:gdLst>
                  <a:gd name="T0" fmla="*/ 2147483646 w 175"/>
                  <a:gd name="T1" fmla="*/ 2147483646 h 60"/>
                  <a:gd name="T2" fmla="*/ 2147483646 w 175"/>
                  <a:gd name="T3" fmla="*/ 2147483646 h 60"/>
                  <a:gd name="T4" fmla="*/ 2147483646 w 175"/>
                  <a:gd name="T5" fmla="*/ 2147483646 h 60"/>
                  <a:gd name="T6" fmla="*/ 2147483646 w 175"/>
                  <a:gd name="T7" fmla="*/ 2147483646 h 60"/>
                  <a:gd name="T8" fmla="*/ 2147483646 w 175"/>
                  <a:gd name="T9" fmla="*/ 2147483646 h 60"/>
                  <a:gd name="T10" fmla="*/ 2147483646 w 175"/>
                  <a:gd name="T11" fmla="*/ 2147483646 h 60"/>
                  <a:gd name="T12" fmla="*/ 2147483646 w 175"/>
                  <a:gd name="T13" fmla="*/ 2147483646 h 60"/>
                  <a:gd name="T14" fmla="*/ 2147483646 w 175"/>
                  <a:gd name="T15" fmla="*/ 2147483646 h 60"/>
                  <a:gd name="T16" fmla="*/ 2147483646 w 175"/>
                  <a:gd name="T17" fmla="*/ 2147483646 h 60"/>
                  <a:gd name="T18" fmla="*/ 2147483646 w 175"/>
                  <a:gd name="T19" fmla="*/ 2147483646 h 60"/>
                  <a:gd name="T20" fmla="*/ 0 w 175"/>
                  <a:gd name="T21" fmla="*/ 2147483646 h 60"/>
                  <a:gd name="T22" fmla="*/ 2147483646 w 175"/>
                  <a:gd name="T23" fmla="*/ 0 h 60"/>
                  <a:gd name="T24" fmla="*/ 2147483646 w 175"/>
                  <a:gd name="T25" fmla="*/ 2147483646 h 60"/>
                  <a:gd name="T26" fmla="*/ 2147483646 w 175"/>
                  <a:gd name="T27" fmla="*/ 2147483646 h 60"/>
                  <a:gd name="T28" fmla="*/ 2147483646 w 175"/>
                  <a:gd name="T29" fmla="*/ 2147483646 h 60"/>
                  <a:gd name="T30" fmla="*/ 2147483646 w 175"/>
                  <a:gd name="T31" fmla="*/ 2147483646 h 60"/>
                  <a:gd name="T32" fmla="*/ 2147483646 w 175"/>
                  <a:gd name="T33" fmla="*/ 0 h 60"/>
                  <a:gd name="T34" fmla="*/ 2147483646 w 175"/>
                  <a:gd name="T35" fmla="*/ 2147483646 h 60"/>
                  <a:gd name="T36" fmla="*/ 2147483646 w 175"/>
                  <a:gd name="T37" fmla="*/ 2147483646 h 60"/>
                  <a:gd name="T38" fmla="*/ 2147483646 w 175"/>
                  <a:gd name="T39" fmla="*/ 2147483646 h 60"/>
                  <a:gd name="T40" fmla="*/ 2147483646 w 175"/>
                  <a:gd name="T41" fmla="*/ 2147483646 h 60"/>
                  <a:gd name="T42" fmla="*/ 2147483646 w 175"/>
                  <a:gd name="T43" fmla="*/ 2147483646 h 60"/>
                  <a:gd name="T44" fmla="*/ 2147483646 w 175"/>
                  <a:gd name="T45" fmla="*/ 2147483646 h 60"/>
                  <a:gd name="T46" fmla="*/ 2147483646 w 175"/>
                  <a:gd name="T47" fmla="*/ 2147483646 h 60"/>
                  <a:gd name="T48" fmla="*/ 2147483646 w 175"/>
                  <a:gd name="T49" fmla="*/ 2147483646 h 6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3" name="ïṩḷíḍé">
                <a:extLst>
                  <a:ext uri="{FF2B5EF4-FFF2-40B4-BE49-F238E27FC236}">
                    <a16:creationId xmlns:a16="http://schemas.microsoft.com/office/drawing/2014/main" id="{96C3B57B-FD4B-449F-AB74-BC73B1D5711F}"/>
                  </a:ext>
                </a:extLst>
              </p:cNvPr>
              <p:cNvSpPr>
                <a:spLocks noChangeArrowheads="1"/>
              </p:cNvSpPr>
              <p:nvPr/>
            </p:nvSpPr>
            <p:spPr bwMode="auto">
              <a:xfrm>
                <a:off x="4064189"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4" name="ïśľíḍè">
                <a:extLst>
                  <a:ext uri="{FF2B5EF4-FFF2-40B4-BE49-F238E27FC236}">
                    <a16:creationId xmlns:a16="http://schemas.microsoft.com/office/drawing/2014/main" id="{D0B2F6FA-C45B-4470-8E38-2D01873B75A6}"/>
                  </a:ext>
                </a:extLst>
              </p:cNvPr>
              <p:cNvSpPr>
                <a:spLocks noChangeArrowheads="1"/>
              </p:cNvSpPr>
              <p:nvPr/>
            </p:nvSpPr>
            <p:spPr bwMode="auto">
              <a:xfrm>
                <a:off x="3739822" y="3489710"/>
                <a:ext cx="15087"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5" name="í$ḻîḋè">
                <a:extLst>
                  <a:ext uri="{FF2B5EF4-FFF2-40B4-BE49-F238E27FC236}">
                    <a16:creationId xmlns:a16="http://schemas.microsoft.com/office/drawing/2014/main" id="{F8F301F7-2887-4581-A210-1A3967A1CBD9}"/>
                  </a:ext>
                </a:extLst>
              </p:cNvPr>
              <p:cNvSpPr>
                <a:spLocks noChangeArrowheads="1"/>
              </p:cNvSpPr>
              <p:nvPr/>
            </p:nvSpPr>
            <p:spPr bwMode="auto">
              <a:xfrm>
                <a:off x="4124536"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6" name="iṣļíḋe">
                <a:extLst>
                  <a:ext uri="{FF2B5EF4-FFF2-40B4-BE49-F238E27FC236}">
                    <a16:creationId xmlns:a16="http://schemas.microsoft.com/office/drawing/2014/main" id="{C53C54AB-28A5-4CA3-BC1A-440139C516BA}"/>
                  </a:ext>
                </a:extLst>
              </p:cNvPr>
              <p:cNvSpPr>
                <a:spLocks noChangeArrowheads="1"/>
              </p:cNvSpPr>
              <p:nvPr/>
            </p:nvSpPr>
            <p:spPr bwMode="auto">
              <a:xfrm>
                <a:off x="3709649" y="3489710"/>
                <a:ext cx="15087"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7" name="iṩḷiḓé">
                <a:extLst>
                  <a:ext uri="{FF2B5EF4-FFF2-40B4-BE49-F238E27FC236}">
                    <a16:creationId xmlns:a16="http://schemas.microsoft.com/office/drawing/2014/main" id="{F25119D6-9DF5-428E-B7F0-C23ACFD2C567}"/>
                  </a:ext>
                </a:extLst>
              </p:cNvPr>
              <p:cNvSpPr>
                <a:spLocks noChangeArrowheads="1"/>
              </p:cNvSpPr>
              <p:nvPr/>
            </p:nvSpPr>
            <p:spPr bwMode="auto">
              <a:xfrm>
                <a:off x="4094363"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8" name="iSľiḍè">
                <a:extLst>
                  <a:ext uri="{FF2B5EF4-FFF2-40B4-BE49-F238E27FC236}">
                    <a16:creationId xmlns:a16="http://schemas.microsoft.com/office/drawing/2014/main" id="{CB02DC57-FFBC-43BE-994D-8F4BFC98F099}"/>
                  </a:ext>
                </a:extLst>
              </p:cNvPr>
              <p:cNvSpPr>
                <a:spLocks noChangeArrowheads="1"/>
              </p:cNvSpPr>
              <p:nvPr/>
            </p:nvSpPr>
            <p:spPr bwMode="auto">
              <a:xfrm>
                <a:off x="3664388" y="3459520"/>
                <a:ext cx="495351" cy="5032"/>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49" name="ïṩḷîḍe">
                <a:extLst>
                  <a:ext uri="{FF2B5EF4-FFF2-40B4-BE49-F238E27FC236}">
                    <a16:creationId xmlns:a16="http://schemas.microsoft.com/office/drawing/2014/main" id="{01FE389B-60D0-4BFB-98DD-96347E4EFE10}"/>
                  </a:ext>
                </a:extLst>
              </p:cNvPr>
              <p:cNvSpPr>
                <a:spLocks noChangeArrowheads="1"/>
              </p:cNvSpPr>
              <p:nvPr/>
            </p:nvSpPr>
            <p:spPr bwMode="auto">
              <a:xfrm>
                <a:off x="3664388" y="3474615"/>
                <a:ext cx="115665"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0" name="íšḻiḑê">
                <a:extLst>
                  <a:ext uri="{FF2B5EF4-FFF2-40B4-BE49-F238E27FC236}">
                    <a16:creationId xmlns:a16="http://schemas.microsoft.com/office/drawing/2014/main" id="{D8B284F7-3D22-48E8-B15D-1282A122D47B}"/>
                  </a:ext>
                </a:extLst>
              </p:cNvPr>
              <p:cNvSpPr>
                <a:spLocks noChangeArrowheads="1"/>
              </p:cNvSpPr>
              <p:nvPr/>
            </p:nvSpPr>
            <p:spPr bwMode="auto">
              <a:xfrm>
                <a:off x="3790111" y="3474615"/>
                <a:ext cx="42747"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1" name="ïṩļïďè">
                <a:extLst>
                  <a:ext uri="{FF2B5EF4-FFF2-40B4-BE49-F238E27FC236}">
                    <a16:creationId xmlns:a16="http://schemas.microsoft.com/office/drawing/2014/main" id="{1ECA26F4-AF30-489F-87F8-8ED6B6648F1A}"/>
                  </a:ext>
                </a:extLst>
              </p:cNvPr>
              <p:cNvSpPr>
                <a:spLocks noChangeArrowheads="1"/>
              </p:cNvSpPr>
              <p:nvPr/>
            </p:nvSpPr>
            <p:spPr bwMode="auto">
              <a:xfrm>
                <a:off x="3850459" y="3474615"/>
                <a:ext cx="57834"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2" name="îṥlïḋê">
                <a:extLst>
                  <a:ext uri="{FF2B5EF4-FFF2-40B4-BE49-F238E27FC236}">
                    <a16:creationId xmlns:a16="http://schemas.microsoft.com/office/drawing/2014/main" id="{DCA9A544-9E64-4F36-9635-BA3FE904D158}"/>
                  </a:ext>
                </a:extLst>
              </p:cNvPr>
              <p:cNvSpPr>
                <a:spLocks noChangeArrowheads="1"/>
              </p:cNvSpPr>
              <p:nvPr/>
            </p:nvSpPr>
            <p:spPr bwMode="auto">
              <a:xfrm>
                <a:off x="3918350" y="3474615"/>
                <a:ext cx="55318"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3" name="îṧľïdè">
                <a:extLst>
                  <a:ext uri="{FF2B5EF4-FFF2-40B4-BE49-F238E27FC236}">
                    <a16:creationId xmlns:a16="http://schemas.microsoft.com/office/drawing/2014/main" id="{7C725AAD-CEB4-476E-AA8B-EC835A8186B4}"/>
                  </a:ext>
                </a:extLst>
              </p:cNvPr>
              <p:cNvSpPr>
                <a:spLocks noChangeArrowheads="1"/>
              </p:cNvSpPr>
              <p:nvPr/>
            </p:nvSpPr>
            <p:spPr bwMode="auto">
              <a:xfrm>
                <a:off x="3993784" y="3474615"/>
                <a:ext cx="42745"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4" name="iSḷîḓê">
                <a:extLst>
                  <a:ext uri="{FF2B5EF4-FFF2-40B4-BE49-F238E27FC236}">
                    <a16:creationId xmlns:a16="http://schemas.microsoft.com/office/drawing/2014/main" id="{B9E16B3B-87E6-4086-B7B9-87F12AF323C3}"/>
                  </a:ext>
                </a:extLst>
              </p:cNvPr>
              <p:cNvSpPr>
                <a:spLocks noChangeArrowheads="1"/>
              </p:cNvSpPr>
              <p:nvPr/>
            </p:nvSpPr>
            <p:spPr bwMode="auto">
              <a:xfrm>
                <a:off x="4046587" y="3474615"/>
                <a:ext cx="113152"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5" name="îślíďè">
                <a:extLst>
                  <a:ext uri="{FF2B5EF4-FFF2-40B4-BE49-F238E27FC236}">
                    <a16:creationId xmlns:a16="http://schemas.microsoft.com/office/drawing/2014/main" id="{CC79E722-44AA-41A4-A494-0AF51C7C717A}"/>
                  </a:ext>
                </a:extLst>
              </p:cNvPr>
              <p:cNvSpPr>
                <a:spLocks noChangeArrowheads="1"/>
              </p:cNvSpPr>
              <p:nvPr/>
            </p:nvSpPr>
            <p:spPr bwMode="auto">
              <a:xfrm>
                <a:off x="3978697" y="3474615"/>
                <a:ext cx="7543"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6" name="iSḻïḍè">
                <a:extLst>
                  <a:ext uri="{FF2B5EF4-FFF2-40B4-BE49-F238E27FC236}">
                    <a16:creationId xmlns:a16="http://schemas.microsoft.com/office/drawing/2014/main" id="{CB959CCD-8B18-4AC8-A2A4-F269C8F6DE7F}"/>
                  </a:ext>
                </a:extLst>
              </p:cNvPr>
              <p:cNvSpPr>
                <a:spLocks noChangeArrowheads="1"/>
              </p:cNvSpPr>
              <p:nvPr/>
            </p:nvSpPr>
            <p:spPr bwMode="auto">
              <a:xfrm>
                <a:off x="3837887" y="3474615"/>
                <a:ext cx="7543"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57" name="ïṡliḑê">
                <a:extLst>
                  <a:ext uri="{FF2B5EF4-FFF2-40B4-BE49-F238E27FC236}">
                    <a16:creationId xmlns:a16="http://schemas.microsoft.com/office/drawing/2014/main" id="{7C3D18DA-8BA5-4DBB-AB4D-461E31B88DFE}"/>
                  </a:ext>
                </a:extLst>
              </p:cNvPr>
              <p:cNvSpPr>
                <a:spLocks/>
              </p:cNvSpPr>
              <p:nvPr/>
            </p:nvSpPr>
            <p:spPr bwMode="auto">
              <a:xfrm>
                <a:off x="3851276" y="3384550"/>
                <a:ext cx="26988"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8" name="islïďé">
                <a:extLst>
                  <a:ext uri="{FF2B5EF4-FFF2-40B4-BE49-F238E27FC236}">
                    <a16:creationId xmlns:a16="http://schemas.microsoft.com/office/drawing/2014/main" id="{AD54378B-8ECB-4B57-B31D-E53ADCBA800D}"/>
                  </a:ext>
                </a:extLst>
              </p:cNvPr>
              <p:cNvSpPr>
                <a:spLocks/>
              </p:cNvSpPr>
              <p:nvPr/>
            </p:nvSpPr>
            <p:spPr bwMode="auto">
              <a:xfrm>
                <a:off x="3817938" y="3384550"/>
                <a:ext cx="26988" cy="15875"/>
              </a:xfrm>
              <a:custGeom>
                <a:avLst/>
                <a:gdLst>
                  <a:gd name="T0" fmla="*/ 2147483646 w 8"/>
                  <a:gd name="T1" fmla="*/ 0 h 5"/>
                  <a:gd name="T2" fmla="*/ 2147483646 w 8"/>
                  <a:gd name="T3" fmla="*/ 2147483646 h 5"/>
                  <a:gd name="T4" fmla="*/ 2147483646 w 8"/>
                  <a:gd name="T5" fmla="*/ 2147483646 h 5"/>
                  <a:gd name="T6" fmla="*/ 2147483646 w 8"/>
                  <a:gd name="T7" fmla="*/ 0 h 5"/>
                  <a:gd name="T8" fmla="*/ 2147483646 w 8"/>
                  <a:gd name="T9" fmla="*/ 0 h 5"/>
                  <a:gd name="T10" fmla="*/ 2147483646 w 8"/>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9" name="îṥḷîdé">
                <a:extLst>
                  <a:ext uri="{FF2B5EF4-FFF2-40B4-BE49-F238E27FC236}">
                    <a16:creationId xmlns:a16="http://schemas.microsoft.com/office/drawing/2014/main" id="{BAFD2F13-1B82-4CF9-AA54-C227B4C775B0}"/>
                  </a:ext>
                </a:extLst>
              </p:cNvPr>
              <p:cNvSpPr>
                <a:spLocks/>
              </p:cNvSpPr>
              <p:nvPr/>
            </p:nvSpPr>
            <p:spPr bwMode="auto">
              <a:xfrm>
                <a:off x="3983038" y="3384550"/>
                <a:ext cx="26988" cy="15875"/>
              </a:xfrm>
              <a:custGeom>
                <a:avLst/>
                <a:gdLst>
                  <a:gd name="T0" fmla="*/ 2147483646 w 8"/>
                  <a:gd name="T1" fmla="*/ 0 h 5"/>
                  <a:gd name="T2" fmla="*/ 0 w 8"/>
                  <a:gd name="T3" fmla="*/ 2147483646 h 5"/>
                  <a:gd name="T4" fmla="*/ 2147483646 w 8"/>
                  <a:gd name="T5" fmla="*/ 2147483646 h 5"/>
                  <a:gd name="T6" fmla="*/ 2147483646 w 8"/>
                  <a:gd name="T7" fmla="*/ 0 h 5"/>
                  <a:gd name="T8" fmla="*/ 2147483646 w 8"/>
                  <a:gd name="T9" fmla="*/ 0 h 5"/>
                  <a:gd name="T10" fmla="*/ 2147483646 w 8"/>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0" name="isḷîḋé">
                <a:extLst>
                  <a:ext uri="{FF2B5EF4-FFF2-40B4-BE49-F238E27FC236}">
                    <a16:creationId xmlns:a16="http://schemas.microsoft.com/office/drawing/2014/main" id="{51D5D39E-FD46-4F99-8790-79DC0FC3286C}"/>
                  </a:ext>
                </a:extLst>
              </p:cNvPr>
              <p:cNvSpPr>
                <a:spLocks/>
              </p:cNvSpPr>
              <p:nvPr/>
            </p:nvSpPr>
            <p:spPr bwMode="auto">
              <a:xfrm>
                <a:off x="3884613" y="3384550"/>
                <a:ext cx="26988"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1" name="iśḷïḑè">
                <a:extLst>
                  <a:ext uri="{FF2B5EF4-FFF2-40B4-BE49-F238E27FC236}">
                    <a16:creationId xmlns:a16="http://schemas.microsoft.com/office/drawing/2014/main" id="{4C084BF1-9EE8-46D4-AB1B-027C90495F79}"/>
                  </a:ext>
                </a:extLst>
              </p:cNvPr>
              <p:cNvSpPr>
                <a:spLocks/>
              </p:cNvSpPr>
              <p:nvPr/>
            </p:nvSpPr>
            <p:spPr bwMode="auto">
              <a:xfrm>
                <a:off x="3917951" y="3384550"/>
                <a:ext cx="25400"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2" name="iṧľiďé">
                <a:extLst>
                  <a:ext uri="{FF2B5EF4-FFF2-40B4-BE49-F238E27FC236}">
                    <a16:creationId xmlns:a16="http://schemas.microsoft.com/office/drawing/2014/main" id="{D77DA766-38A4-40BA-9E17-B325AFBC73D2}"/>
                  </a:ext>
                </a:extLst>
              </p:cNvPr>
              <p:cNvSpPr>
                <a:spLocks/>
              </p:cNvSpPr>
              <p:nvPr/>
            </p:nvSpPr>
            <p:spPr bwMode="auto">
              <a:xfrm>
                <a:off x="3951288" y="3384550"/>
                <a:ext cx="25400"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3" name="išľïḍé">
                <a:extLst>
                  <a:ext uri="{FF2B5EF4-FFF2-40B4-BE49-F238E27FC236}">
                    <a16:creationId xmlns:a16="http://schemas.microsoft.com/office/drawing/2014/main" id="{32ACB105-FB99-4CD0-AD33-8BEA6F2B0DCF}"/>
                  </a:ext>
                </a:extLst>
              </p:cNvPr>
              <p:cNvSpPr>
                <a:spLocks noChangeArrowheads="1"/>
              </p:cNvSpPr>
              <p:nvPr/>
            </p:nvSpPr>
            <p:spPr bwMode="auto">
              <a:xfrm>
                <a:off x="3772511" y="3484678"/>
                <a:ext cx="7543"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4" name="îŝlîḑè">
                <a:extLst>
                  <a:ext uri="{FF2B5EF4-FFF2-40B4-BE49-F238E27FC236}">
                    <a16:creationId xmlns:a16="http://schemas.microsoft.com/office/drawing/2014/main" id="{54A09659-9A4B-47EF-9A72-176840638221}"/>
                  </a:ext>
                </a:extLst>
              </p:cNvPr>
              <p:cNvSpPr>
                <a:spLocks/>
              </p:cNvSpPr>
              <p:nvPr/>
            </p:nvSpPr>
            <p:spPr bwMode="auto">
              <a:xfrm>
                <a:off x="3786188" y="3484563"/>
                <a:ext cx="46038" cy="60325"/>
              </a:xfrm>
              <a:custGeom>
                <a:avLst/>
                <a:gdLst>
                  <a:gd name="T0" fmla="*/ 2147483646 w 29"/>
                  <a:gd name="T1" fmla="*/ 0 h 38"/>
                  <a:gd name="T2" fmla="*/ 2147483646 w 29"/>
                  <a:gd name="T3" fmla="*/ 0 h 38"/>
                  <a:gd name="T4" fmla="*/ 2147483646 w 29"/>
                  <a:gd name="T5" fmla="*/ 2147483646 h 38"/>
                  <a:gd name="T6" fmla="*/ 2147483646 w 29"/>
                  <a:gd name="T7" fmla="*/ 2147483646 h 38"/>
                  <a:gd name="T8" fmla="*/ 0 w 29"/>
                  <a:gd name="T9" fmla="*/ 2147483646 h 38"/>
                  <a:gd name="T10" fmla="*/ 0 w 29"/>
                  <a:gd name="T11" fmla="*/ 2147483646 h 38"/>
                  <a:gd name="T12" fmla="*/ 2147483646 w 29"/>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5" name="îṩḻíḓe">
                <a:extLst>
                  <a:ext uri="{FF2B5EF4-FFF2-40B4-BE49-F238E27FC236}">
                    <a16:creationId xmlns:a16="http://schemas.microsoft.com/office/drawing/2014/main" id="{6C503B73-E15D-4CB9-8AA1-6F50C47D1DB2}"/>
                  </a:ext>
                </a:extLst>
              </p:cNvPr>
              <p:cNvSpPr>
                <a:spLocks/>
              </p:cNvSpPr>
              <p:nvPr/>
            </p:nvSpPr>
            <p:spPr bwMode="auto">
              <a:xfrm>
                <a:off x="3994151" y="3484563"/>
                <a:ext cx="46038" cy="60325"/>
              </a:xfrm>
              <a:custGeom>
                <a:avLst/>
                <a:gdLst>
                  <a:gd name="T0" fmla="*/ 2147483646 w 29"/>
                  <a:gd name="T1" fmla="*/ 0 h 38"/>
                  <a:gd name="T2" fmla="*/ 2147483646 w 29"/>
                  <a:gd name="T3" fmla="*/ 0 h 38"/>
                  <a:gd name="T4" fmla="*/ 2147483646 w 29"/>
                  <a:gd name="T5" fmla="*/ 2147483646 h 38"/>
                  <a:gd name="T6" fmla="*/ 2147483646 w 29"/>
                  <a:gd name="T7" fmla="*/ 2147483646 h 38"/>
                  <a:gd name="T8" fmla="*/ 0 w 29"/>
                  <a:gd name="T9" fmla="*/ 2147483646 h 38"/>
                  <a:gd name="T10" fmla="*/ 0 w 29"/>
                  <a:gd name="T11" fmla="*/ 2147483646 h 38"/>
                  <a:gd name="T12" fmla="*/ 2147483646 w 29"/>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6" name="î$1îdè">
                <a:extLst>
                  <a:ext uri="{FF2B5EF4-FFF2-40B4-BE49-F238E27FC236}">
                    <a16:creationId xmlns:a16="http://schemas.microsoft.com/office/drawing/2014/main" id="{96A0B8D5-5A33-43F2-AEDD-2071C02FC5B0}"/>
                  </a:ext>
                </a:extLst>
              </p:cNvPr>
              <p:cNvSpPr>
                <a:spLocks/>
              </p:cNvSpPr>
              <p:nvPr/>
            </p:nvSpPr>
            <p:spPr bwMode="auto">
              <a:xfrm>
                <a:off x="3851276" y="3484563"/>
                <a:ext cx="122238" cy="60325"/>
              </a:xfrm>
              <a:custGeom>
                <a:avLst/>
                <a:gdLst>
                  <a:gd name="T0" fmla="*/ 2147483646 w 77"/>
                  <a:gd name="T1" fmla="*/ 0 h 38"/>
                  <a:gd name="T2" fmla="*/ 2147483646 w 77"/>
                  <a:gd name="T3" fmla="*/ 0 h 38"/>
                  <a:gd name="T4" fmla="*/ 2147483646 w 77"/>
                  <a:gd name="T5" fmla="*/ 2147483646 h 38"/>
                  <a:gd name="T6" fmla="*/ 2147483646 w 77"/>
                  <a:gd name="T7" fmla="*/ 2147483646 h 38"/>
                  <a:gd name="T8" fmla="*/ 0 w 77"/>
                  <a:gd name="T9" fmla="*/ 2147483646 h 38"/>
                  <a:gd name="T10" fmla="*/ 0 w 77"/>
                  <a:gd name="T11" fmla="*/ 2147483646 h 38"/>
                  <a:gd name="T12" fmla="*/ 2147483646 w 77"/>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7" name="iśľïḓe">
                <a:extLst>
                  <a:ext uri="{FF2B5EF4-FFF2-40B4-BE49-F238E27FC236}">
                    <a16:creationId xmlns:a16="http://schemas.microsoft.com/office/drawing/2014/main" id="{9A75A40B-D59F-4B66-B62C-FDDA8C32A8F2}"/>
                  </a:ext>
                </a:extLst>
              </p:cNvPr>
              <p:cNvSpPr>
                <a:spLocks noChangeArrowheads="1"/>
              </p:cNvSpPr>
              <p:nvPr/>
            </p:nvSpPr>
            <p:spPr bwMode="auto">
              <a:xfrm>
                <a:off x="4046587" y="3484678"/>
                <a:ext cx="5029"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8" name="iṣļïḑè">
                <a:extLst>
                  <a:ext uri="{FF2B5EF4-FFF2-40B4-BE49-F238E27FC236}">
                    <a16:creationId xmlns:a16="http://schemas.microsoft.com/office/drawing/2014/main" id="{C7A8B410-82D5-47B0-84DC-737FBA06F2BC}"/>
                  </a:ext>
                </a:extLst>
              </p:cNvPr>
              <p:cNvSpPr>
                <a:spLocks noChangeArrowheads="1"/>
              </p:cNvSpPr>
              <p:nvPr/>
            </p:nvSpPr>
            <p:spPr bwMode="auto">
              <a:xfrm>
                <a:off x="3837887" y="3484678"/>
                <a:ext cx="7543"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9" name="iṡḷidé">
                <a:extLst>
                  <a:ext uri="{FF2B5EF4-FFF2-40B4-BE49-F238E27FC236}">
                    <a16:creationId xmlns:a16="http://schemas.microsoft.com/office/drawing/2014/main" id="{443EED49-EB83-4D71-A64A-7775CC8F5E9C}"/>
                  </a:ext>
                </a:extLst>
              </p:cNvPr>
              <p:cNvSpPr>
                <a:spLocks noChangeArrowheads="1"/>
              </p:cNvSpPr>
              <p:nvPr/>
            </p:nvSpPr>
            <p:spPr bwMode="auto">
              <a:xfrm>
                <a:off x="3978697" y="3484678"/>
                <a:ext cx="5029"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0" name="íṡḷíḋe">
                <a:extLst>
                  <a:ext uri="{FF2B5EF4-FFF2-40B4-BE49-F238E27FC236}">
                    <a16:creationId xmlns:a16="http://schemas.microsoft.com/office/drawing/2014/main" id="{1E8FB39E-C0F6-40D6-AFA9-336F83187DA3}"/>
                  </a:ext>
                </a:extLst>
              </p:cNvPr>
              <p:cNvSpPr>
                <a:spLocks noChangeArrowheads="1"/>
              </p:cNvSpPr>
              <p:nvPr/>
            </p:nvSpPr>
            <p:spPr bwMode="auto">
              <a:xfrm>
                <a:off x="3810227" y="3550090"/>
                <a:ext cx="206186"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1" name="íŝ1iḑê">
                <a:extLst>
                  <a:ext uri="{FF2B5EF4-FFF2-40B4-BE49-F238E27FC236}">
                    <a16:creationId xmlns:a16="http://schemas.microsoft.com/office/drawing/2014/main" id="{874C04CA-8B3C-4204-B1C5-B32CA59324E1}"/>
                  </a:ext>
                </a:extLst>
              </p:cNvPr>
              <p:cNvSpPr>
                <a:spLocks noChangeArrowheads="1"/>
              </p:cNvSpPr>
              <p:nvPr/>
            </p:nvSpPr>
            <p:spPr bwMode="auto">
              <a:xfrm>
                <a:off x="3805198" y="3557637"/>
                <a:ext cx="213730" cy="2517"/>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2" name="îṩḷiḑe">
                <a:extLst>
                  <a:ext uri="{FF2B5EF4-FFF2-40B4-BE49-F238E27FC236}">
                    <a16:creationId xmlns:a16="http://schemas.microsoft.com/office/drawing/2014/main" id="{F52E9810-F7D7-4724-8509-D65361BBBF0E}"/>
                  </a:ext>
                </a:extLst>
              </p:cNvPr>
              <p:cNvSpPr>
                <a:spLocks noChangeArrowheads="1"/>
              </p:cNvSpPr>
              <p:nvPr/>
            </p:nvSpPr>
            <p:spPr bwMode="auto">
              <a:xfrm>
                <a:off x="3802685" y="3567700"/>
                <a:ext cx="218758" cy="0"/>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3" name="iṧḻiḑê">
                <a:extLst>
                  <a:ext uri="{FF2B5EF4-FFF2-40B4-BE49-F238E27FC236}">
                    <a16:creationId xmlns:a16="http://schemas.microsoft.com/office/drawing/2014/main" id="{9739BE14-385F-49B3-80DC-DB39C7D03E78}"/>
                  </a:ext>
                </a:extLst>
              </p:cNvPr>
              <p:cNvSpPr>
                <a:spLocks noChangeArrowheads="1"/>
              </p:cNvSpPr>
              <p:nvPr/>
            </p:nvSpPr>
            <p:spPr bwMode="auto">
              <a:xfrm>
                <a:off x="3802685" y="3570217"/>
                <a:ext cx="223787" cy="2515"/>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4" name="ïṣḻîḋè">
                <a:extLst>
                  <a:ext uri="{FF2B5EF4-FFF2-40B4-BE49-F238E27FC236}">
                    <a16:creationId xmlns:a16="http://schemas.microsoft.com/office/drawing/2014/main" id="{DB26B908-BF93-4651-AB99-EC4587AA6F58}"/>
                  </a:ext>
                </a:extLst>
              </p:cNvPr>
              <p:cNvSpPr>
                <a:spLocks noChangeArrowheads="1"/>
              </p:cNvSpPr>
              <p:nvPr/>
            </p:nvSpPr>
            <p:spPr bwMode="auto">
              <a:xfrm>
                <a:off x="3795140" y="3580280"/>
                <a:ext cx="233846"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5" name="îṡ1îḍé">
                <a:extLst>
                  <a:ext uri="{FF2B5EF4-FFF2-40B4-BE49-F238E27FC236}">
                    <a16:creationId xmlns:a16="http://schemas.microsoft.com/office/drawing/2014/main" id="{4629EAFA-F735-4E10-A920-9CD66BDC7382}"/>
                  </a:ext>
                </a:extLst>
              </p:cNvPr>
              <p:cNvSpPr>
                <a:spLocks/>
              </p:cNvSpPr>
              <p:nvPr/>
            </p:nvSpPr>
            <p:spPr bwMode="auto">
              <a:xfrm>
                <a:off x="3633788" y="3587750"/>
                <a:ext cx="560388" cy="6350"/>
              </a:xfrm>
              <a:custGeom>
                <a:avLst/>
                <a:gdLst>
                  <a:gd name="T0" fmla="*/ 0 w 353"/>
                  <a:gd name="T1" fmla="*/ 0 h 4"/>
                  <a:gd name="T2" fmla="*/ 2147483646 w 353"/>
                  <a:gd name="T3" fmla="*/ 0 h 4"/>
                  <a:gd name="T4" fmla="*/ 2147483646 w 353"/>
                  <a:gd name="T5" fmla="*/ 2147483646 h 4"/>
                  <a:gd name="T6" fmla="*/ 2147483646 w 353"/>
                  <a:gd name="T7" fmla="*/ 2147483646 h 4"/>
                  <a:gd name="T8" fmla="*/ 0 w 353"/>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6" name="îš1íḑe">
                <a:extLst>
                  <a:ext uri="{FF2B5EF4-FFF2-40B4-BE49-F238E27FC236}">
                    <a16:creationId xmlns:a16="http://schemas.microsoft.com/office/drawing/2014/main" id="{BC349CDE-5754-41F1-9BC8-CB0D8DCD4052}"/>
                  </a:ext>
                </a:extLst>
              </p:cNvPr>
              <p:cNvSpPr>
                <a:spLocks/>
              </p:cNvSpPr>
              <p:nvPr/>
            </p:nvSpPr>
            <p:spPr bwMode="auto">
              <a:xfrm>
                <a:off x="3640138" y="3600450"/>
                <a:ext cx="547688" cy="6350"/>
              </a:xfrm>
              <a:custGeom>
                <a:avLst/>
                <a:gdLst>
                  <a:gd name="T0" fmla="*/ 0 w 345"/>
                  <a:gd name="T1" fmla="*/ 0 h 4"/>
                  <a:gd name="T2" fmla="*/ 2147483646 w 345"/>
                  <a:gd name="T3" fmla="*/ 0 h 4"/>
                  <a:gd name="T4" fmla="*/ 2147483646 w 345"/>
                  <a:gd name="T5" fmla="*/ 2147483646 h 4"/>
                  <a:gd name="T6" fmla="*/ 2147483646 w 345"/>
                  <a:gd name="T7" fmla="*/ 2147483646 h 4"/>
                  <a:gd name="T8" fmla="*/ 0 w 345"/>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7" name="iš1ïḍe">
                <a:extLst>
                  <a:ext uri="{FF2B5EF4-FFF2-40B4-BE49-F238E27FC236}">
                    <a16:creationId xmlns:a16="http://schemas.microsoft.com/office/drawing/2014/main" id="{9A94709D-563B-46E9-B239-3AFEB728CF75}"/>
                  </a:ext>
                </a:extLst>
              </p:cNvPr>
              <p:cNvSpPr>
                <a:spLocks noChangeArrowheads="1"/>
              </p:cNvSpPr>
              <p:nvPr/>
            </p:nvSpPr>
            <p:spPr bwMode="auto">
              <a:xfrm>
                <a:off x="3737308" y="3406687"/>
                <a:ext cx="352025"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8" name="îSḻîde">
                <a:extLst>
                  <a:ext uri="{FF2B5EF4-FFF2-40B4-BE49-F238E27FC236}">
                    <a16:creationId xmlns:a16="http://schemas.microsoft.com/office/drawing/2014/main" id="{A40D88B6-953F-465A-8E7F-22BE06FA9CDA}"/>
                  </a:ext>
                </a:extLst>
              </p:cNvPr>
              <p:cNvSpPr>
                <a:spLocks noChangeArrowheads="1"/>
              </p:cNvSpPr>
              <p:nvPr/>
            </p:nvSpPr>
            <p:spPr bwMode="auto">
              <a:xfrm>
                <a:off x="3747366" y="3416750"/>
                <a:ext cx="32687"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9" name="î$ḻîḑé">
                <a:extLst>
                  <a:ext uri="{FF2B5EF4-FFF2-40B4-BE49-F238E27FC236}">
                    <a16:creationId xmlns:a16="http://schemas.microsoft.com/office/drawing/2014/main" id="{82140A69-C905-41EA-B0BF-7ACB161E549C}"/>
                  </a:ext>
                </a:extLst>
              </p:cNvPr>
              <p:cNvSpPr>
                <a:spLocks noChangeArrowheads="1"/>
              </p:cNvSpPr>
              <p:nvPr/>
            </p:nvSpPr>
            <p:spPr bwMode="auto">
              <a:xfrm>
                <a:off x="3805198" y="3416750"/>
                <a:ext cx="211215" cy="2517"/>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0" name="íŝļïḓe">
                <a:extLst>
                  <a:ext uri="{FF2B5EF4-FFF2-40B4-BE49-F238E27FC236}">
                    <a16:creationId xmlns:a16="http://schemas.microsoft.com/office/drawing/2014/main" id="{B1C2C19E-627A-4359-A66F-70CA40EF8C48}"/>
                  </a:ext>
                </a:extLst>
              </p:cNvPr>
              <p:cNvSpPr>
                <a:spLocks noChangeArrowheads="1"/>
              </p:cNvSpPr>
              <p:nvPr/>
            </p:nvSpPr>
            <p:spPr bwMode="auto">
              <a:xfrm>
                <a:off x="3810227"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1" name="îS1iḍé">
                <a:extLst>
                  <a:ext uri="{FF2B5EF4-FFF2-40B4-BE49-F238E27FC236}">
                    <a16:creationId xmlns:a16="http://schemas.microsoft.com/office/drawing/2014/main" id="{57981BE4-0071-4A68-83BD-95306E4CE0AA}"/>
                  </a:ext>
                </a:extLst>
              </p:cNvPr>
              <p:cNvSpPr>
                <a:spLocks noChangeArrowheads="1"/>
              </p:cNvSpPr>
              <p:nvPr/>
            </p:nvSpPr>
            <p:spPr bwMode="auto">
              <a:xfrm>
                <a:off x="3802685" y="3421782"/>
                <a:ext cx="251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2" name="išlïdé">
                <a:extLst>
                  <a:ext uri="{FF2B5EF4-FFF2-40B4-BE49-F238E27FC236}">
                    <a16:creationId xmlns:a16="http://schemas.microsoft.com/office/drawing/2014/main" id="{DB1EBEE8-E954-43AC-A4B7-A3DCAAABB602}"/>
                  </a:ext>
                </a:extLst>
              </p:cNvPr>
              <p:cNvSpPr>
                <a:spLocks noChangeArrowheads="1"/>
              </p:cNvSpPr>
              <p:nvPr/>
            </p:nvSpPr>
            <p:spPr bwMode="auto">
              <a:xfrm>
                <a:off x="3790111"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3" name="ïSlïde">
                <a:extLst>
                  <a:ext uri="{FF2B5EF4-FFF2-40B4-BE49-F238E27FC236}">
                    <a16:creationId xmlns:a16="http://schemas.microsoft.com/office/drawing/2014/main" id="{6409878D-F1CA-4021-9FBD-AA1405FE9D46}"/>
                  </a:ext>
                </a:extLst>
              </p:cNvPr>
              <p:cNvSpPr>
                <a:spLocks/>
              </p:cNvSpPr>
              <p:nvPr/>
            </p:nvSpPr>
            <p:spPr bwMode="auto">
              <a:xfrm>
                <a:off x="3822701"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4" name="îşľïďe">
                <a:extLst>
                  <a:ext uri="{FF2B5EF4-FFF2-40B4-BE49-F238E27FC236}">
                    <a16:creationId xmlns:a16="http://schemas.microsoft.com/office/drawing/2014/main" id="{63BA662C-56CD-432B-B3FE-778CC3782C09}"/>
                  </a:ext>
                </a:extLst>
              </p:cNvPr>
              <p:cNvSpPr>
                <a:spLocks/>
              </p:cNvSpPr>
              <p:nvPr/>
            </p:nvSpPr>
            <p:spPr bwMode="auto">
              <a:xfrm>
                <a:off x="3832226"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5" name="ïşľíďê">
                <a:extLst>
                  <a:ext uri="{FF2B5EF4-FFF2-40B4-BE49-F238E27FC236}">
                    <a16:creationId xmlns:a16="http://schemas.microsoft.com/office/drawing/2014/main" id="{B08BBC96-D2B8-4CA4-886B-57BE8AF159C1}"/>
                  </a:ext>
                </a:extLst>
              </p:cNvPr>
              <p:cNvSpPr>
                <a:spLocks/>
              </p:cNvSpPr>
              <p:nvPr/>
            </p:nvSpPr>
            <p:spPr bwMode="auto">
              <a:xfrm>
                <a:off x="38449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6" name="íś1ïdè">
                <a:extLst>
                  <a:ext uri="{FF2B5EF4-FFF2-40B4-BE49-F238E27FC236}">
                    <a16:creationId xmlns:a16="http://schemas.microsoft.com/office/drawing/2014/main" id="{B0013ECD-C900-48D8-BF5F-29BB682E483C}"/>
                  </a:ext>
                </a:extLst>
              </p:cNvPr>
              <p:cNvSpPr>
                <a:spLocks/>
              </p:cNvSpPr>
              <p:nvPr/>
            </p:nvSpPr>
            <p:spPr bwMode="auto">
              <a:xfrm>
                <a:off x="3854451"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7" name="iṩḷiḍe">
                <a:extLst>
                  <a:ext uri="{FF2B5EF4-FFF2-40B4-BE49-F238E27FC236}">
                    <a16:creationId xmlns:a16="http://schemas.microsoft.com/office/drawing/2014/main" id="{A06AEA3C-9F78-456E-B44B-18842F0D8EC3}"/>
                  </a:ext>
                </a:extLst>
              </p:cNvPr>
              <p:cNvSpPr>
                <a:spLocks/>
              </p:cNvSpPr>
              <p:nvPr/>
            </p:nvSpPr>
            <p:spPr bwMode="auto">
              <a:xfrm>
                <a:off x="3865563"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8" name="ïŝ1iďè">
                <a:extLst>
                  <a:ext uri="{FF2B5EF4-FFF2-40B4-BE49-F238E27FC236}">
                    <a16:creationId xmlns:a16="http://schemas.microsoft.com/office/drawing/2014/main" id="{2F4B2755-3369-4FD7-8C3F-52A26EA40EB9}"/>
                  </a:ext>
                </a:extLst>
              </p:cNvPr>
              <p:cNvSpPr>
                <a:spLocks/>
              </p:cNvSpPr>
              <p:nvPr/>
            </p:nvSpPr>
            <p:spPr bwMode="auto">
              <a:xfrm>
                <a:off x="3878263"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9" name="íṩļíḋê">
                <a:extLst>
                  <a:ext uri="{FF2B5EF4-FFF2-40B4-BE49-F238E27FC236}">
                    <a16:creationId xmlns:a16="http://schemas.microsoft.com/office/drawing/2014/main" id="{6C18AB7E-F65E-450C-8244-C1A81ACAC036}"/>
                  </a:ext>
                </a:extLst>
              </p:cNvPr>
              <p:cNvSpPr>
                <a:spLocks/>
              </p:cNvSpPr>
              <p:nvPr/>
            </p:nvSpPr>
            <p:spPr bwMode="auto">
              <a:xfrm>
                <a:off x="3887788"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0" name="ïṧ1ïdè">
                <a:extLst>
                  <a:ext uri="{FF2B5EF4-FFF2-40B4-BE49-F238E27FC236}">
                    <a16:creationId xmlns:a16="http://schemas.microsoft.com/office/drawing/2014/main" id="{CB2B830A-0670-485E-B852-6A2C5CD06E81}"/>
                  </a:ext>
                </a:extLst>
              </p:cNvPr>
              <p:cNvSpPr>
                <a:spLocks/>
              </p:cNvSpPr>
              <p:nvPr/>
            </p:nvSpPr>
            <p:spPr bwMode="auto">
              <a:xfrm>
                <a:off x="3897313"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1" name="íŝḻîḍé">
                <a:extLst>
                  <a:ext uri="{FF2B5EF4-FFF2-40B4-BE49-F238E27FC236}">
                    <a16:creationId xmlns:a16="http://schemas.microsoft.com/office/drawing/2014/main" id="{156C5A05-FFB9-41D5-BB12-13BD127DD07D}"/>
                  </a:ext>
                </a:extLst>
              </p:cNvPr>
              <p:cNvSpPr>
                <a:spLocks/>
              </p:cNvSpPr>
              <p:nvPr/>
            </p:nvSpPr>
            <p:spPr bwMode="auto">
              <a:xfrm>
                <a:off x="3908426"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2" name="îşḻïḓé">
                <a:extLst>
                  <a:ext uri="{FF2B5EF4-FFF2-40B4-BE49-F238E27FC236}">
                    <a16:creationId xmlns:a16="http://schemas.microsoft.com/office/drawing/2014/main" id="{C2BAD124-5639-4ED1-A9CF-B6164FB93107}"/>
                  </a:ext>
                </a:extLst>
              </p:cNvPr>
              <p:cNvSpPr>
                <a:spLocks/>
              </p:cNvSpPr>
              <p:nvPr/>
            </p:nvSpPr>
            <p:spPr bwMode="auto">
              <a:xfrm>
                <a:off x="39211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3" name="íśļíďè">
                <a:extLst>
                  <a:ext uri="{FF2B5EF4-FFF2-40B4-BE49-F238E27FC236}">
                    <a16:creationId xmlns:a16="http://schemas.microsoft.com/office/drawing/2014/main" id="{58956261-ED33-411E-B5CA-BB9635F794FC}"/>
                  </a:ext>
                </a:extLst>
              </p:cNvPr>
              <p:cNvSpPr>
                <a:spLocks/>
              </p:cNvSpPr>
              <p:nvPr/>
            </p:nvSpPr>
            <p:spPr bwMode="auto">
              <a:xfrm>
                <a:off x="3930651"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4" name="iŝ1ïdé">
                <a:extLst>
                  <a:ext uri="{FF2B5EF4-FFF2-40B4-BE49-F238E27FC236}">
                    <a16:creationId xmlns:a16="http://schemas.microsoft.com/office/drawing/2014/main" id="{D23B2385-C366-44AA-AD67-39133C81ABB9}"/>
                  </a:ext>
                </a:extLst>
              </p:cNvPr>
              <p:cNvSpPr>
                <a:spLocks/>
              </p:cNvSpPr>
              <p:nvPr/>
            </p:nvSpPr>
            <p:spPr bwMode="auto">
              <a:xfrm>
                <a:off x="3940176"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5" name="is1ídè">
                <a:extLst>
                  <a:ext uri="{FF2B5EF4-FFF2-40B4-BE49-F238E27FC236}">
                    <a16:creationId xmlns:a16="http://schemas.microsoft.com/office/drawing/2014/main" id="{80FA6544-0E0D-4ACC-A685-FA73D87F2295}"/>
                  </a:ext>
                </a:extLst>
              </p:cNvPr>
              <p:cNvSpPr>
                <a:spLocks/>
              </p:cNvSpPr>
              <p:nvPr/>
            </p:nvSpPr>
            <p:spPr bwMode="auto">
              <a:xfrm>
                <a:off x="3951288"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6" name="islíďê">
                <a:extLst>
                  <a:ext uri="{FF2B5EF4-FFF2-40B4-BE49-F238E27FC236}">
                    <a16:creationId xmlns:a16="http://schemas.microsoft.com/office/drawing/2014/main" id="{02C332FA-60FA-454E-B501-8017DB1114F0}"/>
                  </a:ext>
                </a:extLst>
              </p:cNvPr>
              <p:cNvSpPr>
                <a:spLocks/>
              </p:cNvSpPr>
              <p:nvPr/>
            </p:nvSpPr>
            <p:spPr bwMode="auto">
              <a:xfrm>
                <a:off x="3963988"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7" name="iṩlíḑê">
                <a:extLst>
                  <a:ext uri="{FF2B5EF4-FFF2-40B4-BE49-F238E27FC236}">
                    <a16:creationId xmlns:a16="http://schemas.microsoft.com/office/drawing/2014/main" id="{0001A48F-B2B2-452D-8F94-516D21B7FD94}"/>
                  </a:ext>
                </a:extLst>
              </p:cNvPr>
              <p:cNvSpPr>
                <a:spLocks/>
              </p:cNvSpPr>
              <p:nvPr/>
            </p:nvSpPr>
            <p:spPr bwMode="auto">
              <a:xfrm>
                <a:off x="3973513"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8" name="îṥḷïďê">
                <a:extLst>
                  <a:ext uri="{FF2B5EF4-FFF2-40B4-BE49-F238E27FC236}">
                    <a16:creationId xmlns:a16="http://schemas.microsoft.com/office/drawing/2014/main" id="{4D1694D3-A14A-4C86-91AF-AC46DC90842E}"/>
                  </a:ext>
                </a:extLst>
              </p:cNvPr>
              <p:cNvSpPr>
                <a:spLocks/>
              </p:cNvSpPr>
              <p:nvPr/>
            </p:nvSpPr>
            <p:spPr bwMode="auto">
              <a:xfrm>
                <a:off x="3983038"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9" name="íṥḻïďè">
                <a:extLst>
                  <a:ext uri="{FF2B5EF4-FFF2-40B4-BE49-F238E27FC236}">
                    <a16:creationId xmlns:a16="http://schemas.microsoft.com/office/drawing/2014/main" id="{A00D22A6-1093-4744-9EFD-89E3B93EF124}"/>
                  </a:ext>
                </a:extLst>
              </p:cNvPr>
              <p:cNvSpPr>
                <a:spLocks/>
              </p:cNvSpPr>
              <p:nvPr/>
            </p:nvSpPr>
            <p:spPr bwMode="auto">
              <a:xfrm>
                <a:off x="39973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0" name="íṡḷíḍè">
                <a:extLst>
                  <a:ext uri="{FF2B5EF4-FFF2-40B4-BE49-F238E27FC236}">
                    <a16:creationId xmlns:a16="http://schemas.microsoft.com/office/drawing/2014/main" id="{477F7E5D-9353-4D52-B698-8A737DBC3DFA}"/>
                  </a:ext>
                </a:extLst>
              </p:cNvPr>
              <p:cNvSpPr>
                <a:spLocks noChangeArrowheads="1"/>
              </p:cNvSpPr>
              <p:nvPr/>
            </p:nvSpPr>
            <p:spPr bwMode="auto">
              <a:xfrm>
                <a:off x="4006356" y="3421782"/>
                <a:ext cx="2515"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1" name="î$ḷîḑé">
                <a:extLst>
                  <a:ext uri="{FF2B5EF4-FFF2-40B4-BE49-F238E27FC236}">
                    <a16:creationId xmlns:a16="http://schemas.microsoft.com/office/drawing/2014/main" id="{12AF68DD-943C-45C5-BC08-C89A419250FE}"/>
                  </a:ext>
                </a:extLst>
              </p:cNvPr>
              <p:cNvSpPr>
                <a:spLocks noChangeArrowheads="1"/>
              </p:cNvSpPr>
              <p:nvPr/>
            </p:nvSpPr>
            <p:spPr bwMode="auto">
              <a:xfrm>
                <a:off x="4016413"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2" name="í$ľîdè">
                <a:extLst>
                  <a:ext uri="{FF2B5EF4-FFF2-40B4-BE49-F238E27FC236}">
                    <a16:creationId xmlns:a16="http://schemas.microsoft.com/office/drawing/2014/main" id="{EEEFC81C-DB0C-4931-A67E-4AFC1346FC75}"/>
                  </a:ext>
                </a:extLst>
              </p:cNvPr>
              <p:cNvSpPr>
                <a:spLocks noChangeArrowheads="1"/>
              </p:cNvSpPr>
              <p:nvPr/>
            </p:nvSpPr>
            <p:spPr bwMode="auto">
              <a:xfrm>
                <a:off x="4026471" y="3421782"/>
                <a:ext cx="754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3" name="iṥ1iḍè">
                <a:extLst>
                  <a:ext uri="{FF2B5EF4-FFF2-40B4-BE49-F238E27FC236}">
                    <a16:creationId xmlns:a16="http://schemas.microsoft.com/office/drawing/2014/main" id="{738460BB-62DB-4C86-B1D1-E0D8E0DE60EF}"/>
                  </a:ext>
                </a:extLst>
              </p:cNvPr>
              <p:cNvSpPr>
                <a:spLocks noChangeArrowheads="1"/>
              </p:cNvSpPr>
              <p:nvPr/>
            </p:nvSpPr>
            <p:spPr bwMode="auto">
              <a:xfrm>
                <a:off x="4039044" y="3416750"/>
                <a:ext cx="40231"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4" name="ïslidé">
                <a:extLst>
                  <a:ext uri="{FF2B5EF4-FFF2-40B4-BE49-F238E27FC236}">
                    <a16:creationId xmlns:a16="http://schemas.microsoft.com/office/drawing/2014/main" id="{A9242343-2EFF-435E-965A-2A2C91DDA028}"/>
                  </a:ext>
                </a:extLst>
              </p:cNvPr>
              <p:cNvSpPr>
                <a:spLocks noChangeArrowheads="1"/>
              </p:cNvSpPr>
              <p:nvPr/>
            </p:nvSpPr>
            <p:spPr bwMode="auto">
              <a:xfrm>
                <a:off x="3679475" y="3489710"/>
                <a:ext cx="17602"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5" name="íṡlïďè">
                <a:extLst>
                  <a:ext uri="{FF2B5EF4-FFF2-40B4-BE49-F238E27FC236}">
                    <a16:creationId xmlns:a16="http://schemas.microsoft.com/office/drawing/2014/main" id="{80F45F36-2C96-46D0-9839-492FE3844E90}"/>
                  </a:ext>
                </a:extLst>
              </p:cNvPr>
              <p:cNvSpPr>
                <a:spLocks/>
              </p:cNvSpPr>
              <p:nvPr/>
            </p:nvSpPr>
            <p:spPr bwMode="auto">
              <a:xfrm>
                <a:off x="3884613" y="3490913"/>
                <a:ext cx="55563" cy="53975"/>
              </a:xfrm>
              <a:custGeom>
                <a:avLst/>
                <a:gdLst>
                  <a:gd name="T0" fmla="*/ 0 w 35"/>
                  <a:gd name="T1" fmla="*/ 0 h 34"/>
                  <a:gd name="T2" fmla="*/ 2147483646 w 35"/>
                  <a:gd name="T3" fmla="*/ 0 h 34"/>
                  <a:gd name="T4" fmla="*/ 2147483646 w 35"/>
                  <a:gd name="T5" fmla="*/ 2147483646 h 34"/>
                  <a:gd name="T6" fmla="*/ 0 w 35"/>
                  <a:gd name="T7" fmla="*/ 2147483646 h 34"/>
                  <a:gd name="T8" fmla="*/ 0 w 35"/>
                  <a:gd name="T9" fmla="*/ 0 h 34"/>
                  <a:gd name="T10" fmla="*/ 0 w 35"/>
                  <a:gd name="T11" fmla="*/ 0 h 34"/>
                  <a:gd name="T12" fmla="*/ 2147483646 w 35"/>
                  <a:gd name="T13" fmla="*/ 2147483646 h 34"/>
                  <a:gd name="T14" fmla="*/ 2147483646 w 35"/>
                  <a:gd name="T15" fmla="*/ 2147483646 h 34"/>
                  <a:gd name="T16" fmla="*/ 2147483646 w 35"/>
                  <a:gd name="T17" fmla="*/ 2147483646 h 34"/>
                  <a:gd name="T18" fmla="*/ 2147483646 w 35"/>
                  <a:gd name="T19" fmla="*/ 2147483646 h 34"/>
                  <a:gd name="T20" fmla="*/ 2147483646 w 35"/>
                  <a:gd name="T21" fmla="*/ 2147483646 h 34"/>
                  <a:gd name="T22" fmla="*/ 2147483646 w 35"/>
                  <a:gd name="T23" fmla="*/ 2147483646 h 34"/>
                  <a:gd name="T24" fmla="*/ 2147483646 w 35"/>
                  <a:gd name="T25" fmla="*/ 2147483646 h 34"/>
                  <a:gd name="T26" fmla="*/ 2147483646 w 35"/>
                  <a:gd name="T27" fmla="*/ 2147483646 h 34"/>
                  <a:gd name="T28" fmla="*/ 2147483646 w 35"/>
                  <a:gd name="T29" fmla="*/ 2147483646 h 34"/>
                  <a:gd name="T30" fmla="*/ 2147483646 w 35"/>
                  <a:gd name="T31" fmla="*/ 2147483646 h 34"/>
                  <a:gd name="T32" fmla="*/ 2147483646 w 35"/>
                  <a:gd name="T33" fmla="*/ 2147483646 h 3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5" h="34">
                    <a:moveTo>
                      <a:pt x="0" y="0"/>
                    </a:moveTo>
                    <a:lnTo>
                      <a:pt x="35" y="0"/>
                    </a:lnTo>
                    <a:lnTo>
                      <a:pt x="35" y="34"/>
                    </a:lnTo>
                    <a:lnTo>
                      <a:pt x="0" y="34"/>
                    </a:lnTo>
                    <a:lnTo>
                      <a:pt x="0" y="0"/>
                    </a:lnTo>
                    <a:close/>
                    <a:moveTo>
                      <a:pt x="4" y="8"/>
                    </a:moveTo>
                    <a:lnTo>
                      <a:pt x="4" y="27"/>
                    </a:lnTo>
                    <a:lnTo>
                      <a:pt x="8" y="27"/>
                    </a:lnTo>
                    <a:lnTo>
                      <a:pt x="8"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6" name="iṧ1ïḓè">
                <a:extLst>
                  <a:ext uri="{FF2B5EF4-FFF2-40B4-BE49-F238E27FC236}">
                    <a16:creationId xmlns:a16="http://schemas.microsoft.com/office/drawing/2014/main" id="{718662E8-745C-423B-8A43-D9991A15DD6E}"/>
                  </a:ext>
                </a:extLst>
              </p:cNvPr>
              <p:cNvSpPr>
                <a:spLocks/>
              </p:cNvSpPr>
              <p:nvPr/>
            </p:nvSpPr>
            <p:spPr bwMode="auto">
              <a:xfrm>
                <a:off x="3551238" y="3067050"/>
                <a:ext cx="722313" cy="727075"/>
              </a:xfrm>
              <a:custGeom>
                <a:avLst/>
                <a:gdLst>
                  <a:gd name="T0" fmla="*/ 2147483646 w 219"/>
                  <a:gd name="T1" fmla="*/ 0 h 218"/>
                  <a:gd name="T2" fmla="*/ 2147483646 w 219"/>
                  <a:gd name="T3" fmla="*/ 2147483646 h 218"/>
                  <a:gd name="T4" fmla="*/ 2147483646 w 219"/>
                  <a:gd name="T5" fmla="*/ 2147483646 h 218"/>
                  <a:gd name="T6" fmla="*/ 0 w 219"/>
                  <a:gd name="T7" fmla="*/ 2147483646 h 218"/>
                  <a:gd name="T8" fmla="*/ 2147483646 w 219"/>
                  <a:gd name="T9" fmla="*/ 0 h 218"/>
                  <a:gd name="T10" fmla="*/ 2147483646 w 219"/>
                  <a:gd name="T11" fmla="*/ 2147483646 h 218"/>
                  <a:gd name="T12" fmla="*/ 2147483646 w 219"/>
                  <a:gd name="T13" fmla="*/ 2147483646 h 218"/>
                  <a:gd name="T14" fmla="*/ 2147483646 w 219"/>
                  <a:gd name="T15" fmla="*/ 2147483646 h 218"/>
                  <a:gd name="T16" fmla="*/ 2147483646 w 219"/>
                  <a:gd name="T17" fmla="*/ 2147483646 h 218"/>
                  <a:gd name="T18" fmla="*/ 2147483646 w 219"/>
                  <a:gd name="T19" fmla="*/ 2147483646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8" name="íşḷïḑe">
              <a:extLst>
                <a:ext uri="{FF2B5EF4-FFF2-40B4-BE49-F238E27FC236}">
                  <a16:creationId xmlns:a16="http://schemas.microsoft.com/office/drawing/2014/main" id="{E43AED50-53A4-4B8B-AB46-4B190D20B8C5}"/>
                </a:ext>
              </a:extLst>
            </p:cNvPr>
            <p:cNvGrpSpPr>
              <a:grpSpLocks/>
            </p:cNvGrpSpPr>
            <p:nvPr userDrawn="1"/>
          </p:nvGrpSpPr>
          <p:grpSpPr bwMode="auto">
            <a:xfrm>
              <a:off x="4894762" y="471192"/>
              <a:ext cx="4437911" cy="1614111"/>
              <a:chOff x="4412452" y="3106738"/>
              <a:chExt cx="2312689" cy="841148"/>
            </a:xfrm>
          </p:grpSpPr>
          <p:grpSp>
            <p:nvGrpSpPr>
              <p:cNvPr id="9" name="îṥľíḑé">
                <a:extLst>
                  <a:ext uri="{FF2B5EF4-FFF2-40B4-BE49-F238E27FC236}">
                    <a16:creationId xmlns:a16="http://schemas.microsoft.com/office/drawing/2014/main" id="{E0226F74-91AC-4D13-B9F3-BFCB844538B3}"/>
                  </a:ext>
                </a:extLst>
              </p:cNvPr>
              <p:cNvGrpSpPr>
                <a:grpSpLocks/>
              </p:cNvGrpSpPr>
              <p:nvPr/>
            </p:nvGrpSpPr>
            <p:grpSpPr bwMode="auto">
              <a:xfrm>
                <a:off x="4422776" y="3106738"/>
                <a:ext cx="2293937" cy="617538"/>
                <a:chOff x="4422776" y="3106738"/>
                <a:chExt cx="2293937" cy="617538"/>
              </a:xfrm>
            </p:grpSpPr>
            <p:sp>
              <p:nvSpPr>
                <p:cNvPr id="26" name="išḻiḑé">
                  <a:extLst>
                    <a:ext uri="{FF2B5EF4-FFF2-40B4-BE49-F238E27FC236}">
                      <a16:creationId xmlns:a16="http://schemas.microsoft.com/office/drawing/2014/main" id="{34291F10-9524-49B7-B2F6-94A171C6D4B9}"/>
                    </a:ext>
                  </a:extLst>
                </p:cNvPr>
                <p:cNvSpPr>
                  <a:spLocks/>
                </p:cNvSpPr>
                <p:nvPr/>
              </p:nvSpPr>
              <p:spPr bwMode="auto">
                <a:xfrm>
                  <a:off x="4811713" y="3200400"/>
                  <a:ext cx="49213" cy="100013"/>
                </a:xfrm>
                <a:custGeom>
                  <a:avLst/>
                  <a:gdLst>
                    <a:gd name="T0" fmla="*/ 0 w 15"/>
                    <a:gd name="T1" fmla="*/ 2147483646 h 30"/>
                    <a:gd name="T2" fmla="*/ 2147483646 w 15"/>
                    <a:gd name="T3" fmla="*/ 2147483646 h 30"/>
                    <a:gd name="T4" fmla="*/ 0 w 15"/>
                    <a:gd name="T5" fmla="*/ 2147483646 h 30"/>
                    <a:gd name="T6" fmla="*/ 2147483646 w 15"/>
                    <a:gd name="T7" fmla="*/ 2147483646 h 30"/>
                    <a:gd name="T8" fmla="*/ 2147483646 w 15"/>
                    <a:gd name="T9" fmla="*/ 2147483646 h 30"/>
                    <a:gd name="T10" fmla="*/ 2147483646 w 15"/>
                    <a:gd name="T11" fmla="*/ 2147483646 h 30"/>
                    <a:gd name="T12" fmla="*/ 2147483646 w 15"/>
                    <a:gd name="T13" fmla="*/ 2147483646 h 30"/>
                    <a:gd name="T14" fmla="*/ 2147483646 w 15"/>
                    <a:gd name="T15" fmla="*/ 0 h 30"/>
                    <a:gd name="T16" fmla="*/ 0 w 15"/>
                    <a:gd name="T17" fmla="*/ 2147483646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7" name="íṥľíďè">
                  <a:extLst>
                    <a:ext uri="{FF2B5EF4-FFF2-40B4-BE49-F238E27FC236}">
                      <a16:creationId xmlns:a16="http://schemas.microsoft.com/office/drawing/2014/main" id="{E861A8E2-0354-4392-B2DE-B80DD96D0042}"/>
                    </a:ext>
                  </a:extLst>
                </p:cNvPr>
                <p:cNvSpPr>
                  <a:spLocks/>
                </p:cNvSpPr>
                <p:nvPr/>
              </p:nvSpPr>
              <p:spPr bwMode="auto">
                <a:xfrm>
                  <a:off x="5221288" y="3184525"/>
                  <a:ext cx="36513" cy="122238"/>
                </a:xfrm>
                <a:custGeom>
                  <a:avLst/>
                  <a:gdLst>
                    <a:gd name="T0" fmla="*/ 0 w 11"/>
                    <a:gd name="T1" fmla="*/ 2147483646 h 37"/>
                    <a:gd name="T2" fmla="*/ 2147483646 w 11"/>
                    <a:gd name="T3" fmla="*/ 2147483646 h 37"/>
                    <a:gd name="T4" fmla="*/ 0 w 11"/>
                    <a:gd name="T5" fmla="*/ 2147483646 h 37"/>
                    <a:gd name="T6" fmla="*/ 0 w 11"/>
                    <a:gd name="T7" fmla="*/ 2147483646 h 37"/>
                    <a:gd name="T8" fmla="*/ 2147483646 w 11"/>
                    <a:gd name="T9" fmla="*/ 2147483646 h 37"/>
                    <a:gd name="T10" fmla="*/ 2147483646 w 11"/>
                    <a:gd name="T11" fmla="*/ 2147483646 h 37"/>
                    <a:gd name="T12" fmla="*/ 2147483646 w 11"/>
                    <a:gd name="T13" fmla="*/ 2147483646 h 37"/>
                    <a:gd name="T14" fmla="*/ 2147483646 w 11"/>
                    <a:gd name="T15" fmla="*/ 2147483646 h 37"/>
                    <a:gd name="T16" fmla="*/ 2147483646 w 11"/>
                    <a:gd name="T17" fmla="*/ 2147483646 h 37"/>
                    <a:gd name="T18" fmla="*/ 2147483646 w 11"/>
                    <a:gd name="T19" fmla="*/ 0 h 37"/>
                    <a:gd name="T20" fmla="*/ 0 w 11"/>
                    <a:gd name="T21" fmla="*/ 2147483646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8" name="íś1iḑe">
                  <a:extLst>
                    <a:ext uri="{FF2B5EF4-FFF2-40B4-BE49-F238E27FC236}">
                      <a16:creationId xmlns:a16="http://schemas.microsoft.com/office/drawing/2014/main" id="{2EB5BB10-08FF-43DC-9F39-4828609CDFA2}"/>
                    </a:ext>
                  </a:extLst>
                </p:cNvPr>
                <p:cNvSpPr>
                  <a:spLocks/>
                </p:cNvSpPr>
                <p:nvPr/>
              </p:nvSpPr>
              <p:spPr bwMode="auto">
                <a:xfrm>
                  <a:off x="4554538" y="3251200"/>
                  <a:ext cx="119063" cy="58738"/>
                </a:xfrm>
                <a:custGeom>
                  <a:avLst/>
                  <a:gdLst>
                    <a:gd name="T0" fmla="*/ 0 w 36"/>
                    <a:gd name="T1" fmla="*/ 2147483646 h 18"/>
                    <a:gd name="T2" fmla="*/ 2147483646 w 36"/>
                    <a:gd name="T3" fmla="*/ 2147483646 h 18"/>
                    <a:gd name="T4" fmla="*/ 2147483646 w 36"/>
                    <a:gd name="T5" fmla="*/ 2147483646 h 18"/>
                    <a:gd name="T6" fmla="*/ 2147483646 w 36"/>
                    <a:gd name="T7" fmla="*/ 2147483646 h 18"/>
                    <a:gd name="T8" fmla="*/ 2147483646 w 36"/>
                    <a:gd name="T9" fmla="*/ 2147483646 h 18"/>
                    <a:gd name="T10" fmla="*/ 2147483646 w 36"/>
                    <a:gd name="T11" fmla="*/ 2147483646 h 18"/>
                    <a:gd name="T12" fmla="*/ 2147483646 w 36"/>
                    <a:gd name="T13" fmla="*/ 2147483646 h 18"/>
                    <a:gd name="T14" fmla="*/ 2147483646 w 36"/>
                    <a:gd name="T15" fmla="*/ 2147483646 h 18"/>
                    <a:gd name="T16" fmla="*/ 2147483646 w 36"/>
                    <a:gd name="T17" fmla="*/ 2147483646 h 18"/>
                    <a:gd name="T18" fmla="*/ 2147483646 w 36"/>
                    <a:gd name="T19" fmla="*/ 2147483646 h 18"/>
                    <a:gd name="T20" fmla="*/ 2147483646 w 36"/>
                    <a:gd name="T21" fmla="*/ 0 h 18"/>
                    <a:gd name="T22" fmla="*/ 2147483646 w 36"/>
                    <a:gd name="T23" fmla="*/ 2147483646 h 18"/>
                    <a:gd name="T24" fmla="*/ 2147483646 w 36"/>
                    <a:gd name="T25" fmla="*/ 2147483646 h 18"/>
                    <a:gd name="T26" fmla="*/ 0 w 36"/>
                    <a:gd name="T27" fmla="*/ 2147483646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9" name="iṩ1iḋè">
                  <a:extLst>
                    <a:ext uri="{FF2B5EF4-FFF2-40B4-BE49-F238E27FC236}">
                      <a16:creationId xmlns:a16="http://schemas.microsoft.com/office/drawing/2014/main" id="{3EE7AFFB-A6E3-426A-A71E-8D33F17F388E}"/>
                    </a:ext>
                  </a:extLst>
                </p:cNvPr>
                <p:cNvSpPr>
                  <a:spLocks/>
                </p:cNvSpPr>
                <p:nvPr/>
              </p:nvSpPr>
              <p:spPr bwMode="auto">
                <a:xfrm>
                  <a:off x="6359526" y="3263900"/>
                  <a:ext cx="93663" cy="139700"/>
                </a:xfrm>
                <a:custGeom>
                  <a:avLst/>
                  <a:gdLst>
                    <a:gd name="T0" fmla="*/ 2147483646 w 28"/>
                    <a:gd name="T1" fmla="*/ 2147483646 h 42"/>
                    <a:gd name="T2" fmla="*/ 2147483646 w 28"/>
                    <a:gd name="T3" fmla="*/ 2147483646 h 42"/>
                    <a:gd name="T4" fmla="*/ 2147483646 w 28"/>
                    <a:gd name="T5" fmla="*/ 2147483646 h 42"/>
                    <a:gd name="T6" fmla="*/ 2147483646 w 28"/>
                    <a:gd name="T7" fmla="*/ 2147483646 h 42"/>
                    <a:gd name="T8" fmla="*/ 2147483646 w 28"/>
                    <a:gd name="T9" fmla="*/ 2147483646 h 42"/>
                    <a:gd name="T10" fmla="*/ 2147483646 w 28"/>
                    <a:gd name="T11" fmla="*/ 2147483646 h 42"/>
                    <a:gd name="T12" fmla="*/ 0 w 28"/>
                    <a:gd name="T13" fmla="*/ 2147483646 h 42"/>
                    <a:gd name="T14" fmla="*/ 0 w 28"/>
                    <a:gd name="T15" fmla="*/ 2147483646 h 42"/>
                    <a:gd name="T16" fmla="*/ 2147483646 w 28"/>
                    <a:gd name="T17" fmla="*/ 2147483646 h 42"/>
                    <a:gd name="T18" fmla="*/ 2147483646 w 28"/>
                    <a:gd name="T19" fmla="*/ 2147483646 h 42"/>
                    <a:gd name="T20" fmla="*/ 2147483646 w 28"/>
                    <a:gd name="T21" fmla="*/ 2147483646 h 42"/>
                    <a:gd name="T22" fmla="*/ 2147483646 w 28"/>
                    <a:gd name="T23" fmla="*/ 2147483646 h 42"/>
                    <a:gd name="T24" fmla="*/ 2147483646 w 28"/>
                    <a:gd name="T25" fmla="*/ 2147483646 h 42"/>
                    <a:gd name="T26" fmla="*/ 2147483646 w 28"/>
                    <a:gd name="T27" fmla="*/ 2147483646 h 42"/>
                    <a:gd name="T28" fmla="*/ 2147483646 w 28"/>
                    <a:gd name="T29" fmla="*/ 2147483646 h 42"/>
                    <a:gd name="T30" fmla="*/ 2147483646 w 28"/>
                    <a:gd name="T31" fmla="*/ 2147483646 h 42"/>
                    <a:gd name="T32" fmla="*/ 2147483646 w 28"/>
                    <a:gd name="T33" fmla="*/ 2147483646 h 42"/>
                    <a:gd name="T34" fmla="*/ 2147483646 w 28"/>
                    <a:gd name="T35" fmla="*/ 2147483646 h 42"/>
                    <a:gd name="T36" fmla="*/ 2147483646 w 28"/>
                    <a:gd name="T37" fmla="*/ 2147483646 h 42"/>
                    <a:gd name="T38" fmla="*/ 2147483646 w 28"/>
                    <a:gd name="T39" fmla="*/ 2147483646 h 42"/>
                    <a:gd name="T40" fmla="*/ 2147483646 w 28"/>
                    <a:gd name="T41" fmla="*/ 0 h 42"/>
                    <a:gd name="T42" fmla="*/ 2147483646 w 28"/>
                    <a:gd name="T43" fmla="*/ 2147483646 h 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0" name="íṩlïḓè">
                  <a:extLst>
                    <a:ext uri="{FF2B5EF4-FFF2-40B4-BE49-F238E27FC236}">
                      <a16:creationId xmlns:a16="http://schemas.microsoft.com/office/drawing/2014/main" id="{91D38960-BB21-480C-A1F7-30FDC6FC4166}"/>
                    </a:ext>
                  </a:extLst>
                </p:cNvPr>
                <p:cNvSpPr>
                  <a:spLocks/>
                </p:cNvSpPr>
                <p:nvPr/>
              </p:nvSpPr>
              <p:spPr bwMode="auto">
                <a:xfrm>
                  <a:off x="5826126" y="3273425"/>
                  <a:ext cx="223838" cy="293688"/>
                </a:xfrm>
                <a:custGeom>
                  <a:avLst/>
                  <a:gdLst>
                    <a:gd name="T0" fmla="*/ 2147483646 w 68"/>
                    <a:gd name="T1" fmla="*/ 2147483646 h 88"/>
                    <a:gd name="T2" fmla="*/ 2147483646 w 68"/>
                    <a:gd name="T3" fmla="*/ 2147483646 h 88"/>
                    <a:gd name="T4" fmla="*/ 2147483646 w 68"/>
                    <a:gd name="T5" fmla="*/ 2147483646 h 88"/>
                    <a:gd name="T6" fmla="*/ 2147483646 w 68"/>
                    <a:gd name="T7" fmla="*/ 2147483646 h 88"/>
                    <a:gd name="T8" fmla="*/ 2147483646 w 68"/>
                    <a:gd name="T9" fmla="*/ 0 h 88"/>
                    <a:gd name="T10" fmla="*/ 2147483646 w 68"/>
                    <a:gd name="T11" fmla="*/ 2147483646 h 88"/>
                    <a:gd name="T12" fmla="*/ 2147483646 w 68"/>
                    <a:gd name="T13" fmla="*/ 2147483646 h 88"/>
                    <a:gd name="T14" fmla="*/ 2147483646 w 68"/>
                    <a:gd name="T15" fmla="*/ 2147483646 h 88"/>
                    <a:gd name="T16" fmla="*/ 2147483646 w 68"/>
                    <a:gd name="T17" fmla="*/ 2147483646 h 88"/>
                    <a:gd name="T18" fmla="*/ 2147483646 w 68"/>
                    <a:gd name="T19" fmla="*/ 2147483646 h 88"/>
                    <a:gd name="T20" fmla="*/ 2147483646 w 68"/>
                    <a:gd name="T21" fmla="*/ 2147483646 h 88"/>
                    <a:gd name="T22" fmla="*/ 2147483646 w 68"/>
                    <a:gd name="T23" fmla="*/ 2147483646 h 88"/>
                    <a:gd name="T24" fmla="*/ 2147483646 w 68"/>
                    <a:gd name="T25" fmla="*/ 2147483646 h 88"/>
                    <a:gd name="T26" fmla="*/ 2147483646 w 68"/>
                    <a:gd name="T27" fmla="*/ 2147483646 h 88"/>
                    <a:gd name="T28" fmla="*/ 0 w 68"/>
                    <a:gd name="T29" fmla="*/ 2147483646 h 88"/>
                    <a:gd name="T30" fmla="*/ 2147483646 w 68"/>
                    <a:gd name="T31" fmla="*/ 2147483646 h 88"/>
                    <a:gd name="T32" fmla="*/ 2147483646 w 68"/>
                    <a:gd name="T33" fmla="*/ 2147483646 h 88"/>
                    <a:gd name="T34" fmla="*/ 2147483646 w 68"/>
                    <a:gd name="T35" fmla="*/ 2147483646 h 88"/>
                    <a:gd name="T36" fmla="*/ 2147483646 w 68"/>
                    <a:gd name="T37" fmla="*/ 2147483646 h 88"/>
                    <a:gd name="T38" fmla="*/ 2147483646 w 68"/>
                    <a:gd name="T39" fmla="*/ 2147483646 h 88"/>
                    <a:gd name="T40" fmla="*/ 2147483646 w 68"/>
                    <a:gd name="T41" fmla="*/ 2147483646 h 88"/>
                    <a:gd name="T42" fmla="*/ 2147483646 w 68"/>
                    <a:gd name="T43" fmla="*/ 2147483646 h 88"/>
                    <a:gd name="T44" fmla="*/ 2147483646 w 68"/>
                    <a:gd name="T45" fmla="*/ 2147483646 h 88"/>
                    <a:gd name="T46" fmla="*/ 2147483646 w 68"/>
                    <a:gd name="T47" fmla="*/ 2147483646 h 88"/>
                    <a:gd name="T48" fmla="*/ 2147483646 w 68"/>
                    <a:gd name="T49" fmla="*/ 2147483646 h 88"/>
                    <a:gd name="T50" fmla="*/ 2147483646 w 68"/>
                    <a:gd name="T51" fmla="*/ 2147483646 h 88"/>
                    <a:gd name="T52" fmla="*/ 2147483646 w 68"/>
                    <a:gd name="T53" fmla="*/ 2147483646 h 88"/>
                    <a:gd name="T54" fmla="*/ 2147483646 w 68"/>
                    <a:gd name="T55" fmla="*/ 2147483646 h 88"/>
                    <a:gd name="T56" fmla="*/ 2147483646 w 68"/>
                    <a:gd name="T57" fmla="*/ 2147483646 h 88"/>
                    <a:gd name="T58" fmla="*/ 2147483646 w 68"/>
                    <a:gd name="T59" fmla="*/ 2147483646 h 88"/>
                    <a:gd name="T60" fmla="*/ 2147483646 w 68"/>
                    <a:gd name="T61" fmla="*/ 2147483646 h 88"/>
                    <a:gd name="T62" fmla="*/ 2147483646 w 68"/>
                    <a:gd name="T63" fmla="*/ 2147483646 h 88"/>
                    <a:gd name="T64" fmla="*/ 2147483646 w 68"/>
                    <a:gd name="T65" fmla="*/ 2147483646 h 88"/>
                    <a:gd name="T66" fmla="*/ 2147483646 w 68"/>
                    <a:gd name="T67" fmla="*/ 2147483646 h 88"/>
                    <a:gd name="T68" fmla="*/ 2147483646 w 68"/>
                    <a:gd name="T69" fmla="*/ 2147483646 h 88"/>
                    <a:gd name="T70" fmla="*/ 2147483646 w 68"/>
                    <a:gd name="T71" fmla="*/ 2147483646 h 88"/>
                    <a:gd name="T72" fmla="*/ 2147483646 w 68"/>
                    <a:gd name="T73" fmla="*/ 2147483646 h 88"/>
                    <a:gd name="T74" fmla="*/ 2147483646 w 68"/>
                    <a:gd name="T75" fmla="*/ 2147483646 h 88"/>
                    <a:gd name="T76" fmla="*/ 2147483646 w 68"/>
                    <a:gd name="T77" fmla="*/ 2147483646 h 88"/>
                    <a:gd name="T78" fmla="*/ 2147483646 w 68"/>
                    <a:gd name="T79" fmla="*/ 2147483646 h 88"/>
                    <a:gd name="T80" fmla="*/ 2147483646 w 68"/>
                    <a:gd name="T81" fmla="*/ 2147483646 h 88"/>
                    <a:gd name="T82" fmla="*/ 2147483646 w 68"/>
                    <a:gd name="T83" fmla="*/ 2147483646 h 88"/>
                    <a:gd name="T84" fmla="*/ 2147483646 w 68"/>
                    <a:gd name="T85" fmla="*/ 2147483646 h 88"/>
                    <a:gd name="T86" fmla="*/ 2147483646 w 68"/>
                    <a:gd name="T87" fmla="*/ 2147483646 h 88"/>
                    <a:gd name="T88" fmla="*/ 2147483646 w 68"/>
                    <a:gd name="T89" fmla="*/ 2147483646 h 88"/>
                    <a:gd name="T90" fmla="*/ 2147483646 w 68"/>
                    <a:gd name="T91" fmla="*/ 2147483646 h 88"/>
                    <a:gd name="T92" fmla="*/ 2147483646 w 68"/>
                    <a:gd name="T93" fmla="*/ 2147483646 h 8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1" name="ísḷïďè">
                  <a:extLst>
                    <a:ext uri="{FF2B5EF4-FFF2-40B4-BE49-F238E27FC236}">
                      <a16:creationId xmlns:a16="http://schemas.microsoft.com/office/drawing/2014/main" id="{B0029416-90E8-4D8E-99D0-2BE15EE2E135}"/>
                    </a:ext>
                  </a:extLst>
                </p:cNvPr>
                <p:cNvSpPr>
                  <a:spLocks/>
                </p:cNvSpPr>
                <p:nvPr/>
              </p:nvSpPr>
              <p:spPr bwMode="auto">
                <a:xfrm>
                  <a:off x="4518026" y="3506788"/>
                  <a:ext cx="53975" cy="71438"/>
                </a:xfrm>
                <a:custGeom>
                  <a:avLst/>
                  <a:gdLst>
                    <a:gd name="T0" fmla="*/ 2147483646 w 16"/>
                    <a:gd name="T1" fmla="*/ 2147483646 h 21"/>
                    <a:gd name="T2" fmla="*/ 2147483646 w 16"/>
                    <a:gd name="T3" fmla="*/ 2147483646 h 21"/>
                    <a:gd name="T4" fmla="*/ 2147483646 w 16"/>
                    <a:gd name="T5" fmla="*/ 2147483646 h 21"/>
                    <a:gd name="T6" fmla="*/ 2147483646 w 16"/>
                    <a:gd name="T7" fmla="*/ 0 h 21"/>
                    <a:gd name="T8" fmla="*/ 2147483646 w 16"/>
                    <a:gd name="T9" fmla="*/ 2147483646 h 21"/>
                    <a:gd name="T10" fmla="*/ 2147483646 w 16"/>
                    <a:gd name="T11" fmla="*/ 2147483646 h 21"/>
                    <a:gd name="T12" fmla="*/ 2147483646 w 16"/>
                    <a:gd name="T13" fmla="*/ 2147483646 h 21"/>
                    <a:gd name="T14" fmla="*/ 2147483646 w 16"/>
                    <a:gd name="T15" fmla="*/ 2147483646 h 21"/>
                    <a:gd name="T16" fmla="*/ 0 w 16"/>
                    <a:gd name="T17" fmla="*/ 2147483646 h 21"/>
                    <a:gd name="T18" fmla="*/ 2147483646 w 16"/>
                    <a:gd name="T19" fmla="*/ 2147483646 h 21"/>
                    <a:gd name="T20" fmla="*/ 2147483646 w 16"/>
                    <a:gd name="T21" fmla="*/ 2147483646 h 21"/>
                    <a:gd name="T22" fmla="*/ 2147483646 w 16"/>
                    <a:gd name="T23" fmla="*/ 2147483646 h 21"/>
                    <a:gd name="T24" fmla="*/ 2147483646 w 16"/>
                    <a:gd name="T25" fmla="*/ 2147483646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2" name="îṧļîḓé">
                  <a:extLst>
                    <a:ext uri="{FF2B5EF4-FFF2-40B4-BE49-F238E27FC236}">
                      <a16:creationId xmlns:a16="http://schemas.microsoft.com/office/drawing/2014/main" id="{08798105-5069-487F-8EF6-15953BF9C871}"/>
                    </a:ext>
                  </a:extLst>
                </p:cNvPr>
                <p:cNvSpPr>
                  <a:spLocks/>
                </p:cNvSpPr>
                <p:nvPr/>
              </p:nvSpPr>
              <p:spPr bwMode="auto">
                <a:xfrm>
                  <a:off x="5319713" y="3133725"/>
                  <a:ext cx="222250" cy="500063"/>
                </a:xfrm>
                <a:custGeom>
                  <a:avLst/>
                  <a:gdLst>
                    <a:gd name="T0" fmla="*/ 2147483646 w 67"/>
                    <a:gd name="T1" fmla="*/ 2147483646 h 150"/>
                    <a:gd name="T2" fmla="*/ 2147483646 w 67"/>
                    <a:gd name="T3" fmla="*/ 2147483646 h 150"/>
                    <a:gd name="T4" fmla="*/ 2147483646 w 67"/>
                    <a:gd name="T5" fmla="*/ 2147483646 h 150"/>
                    <a:gd name="T6" fmla="*/ 2147483646 w 67"/>
                    <a:gd name="T7" fmla="*/ 2147483646 h 150"/>
                    <a:gd name="T8" fmla="*/ 2147483646 w 67"/>
                    <a:gd name="T9" fmla="*/ 2147483646 h 150"/>
                    <a:gd name="T10" fmla="*/ 2147483646 w 67"/>
                    <a:gd name="T11" fmla="*/ 2147483646 h 150"/>
                    <a:gd name="T12" fmla="*/ 2147483646 w 67"/>
                    <a:gd name="T13" fmla="*/ 2147483646 h 150"/>
                    <a:gd name="T14" fmla="*/ 2147483646 w 67"/>
                    <a:gd name="T15" fmla="*/ 2147483646 h 150"/>
                    <a:gd name="T16" fmla="*/ 2147483646 w 67"/>
                    <a:gd name="T17" fmla="*/ 2147483646 h 150"/>
                    <a:gd name="T18" fmla="*/ 2147483646 w 67"/>
                    <a:gd name="T19" fmla="*/ 2147483646 h 150"/>
                    <a:gd name="T20" fmla="*/ 2147483646 w 67"/>
                    <a:gd name="T21" fmla="*/ 2147483646 h 150"/>
                    <a:gd name="T22" fmla="*/ 2147483646 w 67"/>
                    <a:gd name="T23" fmla="*/ 2147483646 h 150"/>
                    <a:gd name="T24" fmla="*/ 2147483646 w 67"/>
                    <a:gd name="T25" fmla="*/ 2147483646 h 150"/>
                    <a:gd name="T26" fmla="*/ 2147483646 w 67"/>
                    <a:gd name="T27" fmla="*/ 2147483646 h 150"/>
                    <a:gd name="T28" fmla="*/ 2147483646 w 67"/>
                    <a:gd name="T29" fmla="*/ 2147483646 h 150"/>
                    <a:gd name="T30" fmla="*/ 2147483646 w 67"/>
                    <a:gd name="T31" fmla="*/ 2147483646 h 150"/>
                    <a:gd name="T32" fmla="*/ 2147483646 w 67"/>
                    <a:gd name="T33" fmla="*/ 2147483646 h 150"/>
                    <a:gd name="T34" fmla="*/ 2147483646 w 67"/>
                    <a:gd name="T35" fmla="*/ 2147483646 h 150"/>
                    <a:gd name="T36" fmla="*/ 2147483646 w 67"/>
                    <a:gd name="T37" fmla="*/ 2147483646 h 150"/>
                    <a:gd name="T38" fmla="*/ 2147483646 w 67"/>
                    <a:gd name="T39" fmla="*/ 2147483646 h 150"/>
                    <a:gd name="T40" fmla="*/ 2147483646 w 67"/>
                    <a:gd name="T41" fmla="*/ 2147483646 h 150"/>
                    <a:gd name="T42" fmla="*/ 2147483646 w 67"/>
                    <a:gd name="T43" fmla="*/ 2147483646 h 150"/>
                    <a:gd name="T44" fmla="*/ 2147483646 w 67"/>
                    <a:gd name="T45" fmla="*/ 2147483646 h 150"/>
                    <a:gd name="T46" fmla="*/ 2147483646 w 67"/>
                    <a:gd name="T47" fmla="*/ 2147483646 h 150"/>
                    <a:gd name="T48" fmla="*/ 2147483646 w 67"/>
                    <a:gd name="T49" fmla="*/ 2147483646 h 150"/>
                    <a:gd name="T50" fmla="*/ 2147483646 w 67"/>
                    <a:gd name="T51" fmla="*/ 2147483646 h 150"/>
                    <a:gd name="T52" fmla="*/ 2147483646 w 67"/>
                    <a:gd name="T53" fmla="*/ 2147483646 h 150"/>
                    <a:gd name="T54" fmla="*/ 2147483646 w 67"/>
                    <a:gd name="T55" fmla="*/ 2147483646 h 150"/>
                    <a:gd name="T56" fmla="*/ 2147483646 w 67"/>
                    <a:gd name="T57" fmla="*/ 2147483646 h 150"/>
                    <a:gd name="T58" fmla="*/ 2147483646 w 67"/>
                    <a:gd name="T59" fmla="*/ 2147483646 h 150"/>
                    <a:gd name="T60" fmla="*/ 2147483646 w 67"/>
                    <a:gd name="T61" fmla="*/ 2147483646 h 150"/>
                    <a:gd name="T62" fmla="*/ 2147483646 w 67"/>
                    <a:gd name="T63" fmla="*/ 2147483646 h 150"/>
                    <a:gd name="T64" fmla="*/ 2147483646 w 67"/>
                    <a:gd name="T65" fmla="*/ 2147483646 h 150"/>
                    <a:gd name="T66" fmla="*/ 2147483646 w 67"/>
                    <a:gd name="T67" fmla="*/ 2147483646 h 150"/>
                    <a:gd name="T68" fmla="*/ 2147483646 w 67"/>
                    <a:gd name="T69" fmla="*/ 2147483646 h 150"/>
                    <a:gd name="T70" fmla="*/ 2147483646 w 67"/>
                    <a:gd name="T71" fmla="*/ 2147483646 h 150"/>
                    <a:gd name="T72" fmla="*/ 2147483646 w 67"/>
                    <a:gd name="T73" fmla="*/ 2147483646 h 150"/>
                    <a:gd name="T74" fmla="*/ 2147483646 w 67"/>
                    <a:gd name="T75" fmla="*/ 2147483646 h 150"/>
                    <a:gd name="T76" fmla="*/ 2147483646 w 67"/>
                    <a:gd name="T77" fmla="*/ 2147483646 h 150"/>
                    <a:gd name="T78" fmla="*/ 2147483646 w 67"/>
                    <a:gd name="T79" fmla="*/ 2147483646 h 150"/>
                    <a:gd name="T80" fmla="*/ 2147483646 w 67"/>
                    <a:gd name="T81" fmla="*/ 2147483646 h 150"/>
                    <a:gd name="T82" fmla="*/ 2147483646 w 67"/>
                    <a:gd name="T83" fmla="*/ 2147483646 h 150"/>
                    <a:gd name="T84" fmla="*/ 2147483646 w 67"/>
                    <a:gd name="T85" fmla="*/ 2147483646 h 150"/>
                    <a:gd name="T86" fmla="*/ 2147483646 w 67"/>
                    <a:gd name="T87" fmla="*/ 2147483646 h 150"/>
                    <a:gd name="T88" fmla="*/ 2147483646 w 67"/>
                    <a:gd name="T89" fmla="*/ 2147483646 h 150"/>
                    <a:gd name="T90" fmla="*/ 2147483646 w 67"/>
                    <a:gd name="T91" fmla="*/ 2147483646 h 150"/>
                    <a:gd name="T92" fmla="*/ 2147483646 w 67"/>
                    <a:gd name="T93" fmla="*/ 2147483646 h 150"/>
                    <a:gd name="T94" fmla="*/ 2147483646 w 67"/>
                    <a:gd name="T95" fmla="*/ 2147483646 h 150"/>
                    <a:gd name="T96" fmla="*/ 2147483646 w 67"/>
                    <a:gd name="T97" fmla="*/ 2147483646 h 150"/>
                    <a:gd name="T98" fmla="*/ 2147483646 w 67"/>
                    <a:gd name="T99" fmla="*/ 2147483646 h 150"/>
                    <a:gd name="T100" fmla="*/ 2147483646 w 67"/>
                    <a:gd name="T101" fmla="*/ 2147483646 h 150"/>
                    <a:gd name="T102" fmla="*/ 2147483646 w 67"/>
                    <a:gd name="T103" fmla="*/ 2147483646 h 1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3" name="iSļïḑé">
                  <a:extLst>
                    <a:ext uri="{FF2B5EF4-FFF2-40B4-BE49-F238E27FC236}">
                      <a16:creationId xmlns:a16="http://schemas.microsoft.com/office/drawing/2014/main" id="{98E152B5-31BF-4687-9674-84F269548CD7}"/>
                    </a:ext>
                  </a:extLst>
                </p:cNvPr>
                <p:cNvSpPr>
                  <a:spLocks/>
                </p:cNvSpPr>
                <p:nvPr/>
              </p:nvSpPr>
              <p:spPr bwMode="auto">
                <a:xfrm>
                  <a:off x="4422776" y="3106738"/>
                  <a:ext cx="412750" cy="596900"/>
                </a:xfrm>
                <a:custGeom>
                  <a:avLst/>
                  <a:gdLst>
                    <a:gd name="T0" fmla="*/ 2147483646 w 125"/>
                    <a:gd name="T1" fmla="*/ 2147483646 h 179"/>
                    <a:gd name="T2" fmla="*/ 2147483646 w 125"/>
                    <a:gd name="T3" fmla="*/ 2147483646 h 179"/>
                    <a:gd name="T4" fmla="*/ 2147483646 w 125"/>
                    <a:gd name="T5" fmla="*/ 2147483646 h 179"/>
                    <a:gd name="T6" fmla="*/ 2147483646 w 125"/>
                    <a:gd name="T7" fmla="*/ 2147483646 h 179"/>
                    <a:gd name="T8" fmla="*/ 2147483646 w 125"/>
                    <a:gd name="T9" fmla="*/ 2147483646 h 179"/>
                    <a:gd name="T10" fmla="*/ 2147483646 w 125"/>
                    <a:gd name="T11" fmla="*/ 2147483646 h 179"/>
                    <a:gd name="T12" fmla="*/ 2147483646 w 125"/>
                    <a:gd name="T13" fmla="*/ 2147483646 h 179"/>
                    <a:gd name="T14" fmla="*/ 2147483646 w 125"/>
                    <a:gd name="T15" fmla="*/ 2147483646 h 179"/>
                    <a:gd name="T16" fmla="*/ 2147483646 w 125"/>
                    <a:gd name="T17" fmla="*/ 2147483646 h 179"/>
                    <a:gd name="T18" fmla="*/ 2147483646 w 125"/>
                    <a:gd name="T19" fmla="*/ 2147483646 h 179"/>
                    <a:gd name="T20" fmla="*/ 2147483646 w 125"/>
                    <a:gd name="T21" fmla="*/ 2147483646 h 179"/>
                    <a:gd name="T22" fmla="*/ 2147483646 w 125"/>
                    <a:gd name="T23" fmla="*/ 0 h 179"/>
                    <a:gd name="T24" fmla="*/ 2147483646 w 125"/>
                    <a:gd name="T25" fmla="*/ 0 h 179"/>
                    <a:gd name="T26" fmla="*/ 2147483646 w 125"/>
                    <a:gd name="T27" fmla="*/ 2147483646 h 179"/>
                    <a:gd name="T28" fmla="*/ 2147483646 w 125"/>
                    <a:gd name="T29" fmla="*/ 2147483646 h 179"/>
                    <a:gd name="T30" fmla="*/ 2147483646 w 125"/>
                    <a:gd name="T31" fmla="*/ 2147483646 h 179"/>
                    <a:gd name="T32" fmla="*/ 2147483646 w 125"/>
                    <a:gd name="T33" fmla="*/ 2147483646 h 179"/>
                    <a:gd name="T34" fmla="*/ 0 w 125"/>
                    <a:gd name="T35" fmla="*/ 2147483646 h 179"/>
                    <a:gd name="T36" fmla="*/ 2147483646 w 125"/>
                    <a:gd name="T37" fmla="*/ 2147483646 h 179"/>
                    <a:gd name="T38" fmla="*/ 2147483646 w 125"/>
                    <a:gd name="T39" fmla="*/ 2147483646 h 179"/>
                    <a:gd name="T40" fmla="*/ 2147483646 w 125"/>
                    <a:gd name="T41" fmla="*/ 2147483646 h 179"/>
                    <a:gd name="T42" fmla="*/ 2147483646 w 125"/>
                    <a:gd name="T43" fmla="*/ 2147483646 h 179"/>
                    <a:gd name="T44" fmla="*/ 2147483646 w 125"/>
                    <a:gd name="T45" fmla="*/ 2147483646 h 179"/>
                    <a:gd name="T46" fmla="*/ 2147483646 w 125"/>
                    <a:gd name="T47" fmla="*/ 2147483646 h 179"/>
                    <a:gd name="T48" fmla="*/ 2147483646 w 125"/>
                    <a:gd name="T49" fmla="*/ 2147483646 h 179"/>
                    <a:gd name="T50" fmla="*/ 2147483646 w 125"/>
                    <a:gd name="T51" fmla="*/ 2147483646 h 179"/>
                    <a:gd name="T52" fmla="*/ 2147483646 w 125"/>
                    <a:gd name="T53" fmla="*/ 2147483646 h 179"/>
                    <a:gd name="T54" fmla="*/ 2147483646 w 125"/>
                    <a:gd name="T55" fmla="*/ 2147483646 h 179"/>
                    <a:gd name="T56" fmla="*/ 2147483646 w 125"/>
                    <a:gd name="T57" fmla="*/ 2147483646 h 179"/>
                    <a:gd name="T58" fmla="*/ 2147483646 w 125"/>
                    <a:gd name="T59" fmla="*/ 2147483646 h 179"/>
                    <a:gd name="T60" fmla="*/ 2147483646 w 125"/>
                    <a:gd name="T61" fmla="*/ 2147483646 h 179"/>
                    <a:gd name="T62" fmla="*/ 2147483646 w 125"/>
                    <a:gd name="T63" fmla="*/ 2147483646 h 179"/>
                    <a:gd name="T64" fmla="*/ 2147483646 w 125"/>
                    <a:gd name="T65" fmla="*/ 2147483646 h 179"/>
                    <a:gd name="T66" fmla="*/ 2147483646 w 125"/>
                    <a:gd name="T67" fmla="*/ 2147483646 h 179"/>
                    <a:gd name="T68" fmla="*/ 2147483646 w 125"/>
                    <a:gd name="T69" fmla="*/ 2147483646 h 179"/>
                    <a:gd name="T70" fmla="*/ 2147483646 w 125"/>
                    <a:gd name="T71" fmla="*/ 2147483646 h 179"/>
                    <a:gd name="T72" fmla="*/ 2147483646 w 125"/>
                    <a:gd name="T73" fmla="*/ 2147483646 h 179"/>
                    <a:gd name="T74" fmla="*/ 2147483646 w 125"/>
                    <a:gd name="T75" fmla="*/ 2147483646 h 179"/>
                    <a:gd name="T76" fmla="*/ 2147483646 w 125"/>
                    <a:gd name="T77" fmla="*/ 2147483646 h 179"/>
                    <a:gd name="T78" fmla="*/ 2147483646 w 125"/>
                    <a:gd name="T79" fmla="*/ 2147483646 h 179"/>
                    <a:gd name="T80" fmla="*/ 2147483646 w 125"/>
                    <a:gd name="T81" fmla="*/ 2147483646 h 179"/>
                    <a:gd name="T82" fmla="*/ 2147483646 w 125"/>
                    <a:gd name="T83" fmla="*/ 2147483646 h 179"/>
                    <a:gd name="T84" fmla="*/ 2147483646 w 125"/>
                    <a:gd name="T85" fmla="*/ 2147483646 h 179"/>
                    <a:gd name="T86" fmla="*/ 2147483646 w 125"/>
                    <a:gd name="T87" fmla="*/ 2147483646 h 179"/>
                    <a:gd name="T88" fmla="*/ 2147483646 w 125"/>
                    <a:gd name="T89" fmla="*/ 2147483646 h 179"/>
                    <a:gd name="T90" fmla="*/ 2147483646 w 125"/>
                    <a:gd name="T91" fmla="*/ 2147483646 h 179"/>
                    <a:gd name="T92" fmla="*/ 2147483646 w 125"/>
                    <a:gd name="T93" fmla="*/ 2147483646 h 179"/>
                    <a:gd name="T94" fmla="*/ 2147483646 w 125"/>
                    <a:gd name="T95" fmla="*/ 2147483646 h 179"/>
                    <a:gd name="T96" fmla="*/ 2147483646 w 125"/>
                    <a:gd name="T97" fmla="*/ 2147483646 h 179"/>
                    <a:gd name="T98" fmla="*/ 2147483646 w 125"/>
                    <a:gd name="T99" fmla="*/ 2147483646 h 179"/>
                    <a:gd name="T100" fmla="*/ 2147483646 w 125"/>
                    <a:gd name="T101" fmla="*/ 2147483646 h 17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4" name="íšlïďè">
                  <a:extLst>
                    <a:ext uri="{FF2B5EF4-FFF2-40B4-BE49-F238E27FC236}">
                      <a16:creationId xmlns:a16="http://schemas.microsoft.com/office/drawing/2014/main" id="{EB85E42A-157E-4D65-AD67-EAA2BAF6D4C4}"/>
                    </a:ext>
                  </a:extLst>
                </p:cNvPr>
                <p:cNvSpPr>
                  <a:spLocks/>
                </p:cNvSpPr>
                <p:nvPr/>
              </p:nvSpPr>
              <p:spPr bwMode="auto">
                <a:xfrm>
                  <a:off x="5478463" y="3581400"/>
                  <a:ext cx="46038" cy="76200"/>
                </a:xfrm>
                <a:custGeom>
                  <a:avLst/>
                  <a:gdLst>
                    <a:gd name="T0" fmla="*/ 2147483646 w 14"/>
                    <a:gd name="T1" fmla="*/ 2147483646 h 23"/>
                    <a:gd name="T2" fmla="*/ 2147483646 w 14"/>
                    <a:gd name="T3" fmla="*/ 2147483646 h 23"/>
                    <a:gd name="T4" fmla="*/ 2147483646 w 14"/>
                    <a:gd name="T5" fmla="*/ 0 h 23"/>
                    <a:gd name="T6" fmla="*/ 0 w 14"/>
                    <a:gd name="T7" fmla="*/ 2147483646 h 23"/>
                    <a:gd name="T8" fmla="*/ 2147483646 w 14"/>
                    <a:gd name="T9" fmla="*/ 2147483646 h 23"/>
                    <a:gd name="T10" fmla="*/ 2147483646 w 14"/>
                    <a:gd name="T11" fmla="*/ 2147483646 h 23"/>
                    <a:gd name="T12" fmla="*/ 2147483646 w 14"/>
                    <a:gd name="T13" fmla="*/ 2147483646 h 23"/>
                    <a:gd name="T14" fmla="*/ 2147483646 w 14"/>
                    <a:gd name="T15" fmla="*/ 2147483646 h 23"/>
                    <a:gd name="T16" fmla="*/ 2147483646 w 14"/>
                    <a:gd name="T17" fmla="*/ 2147483646 h 23"/>
                    <a:gd name="T18" fmla="*/ 2147483646 w 14"/>
                    <a:gd name="T19" fmla="*/ 2147483646 h 23"/>
                    <a:gd name="T20" fmla="*/ 2147483646 w 14"/>
                    <a:gd name="T21" fmla="*/ 2147483646 h 23"/>
                    <a:gd name="T22" fmla="*/ 2147483646 w 14"/>
                    <a:gd name="T23" fmla="*/ 2147483646 h 23"/>
                    <a:gd name="T24" fmla="*/ 2147483646 w 14"/>
                    <a:gd name="T25" fmla="*/ 2147483646 h 23"/>
                    <a:gd name="T26" fmla="*/ 2147483646 w 14"/>
                    <a:gd name="T27" fmla="*/ 2147483646 h 2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5" name="işḷîḑe">
                  <a:extLst>
                    <a:ext uri="{FF2B5EF4-FFF2-40B4-BE49-F238E27FC236}">
                      <a16:creationId xmlns:a16="http://schemas.microsoft.com/office/drawing/2014/main" id="{D623E4CA-9AB9-4930-BE28-C68C68F88328}"/>
                    </a:ext>
                  </a:extLst>
                </p:cNvPr>
                <p:cNvSpPr>
                  <a:spLocks/>
                </p:cNvSpPr>
                <p:nvPr/>
              </p:nvSpPr>
              <p:spPr bwMode="auto">
                <a:xfrm>
                  <a:off x="6310313" y="3136900"/>
                  <a:ext cx="406400" cy="554038"/>
                </a:xfrm>
                <a:custGeom>
                  <a:avLst/>
                  <a:gdLst>
                    <a:gd name="T0" fmla="*/ 2147483646 w 123"/>
                    <a:gd name="T1" fmla="*/ 2147483646 h 166"/>
                    <a:gd name="T2" fmla="*/ 2147483646 w 123"/>
                    <a:gd name="T3" fmla="*/ 0 h 166"/>
                    <a:gd name="T4" fmla="*/ 2147483646 w 123"/>
                    <a:gd name="T5" fmla="*/ 2147483646 h 166"/>
                    <a:gd name="T6" fmla="*/ 2147483646 w 123"/>
                    <a:gd name="T7" fmla="*/ 2147483646 h 166"/>
                    <a:gd name="T8" fmla="*/ 2147483646 w 123"/>
                    <a:gd name="T9" fmla="*/ 2147483646 h 166"/>
                    <a:gd name="T10" fmla="*/ 2147483646 w 123"/>
                    <a:gd name="T11" fmla="*/ 2147483646 h 166"/>
                    <a:gd name="T12" fmla="*/ 2147483646 w 123"/>
                    <a:gd name="T13" fmla="*/ 2147483646 h 166"/>
                    <a:gd name="T14" fmla="*/ 2147483646 w 123"/>
                    <a:gd name="T15" fmla="*/ 2147483646 h 166"/>
                    <a:gd name="T16" fmla="*/ 2147483646 w 123"/>
                    <a:gd name="T17" fmla="*/ 2147483646 h 166"/>
                    <a:gd name="T18" fmla="*/ 2147483646 w 123"/>
                    <a:gd name="T19" fmla="*/ 2147483646 h 166"/>
                    <a:gd name="T20" fmla="*/ 2147483646 w 123"/>
                    <a:gd name="T21" fmla="*/ 2147483646 h 166"/>
                    <a:gd name="T22" fmla="*/ 2147483646 w 123"/>
                    <a:gd name="T23" fmla="*/ 2147483646 h 166"/>
                    <a:gd name="T24" fmla="*/ 2147483646 w 123"/>
                    <a:gd name="T25" fmla="*/ 2147483646 h 166"/>
                    <a:gd name="T26" fmla="*/ 2147483646 w 123"/>
                    <a:gd name="T27" fmla="*/ 2147483646 h 166"/>
                    <a:gd name="T28" fmla="*/ 2147483646 w 123"/>
                    <a:gd name="T29" fmla="*/ 2147483646 h 166"/>
                    <a:gd name="T30" fmla="*/ 2147483646 w 123"/>
                    <a:gd name="T31" fmla="*/ 2147483646 h 166"/>
                    <a:gd name="T32" fmla="*/ 2147483646 w 123"/>
                    <a:gd name="T33" fmla="*/ 2147483646 h 166"/>
                    <a:gd name="T34" fmla="*/ 2147483646 w 123"/>
                    <a:gd name="T35" fmla="*/ 2147483646 h 166"/>
                    <a:gd name="T36" fmla="*/ 2147483646 w 123"/>
                    <a:gd name="T37" fmla="*/ 2147483646 h 166"/>
                    <a:gd name="T38" fmla="*/ 2147483646 w 123"/>
                    <a:gd name="T39" fmla="*/ 2147483646 h 166"/>
                    <a:gd name="T40" fmla="*/ 2147483646 w 123"/>
                    <a:gd name="T41" fmla="*/ 2147483646 h 166"/>
                    <a:gd name="T42" fmla="*/ 2147483646 w 123"/>
                    <a:gd name="T43" fmla="*/ 2147483646 h 166"/>
                    <a:gd name="T44" fmla="*/ 2147483646 w 123"/>
                    <a:gd name="T45" fmla="*/ 2147483646 h 166"/>
                    <a:gd name="T46" fmla="*/ 2147483646 w 123"/>
                    <a:gd name="T47" fmla="*/ 2147483646 h 166"/>
                    <a:gd name="T48" fmla="*/ 2147483646 w 123"/>
                    <a:gd name="T49" fmla="*/ 2147483646 h 166"/>
                    <a:gd name="T50" fmla="*/ 2147483646 w 123"/>
                    <a:gd name="T51" fmla="*/ 2147483646 h 166"/>
                    <a:gd name="T52" fmla="*/ 2147483646 w 123"/>
                    <a:gd name="T53" fmla="*/ 2147483646 h 166"/>
                    <a:gd name="T54" fmla="*/ 2147483646 w 123"/>
                    <a:gd name="T55" fmla="*/ 2147483646 h 166"/>
                    <a:gd name="T56" fmla="*/ 2147483646 w 123"/>
                    <a:gd name="T57" fmla="*/ 2147483646 h 166"/>
                    <a:gd name="T58" fmla="*/ 2147483646 w 123"/>
                    <a:gd name="T59" fmla="*/ 2147483646 h 166"/>
                    <a:gd name="T60" fmla="*/ 2147483646 w 123"/>
                    <a:gd name="T61" fmla="*/ 2147483646 h 166"/>
                    <a:gd name="T62" fmla="*/ 2147483646 w 123"/>
                    <a:gd name="T63" fmla="*/ 2147483646 h 166"/>
                    <a:gd name="T64" fmla="*/ 2147483646 w 123"/>
                    <a:gd name="T65" fmla="*/ 2147483646 h 166"/>
                    <a:gd name="T66" fmla="*/ 2147483646 w 123"/>
                    <a:gd name="T67" fmla="*/ 2147483646 h 166"/>
                    <a:gd name="T68" fmla="*/ 2147483646 w 123"/>
                    <a:gd name="T69" fmla="*/ 2147483646 h 166"/>
                    <a:gd name="T70" fmla="*/ 2147483646 w 123"/>
                    <a:gd name="T71" fmla="*/ 2147483646 h 166"/>
                    <a:gd name="T72" fmla="*/ 2147483646 w 123"/>
                    <a:gd name="T73" fmla="*/ 2147483646 h 166"/>
                    <a:gd name="T74" fmla="*/ 2147483646 w 123"/>
                    <a:gd name="T75" fmla="*/ 2147483646 h 166"/>
                    <a:gd name="T76" fmla="*/ 2147483646 w 123"/>
                    <a:gd name="T77" fmla="*/ 2147483646 h 166"/>
                    <a:gd name="T78" fmla="*/ 2147483646 w 123"/>
                    <a:gd name="T79" fmla="*/ 2147483646 h 166"/>
                    <a:gd name="T80" fmla="*/ 2147483646 w 123"/>
                    <a:gd name="T81" fmla="*/ 2147483646 h 166"/>
                    <a:gd name="T82" fmla="*/ 2147483646 w 123"/>
                    <a:gd name="T83" fmla="*/ 2147483646 h 166"/>
                    <a:gd name="T84" fmla="*/ 2147483646 w 123"/>
                    <a:gd name="T85" fmla="*/ 2147483646 h 166"/>
                    <a:gd name="T86" fmla="*/ 2147483646 w 123"/>
                    <a:gd name="T87" fmla="*/ 2147483646 h 166"/>
                    <a:gd name="T88" fmla="*/ 2147483646 w 123"/>
                    <a:gd name="T89" fmla="*/ 2147483646 h 166"/>
                    <a:gd name="T90" fmla="*/ 2147483646 w 123"/>
                    <a:gd name="T91" fmla="*/ 2147483646 h 166"/>
                    <a:gd name="T92" fmla="*/ 2147483646 w 123"/>
                    <a:gd name="T93" fmla="*/ 2147483646 h 166"/>
                    <a:gd name="T94" fmla="*/ 2147483646 w 123"/>
                    <a:gd name="T95" fmla="*/ 2147483646 h 166"/>
                    <a:gd name="T96" fmla="*/ 2147483646 w 123"/>
                    <a:gd name="T97" fmla="*/ 2147483646 h 166"/>
                    <a:gd name="T98" fmla="*/ 2147483646 w 123"/>
                    <a:gd name="T99" fmla="*/ 2147483646 h 166"/>
                    <a:gd name="T100" fmla="*/ 2147483646 w 123"/>
                    <a:gd name="T101" fmla="*/ 2147483646 h 166"/>
                    <a:gd name="T102" fmla="*/ 2147483646 w 123"/>
                    <a:gd name="T103" fmla="*/ 2147483646 h 166"/>
                    <a:gd name="T104" fmla="*/ 2147483646 w 123"/>
                    <a:gd name="T105" fmla="*/ 2147483646 h 166"/>
                    <a:gd name="T106" fmla="*/ 2147483646 w 123"/>
                    <a:gd name="T107" fmla="*/ 2147483646 h 166"/>
                    <a:gd name="T108" fmla="*/ 2147483646 w 123"/>
                    <a:gd name="T109" fmla="*/ 2147483646 h 166"/>
                    <a:gd name="T110" fmla="*/ 2147483646 w 123"/>
                    <a:gd name="T111" fmla="*/ 2147483646 h 166"/>
                    <a:gd name="T112" fmla="*/ 2147483646 w 123"/>
                    <a:gd name="T113" fmla="*/ 2147483646 h 166"/>
                    <a:gd name="T114" fmla="*/ 2147483646 w 123"/>
                    <a:gd name="T115" fmla="*/ 2147483646 h 166"/>
                    <a:gd name="T116" fmla="*/ 2147483646 w 123"/>
                    <a:gd name="T117" fmla="*/ 2147483646 h 166"/>
                    <a:gd name="T118" fmla="*/ 2147483646 w 123"/>
                    <a:gd name="T119" fmla="*/ 2147483646 h 166"/>
                    <a:gd name="T120" fmla="*/ 2147483646 w 123"/>
                    <a:gd name="T121" fmla="*/ 2147483646 h 16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6" name="íṥḻiďê">
                  <a:extLst>
                    <a:ext uri="{FF2B5EF4-FFF2-40B4-BE49-F238E27FC236}">
                      <a16:creationId xmlns:a16="http://schemas.microsoft.com/office/drawing/2014/main" id="{D0C79714-BEF0-42FA-8252-F643CF103740}"/>
                    </a:ext>
                  </a:extLst>
                </p:cNvPr>
                <p:cNvSpPr>
                  <a:spLocks/>
                </p:cNvSpPr>
                <p:nvPr/>
              </p:nvSpPr>
              <p:spPr bwMode="auto">
                <a:xfrm>
                  <a:off x="5159376" y="3357563"/>
                  <a:ext cx="117475" cy="366713"/>
                </a:xfrm>
                <a:custGeom>
                  <a:avLst/>
                  <a:gdLst>
                    <a:gd name="T0" fmla="*/ 2147483646 w 36"/>
                    <a:gd name="T1" fmla="*/ 2147483646 h 110"/>
                    <a:gd name="T2" fmla="*/ 2147483646 w 36"/>
                    <a:gd name="T3" fmla="*/ 2147483646 h 110"/>
                    <a:gd name="T4" fmla="*/ 2147483646 w 36"/>
                    <a:gd name="T5" fmla="*/ 2147483646 h 110"/>
                    <a:gd name="T6" fmla="*/ 2147483646 w 36"/>
                    <a:gd name="T7" fmla="*/ 0 h 110"/>
                    <a:gd name="T8" fmla="*/ 2147483646 w 36"/>
                    <a:gd name="T9" fmla="*/ 2147483646 h 110"/>
                    <a:gd name="T10" fmla="*/ 2147483646 w 36"/>
                    <a:gd name="T11" fmla="*/ 2147483646 h 110"/>
                    <a:gd name="T12" fmla="*/ 2147483646 w 36"/>
                    <a:gd name="T13" fmla="*/ 2147483646 h 110"/>
                    <a:gd name="T14" fmla="*/ 2147483646 w 36"/>
                    <a:gd name="T15" fmla="*/ 2147483646 h 110"/>
                    <a:gd name="T16" fmla="*/ 2147483646 w 36"/>
                    <a:gd name="T17" fmla="*/ 2147483646 h 110"/>
                    <a:gd name="T18" fmla="*/ 0 w 36"/>
                    <a:gd name="T19" fmla="*/ 2147483646 h 110"/>
                    <a:gd name="T20" fmla="*/ 0 w 36"/>
                    <a:gd name="T21" fmla="*/ 2147483646 h 110"/>
                    <a:gd name="T22" fmla="*/ 0 w 36"/>
                    <a:gd name="T23" fmla="*/ 2147483646 h 110"/>
                    <a:gd name="T24" fmla="*/ 2147483646 w 36"/>
                    <a:gd name="T25" fmla="*/ 2147483646 h 110"/>
                    <a:gd name="T26" fmla="*/ 2147483646 w 36"/>
                    <a:gd name="T27" fmla="*/ 2147483646 h 110"/>
                    <a:gd name="T28" fmla="*/ 2147483646 w 36"/>
                    <a:gd name="T29" fmla="*/ 2147483646 h 110"/>
                    <a:gd name="T30" fmla="*/ 2147483646 w 36"/>
                    <a:gd name="T31" fmla="*/ 2147483646 h 110"/>
                    <a:gd name="T32" fmla="*/ 2147483646 w 36"/>
                    <a:gd name="T33" fmla="*/ 2147483646 h 110"/>
                    <a:gd name="T34" fmla="*/ 2147483646 w 36"/>
                    <a:gd name="T35" fmla="*/ 2147483646 h 110"/>
                    <a:gd name="T36" fmla="*/ 2147483646 w 36"/>
                    <a:gd name="T37" fmla="*/ 2147483646 h 110"/>
                    <a:gd name="T38" fmla="*/ 2147483646 w 36"/>
                    <a:gd name="T39" fmla="*/ 2147483646 h 110"/>
                    <a:gd name="T40" fmla="*/ 2147483646 w 36"/>
                    <a:gd name="T41" fmla="*/ 2147483646 h 110"/>
                    <a:gd name="T42" fmla="*/ 2147483646 w 36"/>
                    <a:gd name="T43" fmla="*/ 2147483646 h 110"/>
                    <a:gd name="T44" fmla="*/ 2147483646 w 36"/>
                    <a:gd name="T45" fmla="*/ 2147483646 h 110"/>
                    <a:gd name="T46" fmla="*/ 2147483646 w 36"/>
                    <a:gd name="T47" fmla="*/ 2147483646 h 110"/>
                    <a:gd name="T48" fmla="*/ 2147483646 w 36"/>
                    <a:gd name="T49" fmla="*/ 2147483646 h 110"/>
                    <a:gd name="T50" fmla="*/ 2147483646 w 36"/>
                    <a:gd name="T51" fmla="*/ 2147483646 h 1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10" name="ïšľîḍê">
                <a:extLst>
                  <a:ext uri="{FF2B5EF4-FFF2-40B4-BE49-F238E27FC236}">
                    <a16:creationId xmlns:a16="http://schemas.microsoft.com/office/drawing/2014/main" id="{D435A7FC-7C18-4F35-BF46-03FC67E18F3B}"/>
                  </a:ext>
                </a:extLst>
              </p:cNvPr>
              <p:cNvGrpSpPr>
                <a:grpSpLocks/>
              </p:cNvGrpSpPr>
              <p:nvPr/>
            </p:nvGrpSpPr>
            <p:grpSpPr bwMode="auto">
              <a:xfrm>
                <a:off x="4412452" y="3781425"/>
                <a:ext cx="2312689" cy="166461"/>
                <a:chOff x="6986588" y="3521075"/>
                <a:chExt cx="1654176" cy="119063"/>
              </a:xfrm>
            </p:grpSpPr>
            <p:sp>
              <p:nvSpPr>
                <p:cNvPr id="11" name="îṩľîḑê">
                  <a:extLst>
                    <a:ext uri="{FF2B5EF4-FFF2-40B4-BE49-F238E27FC236}">
                      <a16:creationId xmlns:a16="http://schemas.microsoft.com/office/drawing/2014/main" id="{E6381C44-9DDA-4983-B7C6-2A2BE4C91E7D}"/>
                    </a:ext>
                  </a:extLst>
                </p:cNvPr>
                <p:cNvSpPr>
                  <a:spLocks/>
                </p:cNvSpPr>
                <p:nvPr/>
              </p:nvSpPr>
              <p:spPr bwMode="auto">
                <a:xfrm>
                  <a:off x="6986588" y="3521075"/>
                  <a:ext cx="155575" cy="119063"/>
                </a:xfrm>
                <a:custGeom>
                  <a:avLst/>
                  <a:gdLst>
                    <a:gd name="T0" fmla="*/ 2147483646 w 98"/>
                    <a:gd name="T1" fmla="*/ 0 h 75"/>
                    <a:gd name="T2" fmla="*/ 2147483646 w 98"/>
                    <a:gd name="T3" fmla="*/ 2147483646 h 75"/>
                    <a:gd name="T4" fmla="*/ 2147483646 w 98"/>
                    <a:gd name="T5" fmla="*/ 0 h 75"/>
                    <a:gd name="T6" fmla="*/ 2147483646 w 98"/>
                    <a:gd name="T7" fmla="*/ 0 h 75"/>
                    <a:gd name="T8" fmla="*/ 2147483646 w 98"/>
                    <a:gd name="T9" fmla="*/ 2147483646 h 75"/>
                    <a:gd name="T10" fmla="*/ 2147483646 w 98"/>
                    <a:gd name="T11" fmla="*/ 0 h 75"/>
                    <a:gd name="T12" fmla="*/ 0 w 98"/>
                    <a:gd name="T13" fmla="*/ 0 h 75"/>
                    <a:gd name="T14" fmla="*/ 2147483646 w 98"/>
                    <a:gd name="T15" fmla="*/ 2147483646 h 75"/>
                    <a:gd name="T16" fmla="*/ 2147483646 w 98"/>
                    <a:gd name="T17" fmla="*/ 2147483646 h 75"/>
                    <a:gd name="T18" fmla="*/ 2147483646 w 98"/>
                    <a:gd name="T19" fmla="*/ 2147483646 h 75"/>
                    <a:gd name="T20" fmla="*/ 2147483646 w 98"/>
                    <a:gd name="T21" fmla="*/ 2147483646 h 75"/>
                    <a:gd name="T22" fmla="*/ 2147483646 w 98"/>
                    <a:gd name="T23" fmla="*/ 2147483646 h 75"/>
                    <a:gd name="T24" fmla="*/ 2147483646 w 98"/>
                    <a:gd name="T25" fmla="*/ 0 h 75"/>
                    <a:gd name="T26" fmla="*/ 2147483646 w 98"/>
                    <a:gd name="T27" fmla="*/ 0 h 7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2" name="îṩḷîde">
                  <a:extLst>
                    <a:ext uri="{FF2B5EF4-FFF2-40B4-BE49-F238E27FC236}">
                      <a16:creationId xmlns:a16="http://schemas.microsoft.com/office/drawing/2014/main" id="{D2A59608-CB4F-413D-8B55-84529F10D574}"/>
                    </a:ext>
                  </a:extLst>
                </p:cNvPr>
                <p:cNvSpPr>
                  <a:spLocks/>
                </p:cNvSpPr>
                <p:nvPr/>
              </p:nvSpPr>
              <p:spPr bwMode="auto">
                <a:xfrm>
                  <a:off x="7135813" y="3521075"/>
                  <a:ext cx="112713" cy="119063"/>
                </a:xfrm>
                <a:custGeom>
                  <a:avLst/>
                  <a:gdLst>
                    <a:gd name="T0" fmla="*/ 2147483646 w 34"/>
                    <a:gd name="T1" fmla="*/ 2147483646 h 36"/>
                    <a:gd name="T2" fmla="*/ 2147483646 w 34"/>
                    <a:gd name="T3" fmla="*/ 2147483646 h 36"/>
                    <a:gd name="T4" fmla="*/ 2147483646 w 34"/>
                    <a:gd name="T5" fmla="*/ 2147483646 h 36"/>
                    <a:gd name="T6" fmla="*/ 2147483646 w 34"/>
                    <a:gd name="T7" fmla="*/ 2147483646 h 36"/>
                    <a:gd name="T8" fmla="*/ 2147483646 w 34"/>
                    <a:gd name="T9" fmla="*/ 2147483646 h 36"/>
                    <a:gd name="T10" fmla="*/ 2147483646 w 34"/>
                    <a:gd name="T11" fmla="*/ 2147483646 h 36"/>
                    <a:gd name="T12" fmla="*/ 2147483646 w 34"/>
                    <a:gd name="T13" fmla="*/ 2147483646 h 36"/>
                    <a:gd name="T14" fmla="*/ 2147483646 w 34"/>
                    <a:gd name="T15" fmla="*/ 2147483646 h 36"/>
                    <a:gd name="T16" fmla="*/ 2147483646 w 34"/>
                    <a:gd name="T17" fmla="*/ 0 h 36"/>
                    <a:gd name="T18" fmla="*/ 2147483646 w 34"/>
                    <a:gd name="T19" fmla="*/ 0 h 36"/>
                    <a:gd name="T20" fmla="*/ 2147483646 w 34"/>
                    <a:gd name="T21" fmla="*/ 2147483646 h 36"/>
                    <a:gd name="T22" fmla="*/ 0 w 34"/>
                    <a:gd name="T23" fmla="*/ 2147483646 h 36"/>
                    <a:gd name="T24" fmla="*/ 0 w 34"/>
                    <a:gd name="T25" fmla="*/ 2147483646 h 36"/>
                    <a:gd name="T26" fmla="*/ 2147483646 w 34"/>
                    <a:gd name="T27" fmla="*/ 2147483646 h 36"/>
                    <a:gd name="T28" fmla="*/ 2147483646 w 34"/>
                    <a:gd name="T29" fmla="*/ 2147483646 h 36"/>
                    <a:gd name="T30" fmla="*/ 2147483646 w 34"/>
                    <a:gd name="T31" fmla="*/ 2147483646 h 36"/>
                    <a:gd name="T32" fmla="*/ 2147483646 w 34"/>
                    <a:gd name="T33" fmla="*/ 2147483646 h 36"/>
                    <a:gd name="T34" fmla="*/ 2147483646 w 34"/>
                    <a:gd name="T35" fmla="*/ 2147483646 h 36"/>
                    <a:gd name="T36" fmla="*/ 2147483646 w 34"/>
                    <a:gd name="T37" fmla="*/ 0 h 36"/>
                    <a:gd name="T38" fmla="*/ 2147483646 w 34"/>
                    <a:gd name="T39" fmla="*/ 0 h 36"/>
                    <a:gd name="T40" fmla="*/ 2147483646 w 34"/>
                    <a:gd name="T41" fmla="*/ 2147483646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3" name="îṣḻîḑê">
                  <a:extLst>
                    <a:ext uri="{FF2B5EF4-FFF2-40B4-BE49-F238E27FC236}">
                      <a16:creationId xmlns:a16="http://schemas.microsoft.com/office/drawing/2014/main" id="{96905B7F-5683-4DEF-8C67-74293A24A896}"/>
                    </a:ext>
                  </a:extLst>
                </p:cNvPr>
                <p:cNvSpPr>
                  <a:spLocks/>
                </p:cNvSpPr>
                <p:nvPr/>
              </p:nvSpPr>
              <p:spPr bwMode="auto">
                <a:xfrm>
                  <a:off x="7248526" y="3521075"/>
                  <a:ext cx="114300" cy="119063"/>
                </a:xfrm>
                <a:custGeom>
                  <a:avLst/>
                  <a:gdLst>
                    <a:gd name="T0" fmla="*/ 2147483646 w 72"/>
                    <a:gd name="T1" fmla="*/ 0 h 75"/>
                    <a:gd name="T2" fmla="*/ 2147483646 w 72"/>
                    <a:gd name="T3" fmla="*/ 2147483646 h 75"/>
                    <a:gd name="T4" fmla="*/ 2147483646 w 72"/>
                    <a:gd name="T5" fmla="*/ 2147483646 h 75"/>
                    <a:gd name="T6" fmla="*/ 2147483646 w 72"/>
                    <a:gd name="T7" fmla="*/ 0 h 75"/>
                    <a:gd name="T8" fmla="*/ 2147483646 w 72"/>
                    <a:gd name="T9" fmla="*/ 0 h 75"/>
                    <a:gd name="T10" fmla="*/ 0 w 72"/>
                    <a:gd name="T11" fmla="*/ 2147483646 h 75"/>
                    <a:gd name="T12" fmla="*/ 2147483646 w 72"/>
                    <a:gd name="T13" fmla="*/ 2147483646 h 75"/>
                    <a:gd name="T14" fmla="*/ 2147483646 w 72"/>
                    <a:gd name="T15" fmla="*/ 2147483646 h 75"/>
                    <a:gd name="T16" fmla="*/ 2147483646 w 72"/>
                    <a:gd name="T17" fmla="*/ 2147483646 h 75"/>
                    <a:gd name="T18" fmla="*/ 2147483646 w 72"/>
                    <a:gd name="T19" fmla="*/ 2147483646 h 75"/>
                    <a:gd name="T20" fmla="*/ 2147483646 w 72"/>
                    <a:gd name="T21" fmla="*/ 2147483646 h 75"/>
                    <a:gd name="T22" fmla="*/ 2147483646 w 72"/>
                    <a:gd name="T23" fmla="*/ 0 h 75"/>
                    <a:gd name="T24" fmla="*/ 2147483646 w 72"/>
                    <a:gd name="T25" fmla="*/ 0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4" name="ïṥlíḑê">
                  <a:extLst>
                    <a:ext uri="{FF2B5EF4-FFF2-40B4-BE49-F238E27FC236}">
                      <a16:creationId xmlns:a16="http://schemas.microsoft.com/office/drawing/2014/main" id="{17A82186-354E-4AC0-BCE4-71B54F42B012}"/>
                    </a:ext>
                  </a:extLst>
                </p:cNvPr>
                <p:cNvSpPr>
                  <a:spLocks/>
                </p:cNvSpPr>
                <p:nvPr/>
              </p:nvSpPr>
              <p:spPr bwMode="auto">
                <a:xfrm>
                  <a:off x="7356476" y="3521075"/>
                  <a:ext cx="112713" cy="119063"/>
                </a:xfrm>
                <a:custGeom>
                  <a:avLst/>
                  <a:gdLst>
                    <a:gd name="T0" fmla="*/ 2147483646 w 71"/>
                    <a:gd name="T1" fmla="*/ 0 h 75"/>
                    <a:gd name="T2" fmla="*/ 0 w 71"/>
                    <a:gd name="T3" fmla="*/ 2147483646 h 75"/>
                    <a:gd name="T4" fmla="*/ 2147483646 w 71"/>
                    <a:gd name="T5" fmla="*/ 2147483646 h 75"/>
                    <a:gd name="T6" fmla="*/ 2147483646 w 71"/>
                    <a:gd name="T7" fmla="*/ 2147483646 h 75"/>
                    <a:gd name="T8" fmla="*/ 2147483646 w 71"/>
                    <a:gd name="T9" fmla="*/ 2147483646 h 75"/>
                    <a:gd name="T10" fmla="*/ 2147483646 w 71"/>
                    <a:gd name="T11" fmla="*/ 2147483646 h 75"/>
                    <a:gd name="T12" fmla="*/ 2147483646 w 71"/>
                    <a:gd name="T13" fmla="*/ 2147483646 h 75"/>
                    <a:gd name="T14" fmla="*/ 2147483646 w 71"/>
                    <a:gd name="T15" fmla="*/ 0 h 75"/>
                    <a:gd name="T16" fmla="*/ 2147483646 w 71"/>
                    <a:gd name="T17" fmla="*/ 0 h 75"/>
                    <a:gd name="T18" fmla="*/ 2147483646 w 71"/>
                    <a:gd name="T19" fmla="*/ 2147483646 h 75"/>
                    <a:gd name="T20" fmla="*/ 2147483646 w 71"/>
                    <a:gd name="T21" fmla="*/ 2147483646 h 75"/>
                    <a:gd name="T22" fmla="*/ 2147483646 w 71"/>
                    <a:gd name="T23" fmla="*/ 2147483646 h 75"/>
                    <a:gd name="T24" fmla="*/ 2147483646 w 71"/>
                    <a:gd name="T25" fmla="*/ 2147483646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5" name="îş1íḋe">
                  <a:extLst>
                    <a:ext uri="{FF2B5EF4-FFF2-40B4-BE49-F238E27FC236}">
                      <a16:creationId xmlns:a16="http://schemas.microsoft.com/office/drawing/2014/main" id="{4A1C268E-7136-4A82-9BC4-4D2E71E1C52E}"/>
                    </a:ext>
                  </a:extLst>
                </p:cNvPr>
                <p:cNvSpPr>
                  <a:spLocks/>
                </p:cNvSpPr>
                <p:nvPr/>
              </p:nvSpPr>
              <p:spPr bwMode="auto">
                <a:xfrm>
                  <a:off x="7481888" y="3521075"/>
                  <a:ext cx="119063" cy="119063"/>
                </a:xfrm>
                <a:custGeom>
                  <a:avLst/>
                  <a:gdLst>
                    <a:gd name="T0" fmla="*/ 2147483646 w 75"/>
                    <a:gd name="T1" fmla="*/ 2147483646 h 75"/>
                    <a:gd name="T2" fmla="*/ 2147483646 w 75"/>
                    <a:gd name="T3" fmla="*/ 0 h 75"/>
                    <a:gd name="T4" fmla="*/ 2147483646 w 75"/>
                    <a:gd name="T5" fmla="*/ 0 h 75"/>
                    <a:gd name="T6" fmla="*/ 0 w 75"/>
                    <a:gd name="T7" fmla="*/ 2147483646 h 75"/>
                    <a:gd name="T8" fmla="*/ 2147483646 w 75"/>
                    <a:gd name="T9" fmla="*/ 2147483646 h 75"/>
                    <a:gd name="T10" fmla="*/ 2147483646 w 75"/>
                    <a:gd name="T11" fmla="*/ 2147483646 h 75"/>
                    <a:gd name="T12" fmla="*/ 2147483646 w 75"/>
                    <a:gd name="T13" fmla="*/ 2147483646 h 75"/>
                    <a:gd name="T14" fmla="*/ 2147483646 w 75"/>
                    <a:gd name="T15" fmla="*/ 2147483646 h 75"/>
                    <a:gd name="T16" fmla="*/ 2147483646 w 75"/>
                    <a:gd name="T17" fmla="*/ 0 h 75"/>
                    <a:gd name="T18" fmla="*/ 2147483646 w 75"/>
                    <a:gd name="T19" fmla="*/ 0 h 75"/>
                    <a:gd name="T20" fmla="*/ 2147483646 w 75"/>
                    <a:gd name="T21" fmla="*/ 2147483646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6" name="îş1ïḋe">
                  <a:extLst>
                    <a:ext uri="{FF2B5EF4-FFF2-40B4-BE49-F238E27FC236}">
                      <a16:creationId xmlns:a16="http://schemas.microsoft.com/office/drawing/2014/main" id="{CE92325F-ABD3-4E07-9847-86CC39DF5809}"/>
                    </a:ext>
                  </a:extLst>
                </p:cNvPr>
                <p:cNvSpPr>
                  <a:spLocks/>
                </p:cNvSpPr>
                <p:nvPr/>
              </p:nvSpPr>
              <p:spPr bwMode="auto">
                <a:xfrm>
                  <a:off x="7653338" y="3521075"/>
                  <a:ext cx="112713" cy="119063"/>
                </a:xfrm>
                <a:custGeom>
                  <a:avLst/>
                  <a:gdLst>
                    <a:gd name="T0" fmla="*/ 2147483646 w 34"/>
                    <a:gd name="T1" fmla="*/ 2147483646 h 36"/>
                    <a:gd name="T2" fmla="*/ 2147483646 w 34"/>
                    <a:gd name="T3" fmla="*/ 2147483646 h 36"/>
                    <a:gd name="T4" fmla="*/ 2147483646 w 34"/>
                    <a:gd name="T5" fmla="*/ 2147483646 h 36"/>
                    <a:gd name="T6" fmla="*/ 2147483646 w 34"/>
                    <a:gd name="T7" fmla="*/ 2147483646 h 36"/>
                    <a:gd name="T8" fmla="*/ 2147483646 w 34"/>
                    <a:gd name="T9" fmla="*/ 2147483646 h 36"/>
                    <a:gd name="T10" fmla="*/ 2147483646 w 34"/>
                    <a:gd name="T11" fmla="*/ 2147483646 h 36"/>
                    <a:gd name="T12" fmla="*/ 2147483646 w 34"/>
                    <a:gd name="T13" fmla="*/ 2147483646 h 36"/>
                    <a:gd name="T14" fmla="*/ 2147483646 w 34"/>
                    <a:gd name="T15" fmla="*/ 2147483646 h 36"/>
                    <a:gd name="T16" fmla="*/ 2147483646 w 34"/>
                    <a:gd name="T17" fmla="*/ 0 h 36"/>
                    <a:gd name="T18" fmla="*/ 2147483646 w 34"/>
                    <a:gd name="T19" fmla="*/ 0 h 36"/>
                    <a:gd name="T20" fmla="*/ 2147483646 w 34"/>
                    <a:gd name="T21" fmla="*/ 2147483646 h 36"/>
                    <a:gd name="T22" fmla="*/ 0 w 34"/>
                    <a:gd name="T23" fmla="*/ 2147483646 h 36"/>
                    <a:gd name="T24" fmla="*/ 0 w 34"/>
                    <a:gd name="T25" fmla="*/ 2147483646 h 36"/>
                    <a:gd name="T26" fmla="*/ 2147483646 w 34"/>
                    <a:gd name="T27" fmla="*/ 2147483646 h 36"/>
                    <a:gd name="T28" fmla="*/ 2147483646 w 34"/>
                    <a:gd name="T29" fmla="*/ 2147483646 h 36"/>
                    <a:gd name="T30" fmla="*/ 2147483646 w 34"/>
                    <a:gd name="T31" fmla="*/ 2147483646 h 36"/>
                    <a:gd name="T32" fmla="*/ 2147483646 w 34"/>
                    <a:gd name="T33" fmla="*/ 2147483646 h 36"/>
                    <a:gd name="T34" fmla="*/ 2147483646 w 34"/>
                    <a:gd name="T35" fmla="*/ 2147483646 h 36"/>
                    <a:gd name="T36" fmla="*/ 2147483646 w 34"/>
                    <a:gd name="T37" fmla="*/ 0 h 36"/>
                    <a:gd name="T38" fmla="*/ 2147483646 w 34"/>
                    <a:gd name="T39" fmla="*/ 0 h 36"/>
                    <a:gd name="T40" fmla="*/ 2147483646 w 34"/>
                    <a:gd name="T41" fmla="*/ 2147483646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7" name="íšlídè">
                  <a:extLst>
                    <a:ext uri="{FF2B5EF4-FFF2-40B4-BE49-F238E27FC236}">
                      <a16:creationId xmlns:a16="http://schemas.microsoft.com/office/drawing/2014/main" id="{5B3CA0BE-E43E-4CA5-898E-3C19EC57E1C6}"/>
                    </a:ext>
                  </a:extLst>
                </p:cNvPr>
                <p:cNvSpPr>
                  <a:spLocks/>
                </p:cNvSpPr>
                <p:nvPr/>
              </p:nvSpPr>
              <p:spPr bwMode="auto">
                <a:xfrm>
                  <a:off x="7766051" y="3521075"/>
                  <a:ext cx="115888" cy="119063"/>
                </a:xfrm>
                <a:custGeom>
                  <a:avLst/>
                  <a:gdLst>
                    <a:gd name="T0" fmla="*/ 2147483646 w 73"/>
                    <a:gd name="T1" fmla="*/ 0 h 75"/>
                    <a:gd name="T2" fmla="*/ 2147483646 w 73"/>
                    <a:gd name="T3" fmla="*/ 2147483646 h 75"/>
                    <a:gd name="T4" fmla="*/ 2147483646 w 73"/>
                    <a:gd name="T5" fmla="*/ 0 h 75"/>
                    <a:gd name="T6" fmla="*/ 2147483646 w 73"/>
                    <a:gd name="T7" fmla="*/ 0 h 75"/>
                    <a:gd name="T8" fmla="*/ 0 w 73"/>
                    <a:gd name="T9" fmla="*/ 2147483646 h 75"/>
                    <a:gd name="T10" fmla="*/ 2147483646 w 73"/>
                    <a:gd name="T11" fmla="*/ 2147483646 h 75"/>
                    <a:gd name="T12" fmla="*/ 2147483646 w 73"/>
                    <a:gd name="T13" fmla="*/ 2147483646 h 75"/>
                    <a:gd name="T14" fmla="*/ 2147483646 w 73"/>
                    <a:gd name="T15" fmla="*/ 2147483646 h 75"/>
                    <a:gd name="T16" fmla="*/ 2147483646 w 73"/>
                    <a:gd name="T17" fmla="*/ 2147483646 h 75"/>
                    <a:gd name="T18" fmla="*/ 2147483646 w 73"/>
                    <a:gd name="T19" fmla="*/ 0 h 75"/>
                    <a:gd name="T20" fmla="*/ 2147483646 w 73"/>
                    <a:gd name="T21" fmla="*/ 0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8" name="îṣḻîďe">
                  <a:extLst>
                    <a:ext uri="{FF2B5EF4-FFF2-40B4-BE49-F238E27FC236}">
                      <a16:creationId xmlns:a16="http://schemas.microsoft.com/office/drawing/2014/main" id="{831E7871-AEA2-4769-A5D3-DFA84540DA9C}"/>
                    </a:ext>
                  </a:extLst>
                </p:cNvPr>
                <p:cNvSpPr>
                  <a:spLocks/>
                </p:cNvSpPr>
                <p:nvPr/>
              </p:nvSpPr>
              <p:spPr bwMode="auto">
                <a:xfrm>
                  <a:off x="7881938" y="3521075"/>
                  <a:ext cx="49213" cy="119063"/>
                </a:xfrm>
                <a:custGeom>
                  <a:avLst/>
                  <a:gdLst>
                    <a:gd name="T0" fmla="*/ 0 w 31"/>
                    <a:gd name="T1" fmla="*/ 2147483646 h 75"/>
                    <a:gd name="T2" fmla="*/ 2147483646 w 31"/>
                    <a:gd name="T3" fmla="*/ 2147483646 h 75"/>
                    <a:gd name="T4" fmla="*/ 2147483646 w 31"/>
                    <a:gd name="T5" fmla="*/ 0 h 75"/>
                    <a:gd name="T6" fmla="*/ 2147483646 w 31"/>
                    <a:gd name="T7" fmla="*/ 0 h 75"/>
                    <a:gd name="T8" fmla="*/ 0 w 31"/>
                    <a:gd name="T9" fmla="*/ 2147483646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9" name="íŝḻiḋè">
                  <a:extLst>
                    <a:ext uri="{FF2B5EF4-FFF2-40B4-BE49-F238E27FC236}">
                      <a16:creationId xmlns:a16="http://schemas.microsoft.com/office/drawing/2014/main" id="{5D6004F3-1AF3-484E-87ED-0ACE27C398BF}"/>
                    </a:ext>
                  </a:extLst>
                </p:cNvPr>
                <p:cNvSpPr>
                  <a:spLocks/>
                </p:cNvSpPr>
                <p:nvPr/>
              </p:nvSpPr>
              <p:spPr bwMode="auto">
                <a:xfrm>
                  <a:off x="7940676" y="3521075"/>
                  <a:ext cx="109538" cy="119063"/>
                </a:xfrm>
                <a:custGeom>
                  <a:avLst/>
                  <a:gdLst>
                    <a:gd name="T0" fmla="*/ 2147483646 w 69"/>
                    <a:gd name="T1" fmla="*/ 0 h 75"/>
                    <a:gd name="T2" fmla="*/ 2147483646 w 69"/>
                    <a:gd name="T3" fmla="*/ 2147483646 h 75"/>
                    <a:gd name="T4" fmla="*/ 2147483646 w 69"/>
                    <a:gd name="T5" fmla="*/ 0 h 75"/>
                    <a:gd name="T6" fmla="*/ 0 w 69"/>
                    <a:gd name="T7" fmla="*/ 0 h 75"/>
                    <a:gd name="T8" fmla="*/ 2147483646 w 69"/>
                    <a:gd name="T9" fmla="*/ 2147483646 h 75"/>
                    <a:gd name="T10" fmla="*/ 2147483646 w 69"/>
                    <a:gd name="T11" fmla="*/ 2147483646 h 75"/>
                    <a:gd name="T12" fmla="*/ 2147483646 w 69"/>
                    <a:gd name="T13" fmla="*/ 0 h 75"/>
                    <a:gd name="T14" fmla="*/ 2147483646 w 69"/>
                    <a:gd name="T15" fmla="*/ 0 h 7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0" name="î$ḷíďé">
                  <a:extLst>
                    <a:ext uri="{FF2B5EF4-FFF2-40B4-BE49-F238E27FC236}">
                      <a16:creationId xmlns:a16="http://schemas.microsoft.com/office/drawing/2014/main" id="{98AF2F5A-8C14-4A99-BB61-A3353C749015}"/>
                    </a:ext>
                  </a:extLst>
                </p:cNvPr>
                <p:cNvSpPr>
                  <a:spLocks/>
                </p:cNvSpPr>
                <p:nvPr/>
              </p:nvSpPr>
              <p:spPr bwMode="auto">
                <a:xfrm>
                  <a:off x="8037513" y="3521075"/>
                  <a:ext cx="111125" cy="119063"/>
                </a:xfrm>
                <a:custGeom>
                  <a:avLst/>
                  <a:gdLst>
                    <a:gd name="T0" fmla="*/ 2147483646 w 70"/>
                    <a:gd name="T1" fmla="*/ 2147483646 h 75"/>
                    <a:gd name="T2" fmla="*/ 2147483646 w 70"/>
                    <a:gd name="T3" fmla="*/ 0 h 75"/>
                    <a:gd name="T4" fmla="*/ 2147483646 w 70"/>
                    <a:gd name="T5" fmla="*/ 0 h 75"/>
                    <a:gd name="T6" fmla="*/ 0 w 70"/>
                    <a:gd name="T7" fmla="*/ 2147483646 h 75"/>
                    <a:gd name="T8" fmla="*/ 2147483646 w 70"/>
                    <a:gd name="T9" fmla="*/ 2147483646 h 75"/>
                    <a:gd name="T10" fmla="*/ 2147483646 w 70"/>
                    <a:gd name="T11" fmla="*/ 2147483646 h 75"/>
                    <a:gd name="T12" fmla="*/ 2147483646 w 70"/>
                    <a:gd name="T13" fmla="*/ 2147483646 h 75"/>
                    <a:gd name="T14" fmla="*/ 2147483646 w 70"/>
                    <a:gd name="T15" fmla="*/ 2147483646 h 75"/>
                    <a:gd name="T16" fmla="*/ 2147483646 w 70"/>
                    <a:gd name="T17" fmla="*/ 2147483646 h 75"/>
                    <a:gd name="T18" fmla="*/ 2147483646 w 70"/>
                    <a:gd name="T19" fmla="*/ 2147483646 h 75"/>
                    <a:gd name="T20" fmla="*/ 2147483646 w 70"/>
                    <a:gd name="T21" fmla="*/ 2147483646 h 75"/>
                    <a:gd name="T22" fmla="*/ 2147483646 w 70"/>
                    <a:gd name="T23" fmla="*/ 2147483646 h 75"/>
                    <a:gd name="T24" fmla="*/ 2147483646 w 70"/>
                    <a:gd name="T25" fmla="*/ 2147483646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1" name="îṡlîďe">
                  <a:extLst>
                    <a:ext uri="{FF2B5EF4-FFF2-40B4-BE49-F238E27FC236}">
                      <a16:creationId xmlns:a16="http://schemas.microsoft.com/office/drawing/2014/main" id="{B0E57BA1-8C48-4080-A161-6EAEE0558B4D}"/>
                    </a:ext>
                  </a:extLst>
                </p:cNvPr>
                <p:cNvSpPr>
                  <a:spLocks/>
                </p:cNvSpPr>
                <p:nvPr/>
              </p:nvSpPr>
              <p:spPr bwMode="auto">
                <a:xfrm>
                  <a:off x="8145463" y="3521075"/>
                  <a:ext cx="115888" cy="119063"/>
                </a:xfrm>
                <a:custGeom>
                  <a:avLst/>
                  <a:gdLst>
                    <a:gd name="T0" fmla="*/ 2147483646 w 35"/>
                    <a:gd name="T1" fmla="*/ 2147483646 h 36"/>
                    <a:gd name="T2" fmla="*/ 2147483646 w 35"/>
                    <a:gd name="T3" fmla="*/ 0 h 36"/>
                    <a:gd name="T4" fmla="*/ 2147483646 w 35"/>
                    <a:gd name="T5" fmla="*/ 0 h 36"/>
                    <a:gd name="T6" fmla="*/ 0 w 35"/>
                    <a:gd name="T7" fmla="*/ 2147483646 h 36"/>
                    <a:gd name="T8" fmla="*/ 2147483646 w 35"/>
                    <a:gd name="T9" fmla="*/ 2147483646 h 36"/>
                    <a:gd name="T10" fmla="*/ 2147483646 w 35"/>
                    <a:gd name="T11" fmla="*/ 2147483646 h 36"/>
                    <a:gd name="T12" fmla="*/ 2147483646 w 35"/>
                    <a:gd name="T13" fmla="*/ 2147483646 h 36"/>
                    <a:gd name="T14" fmla="*/ 2147483646 w 35"/>
                    <a:gd name="T15" fmla="*/ 2147483646 h 36"/>
                    <a:gd name="T16" fmla="*/ 2147483646 w 35"/>
                    <a:gd name="T17" fmla="*/ 2147483646 h 36"/>
                    <a:gd name="T18" fmla="*/ 2147483646 w 35"/>
                    <a:gd name="T19" fmla="*/ 2147483646 h 36"/>
                    <a:gd name="T20" fmla="*/ 2147483646 w 35"/>
                    <a:gd name="T21" fmla="*/ 2147483646 h 36"/>
                    <a:gd name="T22" fmla="*/ 2147483646 w 35"/>
                    <a:gd name="T23" fmla="*/ 2147483646 h 36"/>
                    <a:gd name="T24" fmla="*/ 2147483646 w 35"/>
                    <a:gd name="T25" fmla="*/ 2147483646 h 36"/>
                    <a:gd name="T26" fmla="*/ 2147483646 w 35"/>
                    <a:gd name="T27" fmla="*/ 2147483646 h 36"/>
                    <a:gd name="T28" fmla="*/ 2147483646 w 35"/>
                    <a:gd name="T29" fmla="*/ 2147483646 h 36"/>
                    <a:gd name="T30" fmla="*/ 2147483646 w 35"/>
                    <a:gd name="T31" fmla="*/ 2147483646 h 36"/>
                    <a:gd name="T32" fmla="*/ 2147483646 w 35"/>
                    <a:gd name="T33" fmla="*/ 2147483646 h 36"/>
                    <a:gd name="T34" fmla="*/ 2147483646 w 35"/>
                    <a:gd name="T35" fmla="*/ 2147483646 h 36"/>
                    <a:gd name="T36" fmla="*/ 2147483646 w 35"/>
                    <a:gd name="T37" fmla="*/ 2147483646 h 36"/>
                    <a:gd name="T38" fmla="*/ 2147483646 w 35"/>
                    <a:gd name="T39" fmla="*/ 2147483646 h 36"/>
                    <a:gd name="T40" fmla="*/ 2147483646 w 35"/>
                    <a:gd name="T41" fmla="*/ 2147483646 h 36"/>
                    <a:gd name="T42" fmla="*/ 2147483646 w 35"/>
                    <a:gd name="T43" fmla="*/ 2147483646 h 36"/>
                    <a:gd name="T44" fmla="*/ 2147483646 w 35"/>
                    <a:gd name="T45" fmla="*/ 2147483646 h 36"/>
                    <a:gd name="T46" fmla="*/ 2147483646 w 35"/>
                    <a:gd name="T47" fmla="*/ 2147483646 h 36"/>
                    <a:gd name="T48" fmla="*/ 2147483646 w 35"/>
                    <a:gd name="T49" fmla="*/ 2147483646 h 36"/>
                    <a:gd name="T50" fmla="*/ 2147483646 w 35"/>
                    <a:gd name="T51" fmla="*/ 2147483646 h 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2" name="ïşľîḍé">
                  <a:extLst>
                    <a:ext uri="{FF2B5EF4-FFF2-40B4-BE49-F238E27FC236}">
                      <a16:creationId xmlns:a16="http://schemas.microsoft.com/office/drawing/2014/main" id="{65DDA906-73FE-4EFC-AB4F-8CB70E91CB4F}"/>
                    </a:ext>
                  </a:extLst>
                </p:cNvPr>
                <p:cNvSpPr>
                  <a:spLocks/>
                </p:cNvSpPr>
                <p:nvPr/>
              </p:nvSpPr>
              <p:spPr bwMode="auto">
                <a:xfrm>
                  <a:off x="8267701" y="3521075"/>
                  <a:ext cx="98425" cy="119063"/>
                </a:xfrm>
                <a:custGeom>
                  <a:avLst/>
                  <a:gdLst>
                    <a:gd name="T0" fmla="*/ 2147483646 w 30"/>
                    <a:gd name="T1" fmla="*/ 2147483646 h 36"/>
                    <a:gd name="T2" fmla="*/ 2147483646 w 30"/>
                    <a:gd name="T3" fmla="*/ 2147483646 h 36"/>
                    <a:gd name="T4" fmla="*/ 2147483646 w 30"/>
                    <a:gd name="T5" fmla="*/ 2147483646 h 36"/>
                    <a:gd name="T6" fmla="*/ 2147483646 w 30"/>
                    <a:gd name="T7" fmla="*/ 2147483646 h 36"/>
                    <a:gd name="T8" fmla="*/ 2147483646 w 30"/>
                    <a:gd name="T9" fmla="*/ 2147483646 h 36"/>
                    <a:gd name="T10" fmla="*/ 2147483646 w 30"/>
                    <a:gd name="T11" fmla="*/ 0 h 36"/>
                    <a:gd name="T12" fmla="*/ 2147483646 w 30"/>
                    <a:gd name="T13" fmla="*/ 2147483646 h 36"/>
                    <a:gd name="T14" fmla="*/ 2147483646 w 30"/>
                    <a:gd name="T15" fmla="*/ 2147483646 h 36"/>
                    <a:gd name="T16" fmla="*/ 2147483646 w 30"/>
                    <a:gd name="T17" fmla="*/ 2147483646 h 36"/>
                    <a:gd name="T18" fmla="*/ 2147483646 w 30"/>
                    <a:gd name="T19" fmla="*/ 2147483646 h 36"/>
                    <a:gd name="T20" fmla="*/ 2147483646 w 30"/>
                    <a:gd name="T21" fmla="*/ 2147483646 h 36"/>
                    <a:gd name="T22" fmla="*/ 2147483646 w 30"/>
                    <a:gd name="T23" fmla="*/ 2147483646 h 36"/>
                    <a:gd name="T24" fmla="*/ 2147483646 w 30"/>
                    <a:gd name="T25" fmla="*/ 2147483646 h 36"/>
                    <a:gd name="T26" fmla="*/ 2147483646 w 30"/>
                    <a:gd name="T27" fmla="*/ 2147483646 h 36"/>
                    <a:gd name="T28" fmla="*/ 2147483646 w 30"/>
                    <a:gd name="T29" fmla="*/ 2147483646 h 36"/>
                    <a:gd name="T30" fmla="*/ 2147483646 w 30"/>
                    <a:gd name="T31" fmla="*/ 2147483646 h 36"/>
                    <a:gd name="T32" fmla="*/ 2147483646 w 30"/>
                    <a:gd name="T33" fmla="*/ 2147483646 h 36"/>
                    <a:gd name="T34" fmla="*/ 0 w 30"/>
                    <a:gd name="T35" fmla="*/ 2147483646 h 36"/>
                    <a:gd name="T36" fmla="*/ 2147483646 w 30"/>
                    <a:gd name="T37" fmla="*/ 2147483646 h 36"/>
                    <a:gd name="T38" fmla="*/ 2147483646 w 30"/>
                    <a:gd name="T39" fmla="*/ 2147483646 h 36"/>
                    <a:gd name="T40" fmla="*/ 2147483646 w 30"/>
                    <a:gd name="T41" fmla="*/ 2147483646 h 36"/>
                    <a:gd name="T42" fmla="*/ 2147483646 w 30"/>
                    <a:gd name="T43" fmla="*/ 2147483646 h 36"/>
                    <a:gd name="T44" fmla="*/ 2147483646 w 30"/>
                    <a:gd name="T45" fmla="*/ 2147483646 h 36"/>
                    <a:gd name="T46" fmla="*/ 2147483646 w 30"/>
                    <a:gd name="T47" fmla="*/ 2147483646 h 36"/>
                    <a:gd name="T48" fmla="*/ 2147483646 w 30"/>
                    <a:gd name="T49" fmla="*/ 2147483646 h 36"/>
                    <a:gd name="T50" fmla="*/ 2147483646 w 30"/>
                    <a:gd name="T51" fmla="*/ 2147483646 h 36"/>
                    <a:gd name="T52" fmla="*/ 2147483646 w 30"/>
                    <a:gd name="T53" fmla="*/ 2147483646 h 36"/>
                    <a:gd name="T54" fmla="*/ 2147483646 w 30"/>
                    <a:gd name="T55" fmla="*/ 2147483646 h 36"/>
                    <a:gd name="T56" fmla="*/ 2147483646 w 30"/>
                    <a:gd name="T57" fmla="*/ 2147483646 h 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3" name="îṩľîďe">
                  <a:extLst>
                    <a:ext uri="{FF2B5EF4-FFF2-40B4-BE49-F238E27FC236}">
                      <a16:creationId xmlns:a16="http://schemas.microsoft.com/office/drawing/2014/main" id="{93B2904D-73E9-40F9-995A-DAAF95CBDE05}"/>
                    </a:ext>
                  </a:extLst>
                </p:cNvPr>
                <p:cNvSpPr>
                  <a:spLocks/>
                </p:cNvSpPr>
                <p:nvPr/>
              </p:nvSpPr>
              <p:spPr bwMode="auto">
                <a:xfrm>
                  <a:off x="8374063" y="3521075"/>
                  <a:ext cx="46038" cy="119063"/>
                </a:xfrm>
                <a:custGeom>
                  <a:avLst/>
                  <a:gdLst>
                    <a:gd name="T0" fmla="*/ 0 w 29"/>
                    <a:gd name="T1" fmla="*/ 2147483646 h 75"/>
                    <a:gd name="T2" fmla="*/ 2147483646 w 29"/>
                    <a:gd name="T3" fmla="*/ 2147483646 h 75"/>
                    <a:gd name="T4" fmla="*/ 2147483646 w 29"/>
                    <a:gd name="T5" fmla="*/ 0 h 75"/>
                    <a:gd name="T6" fmla="*/ 2147483646 w 29"/>
                    <a:gd name="T7" fmla="*/ 0 h 75"/>
                    <a:gd name="T8" fmla="*/ 0 w 29"/>
                    <a:gd name="T9" fmla="*/ 2147483646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4" name="iS1idè">
                  <a:extLst>
                    <a:ext uri="{FF2B5EF4-FFF2-40B4-BE49-F238E27FC236}">
                      <a16:creationId xmlns:a16="http://schemas.microsoft.com/office/drawing/2014/main" id="{344084F0-5F44-4A78-9200-294AA618AACD}"/>
                    </a:ext>
                  </a:extLst>
                </p:cNvPr>
                <p:cNvSpPr>
                  <a:spLocks/>
                </p:cNvSpPr>
                <p:nvPr/>
              </p:nvSpPr>
              <p:spPr bwMode="auto">
                <a:xfrm>
                  <a:off x="8432801" y="3521075"/>
                  <a:ext cx="95250" cy="119063"/>
                </a:xfrm>
                <a:custGeom>
                  <a:avLst/>
                  <a:gdLst>
                    <a:gd name="T0" fmla="*/ 0 w 60"/>
                    <a:gd name="T1" fmla="*/ 2147483646 h 75"/>
                    <a:gd name="T2" fmla="*/ 2147483646 w 60"/>
                    <a:gd name="T3" fmla="*/ 2147483646 h 75"/>
                    <a:gd name="T4" fmla="*/ 2147483646 w 60"/>
                    <a:gd name="T5" fmla="*/ 2147483646 h 75"/>
                    <a:gd name="T6" fmla="*/ 2147483646 w 60"/>
                    <a:gd name="T7" fmla="*/ 2147483646 h 75"/>
                    <a:gd name="T8" fmla="*/ 2147483646 w 60"/>
                    <a:gd name="T9" fmla="*/ 2147483646 h 75"/>
                    <a:gd name="T10" fmla="*/ 2147483646 w 60"/>
                    <a:gd name="T11" fmla="*/ 2147483646 h 75"/>
                    <a:gd name="T12" fmla="*/ 2147483646 w 60"/>
                    <a:gd name="T13" fmla="*/ 0 h 75"/>
                    <a:gd name="T14" fmla="*/ 2147483646 w 60"/>
                    <a:gd name="T15" fmla="*/ 0 h 75"/>
                    <a:gd name="T16" fmla="*/ 0 w 60"/>
                    <a:gd name="T17" fmla="*/ 2147483646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5" name="iṣḷîḋe">
                  <a:extLst>
                    <a:ext uri="{FF2B5EF4-FFF2-40B4-BE49-F238E27FC236}">
                      <a16:creationId xmlns:a16="http://schemas.microsoft.com/office/drawing/2014/main" id="{A8636F15-AFE2-4368-83D7-FC46A63901D8}"/>
                    </a:ext>
                  </a:extLst>
                </p:cNvPr>
                <p:cNvSpPr>
                  <a:spLocks/>
                </p:cNvSpPr>
                <p:nvPr/>
              </p:nvSpPr>
              <p:spPr bwMode="auto">
                <a:xfrm>
                  <a:off x="8531226" y="3521075"/>
                  <a:ext cx="109538" cy="119063"/>
                </a:xfrm>
                <a:custGeom>
                  <a:avLst/>
                  <a:gdLst>
                    <a:gd name="T0" fmla="*/ 2147483646 w 33"/>
                    <a:gd name="T1" fmla="*/ 0 h 36"/>
                    <a:gd name="T2" fmla="*/ 2147483646 w 33"/>
                    <a:gd name="T3" fmla="*/ 2147483646 h 36"/>
                    <a:gd name="T4" fmla="*/ 2147483646 w 33"/>
                    <a:gd name="T5" fmla="*/ 2147483646 h 36"/>
                    <a:gd name="T6" fmla="*/ 2147483646 w 33"/>
                    <a:gd name="T7" fmla="*/ 2147483646 h 36"/>
                    <a:gd name="T8" fmla="*/ 2147483646 w 33"/>
                    <a:gd name="T9" fmla="*/ 2147483646 h 36"/>
                    <a:gd name="T10" fmla="*/ 2147483646 w 33"/>
                    <a:gd name="T11" fmla="*/ 0 h 36"/>
                    <a:gd name="T12" fmla="*/ 0 w 33"/>
                    <a:gd name="T13" fmla="*/ 0 h 36"/>
                    <a:gd name="T14" fmla="*/ 2147483646 w 33"/>
                    <a:gd name="T15" fmla="*/ 2147483646 h 36"/>
                    <a:gd name="T16" fmla="*/ 2147483646 w 33"/>
                    <a:gd name="T17" fmla="*/ 2147483646 h 36"/>
                    <a:gd name="T18" fmla="*/ 2147483646 w 33"/>
                    <a:gd name="T19" fmla="*/ 2147483646 h 36"/>
                    <a:gd name="T20" fmla="*/ 2147483646 w 33"/>
                    <a:gd name="T21" fmla="*/ 2147483646 h 36"/>
                    <a:gd name="T22" fmla="*/ 2147483646 w 33"/>
                    <a:gd name="T23" fmla="*/ 0 h 36"/>
                    <a:gd name="T24" fmla="*/ 2147483646 w 33"/>
                    <a:gd name="T25" fmla="*/ 0 h 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grpSp>
      <p:cxnSp>
        <p:nvCxnSpPr>
          <p:cNvPr id="107" name="直线连接符 3">
            <a:extLst>
              <a:ext uri="{FF2B5EF4-FFF2-40B4-BE49-F238E27FC236}">
                <a16:creationId xmlns:a16="http://schemas.microsoft.com/office/drawing/2014/main" id="{EC79D270-B1CD-4F22-8060-51AB1D6BD141}"/>
              </a:ext>
            </a:extLst>
          </p:cNvPr>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8" name="图片 106" descr="图片包含 天空, 户外, 建筑物, 日落&#10;&#10;描述已自动生成">
            <a:extLst>
              <a:ext uri="{FF2B5EF4-FFF2-40B4-BE49-F238E27FC236}">
                <a16:creationId xmlns:a16="http://schemas.microsoft.com/office/drawing/2014/main" id="{2DC44CB8-0F00-4DF6-BC2E-ABC59480239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8414" r="38744"/>
          <a:stretch>
            <a:fillRect/>
          </a:stretch>
        </p:blipFill>
        <p:spPr bwMode="auto">
          <a:xfrm>
            <a:off x="0" y="60325"/>
            <a:ext cx="9588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803275" y="393486"/>
            <a:ext cx="8970989" cy="663575"/>
          </a:xfrm>
        </p:spPr>
        <p:txBody>
          <a:bodyPr/>
          <a:lstStyle>
            <a:lvl1pPr>
              <a:defRPr b="1">
                <a:solidFill>
                  <a:schemeClr val="accent2"/>
                </a:solidFill>
              </a:defRPr>
            </a:lvl1pPr>
          </a:lstStyle>
          <a:p>
            <a:r>
              <a:rPr lang="zh-CN" altLang="en-US" dirty="0"/>
              <a:t>单击此处编辑母版标题样式</a:t>
            </a:r>
          </a:p>
        </p:txBody>
      </p:sp>
      <p:sp>
        <p:nvSpPr>
          <p:cNvPr id="113" name="图片占位符 4"/>
          <p:cNvSpPr>
            <a:spLocks noGrp="1"/>
          </p:cNvSpPr>
          <p:nvPr>
            <p:ph type="pic" sz="quarter" idx="10"/>
          </p:nvPr>
        </p:nvSpPr>
        <p:spPr>
          <a:xfrm>
            <a:off x="803275" y="1255713"/>
            <a:ext cx="3344863" cy="3084512"/>
          </a:xfrm>
        </p:spPr>
        <p:txBody>
          <a:bodyPr rtlCol="0">
            <a:normAutofit/>
          </a:bodyPr>
          <a:lstStyle/>
          <a:p>
            <a:pPr lvl="0"/>
            <a:endParaRPr lang="zh-CN" altLang="en-US" noProof="0" dirty="0"/>
          </a:p>
        </p:txBody>
      </p:sp>
      <p:sp>
        <p:nvSpPr>
          <p:cNvPr id="120" name="图片占位符 4"/>
          <p:cNvSpPr>
            <a:spLocks noGrp="1"/>
          </p:cNvSpPr>
          <p:nvPr>
            <p:ph type="pic" sz="quarter" idx="11"/>
          </p:nvPr>
        </p:nvSpPr>
        <p:spPr>
          <a:xfrm>
            <a:off x="4423568" y="1255713"/>
            <a:ext cx="3344863" cy="3084512"/>
          </a:xfrm>
        </p:spPr>
        <p:txBody>
          <a:bodyPr rtlCol="0">
            <a:normAutofit/>
          </a:bodyPr>
          <a:lstStyle/>
          <a:p>
            <a:pPr lvl="0"/>
            <a:endParaRPr lang="zh-CN" altLang="en-US" noProof="0" dirty="0"/>
          </a:p>
        </p:txBody>
      </p:sp>
      <p:sp>
        <p:nvSpPr>
          <p:cNvPr id="121" name="图片占位符 4"/>
          <p:cNvSpPr>
            <a:spLocks noGrp="1"/>
          </p:cNvSpPr>
          <p:nvPr>
            <p:ph type="pic" sz="quarter" idx="12"/>
          </p:nvPr>
        </p:nvSpPr>
        <p:spPr>
          <a:xfrm>
            <a:off x="8043861" y="1255713"/>
            <a:ext cx="3344863" cy="3084512"/>
          </a:xfrm>
        </p:spPr>
        <p:txBody>
          <a:bodyPr rtlCol="0">
            <a:normAutofit/>
          </a:bodyPr>
          <a:lstStyle/>
          <a:p>
            <a:pPr lvl="0"/>
            <a:endParaRPr lang="zh-CN" altLang="en-US" noProof="0" dirty="0"/>
          </a:p>
        </p:txBody>
      </p:sp>
    </p:spTree>
    <p:extLst>
      <p:ext uri="{BB962C8B-B14F-4D97-AF65-F5344CB8AC3E}">
        <p14:creationId xmlns:p14="http://schemas.microsoft.com/office/powerpoint/2010/main" val="1789506370"/>
      </p:ext>
    </p:extLst>
  </p:cSld>
  <p:clrMapOvr>
    <a:masterClrMapping/>
  </p:clrMapOvr>
  <p:transition spd="slow"/>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四张照片">
    <p:spTree>
      <p:nvGrpSpPr>
        <p:cNvPr id="1" name=""/>
        <p:cNvGrpSpPr/>
        <p:nvPr/>
      </p:nvGrpSpPr>
      <p:grpSpPr>
        <a:xfrm>
          <a:off x="0" y="0"/>
          <a:ext cx="0" cy="0"/>
          <a:chOff x="0" y="0"/>
          <a:chExt cx="0" cy="0"/>
        </a:xfrm>
      </p:grpSpPr>
      <p:grpSp>
        <p:nvGrpSpPr>
          <p:cNvPr id="7" name="组合 4">
            <a:extLst>
              <a:ext uri="{FF2B5EF4-FFF2-40B4-BE49-F238E27FC236}">
                <a16:creationId xmlns:a16="http://schemas.microsoft.com/office/drawing/2014/main" id="{AA7C0000-FE46-4E68-AA8E-E8B397DAD536}"/>
              </a:ext>
            </a:extLst>
          </p:cNvPr>
          <p:cNvGrpSpPr>
            <a:grpSpLocks/>
          </p:cNvGrpSpPr>
          <p:nvPr userDrawn="1"/>
        </p:nvGrpSpPr>
        <p:grpSpPr bwMode="auto">
          <a:xfrm flipH="1">
            <a:off x="5208588" y="4040188"/>
            <a:ext cx="804862" cy="2020887"/>
            <a:chOff x="803275" y="1324069"/>
            <a:chExt cx="804808" cy="2020022"/>
          </a:xfrm>
        </p:grpSpPr>
        <p:sp>
          <p:nvSpPr>
            <p:cNvPr id="8" name="矩形 7">
              <a:extLst>
                <a:ext uri="{FF2B5EF4-FFF2-40B4-BE49-F238E27FC236}">
                  <a16:creationId xmlns:a16="http://schemas.microsoft.com/office/drawing/2014/main" id="{856FCE42-AF8F-4A31-81D7-12E6EBAF1230}"/>
                </a:ext>
              </a:extLst>
            </p:cNvPr>
            <p:cNvSpPr/>
            <p:nvPr/>
          </p:nvSpPr>
          <p:spPr>
            <a:xfrm>
              <a:off x="803275" y="1324069"/>
              <a:ext cx="804808" cy="20200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cxnSp>
          <p:nvCxnSpPr>
            <p:cNvPr id="9" name="直线连接符 112">
              <a:extLst>
                <a:ext uri="{FF2B5EF4-FFF2-40B4-BE49-F238E27FC236}">
                  <a16:creationId xmlns:a16="http://schemas.microsoft.com/office/drawing/2014/main" id="{3A67965B-16E1-48A6-BC8A-4F8D7F402BC9}"/>
                </a:ext>
              </a:extLst>
            </p:cNvPr>
            <p:cNvCxnSpPr/>
            <p:nvPr/>
          </p:nvCxnSpPr>
          <p:spPr>
            <a:xfrm>
              <a:off x="806450" y="1374847"/>
              <a:ext cx="68575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直线连接符 116">
              <a:extLst>
                <a:ext uri="{FF2B5EF4-FFF2-40B4-BE49-F238E27FC236}">
                  <a16:creationId xmlns:a16="http://schemas.microsoft.com/office/drawing/2014/main" id="{312DBE61-2980-4ECC-8334-EE3ADA1F0E2C}"/>
                </a:ext>
              </a:extLst>
            </p:cNvPr>
            <p:cNvCxnSpPr/>
            <p:nvPr/>
          </p:nvCxnSpPr>
          <p:spPr>
            <a:xfrm>
              <a:off x="806450" y="3293313"/>
              <a:ext cx="68575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直线连接符 117">
              <a:extLst>
                <a:ext uri="{FF2B5EF4-FFF2-40B4-BE49-F238E27FC236}">
                  <a16:creationId xmlns:a16="http://schemas.microsoft.com/office/drawing/2014/main" id="{4D2EC2D0-6DF5-47AB-8E13-BB50CF0A37CD}"/>
                </a:ext>
              </a:extLst>
            </p:cNvPr>
            <p:cNvCxnSpPr/>
            <p:nvPr/>
          </p:nvCxnSpPr>
          <p:spPr>
            <a:xfrm>
              <a:off x="857246" y="1324069"/>
              <a:ext cx="0" cy="202002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2" name="组合 9">
            <a:extLst>
              <a:ext uri="{FF2B5EF4-FFF2-40B4-BE49-F238E27FC236}">
                <a16:creationId xmlns:a16="http://schemas.microsoft.com/office/drawing/2014/main" id="{815A0CFC-A21E-49F0-B851-D207E6FC6D7D}"/>
              </a:ext>
            </a:extLst>
          </p:cNvPr>
          <p:cNvGrpSpPr>
            <a:grpSpLocks/>
          </p:cNvGrpSpPr>
          <p:nvPr userDrawn="1"/>
        </p:nvGrpSpPr>
        <p:grpSpPr bwMode="auto">
          <a:xfrm flipH="1">
            <a:off x="10599738" y="4040188"/>
            <a:ext cx="804862" cy="2020887"/>
            <a:chOff x="803275" y="1324069"/>
            <a:chExt cx="804808" cy="2020022"/>
          </a:xfrm>
        </p:grpSpPr>
        <p:sp>
          <p:nvSpPr>
            <p:cNvPr id="13" name="矩形 12">
              <a:extLst>
                <a:ext uri="{FF2B5EF4-FFF2-40B4-BE49-F238E27FC236}">
                  <a16:creationId xmlns:a16="http://schemas.microsoft.com/office/drawing/2014/main" id="{62802D0F-7697-45E4-B429-D09C29912E0C}"/>
                </a:ext>
              </a:extLst>
            </p:cNvPr>
            <p:cNvSpPr/>
            <p:nvPr/>
          </p:nvSpPr>
          <p:spPr>
            <a:xfrm>
              <a:off x="803275" y="1324069"/>
              <a:ext cx="804808" cy="20200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cxnSp>
          <p:nvCxnSpPr>
            <p:cNvPr id="14" name="直线连接符 120">
              <a:extLst>
                <a:ext uri="{FF2B5EF4-FFF2-40B4-BE49-F238E27FC236}">
                  <a16:creationId xmlns:a16="http://schemas.microsoft.com/office/drawing/2014/main" id="{07CB5DDC-F574-4FC6-A551-781CE35EFE30}"/>
                </a:ext>
              </a:extLst>
            </p:cNvPr>
            <p:cNvCxnSpPr/>
            <p:nvPr/>
          </p:nvCxnSpPr>
          <p:spPr>
            <a:xfrm>
              <a:off x="806450" y="1374847"/>
              <a:ext cx="68575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直线连接符 121">
              <a:extLst>
                <a:ext uri="{FF2B5EF4-FFF2-40B4-BE49-F238E27FC236}">
                  <a16:creationId xmlns:a16="http://schemas.microsoft.com/office/drawing/2014/main" id="{2770D7FA-FA8C-419B-BC60-2F23488C194F}"/>
                </a:ext>
              </a:extLst>
            </p:cNvPr>
            <p:cNvCxnSpPr/>
            <p:nvPr/>
          </p:nvCxnSpPr>
          <p:spPr>
            <a:xfrm>
              <a:off x="806450" y="3293313"/>
              <a:ext cx="68575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直线连接符 122">
              <a:extLst>
                <a:ext uri="{FF2B5EF4-FFF2-40B4-BE49-F238E27FC236}">
                  <a16:creationId xmlns:a16="http://schemas.microsoft.com/office/drawing/2014/main" id="{01BDA1A2-BF21-44C5-B477-497ADEBDEF6B}"/>
                </a:ext>
              </a:extLst>
            </p:cNvPr>
            <p:cNvCxnSpPr/>
            <p:nvPr/>
          </p:nvCxnSpPr>
          <p:spPr>
            <a:xfrm>
              <a:off x="857246" y="1324069"/>
              <a:ext cx="0" cy="202002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7" name="组合 14">
            <a:extLst>
              <a:ext uri="{FF2B5EF4-FFF2-40B4-BE49-F238E27FC236}">
                <a16:creationId xmlns:a16="http://schemas.microsoft.com/office/drawing/2014/main" id="{71A9636C-6F85-41EA-9EDA-7C853ACE248A}"/>
              </a:ext>
            </a:extLst>
          </p:cNvPr>
          <p:cNvGrpSpPr>
            <a:grpSpLocks/>
          </p:cNvGrpSpPr>
          <p:nvPr userDrawn="1"/>
        </p:nvGrpSpPr>
        <p:grpSpPr bwMode="auto">
          <a:xfrm>
            <a:off x="6186488" y="1323975"/>
            <a:ext cx="804862" cy="2020888"/>
            <a:chOff x="803275" y="1324069"/>
            <a:chExt cx="804808" cy="2020022"/>
          </a:xfrm>
        </p:grpSpPr>
        <p:sp>
          <p:nvSpPr>
            <p:cNvPr id="18" name="矩形 17">
              <a:extLst>
                <a:ext uri="{FF2B5EF4-FFF2-40B4-BE49-F238E27FC236}">
                  <a16:creationId xmlns:a16="http://schemas.microsoft.com/office/drawing/2014/main" id="{E17F2EEA-5E1D-4790-9205-4D744BE6CCB4}"/>
                </a:ext>
              </a:extLst>
            </p:cNvPr>
            <p:cNvSpPr/>
            <p:nvPr/>
          </p:nvSpPr>
          <p:spPr>
            <a:xfrm>
              <a:off x="803275" y="1324069"/>
              <a:ext cx="804808" cy="20200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cxnSp>
          <p:nvCxnSpPr>
            <p:cNvPr id="19" name="直线连接符 125">
              <a:extLst>
                <a:ext uri="{FF2B5EF4-FFF2-40B4-BE49-F238E27FC236}">
                  <a16:creationId xmlns:a16="http://schemas.microsoft.com/office/drawing/2014/main" id="{AB5004D5-3862-48DC-A95E-4C32EE708B8E}"/>
                </a:ext>
              </a:extLst>
            </p:cNvPr>
            <p:cNvCxnSpPr/>
            <p:nvPr/>
          </p:nvCxnSpPr>
          <p:spPr>
            <a:xfrm>
              <a:off x="806450" y="1374847"/>
              <a:ext cx="68575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直线连接符 126">
              <a:extLst>
                <a:ext uri="{FF2B5EF4-FFF2-40B4-BE49-F238E27FC236}">
                  <a16:creationId xmlns:a16="http://schemas.microsoft.com/office/drawing/2014/main" id="{FD373DF5-E023-4951-91FF-D65355CBD68A}"/>
                </a:ext>
              </a:extLst>
            </p:cNvPr>
            <p:cNvCxnSpPr/>
            <p:nvPr/>
          </p:nvCxnSpPr>
          <p:spPr>
            <a:xfrm>
              <a:off x="806450" y="3293313"/>
              <a:ext cx="68575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直线连接符 127">
              <a:extLst>
                <a:ext uri="{FF2B5EF4-FFF2-40B4-BE49-F238E27FC236}">
                  <a16:creationId xmlns:a16="http://schemas.microsoft.com/office/drawing/2014/main" id="{B2E7D218-2C17-4DBA-B44B-B5B66A35C4E7}"/>
                </a:ext>
              </a:extLst>
            </p:cNvPr>
            <p:cNvCxnSpPr/>
            <p:nvPr/>
          </p:nvCxnSpPr>
          <p:spPr>
            <a:xfrm>
              <a:off x="857246" y="1324069"/>
              <a:ext cx="0" cy="202002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2" name="组合 19">
            <a:extLst>
              <a:ext uri="{FF2B5EF4-FFF2-40B4-BE49-F238E27FC236}">
                <a16:creationId xmlns:a16="http://schemas.microsoft.com/office/drawing/2014/main" id="{1CBF0E31-D37A-4A9D-AB46-BD8161DB6CFF}"/>
              </a:ext>
            </a:extLst>
          </p:cNvPr>
          <p:cNvGrpSpPr>
            <a:grpSpLocks/>
          </p:cNvGrpSpPr>
          <p:nvPr userDrawn="1"/>
        </p:nvGrpSpPr>
        <p:grpSpPr bwMode="auto">
          <a:xfrm>
            <a:off x="795338" y="1323975"/>
            <a:ext cx="804862" cy="2020888"/>
            <a:chOff x="803275" y="1324069"/>
            <a:chExt cx="804808" cy="2020022"/>
          </a:xfrm>
        </p:grpSpPr>
        <p:sp>
          <p:nvSpPr>
            <p:cNvPr id="23" name="矩形 22">
              <a:extLst>
                <a:ext uri="{FF2B5EF4-FFF2-40B4-BE49-F238E27FC236}">
                  <a16:creationId xmlns:a16="http://schemas.microsoft.com/office/drawing/2014/main" id="{35B618D7-7C4A-41D7-8D1A-DCE16FEF6563}"/>
                </a:ext>
              </a:extLst>
            </p:cNvPr>
            <p:cNvSpPr/>
            <p:nvPr/>
          </p:nvSpPr>
          <p:spPr>
            <a:xfrm>
              <a:off x="803275" y="1324069"/>
              <a:ext cx="804808" cy="20200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cxnSp>
          <p:nvCxnSpPr>
            <p:cNvPr id="24" name="直线连接符 130">
              <a:extLst>
                <a:ext uri="{FF2B5EF4-FFF2-40B4-BE49-F238E27FC236}">
                  <a16:creationId xmlns:a16="http://schemas.microsoft.com/office/drawing/2014/main" id="{7A2DD3DD-9E8B-4D88-A0E7-ED9EE72D031C}"/>
                </a:ext>
              </a:extLst>
            </p:cNvPr>
            <p:cNvCxnSpPr/>
            <p:nvPr/>
          </p:nvCxnSpPr>
          <p:spPr>
            <a:xfrm>
              <a:off x="806450" y="1374847"/>
              <a:ext cx="68575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直线连接符 131">
              <a:extLst>
                <a:ext uri="{FF2B5EF4-FFF2-40B4-BE49-F238E27FC236}">
                  <a16:creationId xmlns:a16="http://schemas.microsoft.com/office/drawing/2014/main" id="{6C24A838-15C5-4B45-A125-FFB92A98C1FA}"/>
                </a:ext>
              </a:extLst>
            </p:cNvPr>
            <p:cNvCxnSpPr/>
            <p:nvPr/>
          </p:nvCxnSpPr>
          <p:spPr>
            <a:xfrm>
              <a:off x="806450" y="3293313"/>
              <a:ext cx="68575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直线连接符 132">
              <a:extLst>
                <a:ext uri="{FF2B5EF4-FFF2-40B4-BE49-F238E27FC236}">
                  <a16:creationId xmlns:a16="http://schemas.microsoft.com/office/drawing/2014/main" id="{DD4DAACC-7756-4A0D-895C-2B8022678C7F}"/>
                </a:ext>
              </a:extLst>
            </p:cNvPr>
            <p:cNvCxnSpPr/>
            <p:nvPr/>
          </p:nvCxnSpPr>
          <p:spPr>
            <a:xfrm>
              <a:off x="857246" y="1324069"/>
              <a:ext cx="0" cy="202002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7" name="组合 24">
            <a:extLst>
              <a:ext uri="{FF2B5EF4-FFF2-40B4-BE49-F238E27FC236}">
                <a16:creationId xmlns:a16="http://schemas.microsoft.com/office/drawing/2014/main" id="{3DE1626E-5FC4-4724-AE3C-BF3C5D1C6F51}"/>
              </a:ext>
            </a:extLst>
          </p:cNvPr>
          <p:cNvGrpSpPr>
            <a:grpSpLocks/>
          </p:cNvGrpSpPr>
          <p:nvPr userDrawn="1"/>
        </p:nvGrpSpPr>
        <p:grpSpPr bwMode="auto">
          <a:xfrm>
            <a:off x="9894888" y="468313"/>
            <a:ext cx="1481137" cy="458787"/>
            <a:chOff x="2558030" y="228446"/>
            <a:chExt cx="6774643" cy="2099603"/>
          </a:xfrm>
        </p:grpSpPr>
        <p:grpSp>
          <p:nvGrpSpPr>
            <p:cNvPr id="28" name="íšḻîďê">
              <a:extLst>
                <a:ext uri="{FF2B5EF4-FFF2-40B4-BE49-F238E27FC236}">
                  <a16:creationId xmlns:a16="http://schemas.microsoft.com/office/drawing/2014/main" id="{63772D40-538B-4392-8F97-AEA5F231D368}"/>
                </a:ext>
              </a:extLst>
            </p:cNvPr>
            <p:cNvGrpSpPr>
              <a:grpSpLocks/>
            </p:cNvGrpSpPr>
            <p:nvPr userDrawn="1"/>
          </p:nvGrpSpPr>
          <p:grpSpPr bwMode="auto">
            <a:xfrm>
              <a:off x="2558030" y="228446"/>
              <a:ext cx="2085857" cy="2099603"/>
              <a:chOff x="3551238" y="3067050"/>
              <a:chExt cx="722313" cy="727075"/>
            </a:xfrm>
          </p:grpSpPr>
          <p:sp>
            <p:nvSpPr>
              <p:cNvPr id="58" name="ïş1íḍê">
                <a:extLst>
                  <a:ext uri="{FF2B5EF4-FFF2-40B4-BE49-F238E27FC236}">
                    <a16:creationId xmlns:a16="http://schemas.microsoft.com/office/drawing/2014/main" id="{92F953EA-6DFE-4B2F-A09C-F6BB883F36FF}"/>
                  </a:ext>
                </a:extLst>
              </p:cNvPr>
              <p:cNvSpPr>
                <a:spLocks/>
              </p:cNvSpPr>
              <p:nvPr/>
            </p:nvSpPr>
            <p:spPr bwMode="auto">
              <a:xfrm>
                <a:off x="3575051" y="3087688"/>
                <a:ext cx="673100" cy="679450"/>
              </a:xfrm>
              <a:custGeom>
                <a:avLst/>
                <a:gdLst>
                  <a:gd name="T0" fmla="*/ 2147483646 w 204"/>
                  <a:gd name="T1" fmla="*/ 0 h 204"/>
                  <a:gd name="T2" fmla="*/ 2147483646 w 204"/>
                  <a:gd name="T3" fmla="*/ 2147483646 h 204"/>
                  <a:gd name="T4" fmla="*/ 2147483646 w 204"/>
                  <a:gd name="T5" fmla="*/ 2147483646 h 204"/>
                  <a:gd name="T6" fmla="*/ 0 w 204"/>
                  <a:gd name="T7" fmla="*/ 2147483646 h 204"/>
                  <a:gd name="T8" fmla="*/ 2147483646 w 204"/>
                  <a:gd name="T9" fmla="*/ 0 h 204"/>
                  <a:gd name="T10" fmla="*/ 2147483646 w 204"/>
                  <a:gd name="T11" fmla="*/ 2147483646 h 204"/>
                  <a:gd name="T12" fmla="*/ 2147483646 w 204"/>
                  <a:gd name="T13" fmla="*/ 2147483646 h 204"/>
                  <a:gd name="T14" fmla="*/ 2147483646 w 204"/>
                  <a:gd name="T15" fmla="*/ 2147483646 h 204"/>
                  <a:gd name="T16" fmla="*/ 2147483646 w 204"/>
                  <a:gd name="T17" fmla="*/ 2147483646 h 204"/>
                  <a:gd name="T18" fmla="*/ 2147483646 w 204"/>
                  <a:gd name="T19" fmla="*/ 2147483646 h 2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9" name="íšḻïḍè">
                <a:extLst>
                  <a:ext uri="{FF2B5EF4-FFF2-40B4-BE49-F238E27FC236}">
                    <a16:creationId xmlns:a16="http://schemas.microsoft.com/office/drawing/2014/main" id="{B4CD38CA-A617-41B2-A2E9-A93DE07B2C24}"/>
                  </a:ext>
                </a:extLst>
              </p:cNvPr>
              <p:cNvSpPr>
                <a:spLocks/>
              </p:cNvSpPr>
              <p:nvPr/>
            </p:nvSpPr>
            <p:spPr bwMode="auto">
              <a:xfrm>
                <a:off x="3621088" y="3103563"/>
                <a:ext cx="584200" cy="203200"/>
              </a:xfrm>
              <a:custGeom>
                <a:avLst/>
                <a:gdLst>
                  <a:gd name="T0" fmla="*/ 2147483646 w 177"/>
                  <a:gd name="T1" fmla="*/ 2147483646 h 61"/>
                  <a:gd name="T2" fmla="*/ 0 w 177"/>
                  <a:gd name="T3" fmla="*/ 2147483646 h 61"/>
                  <a:gd name="T4" fmla="*/ 2147483646 w 177"/>
                  <a:gd name="T5" fmla="*/ 2147483646 h 61"/>
                  <a:gd name="T6" fmla="*/ 2147483646 w 177"/>
                  <a:gd name="T7" fmla="*/ 2147483646 h 61"/>
                  <a:gd name="T8" fmla="*/ 2147483646 w 177"/>
                  <a:gd name="T9" fmla="*/ 2147483646 h 61"/>
                  <a:gd name="T10" fmla="*/ 2147483646 w 177"/>
                  <a:gd name="T11" fmla="*/ 2147483646 h 61"/>
                  <a:gd name="T12" fmla="*/ 2147483646 w 177"/>
                  <a:gd name="T13" fmla="*/ 2147483646 h 61"/>
                  <a:gd name="T14" fmla="*/ 2147483646 w 177"/>
                  <a:gd name="T15" fmla="*/ 2147483646 h 61"/>
                  <a:gd name="T16" fmla="*/ 2147483646 w 177"/>
                  <a:gd name="T17" fmla="*/ 2147483646 h 61"/>
                  <a:gd name="T18" fmla="*/ 2147483646 w 177"/>
                  <a:gd name="T19" fmla="*/ 2147483646 h 61"/>
                  <a:gd name="T20" fmla="*/ 2147483646 w 177"/>
                  <a:gd name="T21" fmla="*/ 2147483646 h 61"/>
                  <a:gd name="T22" fmla="*/ 2147483646 w 177"/>
                  <a:gd name="T23" fmla="*/ 2147483646 h 61"/>
                  <a:gd name="T24" fmla="*/ 2147483646 w 177"/>
                  <a:gd name="T25" fmla="*/ 2147483646 h 61"/>
                  <a:gd name="T26" fmla="*/ 2147483646 w 177"/>
                  <a:gd name="T27" fmla="*/ 2147483646 h 61"/>
                  <a:gd name="T28" fmla="*/ 2147483646 w 177"/>
                  <a:gd name="T29" fmla="*/ 2147483646 h 61"/>
                  <a:gd name="T30" fmla="*/ 2147483646 w 177"/>
                  <a:gd name="T31" fmla="*/ 2147483646 h 61"/>
                  <a:gd name="T32" fmla="*/ 2147483646 w 177"/>
                  <a:gd name="T33" fmla="*/ 2147483646 h 61"/>
                  <a:gd name="T34" fmla="*/ 2147483646 w 177"/>
                  <a:gd name="T35" fmla="*/ 2147483646 h 61"/>
                  <a:gd name="T36" fmla="*/ 2147483646 w 177"/>
                  <a:gd name="T37" fmla="*/ 2147483646 h 61"/>
                  <a:gd name="T38" fmla="*/ 2147483646 w 177"/>
                  <a:gd name="T39" fmla="*/ 2147483646 h 61"/>
                  <a:gd name="T40" fmla="*/ 2147483646 w 177"/>
                  <a:gd name="T41" fmla="*/ 2147483646 h 61"/>
                  <a:gd name="T42" fmla="*/ 2147483646 w 177"/>
                  <a:gd name="T43" fmla="*/ 2147483646 h 61"/>
                  <a:gd name="T44" fmla="*/ 2147483646 w 177"/>
                  <a:gd name="T45" fmla="*/ 2147483646 h 61"/>
                  <a:gd name="T46" fmla="*/ 2147483646 w 177"/>
                  <a:gd name="T47" fmla="*/ 2147483646 h 61"/>
                  <a:gd name="T48" fmla="*/ 2147483646 w 177"/>
                  <a:gd name="T49" fmla="*/ 2147483646 h 61"/>
                  <a:gd name="T50" fmla="*/ 2147483646 w 177"/>
                  <a:gd name="T51" fmla="*/ 2147483646 h 61"/>
                  <a:gd name="T52" fmla="*/ 2147483646 w 177"/>
                  <a:gd name="T53" fmla="*/ 2147483646 h 61"/>
                  <a:gd name="T54" fmla="*/ 2147483646 w 177"/>
                  <a:gd name="T55" fmla="*/ 2147483646 h 61"/>
                  <a:gd name="T56" fmla="*/ 2147483646 w 177"/>
                  <a:gd name="T57" fmla="*/ 2147483646 h 61"/>
                  <a:gd name="T58" fmla="*/ 2147483646 w 177"/>
                  <a:gd name="T59" fmla="*/ 2147483646 h 61"/>
                  <a:gd name="T60" fmla="*/ 2147483646 w 177"/>
                  <a:gd name="T61" fmla="*/ 2147483646 h 61"/>
                  <a:gd name="T62" fmla="*/ 2147483646 w 177"/>
                  <a:gd name="T63" fmla="*/ 2147483646 h 61"/>
                  <a:gd name="T64" fmla="*/ 2147483646 w 177"/>
                  <a:gd name="T65" fmla="*/ 2147483646 h 61"/>
                  <a:gd name="T66" fmla="*/ 2147483646 w 177"/>
                  <a:gd name="T67" fmla="*/ 2147483646 h 61"/>
                  <a:gd name="T68" fmla="*/ 2147483646 w 177"/>
                  <a:gd name="T69" fmla="*/ 2147483646 h 61"/>
                  <a:gd name="T70" fmla="*/ 2147483646 w 177"/>
                  <a:gd name="T71" fmla="*/ 2147483646 h 61"/>
                  <a:gd name="T72" fmla="*/ 2147483646 w 177"/>
                  <a:gd name="T73" fmla="*/ 2147483646 h 61"/>
                  <a:gd name="T74" fmla="*/ 2147483646 w 177"/>
                  <a:gd name="T75" fmla="*/ 2147483646 h 61"/>
                  <a:gd name="T76" fmla="*/ 2147483646 w 177"/>
                  <a:gd name="T77" fmla="*/ 2147483646 h 61"/>
                  <a:gd name="T78" fmla="*/ 2147483646 w 177"/>
                  <a:gd name="T79" fmla="*/ 2147483646 h 61"/>
                  <a:gd name="T80" fmla="*/ 2147483646 w 177"/>
                  <a:gd name="T81" fmla="*/ 2147483646 h 61"/>
                  <a:gd name="T82" fmla="*/ 2147483646 w 177"/>
                  <a:gd name="T83" fmla="*/ 2147483646 h 61"/>
                  <a:gd name="T84" fmla="*/ 2147483646 w 177"/>
                  <a:gd name="T85" fmla="*/ 2147483646 h 61"/>
                  <a:gd name="T86" fmla="*/ 2147483646 w 177"/>
                  <a:gd name="T87" fmla="*/ 2147483646 h 61"/>
                  <a:gd name="T88" fmla="*/ 2147483646 w 177"/>
                  <a:gd name="T89" fmla="*/ 2147483646 h 61"/>
                  <a:gd name="T90" fmla="*/ 2147483646 w 177"/>
                  <a:gd name="T91" fmla="*/ 2147483646 h 61"/>
                  <a:gd name="T92" fmla="*/ 2147483646 w 177"/>
                  <a:gd name="T93" fmla="*/ 2147483646 h 61"/>
                  <a:gd name="T94" fmla="*/ 2147483646 w 177"/>
                  <a:gd name="T95" fmla="*/ 2147483646 h 61"/>
                  <a:gd name="T96" fmla="*/ 2147483646 w 177"/>
                  <a:gd name="T97" fmla="*/ 2147483646 h 61"/>
                  <a:gd name="T98" fmla="*/ 2147483646 w 177"/>
                  <a:gd name="T99" fmla="*/ 2147483646 h 61"/>
                  <a:gd name="T100" fmla="*/ 2147483646 w 177"/>
                  <a:gd name="T101" fmla="*/ 2147483646 h 61"/>
                  <a:gd name="T102" fmla="*/ 2147483646 w 177"/>
                  <a:gd name="T103" fmla="*/ 2147483646 h 61"/>
                  <a:gd name="T104" fmla="*/ 2147483646 w 177"/>
                  <a:gd name="T105" fmla="*/ 2147483646 h 61"/>
                  <a:gd name="T106" fmla="*/ 2147483646 w 177"/>
                  <a:gd name="T107" fmla="*/ 2147483646 h 61"/>
                  <a:gd name="T108" fmla="*/ 2147483646 w 177"/>
                  <a:gd name="T109" fmla="*/ 2147483646 h 61"/>
                  <a:gd name="T110" fmla="*/ 2147483646 w 177"/>
                  <a:gd name="T111" fmla="*/ 2147483646 h 61"/>
                  <a:gd name="T112" fmla="*/ 2147483646 w 177"/>
                  <a:gd name="T113" fmla="*/ 2147483646 h 61"/>
                  <a:gd name="T114" fmla="*/ 2147483646 w 177"/>
                  <a:gd name="T115" fmla="*/ 2147483646 h 61"/>
                  <a:gd name="T116" fmla="*/ 2147483646 w 177"/>
                  <a:gd name="T117" fmla="*/ 2147483646 h 61"/>
                  <a:gd name="T118" fmla="*/ 2147483646 w 177"/>
                  <a:gd name="T119" fmla="*/ 2147483646 h 6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headEnd/>
                <a:tailEnd/>
              </a:ln>
            </p:spPr>
            <p:txBody>
              <a:bodyPr anchor="ctr"/>
              <a:lstStyle/>
              <a:p>
                <a:endParaRPr lang="zh-CN" altLang="en-US"/>
              </a:p>
            </p:txBody>
          </p:sp>
          <p:sp>
            <p:nvSpPr>
              <p:cNvPr id="60" name="ïśľíḓé">
                <a:extLst>
                  <a:ext uri="{FF2B5EF4-FFF2-40B4-BE49-F238E27FC236}">
                    <a16:creationId xmlns:a16="http://schemas.microsoft.com/office/drawing/2014/main" id="{BD1893B9-A899-4992-AD2C-961957CB1C5F}"/>
                  </a:ext>
                </a:extLst>
              </p:cNvPr>
              <p:cNvSpPr>
                <a:spLocks/>
              </p:cNvSpPr>
              <p:nvPr/>
            </p:nvSpPr>
            <p:spPr bwMode="auto">
              <a:xfrm>
                <a:off x="3667126" y="3184525"/>
                <a:ext cx="492125" cy="496888"/>
              </a:xfrm>
              <a:custGeom>
                <a:avLst/>
                <a:gdLst>
                  <a:gd name="T0" fmla="*/ 2147483646 w 149"/>
                  <a:gd name="T1" fmla="*/ 0 h 149"/>
                  <a:gd name="T2" fmla="*/ 2147483646 w 149"/>
                  <a:gd name="T3" fmla="*/ 2147483646 h 149"/>
                  <a:gd name="T4" fmla="*/ 2147483646 w 149"/>
                  <a:gd name="T5" fmla="*/ 2147483646 h 149"/>
                  <a:gd name="T6" fmla="*/ 0 w 149"/>
                  <a:gd name="T7" fmla="*/ 2147483646 h 149"/>
                  <a:gd name="T8" fmla="*/ 2147483646 w 149"/>
                  <a:gd name="T9" fmla="*/ 0 h 149"/>
                  <a:gd name="T10" fmla="*/ 2147483646 w 149"/>
                  <a:gd name="T11" fmla="*/ 2147483646 h 149"/>
                  <a:gd name="T12" fmla="*/ 2147483646 w 149"/>
                  <a:gd name="T13" fmla="*/ 2147483646 h 149"/>
                  <a:gd name="T14" fmla="*/ 2147483646 w 149"/>
                  <a:gd name="T15" fmla="*/ 2147483646 h 149"/>
                  <a:gd name="T16" fmla="*/ 2147483646 w 149"/>
                  <a:gd name="T17" fmla="*/ 2147483646 h 149"/>
                  <a:gd name="T18" fmla="*/ 2147483646 w 149"/>
                  <a:gd name="T19" fmla="*/ 2147483646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1" name="ïslíḍê">
                <a:extLst>
                  <a:ext uri="{FF2B5EF4-FFF2-40B4-BE49-F238E27FC236}">
                    <a16:creationId xmlns:a16="http://schemas.microsoft.com/office/drawing/2014/main" id="{7BBF9E77-35B9-4494-9DAF-1FD46EEC2D02}"/>
                  </a:ext>
                </a:extLst>
              </p:cNvPr>
              <p:cNvSpPr>
                <a:spLocks/>
              </p:cNvSpPr>
              <p:nvPr/>
            </p:nvSpPr>
            <p:spPr bwMode="auto">
              <a:xfrm>
                <a:off x="3775076" y="3248025"/>
                <a:ext cx="274638" cy="146050"/>
              </a:xfrm>
              <a:custGeom>
                <a:avLst/>
                <a:gdLst>
                  <a:gd name="T0" fmla="*/ 2147483646 w 83"/>
                  <a:gd name="T1" fmla="*/ 2147483646 h 44"/>
                  <a:gd name="T2" fmla="*/ 2147483646 w 83"/>
                  <a:gd name="T3" fmla="*/ 2147483646 h 44"/>
                  <a:gd name="T4" fmla="*/ 2147483646 w 83"/>
                  <a:gd name="T5" fmla="*/ 2147483646 h 44"/>
                  <a:gd name="T6" fmla="*/ 2147483646 w 83"/>
                  <a:gd name="T7" fmla="*/ 2147483646 h 44"/>
                  <a:gd name="T8" fmla="*/ 2147483646 w 83"/>
                  <a:gd name="T9" fmla="*/ 2147483646 h 44"/>
                  <a:gd name="T10" fmla="*/ 2147483646 w 83"/>
                  <a:gd name="T11" fmla="*/ 2147483646 h 44"/>
                  <a:gd name="T12" fmla="*/ 2147483646 w 83"/>
                  <a:gd name="T13" fmla="*/ 2147483646 h 44"/>
                  <a:gd name="T14" fmla="*/ 2147483646 w 83"/>
                  <a:gd name="T15" fmla="*/ 2147483646 h 44"/>
                  <a:gd name="T16" fmla="*/ 2147483646 w 83"/>
                  <a:gd name="T17" fmla="*/ 2147483646 h 44"/>
                  <a:gd name="T18" fmla="*/ 2147483646 w 83"/>
                  <a:gd name="T19" fmla="*/ 2147483646 h 44"/>
                  <a:gd name="T20" fmla="*/ 2147483646 w 83"/>
                  <a:gd name="T21" fmla="*/ 2147483646 h 44"/>
                  <a:gd name="T22" fmla="*/ 2147483646 w 83"/>
                  <a:gd name="T23" fmla="*/ 2147483646 h 44"/>
                  <a:gd name="T24" fmla="*/ 2147483646 w 83"/>
                  <a:gd name="T25" fmla="*/ 2147483646 h 44"/>
                  <a:gd name="T26" fmla="*/ 2147483646 w 83"/>
                  <a:gd name="T27" fmla="*/ 2147483646 h 44"/>
                  <a:gd name="T28" fmla="*/ 2147483646 w 83"/>
                  <a:gd name="T29" fmla="*/ 2147483646 h 44"/>
                  <a:gd name="T30" fmla="*/ 2147483646 w 83"/>
                  <a:gd name="T31" fmla="*/ 2147483646 h 44"/>
                  <a:gd name="T32" fmla="*/ 2147483646 w 83"/>
                  <a:gd name="T33" fmla="*/ 2147483646 h 44"/>
                  <a:gd name="T34" fmla="*/ 2147483646 w 83"/>
                  <a:gd name="T35" fmla="*/ 2147483646 h 44"/>
                  <a:gd name="T36" fmla="*/ 2147483646 w 83"/>
                  <a:gd name="T37" fmla="*/ 2147483646 h 44"/>
                  <a:gd name="T38" fmla="*/ 2147483646 w 83"/>
                  <a:gd name="T39" fmla="*/ 2147483646 h 44"/>
                  <a:gd name="T40" fmla="*/ 2147483646 w 83"/>
                  <a:gd name="T41" fmla="*/ 2147483646 h 44"/>
                  <a:gd name="T42" fmla="*/ 2147483646 w 83"/>
                  <a:gd name="T43" fmla="*/ 2147483646 h 44"/>
                  <a:gd name="T44" fmla="*/ 2147483646 w 83"/>
                  <a:gd name="T45" fmla="*/ 2147483646 h 44"/>
                  <a:gd name="T46" fmla="*/ 2147483646 w 83"/>
                  <a:gd name="T47" fmla="*/ 0 h 44"/>
                  <a:gd name="T48" fmla="*/ 2147483646 w 83"/>
                  <a:gd name="T49" fmla="*/ 0 h 44"/>
                  <a:gd name="T50" fmla="*/ 2147483646 w 83"/>
                  <a:gd name="T51" fmla="*/ 2147483646 h 44"/>
                  <a:gd name="T52" fmla="*/ 2147483646 w 83"/>
                  <a:gd name="T53" fmla="*/ 2147483646 h 44"/>
                  <a:gd name="T54" fmla="*/ 2147483646 w 83"/>
                  <a:gd name="T55" fmla="*/ 2147483646 h 44"/>
                  <a:gd name="T56" fmla="*/ 2147483646 w 83"/>
                  <a:gd name="T57" fmla="*/ 2147483646 h 44"/>
                  <a:gd name="T58" fmla="*/ 2147483646 w 83"/>
                  <a:gd name="T59" fmla="*/ 2147483646 h 44"/>
                  <a:gd name="T60" fmla="*/ 2147483646 w 83"/>
                  <a:gd name="T61" fmla="*/ 2147483646 h 44"/>
                  <a:gd name="T62" fmla="*/ 2147483646 w 83"/>
                  <a:gd name="T63" fmla="*/ 2147483646 h 44"/>
                  <a:gd name="T64" fmla="*/ 2147483646 w 83"/>
                  <a:gd name="T65" fmla="*/ 2147483646 h 44"/>
                  <a:gd name="T66" fmla="*/ 2147483646 w 83"/>
                  <a:gd name="T67" fmla="*/ 2147483646 h 44"/>
                  <a:gd name="T68" fmla="*/ 2147483646 w 83"/>
                  <a:gd name="T69" fmla="*/ 2147483646 h 44"/>
                  <a:gd name="T70" fmla="*/ 2147483646 w 83"/>
                  <a:gd name="T71" fmla="*/ 2147483646 h 44"/>
                  <a:gd name="T72" fmla="*/ 2147483646 w 83"/>
                  <a:gd name="T73" fmla="*/ 2147483646 h 44"/>
                  <a:gd name="T74" fmla="*/ 2147483646 w 83"/>
                  <a:gd name="T75" fmla="*/ 2147483646 h 44"/>
                  <a:gd name="T76" fmla="*/ 2147483646 w 83"/>
                  <a:gd name="T77" fmla="*/ 2147483646 h 44"/>
                  <a:gd name="T78" fmla="*/ 2147483646 w 83"/>
                  <a:gd name="T79" fmla="*/ 2147483646 h 44"/>
                  <a:gd name="T80" fmla="*/ 2147483646 w 83"/>
                  <a:gd name="T81" fmla="*/ 2147483646 h 44"/>
                  <a:gd name="T82" fmla="*/ 0 w 83"/>
                  <a:gd name="T83" fmla="*/ 2147483646 h 44"/>
                  <a:gd name="T84" fmla="*/ 2147483646 w 83"/>
                  <a:gd name="T85" fmla="*/ 2147483646 h 44"/>
                  <a:gd name="T86" fmla="*/ 2147483646 w 83"/>
                  <a:gd name="T87" fmla="*/ 2147483646 h 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2" name="íṡļïdê">
                <a:extLst>
                  <a:ext uri="{FF2B5EF4-FFF2-40B4-BE49-F238E27FC236}">
                    <a16:creationId xmlns:a16="http://schemas.microsoft.com/office/drawing/2014/main" id="{0B58DD94-EBF3-444D-99F0-E49BAAD427C6}"/>
                  </a:ext>
                </a:extLst>
              </p:cNvPr>
              <p:cNvSpPr>
                <a:spLocks/>
              </p:cNvSpPr>
              <p:nvPr/>
            </p:nvSpPr>
            <p:spPr bwMode="auto">
              <a:xfrm>
                <a:off x="3614738" y="3370263"/>
                <a:ext cx="596900" cy="241300"/>
              </a:xfrm>
              <a:custGeom>
                <a:avLst/>
                <a:gdLst>
                  <a:gd name="T0" fmla="*/ 2147483646 w 181"/>
                  <a:gd name="T1" fmla="*/ 2147483646 h 72"/>
                  <a:gd name="T2" fmla="*/ 2147483646 w 181"/>
                  <a:gd name="T3" fmla="*/ 2147483646 h 72"/>
                  <a:gd name="T4" fmla="*/ 2147483646 w 181"/>
                  <a:gd name="T5" fmla="*/ 2147483646 h 72"/>
                  <a:gd name="T6" fmla="*/ 2147483646 w 181"/>
                  <a:gd name="T7" fmla="*/ 2147483646 h 72"/>
                  <a:gd name="T8" fmla="*/ 2147483646 w 181"/>
                  <a:gd name="T9" fmla="*/ 2147483646 h 72"/>
                  <a:gd name="T10" fmla="*/ 2147483646 w 181"/>
                  <a:gd name="T11" fmla="*/ 2147483646 h 72"/>
                  <a:gd name="T12" fmla="*/ 2147483646 w 181"/>
                  <a:gd name="T13" fmla="*/ 2147483646 h 72"/>
                  <a:gd name="T14" fmla="*/ 0 w 181"/>
                  <a:gd name="T15" fmla="*/ 2147483646 h 72"/>
                  <a:gd name="T16" fmla="*/ 2147483646 w 181"/>
                  <a:gd name="T17" fmla="*/ 0 h 72"/>
                  <a:gd name="T18" fmla="*/ 2147483646 w 181"/>
                  <a:gd name="T19" fmla="*/ 2147483646 h 72"/>
                  <a:gd name="T20" fmla="*/ 2147483646 w 181"/>
                  <a:gd name="T21" fmla="*/ 2147483646 h 72"/>
                  <a:gd name="T22" fmla="*/ 2147483646 w 181"/>
                  <a:gd name="T23" fmla="*/ 2147483646 h 72"/>
                  <a:gd name="T24" fmla="*/ 2147483646 w 181"/>
                  <a:gd name="T25" fmla="*/ 2147483646 h 72"/>
                  <a:gd name="T26" fmla="*/ 2147483646 w 181"/>
                  <a:gd name="T27" fmla="*/ 0 h 72"/>
                  <a:gd name="T28" fmla="*/ 2147483646 w 181"/>
                  <a:gd name="T29" fmla="*/ 2147483646 h 72"/>
                  <a:gd name="T30" fmla="*/ 2147483646 w 181"/>
                  <a:gd name="T31" fmla="*/ 2147483646 h 72"/>
                  <a:gd name="T32" fmla="*/ 2147483646 w 181"/>
                  <a:gd name="T33" fmla="*/ 2147483646 h 72"/>
                  <a:gd name="T34" fmla="*/ 2147483646 w 181"/>
                  <a:gd name="T35" fmla="*/ 2147483646 h 72"/>
                  <a:gd name="T36" fmla="*/ 2147483646 w 181"/>
                  <a:gd name="T37" fmla="*/ 2147483646 h 72"/>
                  <a:gd name="T38" fmla="*/ 2147483646 w 181"/>
                  <a:gd name="T39" fmla="*/ 2147483646 h 72"/>
                  <a:gd name="T40" fmla="*/ 2147483646 w 181"/>
                  <a:gd name="T41" fmla="*/ 2147483646 h 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3" name="iş1ïďe">
                <a:extLst>
                  <a:ext uri="{FF2B5EF4-FFF2-40B4-BE49-F238E27FC236}">
                    <a16:creationId xmlns:a16="http://schemas.microsoft.com/office/drawing/2014/main" id="{8E2565B3-56EA-484C-8A8B-643DB22E6FA2}"/>
                  </a:ext>
                </a:extLst>
              </p:cNvPr>
              <p:cNvSpPr>
                <a:spLocks/>
              </p:cNvSpPr>
              <p:nvPr/>
            </p:nvSpPr>
            <p:spPr bwMode="auto">
              <a:xfrm>
                <a:off x="3624263" y="3381375"/>
                <a:ext cx="577850" cy="200025"/>
              </a:xfrm>
              <a:custGeom>
                <a:avLst/>
                <a:gdLst>
                  <a:gd name="T0" fmla="*/ 2147483646 w 175"/>
                  <a:gd name="T1" fmla="*/ 2147483646 h 60"/>
                  <a:gd name="T2" fmla="*/ 2147483646 w 175"/>
                  <a:gd name="T3" fmla="*/ 2147483646 h 60"/>
                  <a:gd name="T4" fmla="*/ 2147483646 w 175"/>
                  <a:gd name="T5" fmla="*/ 2147483646 h 60"/>
                  <a:gd name="T6" fmla="*/ 2147483646 w 175"/>
                  <a:gd name="T7" fmla="*/ 2147483646 h 60"/>
                  <a:gd name="T8" fmla="*/ 2147483646 w 175"/>
                  <a:gd name="T9" fmla="*/ 2147483646 h 60"/>
                  <a:gd name="T10" fmla="*/ 2147483646 w 175"/>
                  <a:gd name="T11" fmla="*/ 2147483646 h 60"/>
                  <a:gd name="T12" fmla="*/ 2147483646 w 175"/>
                  <a:gd name="T13" fmla="*/ 2147483646 h 60"/>
                  <a:gd name="T14" fmla="*/ 2147483646 w 175"/>
                  <a:gd name="T15" fmla="*/ 2147483646 h 60"/>
                  <a:gd name="T16" fmla="*/ 2147483646 w 175"/>
                  <a:gd name="T17" fmla="*/ 2147483646 h 60"/>
                  <a:gd name="T18" fmla="*/ 2147483646 w 175"/>
                  <a:gd name="T19" fmla="*/ 2147483646 h 60"/>
                  <a:gd name="T20" fmla="*/ 0 w 175"/>
                  <a:gd name="T21" fmla="*/ 2147483646 h 60"/>
                  <a:gd name="T22" fmla="*/ 2147483646 w 175"/>
                  <a:gd name="T23" fmla="*/ 0 h 60"/>
                  <a:gd name="T24" fmla="*/ 2147483646 w 175"/>
                  <a:gd name="T25" fmla="*/ 2147483646 h 60"/>
                  <a:gd name="T26" fmla="*/ 2147483646 w 175"/>
                  <a:gd name="T27" fmla="*/ 2147483646 h 60"/>
                  <a:gd name="T28" fmla="*/ 2147483646 w 175"/>
                  <a:gd name="T29" fmla="*/ 2147483646 h 60"/>
                  <a:gd name="T30" fmla="*/ 2147483646 w 175"/>
                  <a:gd name="T31" fmla="*/ 2147483646 h 60"/>
                  <a:gd name="T32" fmla="*/ 2147483646 w 175"/>
                  <a:gd name="T33" fmla="*/ 0 h 60"/>
                  <a:gd name="T34" fmla="*/ 2147483646 w 175"/>
                  <a:gd name="T35" fmla="*/ 2147483646 h 60"/>
                  <a:gd name="T36" fmla="*/ 2147483646 w 175"/>
                  <a:gd name="T37" fmla="*/ 2147483646 h 60"/>
                  <a:gd name="T38" fmla="*/ 2147483646 w 175"/>
                  <a:gd name="T39" fmla="*/ 2147483646 h 60"/>
                  <a:gd name="T40" fmla="*/ 2147483646 w 175"/>
                  <a:gd name="T41" fmla="*/ 2147483646 h 60"/>
                  <a:gd name="T42" fmla="*/ 2147483646 w 175"/>
                  <a:gd name="T43" fmla="*/ 2147483646 h 60"/>
                  <a:gd name="T44" fmla="*/ 2147483646 w 175"/>
                  <a:gd name="T45" fmla="*/ 2147483646 h 60"/>
                  <a:gd name="T46" fmla="*/ 2147483646 w 175"/>
                  <a:gd name="T47" fmla="*/ 2147483646 h 60"/>
                  <a:gd name="T48" fmla="*/ 2147483646 w 175"/>
                  <a:gd name="T49" fmla="*/ 2147483646 h 6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4" name="ïṩḷíḍé">
                <a:extLst>
                  <a:ext uri="{FF2B5EF4-FFF2-40B4-BE49-F238E27FC236}">
                    <a16:creationId xmlns:a16="http://schemas.microsoft.com/office/drawing/2014/main" id="{E1063600-5A79-4D55-B1EF-D5A7D34A9E46}"/>
                  </a:ext>
                </a:extLst>
              </p:cNvPr>
              <p:cNvSpPr>
                <a:spLocks noChangeArrowheads="1"/>
              </p:cNvSpPr>
              <p:nvPr/>
            </p:nvSpPr>
            <p:spPr bwMode="auto">
              <a:xfrm>
                <a:off x="4064189"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5" name="ïśľíḍè">
                <a:extLst>
                  <a:ext uri="{FF2B5EF4-FFF2-40B4-BE49-F238E27FC236}">
                    <a16:creationId xmlns:a16="http://schemas.microsoft.com/office/drawing/2014/main" id="{EC432382-0E82-434F-A34D-63DB712CB1C5}"/>
                  </a:ext>
                </a:extLst>
              </p:cNvPr>
              <p:cNvSpPr>
                <a:spLocks noChangeArrowheads="1"/>
              </p:cNvSpPr>
              <p:nvPr/>
            </p:nvSpPr>
            <p:spPr bwMode="auto">
              <a:xfrm>
                <a:off x="3739822" y="3489710"/>
                <a:ext cx="15087"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6" name="í$ḻîḋè">
                <a:extLst>
                  <a:ext uri="{FF2B5EF4-FFF2-40B4-BE49-F238E27FC236}">
                    <a16:creationId xmlns:a16="http://schemas.microsoft.com/office/drawing/2014/main" id="{7C2DE70D-A6FB-4E77-BC5F-060E2A049E46}"/>
                  </a:ext>
                </a:extLst>
              </p:cNvPr>
              <p:cNvSpPr>
                <a:spLocks noChangeArrowheads="1"/>
              </p:cNvSpPr>
              <p:nvPr/>
            </p:nvSpPr>
            <p:spPr bwMode="auto">
              <a:xfrm>
                <a:off x="4124536"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7" name="iṣļíḋe">
                <a:extLst>
                  <a:ext uri="{FF2B5EF4-FFF2-40B4-BE49-F238E27FC236}">
                    <a16:creationId xmlns:a16="http://schemas.microsoft.com/office/drawing/2014/main" id="{3A6B4082-6D33-4CE0-A088-4B8AC54D2392}"/>
                  </a:ext>
                </a:extLst>
              </p:cNvPr>
              <p:cNvSpPr>
                <a:spLocks noChangeArrowheads="1"/>
              </p:cNvSpPr>
              <p:nvPr/>
            </p:nvSpPr>
            <p:spPr bwMode="auto">
              <a:xfrm>
                <a:off x="3709649" y="3489710"/>
                <a:ext cx="15087"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8" name="iṩḷiḓé">
                <a:extLst>
                  <a:ext uri="{FF2B5EF4-FFF2-40B4-BE49-F238E27FC236}">
                    <a16:creationId xmlns:a16="http://schemas.microsoft.com/office/drawing/2014/main" id="{A90CE009-460F-4BFE-A711-6CD2DD8BA3AC}"/>
                  </a:ext>
                </a:extLst>
              </p:cNvPr>
              <p:cNvSpPr>
                <a:spLocks noChangeArrowheads="1"/>
              </p:cNvSpPr>
              <p:nvPr/>
            </p:nvSpPr>
            <p:spPr bwMode="auto">
              <a:xfrm>
                <a:off x="4094363" y="3489710"/>
                <a:ext cx="17600"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69" name="iSľiḍè">
                <a:extLst>
                  <a:ext uri="{FF2B5EF4-FFF2-40B4-BE49-F238E27FC236}">
                    <a16:creationId xmlns:a16="http://schemas.microsoft.com/office/drawing/2014/main" id="{6CF9E1DE-3FAA-4852-BEC9-C464B50276BA}"/>
                  </a:ext>
                </a:extLst>
              </p:cNvPr>
              <p:cNvSpPr>
                <a:spLocks noChangeArrowheads="1"/>
              </p:cNvSpPr>
              <p:nvPr/>
            </p:nvSpPr>
            <p:spPr bwMode="auto">
              <a:xfrm>
                <a:off x="3664388" y="3459520"/>
                <a:ext cx="495351" cy="5032"/>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0" name="ïṩḷîḍe">
                <a:extLst>
                  <a:ext uri="{FF2B5EF4-FFF2-40B4-BE49-F238E27FC236}">
                    <a16:creationId xmlns:a16="http://schemas.microsoft.com/office/drawing/2014/main" id="{50393F03-55F2-4A07-8FB0-D4AF89EF2BF2}"/>
                  </a:ext>
                </a:extLst>
              </p:cNvPr>
              <p:cNvSpPr>
                <a:spLocks noChangeArrowheads="1"/>
              </p:cNvSpPr>
              <p:nvPr/>
            </p:nvSpPr>
            <p:spPr bwMode="auto">
              <a:xfrm>
                <a:off x="3664388" y="3474615"/>
                <a:ext cx="115665"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1" name="íšḻiḑê">
                <a:extLst>
                  <a:ext uri="{FF2B5EF4-FFF2-40B4-BE49-F238E27FC236}">
                    <a16:creationId xmlns:a16="http://schemas.microsoft.com/office/drawing/2014/main" id="{0345213F-C4B7-4570-AC74-29E8A48511F4}"/>
                  </a:ext>
                </a:extLst>
              </p:cNvPr>
              <p:cNvSpPr>
                <a:spLocks noChangeArrowheads="1"/>
              </p:cNvSpPr>
              <p:nvPr/>
            </p:nvSpPr>
            <p:spPr bwMode="auto">
              <a:xfrm>
                <a:off x="3790111" y="3474615"/>
                <a:ext cx="42747"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2" name="ïṩļïďè">
                <a:extLst>
                  <a:ext uri="{FF2B5EF4-FFF2-40B4-BE49-F238E27FC236}">
                    <a16:creationId xmlns:a16="http://schemas.microsoft.com/office/drawing/2014/main" id="{007558CF-240D-4163-9B23-22A7CC20E6AB}"/>
                  </a:ext>
                </a:extLst>
              </p:cNvPr>
              <p:cNvSpPr>
                <a:spLocks noChangeArrowheads="1"/>
              </p:cNvSpPr>
              <p:nvPr/>
            </p:nvSpPr>
            <p:spPr bwMode="auto">
              <a:xfrm>
                <a:off x="3850459" y="3474615"/>
                <a:ext cx="57834"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3" name="îṥlïḋê">
                <a:extLst>
                  <a:ext uri="{FF2B5EF4-FFF2-40B4-BE49-F238E27FC236}">
                    <a16:creationId xmlns:a16="http://schemas.microsoft.com/office/drawing/2014/main" id="{7E16D401-B540-4237-AFCF-4841D970DE37}"/>
                  </a:ext>
                </a:extLst>
              </p:cNvPr>
              <p:cNvSpPr>
                <a:spLocks noChangeArrowheads="1"/>
              </p:cNvSpPr>
              <p:nvPr/>
            </p:nvSpPr>
            <p:spPr bwMode="auto">
              <a:xfrm>
                <a:off x="3918350" y="3474615"/>
                <a:ext cx="55318"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4" name="îṧľïdè">
                <a:extLst>
                  <a:ext uri="{FF2B5EF4-FFF2-40B4-BE49-F238E27FC236}">
                    <a16:creationId xmlns:a16="http://schemas.microsoft.com/office/drawing/2014/main" id="{15D9E046-6AEC-44B4-96D9-4ACAFC3FE2AA}"/>
                  </a:ext>
                </a:extLst>
              </p:cNvPr>
              <p:cNvSpPr>
                <a:spLocks noChangeArrowheads="1"/>
              </p:cNvSpPr>
              <p:nvPr/>
            </p:nvSpPr>
            <p:spPr bwMode="auto">
              <a:xfrm>
                <a:off x="3993784" y="3474615"/>
                <a:ext cx="42745"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5" name="iSḷîḓê">
                <a:extLst>
                  <a:ext uri="{FF2B5EF4-FFF2-40B4-BE49-F238E27FC236}">
                    <a16:creationId xmlns:a16="http://schemas.microsoft.com/office/drawing/2014/main" id="{1F454D39-AD88-467E-883F-8FE0E28FB21B}"/>
                  </a:ext>
                </a:extLst>
              </p:cNvPr>
              <p:cNvSpPr>
                <a:spLocks noChangeArrowheads="1"/>
              </p:cNvSpPr>
              <p:nvPr/>
            </p:nvSpPr>
            <p:spPr bwMode="auto">
              <a:xfrm>
                <a:off x="4046587" y="3474615"/>
                <a:ext cx="113152"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6" name="îślíďè">
                <a:extLst>
                  <a:ext uri="{FF2B5EF4-FFF2-40B4-BE49-F238E27FC236}">
                    <a16:creationId xmlns:a16="http://schemas.microsoft.com/office/drawing/2014/main" id="{E5A71A7C-9EE6-4653-BEF9-C99C27D3DE7F}"/>
                  </a:ext>
                </a:extLst>
              </p:cNvPr>
              <p:cNvSpPr>
                <a:spLocks noChangeArrowheads="1"/>
              </p:cNvSpPr>
              <p:nvPr/>
            </p:nvSpPr>
            <p:spPr bwMode="auto">
              <a:xfrm>
                <a:off x="3978697" y="3474615"/>
                <a:ext cx="7543"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7" name="iSḻïḍè">
                <a:extLst>
                  <a:ext uri="{FF2B5EF4-FFF2-40B4-BE49-F238E27FC236}">
                    <a16:creationId xmlns:a16="http://schemas.microsoft.com/office/drawing/2014/main" id="{A3673633-1CD8-4524-B868-D6C315687222}"/>
                  </a:ext>
                </a:extLst>
              </p:cNvPr>
              <p:cNvSpPr>
                <a:spLocks noChangeArrowheads="1"/>
              </p:cNvSpPr>
              <p:nvPr/>
            </p:nvSpPr>
            <p:spPr bwMode="auto">
              <a:xfrm>
                <a:off x="3837887" y="3474615"/>
                <a:ext cx="7543" cy="2515"/>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78" name="ïṡliḑê">
                <a:extLst>
                  <a:ext uri="{FF2B5EF4-FFF2-40B4-BE49-F238E27FC236}">
                    <a16:creationId xmlns:a16="http://schemas.microsoft.com/office/drawing/2014/main" id="{421D96CB-7917-4E92-A8CE-28180B8F1CEA}"/>
                  </a:ext>
                </a:extLst>
              </p:cNvPr>
              <p:cNvSpPr>
                <a:spLocks/>
              </p:cNvSpPr>
              <p:nvPr/>
            </p:nvSpPr>
            <p:spPr bwMode="auto">
              <a:xfrm>
                <a:off x="3851276" y="3384550"/>
                <a:ext cx="26988"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9" name="islïďé">
                <a:extLst>
                  <a:ext uri="{FF2B5EF4-FFF2-40B4-BE49-F238E27FC236}">
                    <a16:creationId xmlns:a16="http://schemas.microsoft.com/office/drawing/2014/main" id="{14E479B5-5BB0-4EDE-B3A3-111D69546AA1}"/>
                  </a:ext>
                </a:extLst>
              </p:cNvPr>
              <p:cNvSpPr>
                <a:spLocks/>
              </p:cNvSpPr>
              <p:nvPr/>
            </p:nvSpPr>
            <p:spPr bwMode="auto">
              <a:xfrm>
                <a:off x="3817938" y="3384550"/>
                <a:ext cx="26988" cy="15875"/>
              </a:xfrm>
              <a:custGeom>
                <a:avLst/>
                <a:gdLst>
                  <a:gd name="T0" fmla="*/ 2147483646 w 8"/>
                  <a:gd name="T1" fmla="*/ 0 h 5"/>
                  <a:gd name="T2" fmla="*/ 2147483646 w 8"/>
                  <a:gd name="T3" fmla="*/ 2147483646 h 5"/>
                  <a:gd name="T4" fmla="*/ 2147483646 w 8"/>
                  <a:gd name="T5" fmla="*/ 2147483646 h 5"/>
                  <a:gd name="T6" fmla="*/ 2147483646 w 8"/>
                  <a:gd name="T7" fmla="*/ 0 h 5"/>
                  <a:gd name="T8" fmla="*/ 2147483646 w 8"/>
                  <a:gd name="T9" fmla="*/ 0 h 5"/>
                  <a:gd name="T10" fmla="*/ 2147483646 w 8"/>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0" name="îṥḷîdé">
                <a:extLst>
                  <a:ext uri="{FF2B5EF4-FFF2-40B4-BE49-F238E27FC236}">
                    <a16:creationId xmlns:a16="http://schemas.microsoft.com/office/drawing/2014/main" id="{7021F53C-1A0E-4259-883B-4892A0A46448}"/>
                  </a:ext>
                </a:extLst>
              </p:cNvPr>
              <p:cNvSpPr>
                <a:spLocks/>
              </p:cNvSpPr>
              <p:nvPr/>
            </p:nvSpPr>
            <p:spPr bwMode="auto">
              <a:xfrm>
                <a:off x="3983038" y="3384550"/>
                <a:ext cx="26988" cy="15875"/>
              </a:xfrm>
              <a:custGeom>
                <a:avLst/>
                <a:gdLst>
                  <a:gd name="T0" fmla="*/ 2147483646 w 8"/>
                  <a:gd name="T1" fmla="*/ 0 h 5"/>
                  <a:gd name="T2" fmla="*/ 0 w 8"/>
                  <a:gd name="T3" fmla="*/ 2147483646 h 5"/>
                  <a:gd name="T4" fmla="*/ 2147483646 w 8"/>
                  <a:gd name="T5" fmla="*/ 2147483646 h 5"/>
                  <a:gd name="T6" fmla="*/ 2147483646 w 8"/>
                  <a:gd name="T7" fmla="*/ 0 h 5"/>
                  <a:gd name="T8" fmla="*/ 2147483646 w 8"/>
                  <a:gd name="T9" fmla="*/ 0 h 5"/>
                  <a:gd name="T10" fmla="*/ 2147483646 w 8"/>
                  <a:gd name="T11" fmla="*/ 0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1" name="isḷîḋé">
                <a:extLst>
                  <a:ext uri="{FF2B5EF4-FFF2-40B4-BE49-F238E27FC236}">
                    <a16:creationId xmlns:a16="http://schemas.microsoft.com/office/drawing/2014/main" id="{A50052D5-68F1-4CF2-B209-95EFEC3FCCC5}"/>
                  </a:ext>
                </a:extLst>
              </p:cNvPr>
              <p:cNvSpPr>
                <a:spLocks/>
              </p:cNvSpPr>
              <p:nvPr/>
            </p:nvSpPr>
            <p:spPr bwMode="auto">
              <a:xfrm>
                <a:off x="3884613" y="3384550"/>
                <a:ext cx="26988"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2" name="iśḷïḑè">
                <a:extLst>
                  <a:ext uri="{FF2B5EF4-FFF2-40B4-BE49-F238E27FC236}">
                    <a16:creationId xmlns:a16="http://schemas.microsoft.com/office/drawing/2014/main" id="{ED0CB484-9997-49F1-ACB8-EEAEB521A5B9}"/>
                  </a:ext>
                </a:extLst>
              </p:cNvPr>
              <p:cNvSpPr>
                <a:spLocks/>
              </p:cNvSpPr>
              <p:nvPr/>
            </p:nvSpPr>
            <p:spPr bwMode="auto">
              <a:xfrm>
                <a:off x="3917951" y="3384550"/>
                <a:ext cx="25400"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3" name="iṧľiďé">
                <a:extLst>
                  <a:ext uri="{FF2B5EF4-FFF2-40B4-BE49-F238E27FC236}">
                    <a16:creationId xmlns:a16="http://schemas.microsoft.com/office/drawing/2014/main" id="{58B10DE4-5C1D-4105-96D0-F2D09D2B27CA}"/>
                  </a:ext>
                </a:extLst>
              </p:cNvPr>
              <p:cNvSpPr>
                <a:spLocks/>
              </p:cNvSpPr>
              <p:nvPr/>
            </p:nvSpPr>
            <p:spPr bwMode="auto">
              <a:xfrm>
                <a:off x="3951288" y="3384550"/>
                <a:ext cx="25400" cy="6350"/>
              </a:xfrm>
              <a:custGeom>
                <a:avLst/>
                <a:gdLst>
                  <a:gd name="T0" fmla="*/ 2147483646 w 8"/>
                  <a:gd name="T1" fmla="*/ 0 h 2"/>
                  <a:gd name="T2" fmla="*/ 2147483646 w 8"/>
                  <a:gd name="T3" fmla="*/ 2147483646 h 2"/>
                  <a:gd name="T4" fmla="*/ 0 w 8"/>
                  <a:gd name="T5" fmla="*/ 2147483646 h 2"/>
                  <a:gd name="T6" fmla="*/ 2147483646 w 8"/>
                  <a:gd name="T7" fmla="*/ 0 h 2"/>
                  <a:gd name="T8" fmla="*/ 2147483646 w 8"/>
                  <a:gd name="T9" fmla="*/ 0 h 2"/>
                  <a:gd name="T10" fmla="*/ 2147483646 w 8"/>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4" name="išľïḍé">
                <a:extLst>
                  <a:ext uri="{FF2B5EF4-FFF2-40B4-BE49-F238E27FC236}">
                    <a16:creationId xmlns:a16="http://schemas.microsoft.com/office/drawing/2014/main" id="{69BD6E81-0C10-4421-93F7-C61150455E2B}"/>
                  </a:ext>
                </a:extLst>
              </p:cNvPr>
              <p:cNvSpPr>
                <a:spLocks noChangeArrowheads="1"/>
              </p:cNvSpPr>
              <p:nvPr/>
            </p:nvSpPr>
            <p:spPr bwMode="auto">
              <a:xfrm>
                <a:off x="3772511" y="3484678"/>
                <a:ext cx="7543"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5" name="îŝlîḑè">
                <a:extLst>
                  <a:ext uri="{FF2B5EF4-FFF2-40B4-BE49-F238E27FC236}">
                    <a16:creationId xmlns:a16="http://schemas.microsoft.com/office/drawing/2014/main" id="{DC44C485-ABDF-4917-B9BE-5D48EA2C4254}"/>
                  </a:ext>
                </a:extLst>
              </p:cNvPr>
              <p:cNvSpPr>
                <a:spLocks/>
              </p:cNvSpPr>
              <p:nvPr/>
            </p:nvSpPr>
            <p:spPr bwMode="auto">
              <a:xfrm>
                <a:off x="3786188" y="3484563"/>
                <a:ext cx="46038" cy="60325"/>
              </a:xfrm>
              <a:custGeom>
                <a:avLst/>
                <a:gdLst>
                  <a:gd name="T0" fmla="*/ 2147483646 w 29"/>
                  <a:gd name="T1" fmla="*/ 0 h 38"/>
                  <a:gd name="T2" fmla="*/ 2147483646 w 29"/>
                  <a:gd name="T3" fmla="*/ 0 h 38"/>
                  <a:gd name="T4" fmla="*/ 2147483646 w 29"/>
                  <a:gd name="T5" fmla="*/ 2147483646 h 38"/>
                  <a:gd name="T6" fmla="*/ 2147483646 w 29"/>
                  <a:gd name="T7" fmla="*/ 2147483646 h 38"/>
                  <a:gd name="T8" fmla="*/ 0 w 29"/>
                  <a:gd name="T9" fmla="*/ 2147483646 h 38"/>
                  <a:gd name="T10" fmla="*/ 0 w 29"/>
                  <a:gd name="T11" fmla="*/ 2147483646 h 38"/>
                  <a:gd name="T12" fmla="*/ 2147483646 w 29"/>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6" name="îṩḻíḓe">
                <a:extLst>
                  <a:ext uri="{FF2B5EF4-FFF2-40B4-BE49-F238E27FC236}">
                    <a16:creationId xmlns:a16="http://schemas.microsoft.com/office/drawing/2014/main" id="{4AC789A8-75FA-4B82-97E7-8E60091158F2}"/>
                  </a:ext>
                </a:extLst>
              </p:cNvPr>
              <p:cNvSpPr>
                <a:spLocks/>
              </p:cNvSpPr>
              <p:nvPr/>
            </p:nvSpPr>
            <p:spPr bwMode="auto">
              <a:xfrm>
                <a:off x="3994151" y="3484563"/>
                <a:ext cx="46038" cy="60325"/>
              </a:xfrm>
              <a:custGeom>
                <a:avLst/>
                <a:gdLst>
                  <a:gd name="T0" fmla="*/ 2147483646 w 29"/>
                  <a:gd name="T1" fmla="*/ 0 h 38"/>
                  <a:gd name="T2" fmla="*/ 2147483646 w 29"/>
                  <a:gd name="T3" fmla="*/ 0 h 38"/>
                  <a:gd name="T4" fmla="*/ 2147483646 w 29"/>
                  <a:gd name="T5" fmla="*/ 2147483646 h 38"/>
                  <a:gd name="T6" fmla="*/ 2147483646 w 29"/>
                  <a:gd name="T7" fmla="*/ 2147483646 h 38"/>
                  <a:gd name="T8" fmla="*/ 0 w 29"/>
                  <a:gd name="T9" fmla="*/ 2147483646 h 38"/>
                  <a:gd name="T10" fmla="*/ 0 w 29"/>
                  <a:gd name="T11" fmla="*/ 2147483646 h 38"/>
                  <a:gd name="T12" fmla="*/ 2147483646 w 29"/>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7" name="î$1îdè">
                <a:extLst>
                  <a:ext uri="{FF2B5EF4-FFF2-40B4-BE49-F238E27FC236}">
                    <a16:creationId xmlns:a16="http://schemas.microsoft.com/office/drawing/2014/main" id="{91DD51B1-2B2D-4289-ADE9-481192B716AF}"/>
                  </a:ext>
                </a:extLst>
              </p:cNvPr>
              <p:cNvSpPr>
                <a:spLocks/>
              </p:cNvSpPr>
              <p:nvPr/>
            </p:nvSpPr>
            <p:spPr bwMode="auto">
              <a:xfrm>
                <a:off x="3851276" y="3484563"/>
                <a:ext cx="122238" cy="60325"/>
              </a:xfrm>
              <a:custGeom>
                <a:avLst/>
                <a:gdLst>
                  <a:gd name="T0" fmla="*/ 2147483646 w 77"/>
                  <a:gd name="T1" fmla="*/ 0 h 38"/>
                  <a:gd name="T2" fmla="*/ 2147483646 w 77"/>
                  <a:gd name="T3" fmla="*/ 0 h 38"/>
                  <a:gd name="T4" fmla="*/ 2147483646 w 77"/>
                  <a:gd name="T5" fmla="*/ 2147483646 h 38"/>
                  <a:gd name="T6" fmla="*/ 2147483646 w 77"/>
                  <a:gd name="T7" fmla="*/ 2147483646 h 38"/>
                  <a:gd name="T8" fmla="*/ 0 w 77"/>
                  <a:gd name="T9" fmla="*/ 2147483646 h 38"/>
                  <a:gd name="T10" fmla="*/ 0 w 77"/>
                  <a:gd name="T11" fmla="*/ 2147483646 h 38"/>
                  <a:gd name="T12" fmla="*/ 2147483646 w 77"/>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8" name="iśľïḓe">
                <a:extLst>
                  <a:ext uri="{FF2B5EF4-FFF2-40B4-BE49-F238E27FC236}">
                    <a16:creationId xmlns:a16="http://schemas.microsoft.com/office/drawing/2014/main" id="{72738D1E-C903-4856-83FC-1C1E3FC88890}"/>
                  </a:ext>
                </a:extLst>
              </p:cNvPr>
              <p:cNvSpPr>
                <a:spLocks noChangeArrowheads="1"/>
              </p:cNvSpPr>
              <p:nvPr/>
            </p:nvSpPr>
            <p:spPr bwMode="auto">
              <a:xfrm>
                <a:off x="4046587" y="3484678"/>
                <a:ext cx="5029"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89" name="iṣļïḑè">
                <a:extLst>
                  <a:ext uri="{FF2B5EF4-FFF2-40B4-BE49-F238E27FC236}">
                    <a16:creationId xmlns:a16="http://schemas.microsoft.com/office/drawing/2014/main" id="{D3F51023-211D-499C-8BF2-6EB364A58619}"/>
                  </a:ext>
                </a:extLst>
              </p:cNvPr>
              <p:cNvSpPr>
                <a:spLocks noChangeArrowheads="1"/>
              </p:cNvSpPr>
              <p:nvPr/>
            </p:nvSpPr>
            <p:spPr bwMode="auto">
              <a:xfrm>
                <a:off x="3837887" y="3484678"/>
                <a:ext cx="7543"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90" name="iṡḷidé">
                <a:extLst>
                  <a:ext uri="{FF2B5EF4-FFF2-40B4-BE49-F238E27FC236}">
                    <a16:creationId xmlns:a16="http://schemas.microsoft.com/office/drawing/2014/main" id="{3B588948-264B-4B54-9732-67451E17FFFF}"/>
                  </a:ext>
                </a:extLst>
              </p:cNvPr>
              <p:cNvSpPr>
                <a:spLocks noChangeArrowheads="1"/>
              </p:cNvSpPr>
              <p:nvPr/>
            </p:nvSpPr>
            <p:spPr bwMode="auto">
              <a:xfrm>
                <a:off x="3978697" y="3484678"/>
                <a:ext cx="5029" cy="60380"/>
              </a:xfrm>
              <a:prstGeom prst="rect">
                <a:avLst/>
              </a:prstGeom>
              <a:solidFill>
                <a:srgbClr val="FFFFFF"/>
              </a:solidFill>
              <a:ln w="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91" name="íṡḷíḋe">
                <a:extLst>
                  <a:ext uri="{FF2B5EF4-FFF2-40B4-BE49-F238E27FC236}">
                    <a16:creationId xmlns:a16="http://schemas.microsoft.com/office/drawing/2014/main" id="{CF6D24D5-9D01-4D2D-8A71-A876CCB533F4}"/>
                  </a:ext>
                </a:extLst>
              </p:cNvPr>
              <p:cNvSpPr>
                <a:spLocks noChangeArrowheads="1"/>
              </p:cNvSpPr>
              <p:nvPr/>
            </p:nvSpPr>
            <p:spPr bwMode="auto">
              <a:xfrm>
                <a:off x="3810227" y="3550090"/>
                <a:ext cx="206186"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92" name="íŝ1iḑê">
                <a:extLst>
                  <a:ext uri="{FF2B5EF4-FFF2-40B4-BE49-F238E27FC236}">
                    <a16:creationId xmlns:a16="http://schemas.microsoft.com/office/drawing/2014/main" id="{8EF20151-67DE-490F-BDF6-76F926DAC313}"/>
                  </a:ext>
                </a:extLst>
              </p:cNvPr>
              <p:cNvSpPr>
                <a:spLocks noChangeArrowheads="1"/>
              </p:cNvSpPr>
              <p:nvPr/>
            </p:nvSpPr>
            <p:spPr bwMode="auto">
              <a:xfrm>
                <a:off x="3805198" y="3557637"/>
                <a:ext cx="213730" cy="2517"/>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93" name="îṩḷiḑe">
                <a:extLst>
                  <a:ext uri="{FF2B5EF4-FFF2-40B4-BE49-F238E27FC236}">
                    <a16:creationId xmlns:a16="http://schemas.microsoft.com/office/drawing/2014/main" id="{D6747782-8944-4B61-9619-2DAC16FFD571}"/>
                  </a:ext>
                </a:extLst>
              </p:cNvPr>
              <p:cNvSpPr>
                <a:spLocks noChangeArrowheads="1"/>
              </p:cNvSpPr>
              <p:nvPr/>
            </p:nvSpPr>
            <p:spPr bwMode="auto">
              <a:xfrm>
                <a:off x="3802685" y="3567700"/>
                <a:ext cx="218758" cy="0"/>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94" name="iṧḻiḑê">
                <a:extLst>
                  <a:ext uri="{FF2B5EF4-FFF2-40B4-BE49-F238E27FC236}">
                    <a16:creationId xmlns:a16="http://schemas.microsoft.com/office/drawing/2014/main" id="{151B30FA-A0F4-4DD8-A5F4-B0AC42CE15A0}"/>
                  </a:ext>
                </a:extLst>
              </p:cNvPr>
              <p:cNvSpPr>
                <a:spLocks noChangeArrowheads="1"/>
              </p:cNvSpPr>
              <p:nvPr/>
            </p:nvSpPr>
            <p:spPr bwMode="auto">
              <a:xfrm>
                <a:off x="3802685" y="3570217"/>
                <a:ext cx="223787" cy="2515"/>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95" name="ïṣḻîḋè">
                <a:extLst>
                  <a:ext uri="{FF2B5EF4-FFF2-40B4-BE49-F238E27FC236}">
                    <a16:creationId xmlns:a16="http://schemas.microsoft.com/office/drawing/2014/main" id="{D7AE3F96-E2E7-403A-9612-06FEED9F41E3}"/>
                  </a:ext>
                </a:extLst>
              </p:cNvPr>
              <p:cNvSpPr>
                <a:spLocks noChangeArrowheads="1"/>
              </p:cNvSpPr>
              <p:nvPr/>
            </p:nvSpPr>
            <p:spPr bwMode="auto">
              <a:xfrm>
                <a:off x="3795140" y="3580280"/>
                <a:ext cx="233846"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96" name="îṡ1îḍé">
                <a:extLst>
                  <a:ext uri="{FF2B5EF4-FFF2-40B4-BE49-F238E27FC236}">
                    <a16:creationId xmlns:a16="http://schemas.microsoft.com/office/drawing/2014/main" id="{12D1B5E0-072C-4295-902B-5F13DBE6F42F}"/>
                  </a:ext>
                </a:extLst>
              </p:cNvPr>
              <p:cNvSpPr>
                <a:spLocks/>
              </p:cNvSpPr>
              <p:nvPr/>
            </p:nvSpPr>
            <p:spPr bwMode="auto">
              <a:xfrm>
                <a:off x="3633788" y="3587750"/>
                <a:ext cx="560388" cy="6350"/>
              </a:xfrm>
              <a:custGeom>
                <a:avLst/>
                <a:gdLst>
                  <a:gd name="T0" fmla="*/ 0 w 353"/>
                  <a:gd name="T1" fmla="*/ 0 h 4"/>
                  <a:gd name="T2" fmla="*/ 2147483646 w 353"/>
                  <a:gd name="T3" fmla="*/ 0 h 4"/>
                  <a:gd name="T4" fmla="*/ 2147483646 w 353"/>
                  <a:gd name="T5" fmla="*/ 2147483646 h 4"/>
                  <a:gd name="T6" fmla="*/ 2147483646 w 353"/>
                  <a:gd name="T7" fmla="*/ 2147483646 h 4"/>
                  <a:gd name="T8" fmla="*/ 0 w 353"/>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7" name="îš1íḑe">
                <a:extLst>
                  <a:ext uri="{FF2B5EF4-FFF2-40B4-BE49-F238E27FC236}">
                    <a16:creationId xmlns:a16="http://schemas.microsoft.com/office/drawing/2014/main" id="{BF58B4EF-62DD-450B-A727-02D13424C893}"/>
                  </a:ext>
                </a:extLst>
              </p:cNvPr>
              <p:cNvSpPr>
                <a:spLocks/>
              </p:cNvSpPr>
              <p:nvPr/>
            </p:nvSpPr>
            <p:spPr bwMode="auto">
              <a:xfrm>
                <a:off x="3640138" y="3600450"/>
                <a:ext cx="547688" cy="6350"/>
              </a:xfrm>
              <a:custGeom>
                <a:avLst/>
                <a:gdLst>
                  <a:gd name="T0" fmla="*/ 0 w 345"/>
                  <a:gd name="T1" fmla="*/ 0 h 4"/>
                  <a:gd name="T2" fmla="*/ 2147483646 w 345"/>
                  <a:gd name="T3" fmla="*/ 0 h 4"/>
                  <a:gd name="T4" fmla="*/ 2147483646 w 345"/>
                  <a:gd name="T5" fmla="*/ 2147483646 h 4"/>
                  <a:gd name="T6" fmla="*/ 2147483646 w 345"/>
                  <a:gd name="T7" fmla="*/ 2147483646 h 4"/>
                  <a:gd name="T8" fmla="*/ 0 w 345"/>
                  <a:gd name="T9" fmla="*/ 0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8" name="iš1ïḍe">
                <a:extLst>
                  <a:ext uri="{FF2B5EF4-FFF2-40B4-BE49-F238E27FC236}">
                    <a16:creationId xmlns:a16="http://schemas.microsoft.com/office/drawing/2014/main" id="{BBFD6ED0-BB2F-4CAF-8182-9AD54E590BCA}"/>
                  </a:ext>
                </a:extLst>
              </p:cNvPr>
              <p:cNvSpPr>
                <a:spLocks noChangeArrowheads="1"/>
              </p:cNvSpPr>
              <p:nvPr/>
            </p:nvSpPr>
            <p:spPr bwMode="auto">
              <a:xfrm>
                <a:off x="3737308" y="3406687"/>
                <a:ext cx="352025"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99" name="îSḻîde">
                <a:extLst>
                  <a:ext uri="{FF2B5EF4-FFF2-40B4-BE49-F238E27FC236}">
                    <a16:creationId xmlns:a16="http://schemas.microsoft.com/office/drawing/2014/main" id="{BDA37BAA-3408-461B-A476-83E6DA4FC7CF}"/>
                  </a:ext>
                </a:extLst>
              </p:cNvPr>
              <p:cNvSpPr>
                <a:spLocks noChangeArrowheads="1"/>
              </p:cNvSpPr>
              <p:nvPr/>
            </p:nvSpPr>
            <p:spPr bwMode="auto">
              <a:xfrm>
                <a:off x="3747366" y="3416750"/>
                <a:ext cx="32687"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0" name="î$ḻîḑé">
                <a:extLst>
                  <a:ext uri="{FF2B5EF4-FFF2-40B4-BE49-F238E27FC236}">
                    <a16:creationId xmlns:a16="http://schemas.microsoft.com/office/drawing/2014/main" id="{B8E1D16D-201E-4BB3-9550-419CCC9A59AA}"/>
                  </a:ext>
                </a:extLst>
              </p:cNvPr>
              <p:cNvSpPr>
                <a:spLocks noChangeArrowheads="1"/>
              </p:cNvSpPr>
              <p:nvPr/>
            </p:nvSpPr>
            <p:spPr bwMode="auto">
              <a:xfrm>
                <a:off x="3805198" y="3416750"/>
                <a:ext cx="211215" cy="2517"/>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1" name="íŝļïḓe">
                <a:extLst>
                  <a:ext uri="{FF2B5EF4-FFF2-40B4-BE49-F238E27FC236}">
                    <a16:creationId xmlns:a16="http://schemas.microsoft.com/office/drawing/2014/main" id="{7E49F6DA-B02B-40D3-81E9-603F63A623AE}"/>
                  </a:ext>
                </a:extLst>
              </p:cNvPr>
              <p:cNvSpPr>
                <a:spLocks noChangeArrowheads="1"/>
              </p:cNvSpPr>
              <p:nvPr/>
            </p:nvSpPr>
            <p:spPr bwMode="auto">
              <a:xfrm>
                <a:off x="3810227"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2" name="îS1iḍé">
                <a:extLst>
                  <a:ext uri="{FF2B5EF4-FFF2-40B4-BE49-F238E27FC236}">
                    <a16:creationId xmlns:a16="http://schemas.microsoft.com/office/drawing/2014/main" id="{2173F6E2-92A8-4A7F-B1D1-7EF7C46A6522}"/>
                  </a:ext>
                </a:extLst>
              </p:cNvPr>
              <p:cNvSpPr>
                <a:spLocks noChangeArrowheads="1"/>
              </p:cNvSpPr>
              <p:nvPr/>
            </p:nvSpPr>
            <p:spPr bwMode="auto">
              <a:xfrm>
                <a:off x="3802685" y="3421782"/>
                <a:ext cx="251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3" name="išlïdé">
                <a:extLst>
                  <a:ext uri="{FF2B5EF4-FFF2-40B4-BE49-F238E27FC236}">
                    <a16:creationId xmlns:a16="http://schemas.microsoft.com/office/drawing/2014/main" id="{749350AA-EB75-46F6-82D0-87114FE0FAEA}"/>
                  </a:ext>
                </a:extLst>
              </p:cNvPr>
              <p:cNvSpPr>
                <a:spLocks noChangeArrowheads="1"/>
              </p:cNvSpPr>
              <p:nvPr/>
            </p:nvSpPr>
            <p:spPr bwMode="auto">
              <a:xfrm>
                <a:off x="3790111"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04" name="ïSlïde">
                <a:extLst>
                  <a:ext uri="{FF2B5EF4-FFF2-40B4-BE49-F238E27FC236}">
                    <a16:creationId xmlns:a16="http://schemas.microsoft.com/office/drawing/2014/main" id="{81DE1E7C-FBD4-40DD-8833-1D82D7FFB6B5}"/>
                  </a:ext>
                </a:extLst>
              </p:cNvPr>
              <p:cNvSpPr>
                <a:spLocks/>
              </p:cNvSpPr>
              <p:nvPr/>
            </p:nvSpPr>
            <p:spPr bwMode="auto">
              <a:xfrm>
                <a:off x="3822701"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5" name="îşľïďe">
                <a:extLst>
                  <a:ext uri="{FF2B5EF4-FFF2-40B4-BE49-F238E27FC236}">
                    <a16:creationId xmlns:a16="http://schemas.microsoft.com/office/drawing/2014/main" id="{E3393550-861B-4EA1-B809-2BEBB5AD13FA}"/>
                  </a:ext>
                </a:extLst>
              </p:cNvPr>
              <p:cNvSpPr>
                <a:spLocks/>
              </p:cNvSpPr>
              <p:nvPr/>
            </p:nvSpPr>
            <p:spPr bwMode="auto">
              <a:xfrm>
                <a:off x="3832226"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6" name="ïşľíďê">
                <a:extLst>
                  <a:ext uri="{FF2B5EF4-FFF2-40B4-BE49-F238E27FC236}">
                    <a16:creationId xmlns:a16="http://schemas.microsoft.com/office/drawing/2014/main" id="{98BF9597-9C85-49D7-86D7-7410FF66F48A}"/>
                  </a:ext>
                </a:extLst>
              </p:cNvPr>
              <p:cNvSpPr>
                <a:spLocks/>
              </p:cNvSpPr>
              <p:nvPr/>
            </p:nvSpPr>
            <p:spPr bwMode="auto">
              <a:xfrm>
                <a:off x="38449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7" name="íś1ïdè">
                <a:extLst>
                  <a:ext uri="{FF2B5EF4-FFF2-40B4-BE49-F238E27FC236}">
                    <a16:creationId xmlns:a16="http://schemas.microsoft.com/office/drawing/2014/main" id="{D3002B90-A181-4B61-A5A8-01AEF8FAA528}"/>
                  </a:ext>
                </a:extLst>
              </p:cNvPr>
              <p:cNvSpPr>
                <a:spLocks/>
              </p:cNvSpPr>
              <p:nvPr/>
            </p:nvSpPr>
            <p:spPr bwMode="auto">
              <a:xfrm>
                <a:off x="3854451"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8" name="iṩḷiḍe">
                <a:extLst>
                  <a:ext uri="{FF2B5EF4-FFF2-40B4-BE49-F238E27FC236}">
                    <a16:creationId xmlns:a16="http://schemas.microsoft.com/office/drawing/2014/main" id="{FA92DA50-7974-4665-942D-F571CA095FF2}"/>
                  </a:ext>
                </a:extLst>
              </p:cNvPr>
              <p:cNvSpPr>
                <a:spLocks/>
              </p:cNvSpPr>
              <p:nvPr/>
            </p:nvSpPr>
            <p:spPr bwMode="auto">
              <a:xfrm>
                <a:off x="3865563"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9" name="ïŝ1iďè">
                <a:extLst>
                  <a:ext uri="{FF2B5EF4-FFF2-40B4-BE49-F238E27FC236}">
                    <a16:creationId xmlns:a16="http://schemas.microsoft.com/office/drawing/2014/main" id="{FA5E6F2B-4BD7-4354-B34B-F274311A3FEF}"/>
                  </a:ext>
                </a:extLst>
              </p:cNvPr>
              <p:cNvSpPr>
                <a:spLocks/>
              </p:cNvSpPr>
              <p:nvPr/>
            </p:nvSpPr>
            <p:spPr bwMode="auto">
              <a:xfrm>
                <a:off x="3878263"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10" name="íṩļíḋê">
                <a:extLst>
                  <a:ext uri="{FF2B5EF4-FFF2-40B4-BE49-F238E27FC236}">
                    <a16:creationId xmlns:a16="http://schemas.microsoft.com/office/drawing/2014/main" id="{C6C9B196-00AC-4D47-AF13-52636BFC66DE}"/>
                  </a:ext>
                </a:extLst>
              </p:cNvPr>
              <p:cNvSpPr>
                <a:spLocks/>
              </p:cNvSpPr>
              <p:nvPr/>
            </p:nvSpPr>
            <p:spPr bwMode="auto">
              <a:xfrm>
                <a:off x="3887788"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11" name="ïṧ1ïdè">
                <a:extLst>
                  <a:ext uri="{FF2B5EF4-FFF2-40B4-BE49-F238E27FC236}">
                    <a16:creationId xmlns:a16="http://schemas.microsoft.com/office/drawing/2014/main" id="{B5E16606-7E70-4C05-BC7C-3D42BF50CEF3}"/>
                  </a:ext>
                </a:extLst>
              </p:cNvPr>
              <p:cNvSpPr>
                <a:spLocks/>
              </p:cNvSpPr>
              <p:nvPr/>
            </p:nvSpPr>
            <p:spPr bwMode="auto">
              <a:xfrm>
                <a:off x="3897313"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12" name="íŝḻîḍé">
                <a:extLst>
                  <a:ext uri="{FF2B5EF4-FFF2-40B4-BE49-F238E27FC236}">
                    <a16:creationId xmlns:a16="http://schemas.microsoft.com/office/drawing/2014/main" id="{D4DC5101-E1E4-434E-92E3-1DB9DFE5EBEB}"/>
                  </a:ext>
                </a:extLst>
              </p:cNvPr>
              <p:cNvSpPr>
                <a:spLocks/>
              </p:cNvSpPr>
              <p:nvPr/>
            </p:nvSpPr>
            <p:spPr bwMode="auto">
              <a:xfrm>
                <a:off x="3908426"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13" name="îşḻïḓé">
                <a:extLst>
                  <a:ext uri="{FF2B5EF4-FFF2-40B4-BE49-F238E27FC236}">
                    <a16:creationId xmlns:a16="http://schemas.microsoft.com/office/drawing/2014/main" id="{8DF2AD5C-B816-494E-842F-E6EFC6B98AF3}"/>
                  </a:ext>
                </a:extLst>
              </p:cNvPr>
              <p:cNvSpPr>
                <a:spLocks/>
              </p:cNvSpPr>
              <p:nvPr/>
            </p:nvSpPr>
            <p:spPr bwMode="auto">
              <a:xfrm>
                <a:off x="39211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17" name="íśļíďè">
                <a:extLst>
                  <a:ext uri="{FF2B5EF4-FFF2-40B4-BE49-F238E27FC236}">
                    <a16:creationId xmlns:a16="http://schemas.microsoft.com/office/drawing/2014/main" id="{3FE42298-B837-4411-B303-5C41CA1A2EEB}"/>
                  </a:ext>
                </a:extLst>
              </p:cNvPr>
              <p:cNvSpPr>
                <a:spLocks/>
              </p:cNvSpPr>
              <p:nvPr/>
            </p:nvSpPr>
            <p:spPr bwMode="auto">
              <a:xfrm>
                <a:off x="3930651"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18" name="iŝ1ïdé">
                <a:extLst>
                  <a:ext uri="{FF2B5EF4-FFF2-40B4-BE49-F238E27FC236}">
                    <a16:creationId xmlns:a16="http://schemas.microsoft.com/office/drawing/2014/main" id="{46ED75DC-F853-4BED-B1C5-7C1F461A495A}"/>
                  </a:ext>
                </a:extLst>
              </p:cNvPr>
              <p:cNvSpPr>
                <a:spLocks/>
              </p:cNvSpPr>
              <p:nvPr/>
            </p:nvSpPr>
            <p:spPr bwMode="auto">
              <a:xfrm>
                <a:off x="3940176"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19" name="is1ídè">
                <a:extLst>
                  <a:ext uri="{FF2B5EF4-FFF2-40B4-BE49-F238E27FC236}">
                    <a16:creationId xmlns:a16="http://schemas.microsoft.com/office/drawing/2014/main" id="{F22CF607-2DCA-4520-91F6-FBA4D0845A9A}"/>
                  </a:ext>
                </a:extLst>
              </p:cNvPr>
              <p:cNvSpPr>
                <a:spLocks/>
              </p:cNvSpPr>
              <p:nvPr/>
            </p:nvSpPr>
            <p:spPr bwMode="auto">
              <a:xfrm>
                <a:off x="3951288"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20" name="islíďê">
                <a:extLst>
                  <a:ext uri="{FF2B5EF4-FFF2-40B4-BE49-F238E27FC236}">
                    <a16:creationId xmlns:a16="http://schemas.microsoft.com/office/drawing/2014/main" id="{0403D56F-5E60-4FAC-866E-270F778EB06C}"/>
                  </a:ext>
                </a:extLst>
              </p:cNvPr>
              <p:cNvSpPr>
                <a:spLocks/>
              </p:cNvSpPr>
              <p:nvPr/>
            </p:nvSpPr>
            <p:spPr bwMode="auto">
              <a:xfrm>
                <a:off x="3963988"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21" name="iṩlíḑê">
                <a:extLst>
                  <a:ext uri="{FF2B5EF4-FFF2-40B4-BE49-F238E27FC236}">
                    <a16:creationId xmlns:a16="http://schemas.microsoft.com/office/drawing/2014/main" id="{84CDF023-1FDB-4166-9A33-324C6EC53710}"/>
                  </a:ext>
                </a:extLst>
              </p:cNvPr>
              <p:cNvSpPr>
                <a:spLocks/>
              </p:cNvSpPr>
              <p:nvPr/>
            </p:nvSpPr>
            <p:spPr bwMode="auto">
              <a:xfrm>
                <a:off x="3973513" y="3421063"/>
                <a:ext cx="6350"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22" name="îṥḷïďê">
                <a:extLst>
                  <a:ext uri="{FF2B5EF4-FFF2-40B4-BE49-F238E27FC236}">
                    <a16:creationId xmlns:a16="http://schemas.microsoft.com/office/drawing/2014/main" id="{B6886ECF-C77D-46DF-AA51-7E7DDA1E2612}"/>
                  </a:ext>
                </a:extLst>
              </p:cNvPr>
              <p:cNvSpPr>
                <a:spLocks/>
              </p:cNvSpPr>
              <p:nvPr/>
            </p:nvSpPr>
            <p:spPr bwMode="auto">
              <a:xfrm>
                <a:off x="3983038" y="3421063"/>
                <a:ext cx="7938" cy="30163"/>
              </a:xfrm>
              <a:custGeom>
                <a:avLst/>
                <a:gdLst>
                  <a:gd name="T0" fmla="*/ 0 w 2"/>
                  <a:gd name="T1" fmla="*/ 0 h 9"/>
                  <a:gd name="T2" fmla="*/ 2147483646 w 2"/>
                  <a:gd name="T3" fmla="*/ 0 h 9"/>
                  <a:gd name="T4" fmla="*/ 2147483646 w 2"/>
                  <a:gd name="T5" fmla="*/ 2147483646 h 9"/>
                  <a:gd name="T6" fmla="*/ 0 w 2"/>
                  <a:gd name="T7" fmla="*/ 2147483646 h 9"/>
                  <a:gd name="T8" fmla="*/ 0 w 2"/>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23" name="íṥḻïďè">
                <a:extLst>
                  <a:ext uri="{FF2B5EF4-FFF2-40B4-BE49-F238E27FC236}">
                    <a16:creationId xmlns:a16="http://schemas.microsoft.com/office/drawing/2014/main" id="{9484AE78-8C78-4C4D-8C10-EA36171911DF}"/>
                  </a:ext>
                </a:extLst>
              </p:cNvPr>
              <p:cNvSpPr>
                <a:spLocks/>
              </p:cNvSpPr>
              <p:nvPr/>
            </p:nvSpPr>
            <p:spPr bwMode="auto">
              <a:xfrm>
                <a:off x="3997326" y="3421063"/>
                <a:ext cx="3175" cy="30163"/>
              </a:xfrm>
              <a:custGeom>
                <a:avLst/>
                <a:gdLst>
                  <a:gd name="T0" fmla="*/ 0 w 1"/>
                  <a:gd name="T1" fmla="*/ 0 h 9"/>
                  <a:gd name="T2" fmla="*/ 2147483646 w 1"/>
                  <a:gd name="T3" fmla="*/ 0 h 9"/>
                  <a:gd name="T4" fmla="*/ 2147483646 w 1"/>
                  <a:gd name="T5" fmla="*/ 2147483646 h 9"/>
                  <a:gd name="T6" fmla="*/ 0 w 1"/>
                  <a:gd name="T7" fmla="*/ 2147483646 h 9"/>
                  <a:gd name="T8" fmla="*/ 0 w 1"/>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24" name="íṡḷíḍè">
                <a:extLst>
                  <a:ext uri="{FF2B5EF4-FFF2-40B4-BE49-F238E27FC236}">
                    <a16:creationId xmlns:a16="http://schemas.microsoft.com/office/drawing/2014/main" id="{1006B199-FBBC-4ED9-BA98-C6F7E4BBEF98}"/>
                  </a:ext>
                </a:extLst>
              </p:cNvPr>
              <p:cNvSpPr>
                <a:spLocks noChangeArrowheads="1"/>
              </p:cNvSpPr>
              <p:nvPr/>
            </p:nvSpPr>
            <p:spPr bwMode="auto">
              <a:xfrm>
                <a:off x="4006356" y="3421782"/>
                <a:ext cx="2515"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25" name="î$ḷîḑé">
                <a:extLst>
                  <a:ext uri="{FF2B5EF4-FFF2-40B4-BE49-F238E27FC236}">
                    <a16:creationId xmlns:a16="http://schemas.microsoft.com/office/drawing/2014/main" id="{BEBEEE1E-0817-45DA-9FC8-EE8D6E0CD9AF}"/>
                  </a:ext>
                </a:extLst>
              </p:cNvPr>
              <p:cNvSpPr>
                <a:spLocks noChangeArrowheads="1"/>
              </p:cNvSpPr>
              <p:nvPr/>
            </p:nvSpPr>
            <p:spPr bwMode="auto">
              <a:xfrm>
                <a:off x="4016413" y="3421782"/>
                <a:ext cx="5029"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26" name="í$ľîdè">
                <a:extLst>
                  <a:ext uri="{FF2B5EF4-FFF2-40B4-BE49-F238E27FC236}">
                    <a16:creationId xmlns:a16="http://schemas.microsoft.com/office/drawing/2014/main" id="{D0E7E546-725F-4814-A09D-7E21C37F7B6F}"/>
                  </a:ext>
                </a:extLst>
              </p:cNvPr>
              <p:cNvSpPr>
                <a:spLocks noChangeArrowheads="1"/>
              </p:cNvSpPr>
              <p:nvPr/>
            </p:nvSpPr>
            <p:spPr bwMode="auto">
              <a:xfrm>
                <a:off x="4026471" y="3421782"/>
                <a:ext cx="7544" cy="30190"/>
              </a:xfrm>
              <a:prstGeom prst="rect">
                <a:avLst/>
              </a:prstGeom>
              <a:solidFill>
                <a:srgbClr val="000000"/>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27" name="iṥ1iḍè">
                <a:extLst>
                  <a:ext uri="{FF2B5EF4-FFF2-40B4-BE49-F238E27FC236}">
                    <a16:creationId xmlns:a16="http://schemas.microsoft.com/office/drawing/2014/main" id="{35AD43F8-87DB-4EC7-B330-AE0E64281ADF}"/>
                  </a:ext>
                </a:extLst>
              </p:cNvPr>
              <p:cNvSpPr>
                <a:spLocks noChangeArrowheads="1"/>
              </p:cNvSpPr>
              <p:nvPr/>
            </p:nvSpPr>
            <p:spPr bwMode="auto">
              <a:xfrm>
                <a:off x="4039044" y="3416750"/>
                <a:ext cx="40231" cy="5032"/>
              </a:xfrm>
              <a:prstGeom prst="rect">
                <a:avLst/>
              </a:prstGeom>
              <a:solidFill>
                <a:srgbClr val="1E2678"/>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28" name="ïslidé">
                <a:extLst>
                  <a:ext uri="{FF2B5EF4-FFF2-40B4-BE49-F238E27FC236}">
                    <a16:creationId xmlns:a16="http://schemas.microsoft.com/office/drawing/2014/main" id="{D06CBDB1-79C2-4833-947D-1F717078251B}"/>
                  </a:ext>
                </a:extLst>
              </p:cNvPr>
              <p:cNvSpPr>
                <a:spLocks noChangeArrowheads="1"/>
              </p:cNvSpPr>
              <p:nvPr/>
            </p:nvSpPr>
            <p:spPr bwMode="auto">
              <a:xfrm>
                <a:off x="3679475" y="3489710"/>
                <a:ext cx="17602" cy="7547"/>
              </a:xfrm>
              <a:prstGeom prst="rect">
                <a:avLst/>
              </a:prstGeom>
              <a:solidFill>
                <a:srgbClr val="FFFFF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auto" hangingPunct="1">
                  <a:spcBef>
                    <a:spcPts val="0"/>
                  </a:spcBef>
                  <a:spcAft>
                    <a:spcPts val="0"/>
                  </a:spcAft>
                  <a:defRPr/>
                </a:pPr>
                <a:endParaRPr lang="zh-CN" altLang="zh-CN"/>
              </a:p>
            </p:txBody>
          </p:sp>
          <p:sp>
            <p:nvSpPr>
              <p:cNvPr id="129" name="íṡlïďè">
                <a:extLst>
                  <a:ext uri="{FF2B5EF4-FFF2-40B4-BE49-F238E27FC236}">
                    <a16:creationId xmlns:a16="http://schemas.microsoft.com/office/drawing/2014/main" id="{651D195E-E0E8-40AB-976A-F99FAC56CB5E}"/>
                  </a:ext>
                </a:extLst>
              </p:cNvPr>
              <p:cNvSpPr>
                <a:spLocks/>
              </p:cNvSpPr>
              <p:nvPr/>
            </p:nvSpPr>
            <p:spPr bwMode="auto">
              <a:xfrm>
                <a:off x="3884613" y="3490913"/>
                <a:ext cx="55563" cy="53975"/>
              </a:xfrm>
              <a:custGeom>
                <a:avLst/>
                <a:gdLst>
                  <a:gd name="T0" fmla="*/ 0 w 35"/>
                  <a:gd name="T1" fmla="*/ 0 h 34"/>
                  <a:gd name="T2" fmla="*/ 2147483646 w 35"/>
                  <a:gd name="T3" fmla="*/ 0 h 34"/>
                  <a:gd name="T4" fmla="*/ 2147483646 w 35"/>
                  <a:gd name="T5" fmla="*/ 2147483646 h 34"/>
                  <a:gd name="T6" fmla="*/ 0 w 35"/>
                  <a:gd name="T7" fmla="*/ 2147483646 h 34"/>
                  <a:gd name="T8" fmla="*/ 0 w 35"/>
                  <a:gd name="T9" fmla="*/ 0 h 34"/>
                  <a:gd name="T10" fmla="*/ 0 w 35"/>
                  <a:gd name="T11" fmla="*/ 0 h 34"/>
                  <a:gd name="T12" fmla="*/ 2147483646 w 35"/>
                  <a:gd name="T13" fmla="*/ 2147483646 h 34"/>
                  <a:gd name="T14" fmla="*/ 2147483646 w 35"/>
                  <a:gd name="T15" fmla="*/ 2147483646 h 34"/>
                  <a:gd name="T16" fmla="*/ 2147483646 w 35"/>
                  <a:gd name="T17" fmla="*/ 2147483646 h 34"/>
                  <a:gd name="T18" fmla="*/ 2147483646 w 35"/>
                  <a:gd name="T19" fmla="*/ 2147483646 h 34"/>
                  <a:gd name="T20" fmla="*/ 2147483646 w 35"/>
                  <a:gd name="T21" fmla="*/ 2147483646 h 34"/>
                  <a:gd name="T22" fmla="*/ 2147483646 w 35"/>
                  <a:gd name="T23" fmla="*/ 2147483646 h 34"/>
                  <a:gd name="T24" fmla="*/ 2147483646 w 35"/>
                  <a:gd name="T25" fmla="*/ 2147483646 h 34"/>
                  <a:gd name="T26" fmla="*/ 2147483646 w 35"/>
                  <a:gd name="T27" fmla="*/ 2147483646 h 34"/>
                  <a:gd name="T28" fmla="*/ 2147483646 w 35"/>
                  <a:gd name="T29" fmla="*/ 2147483646 h 34"/>
                  <a:gd name="T30" fmla="*/ 2147483646 w 35"/>
                  <a:gd name="T31" fmla="*/ 2147483646 h 34"/>
                  <a:gd name="T32" fmla="*/ 2147483646 w 35"/>
                  <a:gd name="T33" fmla="*/ 2147483646 h 3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5" h="34">
                    <a:moveTo>
                      <a:pt x="0" y="0"/>
                    </a:moveTo>
                    <a:lnTo>
                      <a:pt x="35" y="0"/>
                    </a:lnTo>
                    <a:lnTo>
                      <a:pt x="35" y="34"/>
                    </a:lnTo>
                    <a:lnTo>
                      <a:pt x="0" y="34"/>
                    </a:lnTo>
                    <a:lnTo>
                      <a:pt x="0" y="0"/>
                    </a:lnTo>
                    <a:close/>
                    <a:moveTo>
                      <a:pt x="4" y="8"/>
                    </a:moveTo>
                    <a:lnTo>
                      <a:pt x="4" y="27"/>
                    </a:lnTo>
                    <a:lnTo>
                      <a:pt x="8" y="27"/>
                    </a:lnTo>
                    <a:lnTo>
                      <a:pt x="8"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30" name="iṧ1ïḓè">
                <a:extLst>
                  <a:ext uri="{FF2B5EF4-FFF2-40B4-BE49-F238E27FC236}">
                    <a16:creationId xmlns:a16="http://schemas.microsoft.com/office/drawing/2014/main" id="{8F5E229C-3E9A-4731-A926-52C02A00FD43}"/>
                  </a:ext>
                </a:extLst>
              </p:cNvPr>
              <p:cNvSpPr>
                <a:spLocks/>
              </p:cNvSpPr>
              <p:nvPr/>
            </p:nvSpPr>
            <p:spPr bwMode="auto">
              <a:xfrm>
                <a:off x="3551238" y="3067050"/>
                <a:ext cx="722313" cy="727075"/>
              </a:xfrm>
              <a:custGeom>
                <a:avLst/>
                <a:gdLst>
                  <a:gd name="T0" fmla="*/ 2147483646 w 219"/>
                  <a:gd name="T1" fmla="*/ 0 h 218"/>
                  <a:gd name="T2" fmla="*/ 2147483646 w 219"/>
                  <a:gd name="T3" fmla="*/ 2147483646 h 218"/>
                  <a:gd name="T4" fmla="*/ 2147483646 w 219"/>
                  <a:gd name="T5" fmla="*/ 2147483646 h 218"/>
                  <a:gd name="T6" fmla="*/ 0 w 219"/>
                  <a:gd name="T7" fmla="*/ 2147483646 h 218"/>
                  <a:gd name="T8" fmla="*/ 2147483646 w 219"/>
                  <a:gd name="T9" fmla="*/ 0 h 218"/>
                  <a:gd name="T10" fmla="*/ 2147483646 w 219"/>
                  <a:gd name="T11" fmla="*/ 2147483646 h 218"/>
                  <a:gd name="T12" fmla="*/ 2147483646 w 219"/>
                  <a:gd name="T13" fmla="*/ 2147483646 h 218"/>
                  <a:gd name="T14" fmla="*/ 2147483646 w 219"/>
                  <a:gd name="T15" fmla="*/ 2147483646 h 218"/>
                  <a:gd name="T16" fmla="*/ 2147483646 w 219"/>
                  <a:gd name="T17" fmla="*/ 2147483646 h 218"/>
                  <a:gd name="T18" fmla="*/ 2147483646 w 219"/>
                  <a:gd name="T19" fmla="*/ 2147483646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29" name="íşḷïḑe">
              <a:extLst>
                <a:ext uri="{FF2B5EF4-FFF2-40B4-BE49-F238E27FC236}">
                  <a16:creationId xmlns:a16="http://schemas.microsoft.com/office/drawing/2014/main" id="{3C3769CA-F913-433E-86EB-36702C0D4133}"/>
                </a:ext>
              </a:extLst>
            </p:cNvPr>
            <p:cNvGrpSpPr>
              <a:grpSpLocks/>
            </p:cNvGrpSpPr>
            <p:nvPr userDrawn="1"/>
          </p:nvGrpSpPr>
          <p:grpSpPr bwMode="auto">
            <a:xfrm>
              <a:off x="4894762" y="471192"/>
              <a:ext cx="4437911" cy="1614111"/>
              <a:chOff x="4412452" y="3106738"/>
              <a:chExt cx="2312689" cy="841148"/>
            </a:xfrm>
          </p:grpSpPr>
          <p:grpSp>
            <p:nvGrpSpPr>
              <p:cNvPr id="30" name="îṥľíḑé">
                <a:extLst>
                  <a:ext uri="{FF2B5EF4-FFF2-40B4-BE49-F238E27FC236}">
                    <a16:creationId xmlns:a16="http://schemas.microsoft.com/office/drawing/2014/main" id="{69ABC877-D31D-416D-987C-24B85173B852}"/>
                  </a:ext>
                </a:extLst>
              </p:cNvPr>
              <p:cNvGrpSpPr>
                <a:grpSpLocks/>
              </p:cNvGrpSpPr>
              <p:nvPr/>
            </p:nvGrpSpPr>
            <p:grpSpPr bwMode="auto">
              <a:xfrm>
                <a:off x="4422776" y="3106738"/>
                <a:ext cx="2293937" cy="617538"/>
                <a:chOff x="4422776" y="3106738"/>
                <a:chExt cx="2293937" cy="617538"/>
              </a:xfrm>
            </p:grpSpPr>
            <p:sp>
              <p:nvSpPr>
                <p:cNvPr id="47" name="išḻiḑé">
                  <a:extLst>
                    <a:ext uri="{FF2B5EF4-FFF2-40B4-BE49-F238E27FC236}">
                      <a16:creationId xmlns:a16="http://schemas.microsoft.com/office/drawing/2014/main" id="{A7C806B0-96C9-4D7F-88E0-1DF676CBD35F}"/>
                    </a:ext>
                  </a:extLst>
                </p:cNvPr>
                <p:cNvSpPr>
                  <a:spLocks/>
                </p:cNvSpPr>
                <p:nvPr/>
              </p:nvSpPr>
              <p:spPr bwMode="auto">
                <a:xfrm>
                  <a:off x="4811713" y="3200400"/>
                  <a:ext cx="49213" cy="100013"/>
                </a:xfrm>
                <a:custGeom>
                  <a:avLst/>
                  <a:gdLst>
                    <a:gd name="T0" fmla="*/ 0 w 15"/>
                    <a:gd name="T1" fmla="*/ 2147483646 h 30"/>
                    <a:gd name="T2" fmla="*/ 2147483646 w 15"/>
                    <a:gd name="T3" fmla="*/ 2147483646 h 30"/>
                    <a:gd name="T4" fmla="*/ 0 w 15"/>
                    <a:gd name="T5" fmla="*/ 2147483646 h 30"/>
                    <a:gd name="T6" fmla="*/ 2147483646 w 15"/>
                    <a:gd name="T7" fmla="*/ 2147483646 h 30"/>
                    <a:gd name="T8" fmla="*/ 2147483646 w 15"/>
                    <a:gd name="T9" fmla="*/ 2147483646 h 30"/>
                    <a:gd name="T10" fmla="*/ 2147483646 w 15"/>
                    <a:gd name="T11" fmla="*/ 2147483646 h 30"/>
                    <a:gd name="T12" fmla="*/ 2147483646 w 15"/>
                    <a:gd name="T13" fmla="*/ 2147483646 h 30"/>
                    <a:gd name="T14" fmla="*/ 2147483646 w 15"/>
                    <a:gd name="T15" fmla="*/ 0 h 30"/>
                    <a:gd name="T16" fmla="*/ 0 w 15"/>
                    <a:gd name="T17" fmla="*/ 2147483646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8" name="íṥľíďè">
                  <a:extLst>
                    <a:ext uri="{FF2B5EF4-FFF2-40B4-BE49-F238E27FC236}">
                      <a16:creationId xmlns:a16="http://schemas.microsoft.com/office/drawing/2014/main" id="{B5FAEAE2-CFD5-40E5-A379-2FAF4E2E1AC4}"/>
                    </a:ext>
                  </a:extLst>
                </p:cNvPr>
                <p:cNvSpPr>
                  <a:spLocks/>
                </p:cNvSpPr>
                <p:nvPr/>
              </p:nvSpPr>
              <p:spPr bwMode="auto">
                <a:xfrm>
                  <a:off x="5221288" y="3184525"/>
                  <a:ext cx="36513" cy="122238"/>
                </a:xfrm>
                <a:custGeom>
                  <a:avLst/>
                  <a:gdLst>
                    <a:gd name="T0" fmla="*/ 0 w 11"/>
                    <a:gd name="T1" fmla="*/ 2147483646 h 37"/>
                    <a:gd name="T2" fmla="*/ 2147483646 w 11"/>
                    <a:gd name="T3" fmla="*/ 2147483646 h 37"/>
                    <a:gd name="T4" fmla="*/ 0 w 11"/>
                    <a:gd name="T5" fmla="*/ 2147483646 h 37"/>
                    <a:gd name="T6" fmla="*/ 0 w 11"/>
                    <a:gd name="T7" fmla="*/ 2147483646 h 37"/>
                    <a:gd name="T8" fmla="*/ 2147483646 w 11"/>
                    <a:gd name="T9" fmla="*/ 2147483646 h 37"/>
                    <a:gd name="T10" fmla="*/ 2147483646 w 11"/>
                    <a:gd name="T11" fmla="*/ 2147483646 h 37"/>
                    <a:gd name="T12" fmla="*/ 2147483646 w 11"/>
                    <a:gd name="T13" fmla="*/ 2147483646 h 37"/>
                    <a:gd name="T14" fmla="*/ 2147483646 w 11"/>
                    <a:gd name="T15" fmla="*/ 2147483646 h 37"/>
                    <a:gd name="T16" fmla="*/ 2147483646 w 11"/>
                    <a:gd name="T17" fmla="*/ 2147483646 h 37"/>
                    <a:gd name="T18" fmla="*/ 2147483646 w 11"/>
                    <a:gd name="T19" fmla="*/ 0 h 37"/>
                    <a:gd name="T20" fmla="*/ 0 w 11"/>
                    <a:gd name="T21" fmla="*/ 2147483646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9" name="íś1iḑe">
                  <a:extLst>
                    <a:ext uri="{FF2B5EF4-FFF2-40B4-BE49-F238E27FC236}">
                      <a16:creationId xmlns:a16="http://schemas.microsoft.com/office/drawing/2014/main" id="{EE7CF567-B5B8-45DD-86D2-E2783E89D7FA}"/>
                    </a:ext>
                  </a:extLst>
                </p:cNvPr>
                <p:cNvSpPr>
                  <a:spLocks/>
                </p:cNvSpPr>
                <p:nvPr/>
              </p:nvSpPr>
              <p:spPr bwMode="auto">
                <a:xfrm>
                  <a:off x="4554538" y="3251200"/>
                  <a:ext cx="119063" cy="58738"/>
                </a:xfrm>
                <a:custGeom>
                  <a:avLst/>
                  <a:gdLst>
                    <a:gd name="T0" fmla="*/ 0 w 36"/>
                    <a:gd name="T1" fmla="*/ 2147483646 h 18"/>
                    <a:gd name="T2" fmla="*/ 2147483646 w 36"/>
                    <a:gd name="T3" fmla="*/ 2147483646 h 18"/>
                    <a:gd name="T4" fmla="*/ 2147483646 w 36"/>
                    <a:gd name="T5" fmla="*/ 2147483646 h 18"/>
                    <a:gd name="T6" fmla="*/ 2147483646 w 36"/>
                    <a:gd name="T7" fmla="*/ 2147483646 h 18"/>
                    <a:gd name="T8" fmla="*/ 2147483646 w 36"/>
                    <a:gd name="T9" fmla="*/ 2147483646 h 18"/>
                    <a:gd name="T10" fmla="*/ 2147483646 w 36"/>
                    <a:gd name="T11" fmla="*/ 2147483646 h 18"/>
                    <a:gd name="T12" fmla="*/ 2147483646 w 36"/>
                    <a:gd name="T13" fmla="*/ 2147483646 h 18"/>
                    <a:gd name="T14" fmla="*/ 2147483646 w 36"/>
                    <a:gd name="T15" fmla="*/ 2147483646 h 18"/>
                    <a:gd name="T16" fmla="*/ 2147483646 w 36"/>
                    <a:gd name="T17" fmla="*/ 2147483646 h 18"/>
                    <a:gd name="T18" fmla="*/ 2147483646 w 36"/>
                    <a:gd name="T19" fmla="*/ 2147483646 h 18"/>
                    <a:gd name="T20" fmla="*/ 2147483646 w 36"/>
                    <a:gd name="T21" fmla="*/ 0 h 18"/>
                    <a:gd name="T22" fmla="*/ 2147483646 w 36"/>
                    <a:gd name="T23" fmla="*/ 2147483646 h 18"/>
                    <a:gd name="T24" fmla="*/ 2147483646 w 36"/>
                    <a:gd name="T25" fmla="*/ 2147483646 h 18"/>
                    <a:gd name="T26" fmla="*/ 0 w 36"/>
                    <a:gd name="T27" fmla="*/ 2147483646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0" name="iṩ1iḋè">
                  <a:extLst>
                    <a:ext uri="{FF2B5EF4-FFF2-40B4-BE49-F238E27FC236}">
                      <a16:creationId xmlns:a16="http://schemas.microsoft.com/office/drawing/2014/main" id="{23D64D58-1017-47F0-9836-32D7C58CFC24}"/>
                    </a:ext>
                  </a:extLst>
                </p:cNvPr>
                <p:cNvSpPr>
                  <a:spLocks/>
                </p:cNvSpPr>
                <p:nvPr/>
              </p:nvSpPr>
              <p:spPr bwMode="auto">
                <a:xfrm>
                  <a:off x="6359526" y="3263900"/>
                  <a:ext cx="93663" cy="139700"/>
                </a:xfrm>
                <a:custGeom>
                  <a:avLst/>
                  <a:gdLst>
                    <a:gd name="T0" fmla="*/ 2147483646 w 28"/>
                    <a:gd name="T1" fmla="*/ 2147483646 h 42"/>
                    <a:gd name="T2" fmla="*/ 2147483646 w 28"/>
                    <a:gd name="T3" fmla="*/ 2147483646 h 42"/>
                    <a:gd name="T4" fmla="*/ 2147483646 w 28"/>
                    <a:gd name="T5" fmla="*/ 2147483646 h 42"/>
                    <a:gd name="T6" fmla="*/ 2147483646 w 28"/>
                    <a:gd name="T7" fmla="*/ 2147483646 h 42"/>
                    <a:gd name="T8" fmla="*/ 2147483646 w 28"/>
                    <a:gd name="T9" fmla="*/ 2147483646 h 42"/>
                    <a:gd name="T10" fmla="*/ 2147483646 w 28"/>
                    <a:gd name="T11" fmla="*/ 2147483646 h 42"/>
                    <a:gd name="T12" fmla="*/ 0 w 28"/>
                    <a:gd name="T13" fmla="*/ 2147483646 h 42"/>
                    <a:gd name="T14" fmla="*/ 0 w 28"/>
                    <a:gd name="T15" fmla="*/ 2147483646 h 42"/>
                    <a:gd name="T16" fmla="*/ 2147483646 w 28"/>
                    <a:gd name="T17" fmla="*/ 2147483646 h 42"/>
                    <a:gd name="T18" fmla="*/ 2147483646 w 28"/>
                    <a:gd name="T19" fmla="*/ 2147483646 h 42"/>
                    <a:gd name="T20" fmla="*/ 2147483646 w 28"/>
                    <a:gd name="T21" fmla="*/ 2147483646 h 42"/>
                    <a:gd name="T22" fmla="*/ 2147483646 w 28"/>
                    <a:gd name="T23" fmla="*/ 2147483646 h 42"/>
                    <a:gd name="T24" fmla="*/ 2147483646 w 28"/>
                    <a:gd name="T25" fmla="*/ 2147483646 h 42"/>
                    <a:gd name="T26" fmla="*/ 2147483646 w 28"/>
                    <a:gd name="T27" fmla="*/ 2147483646 h 42"/>
                    <a:gd name="T28" fmla="*/ 2147483646 w 28"/>
                    <a:gd name="T29" fmla="*/ 2147483646 h 42"/>
                    <a:gd name="T30" fmla="*/ 2147483646 w 28"/>
                    <a:gd name="T31" fmla="*/ 2147483646 h 42"/>
                    <a:gd name="T32" fmla="*/ 2147483646 w 28"/>
                    <a:gd name="T33" fmla="*/ 2147483646 h 42"/>
                    <a:gd name="T34" fmla="*/ 2147483646 w 28"/>
                    <a:gd name="T35" fmla="*/ 2147483646 h 42"/>
                    <a:gd name="T36" fmla="*/ 2147483646 w 28"/>
                    <a:gd name="T37" fmla="*/ 2147483646 h 42"/>
                    <a:gd name="T38" fmla="*/ 2147483646 w 28"/>
                    <a:gd name="T39" fmla="*/ 2147483646 h 42"/>
                    <a:gd name="T40" fmla="*/ 2147483646 w 28"/>
                    <a:gd name="T41" fmla="*/ 0 h 42"/>
                    <a:gd name="T42" fmla="*/ 2147483646 w 28"/>
                    <a:gd name="T43" fmla="*/ 2147483646 h 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1" name="íṩlïḓè">
                  <a:extLst>
                    <a:ext uri="{FF2B5EF4-FFF2-40B4-BE49-F238E27FC236}">
                      <a16:creationId xmlns:a16="http://schemas.microsoft.com/office/drawing/2014/main" id="{4849CABD-0B3F-40A3-9A9E-9C08382A8EBB}"/>
                    </a:ext>
                  </a:extLst>
                </p:cNvPr>
                <p:cNvSpPr>
                  <a:spLocks/>
                </p:cNvSpPr>
                <p:nvPr/>
              </p:nvSpPr>
              <p:spPr bwMode="auto">
                <a:xfrm>
                  <a:off x="5826126" y="3273425"/>
                  <a:ext cx="223838" cy="293688"/>
                </a:xfrm>
                <a:custGeom>
                  <a:avLst/>
                  <a:gdLst>
                    <a:gd name="T0" fmla="*/ 2147483646 w 68"/>
                    <a:gd name="T1" fmla="*/ 2147483646 h 88"/>
                    <a:gd name="T2" fmla="*/ 2147483646 w 68"/>
                    <a:gd name="T3" fmla="*/ 2147483646 h 88"/>
                    <a:gd name="T4" fmla="*/ 2147483646 w 68"/>
                    <a:gd name="T5" fmla="*/ 2147483646 h 88"/>
                    <a:gd name="T6" fmla="*/ 2147483646 w 68"/>
                    <a:gd name="T7" fmla="*/ 2147483646 h 88"/>
                    <a:gd name="T8" fmla="*/ 2147483646 w 68"/>
                    <a:gd name="T9" fmla="*/ 0 h 88"/>
                    <a:gd name="T10" fmla="*/ 2147483646 w 68"/>
                    <a:gd name="T11" fmla="*/ 2147483646 h 88"/>
                    <a:gd name="T12" fmla="*/ 2147483646 w 68"/>
                    <a:gd name="T13" fmla="*/ 2147483646 h 88"/>
                    <a:gd name="T14" fmla="*/ 2147483646 w 68"/>
                    <a:gd name="T15" fmla="*/ 2147483646 h 88"/>
                    <a:gd name="T16" fmla="*/ 2147483646 w 68"/>
                    <a:gd name="T17" fmla="*/ 2147483646 h 88"/>
                    <a:gd name="T18" fmla="*/ 2147483646 w 68"/>
                    <a:gd name="T19" fmla="*/ 2147483646 h 88"/>
                    <a:gd name="T20" fmla="*/ 2147483646 w 68"/>
                    <a:gd name="T21" fmla="*/ 2147483646 h 88"/>
                    <a:gd name="T22" fmla="*/ 2147483646 w 68"/>
                    <a:gd name="T23" fmla="*/ 2147483646 h 88"/>
                    <a:gd name="T24" fmla="*/ 2147483646 w 68"/>
                    <a:gd name="T25" fmla="*/ 2147483646 h 88"/>
                    <a:gd name="T26" fmla="*/ 2147483646 w 68"/>
                    <a:gd name="T27" fmla="*/ 2147483646 h 88"/>
                    <a:gd name="T28" fmla="*/ 0 w 68"/>
                    <a:gd name="T29" fmla="*/ 2147483646 h 88"/>
                    <a:gd name="T30" fmla="*/ 2147483646 w 68"/>
                    <a:gd name="T31" fmla="*/ 2147483646 h 88"/>
                    <a:gd name="T32" fmla="*/ 2147483646 w 68"/>
                    <a:gd name="T33" fmla="*/ 2147483646 h 88"/>
                    <a:gd name="T34" fmla="*/ 2147483646 w 68"/>
                    <a:gd name="T35" fmla="*/ 2147483646 h 88"/>
                    <a:gd name="T36" fmla="*/ 2147483646 w 68"/>
                    <a:gd name="T37" fmla="*/ 2147483646 h 88"/>
                    <a:gd name="T38" fmla="*/ 2147483646 w 68"/>
                    <a:gd name="T39" fmla="*/ 2147483646 h 88"/>
                    <a:gd name="T40" fmla="*/ 2147483646 w 68"/>
                    <a:gd name="T41" fmla="*/ 2147483646 h 88"/>
                    <a:gd name="T42" fmla="*/ 2147483646 w 68"/>
                    <a:gd name="T43" fmla="*/ 2147483646 h 88"/>
                    <a:gd name="T44" fmla="*/ 2147483646 w 68"/>
                    <a:gd name="T45" fmla="*/ 2147483646 h 88"/>
                    <a:gd name="T46" fmla="*/ 2147483646 w 68"/>
                    <a:gd name="T47" fmla="*/ 2147483646 h 88"/>
                    <a:gd name="T48" fmla="*/ 2147483646 w 68"/>
                    <a:gd name="T49" fmla="*/ 2147483646 h 88"/>
                    <a:gd name="T50" fmla="*/ 2147483646 w 68"/>
                    <a:gd name="T51" fmla="*/ 2147483646 h 88"/>
                    <a:gd name="T52" fmla="*/ 2147483646 w 68"/>
                    <a:gd name="T53" fmla="*/ 2147483646 h 88"/>
                    <a:gd name="T54" fmla="*/ 2147483646 w 68"/>
                    <a:gd name="T55" fmla="*/ 2147483646 h 88"/>
                    <a:gd name="T56" fmla="*/ 2147483646 w 68"/>
                    <a:gd name="T57" fmla="*/ 2147483646 h 88"/>
                    <a:gd name="T58" fmla="*/ 2147483646 w 68"/>
                    <a:gd name="T59" fmla="*/ 2147483646 h 88"/>
                    <a:gd name="T60" fmla="*/ 2147483646 w 68"/>
                    <a:gd name="T61" fmla="*/ 2147483646 h 88"/>
                    <a:gd name="T62" fmla="*/ 2147483646 w 68"/>
                    <a:gd name="T63" fmla="*/ 2147483646 h 88"/>
                    <a:gd name="T64" fmla="*/ 2147483646 w 68"/>
                    <a:gd name="T65" fmla="*/ 2147483646 h 88"/>
                    <a:gd name="T66" fmla="*/ 2147483646 w 68"/>
                    <a:gd name="T67" fmla="*/ 2147483646 h 88"/>
                    <a:gd name="T68" fmla="*/ 2147483646 w 68"/>
                    <a:gd name="T69" fmla="*/ 2147483646 h 88"/>
                    <a:gd name="T70" fmla="*/ 2147483646 w 68"/>
                    <a:gd name="T71" fmla="*/ 2147483646 h 88"/>
                    <a:gd name="T72" fmla="*/ 2147483646 w 68"/>
                    <a:gd name="T73" fmla="*/ 2147483646 h 88"/>
                    <a:gd name="T74" fmla="*/ 2147483646 w 68"/>
                    <a:gd name="T75" fmla="*/ 2147483646 h 88"/>
                    <a:gd name="T76" fmla="*/ 2147483646 w 68"/>
                    <a:gd name="T77" fmla="*/ 2147483646 h 88"/>
                    <a:gd name="T78" fmla="*/ 2147483646 w 68"/>
                    <a:gd name="T79" fmla="*/ 2147483646 h 88"/>
                    <a:gd name="T80" fmla="*/ 2147483646 w 68"/>
                    <a:gd name="T81" fmla="*/ 2147483646 h 88"/>
                    <a:gd name="T82" fmla="*/ 2147483646 w 68"/>
                    <a:gd name="T83" fmla="*/ 2147483646 h 88"/>
                    <a:gd name="T84" fmla="*/ 2147483646 w 68"/>
                    <a:gd name="T85" fmla="*/ 2147483646 h 88"/>
                    <a:gd name="T86" fmla="*/ 2147483646 w 68"/>
                    <a:gd name="T87" fmla="*/ 2147483646 h 88"/>
                    <a:gd name="T88" fmla="*/ 2147483646 w 68"/>
                    <a:gd name="T89" fmla="*/ 2147483646 h 88"/>
                    <a:gd name="T90" fmla="*/ 2147483646 w 68"/>
                    <a:gd name="T91" fmla="*/ 2147483646 h 88"/>
                    <a:gd name="T92" fmla="*/ 2147483646 w 68"/>
                    <a:gd name="T93" fmla="*/ 2147483646 h 8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2" name="ísḷïďè">
                  <a:extLst>
                    <a:ext uri="{FF2B5EF4-FFF2-40B4-BE49-F238E27FC236}">
                      <a16:creationId xmlns:a16="http://schemas.microsoft.com/office/drawing/2014/main" id="{5D796538-071D-434B-A152-A847DEB3F03A}"/>
                    </a:ext>
                  </a:extLst>
                </p:cNvPr>
                <p:cNvSpPr>
                  <a:spLocks/>
                </p:cNvSpPr>
                <p:nvPr/>
              </p:nvSpPr>
              <p:spPr bwMode="auto">
                <a:xfrm>
                  <a:off x="4518026" y="3506788"/>
                  <a:ext cx="53975" cy="71438"/>
                </a:xfrm>
                <a:custGeom>
                  <a:avLst/>
                  <a:gdLst>
                    <a:gd name="T0" fmla="*/ 2147483646 w 16"/>
                    <a:gd name="T1" fmla="*/ 2147483646 h 21"/>
                    <a:gd name="T2" fmla="*/ 2147483646 w 16"/>
                    <a:gd name="T3" fmla="*/ 2147483646 h 21"/>
                    <a:gd name="T4" fmla="*/ 2147483646 w 16"/>
                    <a:gd name="T5" fmla="*/ 2147483646 h 21"/>
                    <a:gd name="T6" fmla="*/ 2147483646 w 16"/>
                    <a:gd name="T7" fmla="*/ 0 h 21"/>
                    <a:gd name="T8" fmla="*/ 2147483646 w 16"/>
                    <a:gd name="T9" fmla="*/ 2147483646 h 21"/>
                    <a:gd name="T10" fmla="*/ 2147483646 w 16"/>
                    <a:gd name="T11" fmla="*/ 2147483646 h 21"/>
                    <a:gd name="T12" fmla="*/ 2147483646 w 16"/>
                    <a:gd name="T13" fmla="*/ 2147483646 h 21"/>
                    <a:gd name="T14" fmla="*/ 2147483646 w 16"/>
                    <a:gd name="T15" fmla="*/ 2147483646 h 21"/>
                    <a:gd name="T16" fmla="*/ 0 w 16"/>
                    <a:gd name="T17" fmla="*/ 2147483646 h 21"/>
                    <a:gd name="T18" fmla="*/ 2147483646 w 16"/>
                    <a:gd name="T19" fmla="*/ 2147483646 h 21"/>
                    <a:gd name="T20" fmla="*/ 2147483646 w 16"/>
                    <a:gd name="T21" fmla="*/ 2147483646 h 21"/>
                    <a:gd name="T22" fmla="*/ 2147483646 w 16"/>
                    <a:gd name="T23" fmla="*/ 2147483646 h 21"/>
                    <a:gd name="T24" fmla="*/ 2147483646 w 16"/>
                    <a:gd name="T25" fmla="*/ 2147483646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3" name="îṧļîḓé">
                  <a:extLst>
                    <a:ext uri="{FF2B5EF4-FFF2-40B4-BE49-F238E27FC236}">
                      <a16:creationId xmlns:a16="http://schemas.microsoft.com/office/drawing/2014/main" id="{78DB2555-C92C-4AFE-BBD6-B3469EC5B825}"/>
                    </a:ext>
                  </a:extLst>
                </p:cNvPr>
                <p:cNvSpPr>
                  <a:spLocks/>
                </p:cNvSpPr>
                <p:nvPr/>
              </p:nvSpPr>
              <p:spPr bwMode="auto">
                <a:xfrm>
                  <a:off x="5319713" y="3133725"/>
                  <a:ext cx="222250" cy="500063"/>
                </a:xfrm>
                <a:custGeom>
                  <a:avLst/>
                  <a:gdLst>
                    <a:gd name="T0" fmla="*/ 2147483646 w 67"/>
                    <a:gd name="T1" fmla="*/ 2147483646 h 150"/>
                    <a:gd name="T2" fmla="*/ 2147483646 w 67"/>
                    <a:gd name="T3" fmla="*/ 2147483646 h 150"/>
                    <a:gd name="T4" fmla="*/ 2147483646 w 67"/>
                    <a:gd name="T5" fmla="*/ 2147483646 h 150"/>
                    <a:gd name="T6" fmla="*/ 2147483646 w 67"/>
                    <a:gd name="T7" fmla="*/ 2147483646 h 150"/>
                    <a:gd name="T8" fmla="*/ 2147483646 w 67"/>
                    <a:gd name="T9" fmla="*/ 2147483646 h 150"/>
                    <a:gd name="T10" fmla="*/ 2147483646 w 67"/>
                    <a:gd name="T11" fmla="*/ 2147483646 h 150"/>
                    <a:gd name="T12" fmla="*/ 2147483646 w 67"/>
                    <a:gd name="T13" fmla="*/ 2147483646 h 150"/>
                    <a:gd name="T14" fmla="*/ 2147483646 w 67"/>
                    <a:gd name="T15" fmla="*/ 2147483646 h 150"/>
                    <a:gd name="T16" fmla="*/ 2147483646 w 67"/>
                    <a:gd name="T17" fmla="*/ 2147483646 h 150"/>
                    <a:gd name="T18" fmla="*/ 2147483646 w 67"/>
                    <a:gd name="T19" fmla="*/ 2147483646 h 150"/>
                    <a:gd name="T20" fmla="*/ 2147483646 w 67"/>
                    <a:gd name="T21" fmla="*/ 2147483646 h 150"/>
                    <a:gd name="T22" fmla="*/ 2147483646 w 67"/>
                    <a:gd name="T23" fmla="*/ 2147483646 h 150"/>
                    <a:gd name="T24" fmla="*/ 2147483646 w 67"/>
                    <a:gd name="T25" fmla="*/ 2147483646 h 150"/>
                    <a:gd name="T26" fmla="*/ 2147483646 w 67"/>
                    <a:gd name="T27" fmla="*/ 2147483646 h 150"/>
                    <a:gd name="T28" fmla="*/ 2147483646 w 67"/>
                    <a:gd name="T29" fmla="*/ 2147483646 h 150"/>
                    <a:gd name="T30" fmla="*/ 2147483646 w 67"/>
                    <a:gd name="T31" fmla="*/ 2147483646 h 150"/>
                    <a:gd name="T32" fmla="*/ 2147483646 w 67"/>
                    <a:gd name="T33" fmla="*/ 2147483646 h 150"/>
                    <a:gd name="T34" fmla="*/ 2147483646 w 67"/>
                    <a:gd name="T35" fmla="*/ 2147483646 h 150"/>
                    <a:gd name="T36" fmla="*/ 2147483646 w 67"/>
                    <a:gd name="T37" fmla="*/ 2147483646 h 150"/>
                    <a:gd name="T38" fmla="*/ 2147483646 w 67"/>
                    <a:gd name="T39" fmla="*/ 2147483646 h 150"/>
                    <a:gd name="T40" fmla="*/ 2147483646 w 67"/>
                    <a:gd name="T41" fmla="*/ 2147483646 h 150"/>
                    <a:gd name="T42" fmla="*/ 2147483646 w 67"/>
                    <a:gd name="T43" fmla="*/ 2147483646 h 150"/>
                    <a:gd name="T44" fmla="*/ 2147483646 w 67"/>
                    <a:gd name="T45" fmla="*/ 2147483646 h 150"/>
                    <a:gd name="T46" fmla="*/ 2147483646 w 67"/>
                    <a:gd name="T47" fmla="*/ 2147483646 h 150"/>
                    <a:gd name="T48" fmla="*/ 2147483646 w 67"/>
                    <a:gd name="T49" fmla="*/ 2147483646 h 150"/>
                    <a:gd name="T50" fmla="*/ 2147483646 w 67"/>
                    <a:gd name="T51" fmla="*/ 2147483646 h 150"/>
                    <a:gd name="T52" fmla="*/ 2147483646 w 67"/>
                    <a:gd name="T53" fmla="*/ 2147483646 h 150"/>
                    <a:gd name="T54" fmla="*/ 2147483646 w 67"/>
                    <a:gd name="T55" fmla="*/ 2147483646 h 150"/>
                    <a:gd name="T56" fmla="*/ 2147483646 w 67"/>
                    <a:gd name="T57" fmla="*/ 2147483646 h 150"/>
                    <a:gd name="T58" fmla="*/ 2147483646 w 67"/>
                    <a:gd name="T59" fmla="*/ 2147483646 h 150"/>
                    <a:gd name="T60" fmla="*/ 2147483646 w 67"/>
                    <a:gd name="T61" fmla="*/ 2147483646 h 150"/>
                    <a:gd name="T62" fmla="*/ 2147483646 w 67"/>
                    <a:gd name="T63" fmla="*/ 2147483646 h 150"/>
                    <a:gd name="T64" fmla="*/ 2147483646 w 67"/>
                    <a:gd name="T65" fmla="*/ 2147483646 h 150"/>
                    <a:gd name="T66" fmla="*/ 2147483646 w 67"/>
                    <a:gd name="T67" fmla="*/ 2147483646 h 150"/>
                    <a:gd name="T68" fmla="*/ 2147483646 w 67"/>
                    <a:gd name="T69" fmla="*/ 2147483646 h 150"/>
                    <a:gd name="T70" fmla="*/ 2147483646 w 67"/>
                    <a:gd name="T71" fmla="*/ 2147483646 h 150"/>
                    <a:gd name="T72" fmla="*/ 2147483646 w 67"/>
                    <a:gd name="T73" fmla="*/ 2147483646 h 150"/>
                    <a:gd name="T74" fmla="*/ 2147483646 w 67"/>
                    <a:gd name="T75" fmla="*/ 2147483646 h 150"/>
                    <a:gd name="T76" fmla="*/ 2147483646 w 67"/>
                    <a:gd name="T77" fmla="*/ 2147483646 h 150"/>
                    <a:gd name="T78" fmla="*/ 2147483646 w 67"/>
                    <a:gd name="T79" fmla="*/ 2147483646 h 150"/>
                    <a:gd name="T80" fmla="*/ 2147483646 w 67"/>
                    <a:gd name="T81" fmla="*/ 2147483646 h 150"/>
                    <a:gd name="T82" fmla="*/ 2147483646 w 67"/>
                    <a:gd name="T83" fmla="*/ 2147483646 h 150"/>
                    <a:gd name="T84" fmla="*/ 2147483646 w 67"/>
                    <a:gd name="T85" fmla="*/ 2147483646 h 150"/>
                    <a:gd name="T86" fmla="*/ 2147483646 w 67"/>
                    <a:gd name="T87" fmla="*/ 2147483646 h 150"/>
                    <a:gd name="T88" fmla="*/ 2147483646 w 67"/>
                    <a:gd name="T89" fmla="*/ 2147483646 h 150"/>
                    <a:gd name="T90" fmla="*/ 2147483646 w 67"/>
                    <a:gd name="T91" fmla="*/ 2147483646 h 150"/>
                    <a:gd name="T92" fmla="*/ 2147483646 w 67"/>
                    <a:gd name="T93" fmla="*/ 2147483646 h 150"/>
                    <a:gd name="T94" fmla="*/ 2147483646 w 67"/>
                    <a:gd name="T95" fmla="*/ 2147483646 h 150"/>
                    <a:gd name="T96" fmla="*/ 2147483646 w 67"/>
                    <a:gd name="T97" fmla="*/ 2147483646 h 150"/>
                    <a:gd name="T98" fmla="*/ 2147483646 w 67"/>
                    <a:gd name="T99" fmla="*/ 2147483646 h 150"/>
                    <a:gd name="T100" fmla="*/ 2147483646 w 67"/>
                    <a:gd name="T101" fmla="*/ 2147483646 h 150"/>
                    <a:gd name="T102" fmla="*/ 2147483646 w 67"/>
                    <a:gd name="T103" fmla="*/ 2147483646 h 1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4" name="iSļïḑé">
                  <a:extLst>
                    <a:ext uri="{FF2B5EF4-FFF2-40B4-BE49-F238E27FC236}">
                      <a16:creationId xmlns:a16="http://schemas.microsoft.com/office/drawing/2014/main" id="{21A3203F-4321-4923-A0B6-5083737EA3FA}"/>
                    </a:ext>
                  </a:extLst>
                </p:cNvPr>
                <p:cNvSpPr>
                  <a:spLocks/>
                </p:cNvSpPr>
                <p:nvPr/>
              </p:nvSpPr>
              <p:spPr bwMode="auto">
                <a:xfrm>
                  <a:off x="4422776" y="3106738"/>
                  <a:ext cx="412750" cy="596900"/>
                </a:xfrm>
                <a:custGeom>
                  <a:avLst/>
                  <a:gdLst>
                    <a:gd name="T0" fmla="*/ 2147483646 w 125"/>
                    <a:gd name="T1" fmla="*/ 2147483646 h 179"/>
                    <a:gd name="T2" fmla="*/ 2147483646 w 125"/>
                    <a:gd name="T3" fmla="*/ 2147483646 h 179"/>
                    <a:gd name="T4" fmla="*/ 2147483646 w 125"/>
                    <a:gd name="T5" fmla="*/ 2147483646 h 179"/>
                    <a:gd name="T6" fmla="*/ 2147483646 w 125"/>
                    <a:gd name="T7" fmla="*/ 2147483646 h 179"/>
                    <a:gd name="T8" fmla="*/ 2147483646 w 125"/>
                    <a:gd name="T9" fmla="*/ 2147483646 h 179"/>
                    <a:gd name="T10" fmla="*/ 2147483646 w 125"/>
                    <a:gd name="T11" fmla="*/ 2147483646 h 179"/>
                    <a:gd name="T12" fmla="*/ 2147483646 w 125"/>
                    <a:gd name="T13" fmla="*/ 2147483646 h 179"/>
                    <a:gd name="T14" fmla="*/ 2147483646 w 125"/>
                    <a:gd name="T15" fmla="*/ 2147483646 h 179"/>
                    <a:gd name="T16" fmla="*/ 2147483646 w 125"/>
                    <a:gd name="T17" fmla="*/ 2147483646 h 179"/>
                    <a:gd name="T18" fmla="*/ 2147483646 w 125"/>
                    <a:gd name="T19" fmla="*/ 2147483646 h 179"/>
                    <a:gd name="T20" fmla="*/ 2147483646 w 125"/>
                    <a:gd name="T21" fmla="*/ 2147483646 h 179"/>
                    <a:gd name="T22" fmla="*/ 2147483646 w 125"/>
                    <a:gd name="T23" fmla="*/ 0 h 179"/>
                    <a:gd name="T24" fmla="*/ 2147483646 w 125"/>
                    <a:gd name="T25" fmla="*/ 0 h 179"/>
                    <a:gd name="T26" fmla="*/ 2147483646 w 125"/>
                    <a:gd name="T27" fmla="*/ 2147483646 h 179"/>
                    <a:gd name="T28" fmla="*/ 2147483646 w 125"/>
                    <a:gd name="T29" fmla="*/ 2147483646 h 179"/>
                    <a:gd name="T30" fmla="*/ 2147483646 w 125"/>
                    <a:gd name="T31" fmla="*/ 2147483646 h 179"/>
                    <a:gd name="T32" fmla="*/ 2147483646 w 125"/>
                    <a:gd name="T33" fmla="*/ 2147483646 h 179"/>
                    <a:gd name="T34" fmla="*/ 0 w 125"/>
                    <a:gd name="T35" fmla="*/ 2147483646 h 179"/>
                    <a:gd name="T36" fmla="*/ 2147483646 w 125"/>
                    <a:gd name="T37" fmla="*/ 2147483646 h 179"/>
                    <a:gd name="T38" fmla="*/ 2147483646 w 125"/>
                    <a:gd name="T39" fmla="*/ 2147483646 h 179"/>
                    <a:gd name="T40" fmla="*/ 2147483646 w 125"/>
                    <a:gd name="T41" fmla="*/ 2147483646 h 179"/>
                    <a:gd name="T42" fmla="*/ 2147483646 w 125"/>
                    <a:gd name="T43" fmla="*/ 2147483646 h 179"/>
                    <a:gd name="T44" fmla="*/ 2147483646 w 125"/>
                    <a:gd name="T45" fmla="*/ 2147483646 h 179"/>
                    <a:gd name="T46" fmla="*/ 2147483646 w 125"/>
                    <a:gd name="T47" fmla="*/ 2147483646 h 179"/>
                    <a:gd name="T48" fmla="*/ 2147483646 w 125"/>
                    <a:gd name="T49" fmla="*/ 2147483646 h 179"/>
                    <a:gd name="T50" fmla="*/ 2147483646 w 125"/>
                    <a:gd name="T51" fmla="*/ 2147483646 h 179"/>
                    <a:gd name="T52" fmla="*/ 2147483646 w 125"/>
                    <a:gd name="T53" fmla="*/ 2147483646 h 179"/>
                    <a:gd name="T54" fmla="*/ 2147483646 w 125"/>
                    <a:gd name="T55" fmla="*/ 2147483646 h 179"/>
                    <a:gd name="T56" fmla="*/ 2147483646 w 125"/>
                    <a:gd name="T57" fmla="*/ 2147483646 h 179"/>
                    <a:gd name="T58" fmla="*/ 2147483646 w 125"/>
                    <a:gd name="T59" fmla="*/ 2147483646 h 179"/>
                    <a:gd name="T60" fmla="*/ 2147483646 w 125"/>
                    <a:gd name="T61" fmla="*/ 2147483646 h 179"/>
                    <a:gd name="T62" fmla="*/ 2147483646 w 125"/>
                    <a:gd name="T63" fmla="*/ 2147483646 h 179"/>
                    <a:gd name="T64" fmla="*/ 2147483646 w 125"/>
                    <a:gd name="T65" fmla="*/ 2147483646 h 179"/>
                    <a:gd name="T66" fmla="*/ 2147483646 w 125"/>
                    <a:gd name="T67" fmla="*/ 2147483646 h 179"/>
                    <a:gd name="T68" fmla="*/ 2147483646 w 125"/>
                    <a:gd name="T69" fmla="*/ 2147483646 h 179"/>
                    <a:gd name="T70" fmla="*/ 2147483646 w 125"/>
                    <a:gd name="T71" fmla="*/ 2147483646 h 179"/>
                    <a:gd name="T72" fmla="*/ 2147483646 w 125"/>
                    <a:gd name="T73" fmla="*/ 2147483646 h 179"/>
                    <a:gd name="T74" fmla="*/ 2147483646 w 125"/>
                    <a:gd name="T75" fmla="*/ 2147483646 h 179"/>
                    <a:gd name="T76" fmla="*/ 2147483646 w 125"/>
                    <a:gd name="T77" fmla="*/ 2147483646 h 179"/>
                    <a:gd name="T78" fmla="*/ 2147483646 w 125"/>
                    <a:gd name="T79" fmla="*/ 2147483646 h 179"/>
                    <a:gd name="T80" fmla="*/ 2147483646 w 125"/>
                    <a:gd name="T81" fmla="*/ 2147483646 h 179"/>
                    <a:gd name="T82" fmla="*/ 2147483646 w 125"/>
                    <a:gd name="T83" fmla="*/ 2147483646 h 179"/>
                    <a:gd name="T84" fmla="*/ 2147483646 w 125"/>
                    <a:gd name="T85" fmla="*/ 2147483646 h 179"/>
                    <a:gd name="T86" fmla="*/ 2147483646 w 125"/>
                    <a:gd name="T87" fmla="*/ 2147483646 h 179"/>
                    <a:gd name="T88" fmla="*/ 2147483646 w 125"/>
                    <a:gd name="T89" fmla="*/ 2147483646 h 179"/>
                    <a:gd name="T90" fmla="*/ 2147483646 w 125"/>
                    <a:gd name="T91" fmla="*/ 2147483646 h 179"/>
                    <a:gd name="T92" fmla="*/ 2147483646 w 125"/>
                    <a:gd name="T93" fmla="*/ 2147483646 h 179"/>
                    <a:gd name="T94" fmla="*/ 2147483646 w 125"/>
                    <a:gd name="T95" fmla="*/ 2147483646 h 179"/>
                    <a:gd name="T96" fmla="*/ 2147483646 w 125"/>
                    <a:gd name="T97" fmla="*/ 2147483646 h 179"/>
                    <a:gd name="T98" fmla="*/ 2147483646 w 125"/>
                    <a:gd name="T99" fmla="*/ 2147483646 h 179"/>
                    <a:gd name="T100" fmla="*/ 2147483646 w 125"/>
                    <a:gd name="T101" fmla="*/ 2147483646 h 17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5" name="íšlïďè">
                  <a:extLst>
                    <a:ext uri="{FF2B5EF4-FFF2-40B4-BE49-F238E27FC236}">
                      <a16:creationId xmlns:a16="http://schemas.microsoft.com/office/drawing/2014/main" id="{CDFE5605-7769-4DE4-A666-FB6D2FE1D703}"/>
                    </a:ext>
                  </a:extLst>
                </p:cNvPr>
                <p:cNvSpPr>
                  <a:spLocks/>
                </p:cNvSpPr>
                <p:nvPr/>
              </p:nvSpPr>
              <p:spPr bwMode="auto">
                <a:xfrm>
                  <a:off x="5478463" y="3581400"/>
                  <a:ext cx="46038" cy="76200"/>
                </a:xfrm>
                <a:custGeom>
                  <a:avLst/>
                  <a:gdLst>
                    <a:gd name="T0" fmla="*/ 2147483646 w 14"/>
                    <a:gd name="T1" fmla="*/ 2147483646 h 23"/>
                    <a:gd name="T2" fmla="*/ 2147483646 w 14"/>
                    <a:gd name="T3" fmla="*/ 2147483646 h 23"/>
                    <a:gd name="T4" fmla="*/ 2147483646 w 14"/>
                    <a:gd name="T5" fmla="*/ 0 h 23"/>
                    <a:gd name="T6" fmla="*/ 0 w 14"/>
                    <a:gd name="T7" fmla="*/ 2147483646 h 23"/>
                    <a:gd name="T8" fmla="*/ 2147483646 w 14"/>
                    <a:gd name="T9" fmla="*/ 2147483646 h 23"/>
                    <a:gd name="T10" fmla="*/ 2147483646 w 14"/>
                    <a:gd name="T11" fmla="*/ 2147483646 h 23"/>
                    <a:gd name="T12" fmla="*/ 2147483646 w 14"/>
                    <a:gd name="T13" fmla="*/ 2147483646 h 23"/>
                    <a:gd name="T14" fmla="*/ 2147483646 w 14"/>
                    <a:gd name="T15" fmla="*/ 2147483646 h 23"/>
                    <a:gd name="T16" fmla="*/ 2147483646 w 14"/>
                    <a:gd name="T17" fmla="*/ 2147483646 h 23"/>
                    <a:gd name="T18" fmla="*/ 2147483646 w 14"/>
                    <a:gd name="T19" fmla="*/ 2147483646 h 23"/>
                    <a:gd name="T20" fmla="*/ 2147483646 w 14"/>
                    <a:gd name="T21" fmla="*/ 2147483646 h 23"/>
                    <a:gd name="T22" fmla="*/ 2147483646 w 14"/>
                    <a:gd name="T23" fmla="*/ 2147483646 h 23"/>
                    <a:gd name="T24" fmla="*/ 2147483646 w 14"/>
                    <a:gd name="T25" fmla="*/ 2147483646 h 23"/>
                    <a:gd name="T26" fmla="*/ 2147483646 w 14"/>
                    <a:gd name="T27" fmla="*/ 2147483646 h 2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6" name="işḷîḑe">
                  <a:extLst>
                    <a:ext uri="{FF2B5EF4-FFF2-40B4-BE49-F238E27FC236}">
                      <a16:creationId xmlns:a16="http://schemas.microsoft.com/office/drawing/2014/main" id="{A13DD486-4FFD-436E-ACB1-182D1AFB3024}"/>
                    </a:ext>
                  </a:extLst>
                </p:cNvPr>
                <p:cNvSpPr>
                  <a:spLocks/>
                </p:cNvSpPr>
                <p:nvPr/>
              </p:nvSpPr>
              <p:spPr bwMode="auto">
                <a:xfrm>
                  <a:off x="6310313" y="3136900"/>
                  <a:ext cx="406400" cy="554038"/>
                </a:xfrm>
                <a:custGeom>
                  <a:avLst/>
                  <a:gdLst>
                    <a:gd name="T0" fmla="*/ 2147483646 w 123"/>
                    <a:gd name="T1" fmla="*/ 2147483646 h 166"/>
                    <a:gd name="T2" fmla="*/ 2147483646 w 123"/>
                    <a:gd name="T3" fmla="*/ 0 h 166"/>
                    <a:gd name="T4" fmla="*/ 2147483646 w 123"/>
                    <a:gd name="T5" fmla="*/ 2147483646 h 166"/>
                    <a:gd name="T6" fmla="*/ 2147483646 w 123"/>
                    <a:gd name="T7" fmla="*/ 2147483646 h 166"/>
                    <a:gd name="T8" fmla="*/ 2147483646 w 123"/>
                    <a:gd name="T9" fmla="*/ 2147483646 h 166"/>
                    <a:gd name="T10" fmla="*/ 2147483646 w 123"/>
                    <a:gd name="T11" fmla="*/ 2147483646 h 166"/>
                    <a:gd name="T12" fmla="*/ 2147483646 w 123"/>
                    <a:gd name="T13" fmla="*/ 2147483646 h 166"/>
                    <a:gd name="T14" fmla="*/ 2147483646 w 123"/>
                    <a:gd name="T15" fmla="*/ 2147483646 h 166"/>
                    <a:gd name="T16" fmla="*/ 2147483646 w 123"/>
                    <a:gd name="T17" fmla="*/ 2147483646 h 166"/>
                    <a:gd name="T18" fmla="*/ 2147483646 w 123"/>
                    <a:gd name="T19" fmla="*/ 2147483646 h 166"/>
                    <a:gd name="T20" fmla="*/ 2147483646 w 123"/>
                    <a:gd name="T21" fmla="*/ 2147483646 h 166"/>
                    <a:gd name="T22" fmla="*/ 2147483646 w 123"/>
                    <a:gd name="T23" fmla="*/ 2147483646 h 166"/>
                    <a:gd name="T24" fmla="*/ 2147483646 w 123"/>
                    <a:gd name="T25" fmla="*/ 2147483646 h 166"/>
                    <a:gd name="T26" fmla="*/ 2147483646 w 123"/>
                    <a:gd name="T27" fmla="*/ 2147483646 h 166"/>
                    <a:gd name="T28" fmla="*/ 2147483646 w 123"/>
                    <a:gd name="T29" fmla="*/ 2147483646 h 166"/>
                    <a:gd name="T30" fmla="*/ 2147483646 w 123"/>
                    <a:gd name="T31" fmla="*/ 2147483646 h 166"/>
                    <a:gd name="T32" fmla="*/ 2147483646 w 123"/>
                    <a:gd name="T33" fmla="*/ 2147483646 h 166"/>
                    <a:gd name="T34" fmla="*/ 2147483646 w 123"/>
                    <a:gd name="T35" fmla="*/ 2147483646 h 166"/>
                    <a:gd name="T36" fmla="*/ 2147483646 w 123"/>
                    <a:gd name="T37" fmla="*/ 2147483646 h 166"/>
                    <a:gd name="T38" fmla="*/ 2147483646 w 123"/>
                    <a:gd name="T39" fmla="*/ 2147483646 h 166"/>
                    <a:gd name="T40" fmla="*/ 2147483646 w 123"/>
                    <a:gd name="T41" fmla="*/ 2147483646 h 166"/>
                    <a:gd name="T42" fmla="*/ 2147483646 w 123"/>
                    <a:gd name="T43" fmla="*/ 2147483646 h 166"/>
                    <a:gd name="T44" fmla="*/ 2147483646 w 123"/>
                    <a:gd name="T45" fmla="*/ 2147483646 h 166"/>
                    <a:gd name="T46" fmla="*/ 2147483646 w 123"/>
                    <a:gd name="T47" fmla="*/ 2147483646 h 166"/>
                    <a:gd name="T48" fmla="*/ 2147483646 w 123"/>
                    <a:gd name="T49" fmla="*/ 2147483646 h 166"/>
                    <a:gd name="T50" fmla="*/ 2147483646 w 123"/>
                    <a:gd name="T51" fmla="*/ 2147483646 h 166"/>
                    <a:gd name="T52" fmla="*/ 2147483646 w 123"/>
                    <a:gd name="T53" fmla="*/ 2147483646 h 166"/>
                    <a:gd name="T54" fmla="*/ 2147483646 w 123"/>
                    <a:gd name="T55" fmla="*/ 2147483646 h 166"/>
                    <a:gd name="T56" fmla="*/ 2147483646 w 123"/>
                    <a:gd name="T57" fmla="*/ 2147483646 h 166"/>
                    <a:gd name="T58" fmla="*/ 2147483646 w 123"/>
                    <a:gd name="T59" fmla="*/ 2147483646 h 166"/>
                    <a:gd name="T60" fmla="*/ 2147483646 w 123"/>
                    <a:gd name="T61" fmla="*/ 2147483646 h 166"/>
                    <a:gd name="T62" fmla="*/ 2147483646 w 123"/>
                    <a:gd name="T63" fmla="*/ 2147483646 h 166"/>
                    <a:gd name="T64" fmla="*/ 2147483646 w 123"/>
                    <a:gd name="T65" fmla="*/ 2147483646 h 166"/>
                    <a:gd name="T66" fmla="*/ 2147483646 w 123"/>
                    <a:gd name="T67" fmla="*/ 2147483646 h 166"/>
                    <a:gd name="T68" fmla="*/ 2147483646 w 123"/>
                    <a:gd name="T69" fmla="*/ 2147483646 h 166"/>
                    <a:gd name="T70" fmla="*/ 2147483646 w 123"/>
                    <a:gd name="T71" fmla="*/ 2147483646 h 166"/>
                    <a:gd name="T72" fmla="*/ 2147483646 w 123"/>
                    <a:gd name="T73" fmla="*/ 2147483646 h 166"/>
                    <a:gd name="T74" fmla="*/ 2147483646 w 123"/>
                    <a:gd name="T75" fmla="*/ 2147483646 h 166"/>
                    <a:gd name="T76" fmla="*/ 2147483646 w 123"/>
                    <a:gd name="T77" fmla="*/ 2147483646 h 166"/>
                    <a:gd name="T78" fmla="*/ 2147483646 w 123"/>
                    <a:gd name="T79" fmla="*/ 2147483646 h 166"/>
                    <a:gd name="T80" fmla="*/ 2147483646 w 123"/>
                    <a:gd name="T81" fmla="*/ 2147483646 h 166"/>
                    <a:gd name="T82" fmla="*/ 2147483646 w 123"/>
                    <a:gd name="T83" fmla="*/ 2147483646 h 166"/>
                    <a:gd name="T84" fmla="*/ 2147483646 w 123"/>
                    <a:gd name="T85" fmla="*/ 2147483646 h 166"/>
                    <a:gd name="T86" fmla="*/ 2147483646 w 123"/>
                    <a:gd name="T87" fmla="*/ 2147483646 h 166"/>
                    <a:gd name="T88" fmla="*/ 2147483646 w 123"/>
                    <a:gd name="T89" fmla="*/ 2147483646 h 166"/>
                    <a:gd name="T90" fmla="*/ 2147483646 w 123"/>
                    <a:gd name="T91" fmla="*/ 2147483646 h 166"/>
                    <a:gd name="T92" fmla="*/ 2147483646 w 123"/>
                    <a:gd name="T93" fmla="*/ 2147483646 h 166"/>
                    <a:gd name="T94" fmla="*/ 2147483646 w 123"/>
                    <a:gd name="T95" fmla="*/ 2147483646 h 166"/>
                    <a:gd name="T96" fmla="*/ 2147483646 w 123"/>
                    <a:gd name="T97" fmla="*/ 2147483646 h 166"/>
                    <a:gd name="T98" fmla="*/ 2147483646 w 123"/>
                    <a:gd name="T99" fmla="*/ 2147483646 h 166"/>
                    <a:gd name="T100" fmla="*/ 2147483646 w 123"/>
                    <a:gd name="T101" fmla="*/ 2147483646 h 166"/>
                    <a:gd name="T102" fmla="*/ 2147483646 w 123"/>
                    <a:gd name="T103" fmla="*/ 2147483646 h 166"/>
                    <a:gd name="T104" fmla="*/ 2147483646 w 123"/>
                    <a:gd name="T105" fmla="*/ 2147483646 h 166"/>
                    <a:gd name="T106" fmla="*/ 2147483646 w 123"/>
                    <a:gd name="T107" fmla="*/ 2147483646 h 166"/>
                    <a:gd name="T108" fmla="*/ 2147483646 w 123"/>
                    <a:gd name="T109" fmla="*/ 2147483646 h 166"/>
                    <a:gd name="T110" fmla="*/ 2147483646 w 123"/>
                    <a:gd name="T111" fmla="*/ 2147483646 h 166"/>
                    <a:gd name="T112" fmla="*/ 2147483646 w 123"/>
                    <a:gd name="T113" fmla="*/ 2147483646 h 166"/>
                    <a:gd name="T114" fmla="*/ 2147483646 w 123"/>
                    <a:gd name="T115" fmla="*/ 2147483646 h 166"/>
                    <a:gd name="T116" fmla="*/ 2147483646 w 123"/>
                    <a:gd name="T117" fmla="*/ 2147483646 h 166"/>
                    <a:gd name="T118" fmla="*/ 2147483646 w 123"/>
                    <a:gd name="T119" fmla="*/ 2147483646 h 166"/>
                    <a:gd name="T120" fmla="*/ 2147483646 w 123"/>
                    <a:gd name="T121" fmla="*/ 2147483646 h 16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7" name="íṥḻiďê">
                  <a:extLst>
                    <a:ext uri="{FF2B5EF4-FFF2-40B4-BE49-F238E27FC236}">
                      <a16:creationId xmlns:a16="http://schemas.microsoft.com/office/drawing/2014/main" id="{9B450D3C-C2F7-4BAB-AA89-DBB0193C9DA2}"/>
                    </a:ext>
                  </a:extLst>
                </p:cNvPr>
                <p:cNvSpPr>
                  <a:spLocks/>
                </p:cNvSpPr>
                <p:nvPr/>
              </p:nvSpPr>
              <p:spPr bwMode="auto">
                <a:xfrm>
                  <a:off x="5159376" y="3357563"/>
                  <a:ext cx="117475" cy="366713"/>
                </a:xfrm>
                <a:custGeom>
                  <a:avLst/>
                  <a:gdLst>
                    <a:gd name="T0" fmla="*/ 2147483646 w 36"/>
                    <a:gd name="T1" fmla="*/ 2147483646 h 110"/>
                    <a:gd name="T2" fmla="*/ 2147483646 w 36"/>
                    <a:gd name="T3" fmla="*/ 2147483646 h 110"/>
                    <a:gd name="T4" fmla="*/ 2147483646 w 36"/>
                    <a:gd name="T5" fmla="*/ 2147483646 h 110"/>
                    <a:gd name="T6" fmla="*/ 2147483646 w 36"/>
                    <a:gd name="T7" fmla="*/ 0 h 110"/>
                    <a:gd name="T8" fmla="*/ 2147483646 w 36"/>
                    <a:gd name="T9" fmla="*/ 2147483646 h 110"/>
                    <a:gd name="T10" fmla="*/ 2147483646 w 36"/>
                    <a:gd name="T11" fmla="*/ 2147483646 h 110"/>
                    <a:gd name="T12" fmla="*/ 2147483646 w 36"/>
                    <a:gd name="T13" fmla="*/ 2147483646 h 110"/>
                    <a:gd name="T14" fmla="*/ 2147483646 w 36"/>
                    <a:gd name="T15" fmla="*/ 2147483646 h 110"/>
                    <a:gd name="T16" fmla="*/ 2147483646 w 36"/>
                    <a:gd name="T17" fmla="*/ 2147483646 h 110"/>
                    <a:gd name="T18" fmla="*/ 0 w 36"/>
                    <a:gd name="T19" fmla="*/ 2147483646 h 110"/>
                    <a:gd name="T20" fmla="*/ 0 w 36"/>
                    <a:gd name="T21" fmla="*/ 2147483646 h 110"/>
                    <a:gd name="T22" fmla="*/ 0 w 36"/>
                    <a:gd name="T23" fmla="*/ 2147483646 h 110"/>
                    <a:gd name="T24" fmla="*/ 2147483646 w 36"/>
                    <a:gd name="T25" fmla="*/ 2147483646 h 110"/>
                    <a:gd name="T26" fmla="*/ 2147483646 w 36"/>
                    <a:gd name="T27" fmla="*/ 2147483646 h 110"/>
                    <a:gd name="T28" fmla="*/ 2147483646 w 36"/>
                    <a:gd name="T29" fmla="*/ 2147483646 h 110"/>
                    <a:gd name="T30" fmla="*/ 2147483646 w 36"/>
                    <a:gd name="T31" fmla="*/ 2147483646 h 110"/>
                    <a:gd name="T32" fmla="*/ 2147483646 w 36"/>
                    <a:gd name="T33" fmla="*/ 2147483646 h 110"/>
                    <a:gd name="T34" fmla="*/ 2147483646 w 36"/>
                    <a:gd name="T35" fmla="*/ 2147483646 h 110"/>
                    <a:gd name="T36" fmla="*/ 2147483646 w 36"/>
                    <a:gd name="T37" fmla="*/ 2147483646 h 110"/>
                    <a:gd name="T38" fmla="*/ 2147483646 w 36"/>
                    <a:gd name="T39" fmla="*/ 2147483646 h 110"/>
                    <a:gd name="T40" fmla="*/ 2147483646 w 36"/>
                    <a:gd name="T41" fmla="*/ 2147483646 h 110"/>
                    <a:gd name="T42" fmla="*/ 2147483646 w 36"/>
                    <a:gd name="T43" fmla="*/ 2147483646 h 110"/>
                    <a:gd name="T44" fmla="*/ 2147483646 w 36"/>
                    <a:gd name="T45" fmla="*/ 2147483646 h 110"/>
                    <a:gd name="T46" fmla="*/ 2147483646 w 36"/>
                    <a:gd name="T47" fmla="*/ 2147483646 h 110"/>
                    <a:gd name="T48" fmla="*/ 2147483646 w 36"/>
                    <a:gd name="T49" fmla="*/ 2147483646 h 110"/>
                    <a:gd name="T50" fmla="*/ 2147483646 w 36"/>
                    <a:gd name="T51" fmla="*/ 2147483646 h 1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31" name="ïšľîḍê">
                <a:extLst>
                  <a:ext uri="{FF2B5EF4-FFF2-40B4-BE49-F238E27FC236}">
                    <a16:creationId xmlns:a16="http://schemas.microsoft.com/office/drawing/2014/main" id="{0EEC0B7E-B354-4744-A158-8FDF5F6CE879}"/>
                  </a:ext>
                </a:extLst>
              </p:cNvPr>
              <p:cNvGrpSpPr>
                <a:grpSpLocks/>
              </p:cNvGrpSpPr>
              <p:nvPr/>
            </p:nvGrpSpPr>
            <p:grpSpPr bwMode="auto">
              <a:xfrm>
                <a:off x="4412452" y="3781425"/>
                <a:ext cx="2312689" cy="166461"/>
                <a:chOff x="6986588" y="3521075"/>
                <a:chExt cx="1654176" cy="119063"/>
              </a:xfrm>
            </p:grpSpPr>
            <p:sp>
              <p:nvSpPr>
                <p:cNvPr id="32" name="îṩľîḑê">
                  <a:extLst>
                    <a:ext uri="{FF2B5EF4-FFF2-40B4-BE49-F238E27FC236}">
                      <a16:creationId xmlns:a16="http://schemas.microsoft.com/office/drawing/2014/main" id="{FA1B8E5E-9755-442D-B486-C23A843C0991}"/>
                    </a:ext>
                  </a:extLst>
                </p:cNvPr>
                <p:cNvSpPr>
                  <a:spLocks/>
                </p:cNvSpPr>
                <p:nvPr/>
              </p:nvSpPr>
              <p:spPr bwMode="auto">
                <a:xfrm>
                  <a:off x="6986588" y="3521075"/>
                  <a:ext cx="155575" cy="119063"/>
                </a:xfrm>
                <a:custGeom>
                  <a:avLst/>
                  <a:gdLst>
                    <a:gd name="T0" fmla="*/ 2147483646 w 98"/>
                    <a:gd name="T1" fmla="*/ 0 h 75"/>
                    <a:gd name="T2" fmla="*/ 2147483646 w 98"/>
                    <a:gd name="T3" fmla="*/ 2147483646 h 75"/>
                    <a:gd name="T4" fmla="*/ 2147483646 w 98"/>
                    <a:gd name="T5" fmla="*/ 0 h 75"/>
                    <a:gd name="T6" fmla="*/ 2147483646 w 98"/>
                    <a:gd name="T7" fmla="*/ 0 h 75"/>
                    <a:gd name="T8" fmla="*/ 2147483646 w 98"/>
                    <a:gd name="T9" fmla="*/ 2147483646 h 75"/>
                    <a:gd name="T10" fmla="*/ 2147483646 w 98"/>
                    <a:gd name="T11" fmla="*/ 0 h 75"/>
                    <a:gd name="T12" fmla="*/ 0 w 98"/>
                    <a:gd name="T13" fmla="*/ 0 h 75"/>
                    <a:gd name="T14" fmla="*/ 2147483646 w 98"/>
                    <a:gd name="T15" fmla="*/ 2147483646 h 75"/>
                    <a:gd name="T16" fmla="*/ 2147483646 w 98"/>
                    <a:gd name="T17" fmla="*/ 2147483646 h 75"/>
                    <a:gd name="T18" fmla="*/ 2147483646 w 98"/>
                    <a:gd name="T19" fmla="*/ 2147483646 h 75"/>
                    <a:gd name="T20" fmla="*/ 2147483646 w 98"/>
                    <a:gd name="T21" fmla="*/ 2147483646 h 75"/>
                    <a:gd name="T22" fmla="*/ 2147483646 w 98"/>
                    <a:gd name="T23" fmla="*/ 2147483646 h 75"/>
                    <a:gd name="T24" fmla="*/ 2147483646 w 98"/>
                    <a:gd name="T25" fmla="*/ 0 h 75"/>
                    <a:gd name="T26" fmla="*/ 2147483646 w 98"/>
                    <a:gd name="T27" fmla="*/ 0 h 7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3" name="îṩḷîde">
                  <a:extLst>
                    <a:ext uri="{FF2B5EF4-FFF2-40B4-BE49-F238E27FC236}">
                      <a16:creationId xmlns:a16="http://schemas.microsoft.com/office/drawing/2014/main" id="{095BE028-4AED-4E35-B745-DE39C7C87A2E}"/>
                    </a:ext>
                  </a:extLst>
                </p:cNvPr>
                <p:cNvSpPr>
                  <a:spLocks/>
                </p:cNvSpPr>
                <p:nvPr/>
              </p:nvSpPr>
              <p:spPr bwMode="auto">
                <a:xfrm>
                  <a:off x="7135813" y="3521075"/>
                  <a:ext cx="112713" cy="119063"/>
                </a:xfrm>
                <a:custGeom>
                  <a:avLst/>
                  <a:gdLst>
                    <a:gd name="T0" fmla="*/ 2147483646 w 34"/>
                    <a:gd name="T1" fmla="*/ 2147483646 h 36"/>
                    <a:gd name="T2" fmla="*/ 2147483646 w 34"/>
                    <a:gd name="T3" fmla="*/ 2147483646 h 36"/>
                    <a:gd name="T4" fmla="*/ 2147483646 w 34"/>
                    <a:gd name="T5" fmla="*/ 2147483646 h 36"/>
                    <a:gd name="T6" fmla="*/ 2147483646 w 34"/>
                    <a:gd name="T7" fmla="*/ 2147483646 h 36"/>
                    <a:gd name="T8" fmla="*/ 2147483646 w 34"/>
                    <a:gd name="T9" fmla="*/ 2147483646 h 36"/>
                    <a:gd name="T10" fmla="*/ 2147483646 w 34"/>
                    <a:gd name="T11" fmla="*/ 2147483646 h 36"/>
                    <a:gd name="T12" fmla="*/ 2147483646 w 34"/>
                    <a:gd name="T13" fmla="*/ 2147483646 h 36"/>
                    <a:gd name="T14" fmla="*/ 2147483646 w 34"/>
                    <a:gd name="T15" fmla="*/ 2147483646 h 36"/>
                    <a:gd name="T16" fmla="*/ 2147483646 w 34"/>
                    <a:gd name="T17" fmla="*/ 0 h 36"/>
                    <a:gd name="T18" fmla="*/ 2147483646 w 34"/>
                    <a:gd name="T19" fmla="*/ 0 h 36"/>
                    <a:gd name="T20" fmla="*/ 2147483646 w 34"/>
                    <a:gd name="T21" fmla="*/ 2147483646 h 36"/>
                    <a:gd name="T22" fmla="*/ 0 w 34"/>
                    <a:gd name="T23" fmla="*/ 2147483646 h 36"/>
                    <a:gd name="T24" fmla="*/ 0 w 34"/>
                    <a:gd name="T25" fmla="*/ 2147483646 h 36"/>
                    <a:gd name="T26" fmla="*/ 2147483646 w 34"/>
                    <a:gd name="T27" fmla="*/ 2147483646 h 36"/>
                    <a:gd name="T28" fmla="*/ 2147483646 w 34"/>
                    <a:gd name="T29" fmla="*/ 2147483646 h 36"/>
                    <a:gd name="T30" fmla="*/ 2147483646 w 34"/>
                    <a:gd name="T31" fmla="*/ 2147483646 h 36"/>
                    <a:gd name="T32" fmla="*/ 2147483646 w 34"/>
                    <a:gd name="T33" fmla="*/ 2147483646 h 36"/>
                    <a:gd name="T34" fmla="*/ 2147483646 w 34"/>
                    <a:gd name="T35" fmla="*/ 2147483646 h 36"/>
                    <a:gd name="T36" fmla="*/ 2147483646 w 34"/>
                    <a:gd name="T37" fmla="*/ 0 h 36"/>
                    <a:gd name="T38" fmla="*/ 2147483646 w 34"/>
                    <a:gd name="T39" fmla="*/ 0 h 36"/>
                    <a:gd name="T40" fmla="*/ 2147483646 w 34"/>
                    <a:gd name="T41" fmla="*/ 2147483646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4" name="îṣḻîḑê">
                  <a:extLst>
                    <a:ext uri="{FF2B5EF4-FFF2-40B4-BE49-F238E27FC236}">
                      <a16:creationId xmlns:a16="http://schemas.microsoft.com/office/drawing/2014/main" id="{ACF16022-EE8C-4E13-948B-0246F9987528}"/>
                    </a:ext>
                  </a:extLst>
                </p:cNvPr>
                <p:cNvSpPr>
                  <a:spLocks/>
                </p:cNvSpPr>
                <p:nvPr/>
              </p:nvSpPr>
              <p:spPr bwMode="auto">
                <a:xfrm>
                  <a:off x="7248526" y="3521075"/>
                  <a:ext cx="114300" cy="119063"/>
                </a:xfrm>
                <a:custGeom>
                  <a:avLst/>
                  <a:gdLst>
                    <a:gd name="T0" fmla="*/ 2147483646 w 72"/>
                    <a:gd name="T1" fmla="*/ 0 h 75"/>
                    <a:gd name="T2" fmla="*/ 2147483646 w 72"/>
                    <a:gd name="T3" fmla="*/ 2147483646 h 75"/>
                    <a:gd name="T4" fmla="*/ 2147483646 w 72"/>
                    <a:gd name="T5" fmla="*/ 2147483646 h 75"/>
                    <a:gd name="T6" fmla="*/ 2147483646 w 72"/>
                    <a:gd name="T7" fmla="*/ 0 h 75"/>
                    <a:gd name="T8" fmla="*/ 2147483646 w 72"/>
                    <a:gd name="T9" fmla="*/ 0 h 75"/>
                    <a:gd name="T10" fmla="*/ 0 w 72"/>
                    <a:gd name="T11" fmla="*/ 2147483646 h 75"/>
                    <a:gd name="T12" fmla="*/ 2147483646 w 72"/>
                    <a:gd name="T13" fmla="*/ 2147483646 h 75"/>
                    <a:gd name="T14" fmla="*/ 2147483646 w 72"/>
                    <a:gd name="T15" fmla="*/ 2147483646 h 75"/>
                    <a:gd name="T16" fmla="*/ 2147483646 w 72"/>
                    <a:gd name="T17" fmla="*/ 2147483646 h 75"/>
                    <a:gd name="T18" fmla="*/ 2147483646 w 72"/>
                    <a:gd name="T19" fmla="*/ 2147483646 h 75"/>
                    <a:gd name="T20" fmla="*/ 2147483646 w 72"/>
                    <a:gd name="T21" fmla="*/ 2147483646 h 75"/>
                    <a:gd name="T22" fmla="*/ 2147483646 w 72"/>
                    <a:gd name="T23" fmla="*/ 0 h 75"/>
                    <a:gd name="T24" fmla="*/ 2147483646 w 72"/>
                    <a:gd name="T25" fmla="*/ 0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5" name="ïṥlíḑê">
                  <a:extLst>
                    <a:ext uri="{FF2B5EF4-FFF2-40B4-BE49-F238E27FC236}">
                      <a16:creationId xmlns:a16="http://schemas.microsoft.com/office/drawing/2014/main" id="{0BF3F580-10F1-455F-BB2C-BD23EF5EF13B}"/>
                    </a:ext>
                  </a:extLst>
                </p:cNvPr>
                <p:cNvSpPr>
                  <a:spLocks/>
                </p:cNvSpPr>
                <p:nvPr/>
              </p:nvSpPr>
              <p:spPr bwMode="auto">
                <a:xfrm>
                  <a:off x="7356476" y="3521075"/>
                  <a:ext cx="112713" cy="119063"/>
                </a:xfrm>
                <a:custGeom>
                  <a:avLst/>
                  <a:gdLst>
                    <a:gd name="T0" fmla="*/ 2147483646 w 71"/>
                    <a:gd name="T1" fmla="*/ 0 h 75"/>
                    <a:gd name="T2" fmla="*/ 0 w 71"/>
                    <a:gd name="T3" fmla="*/ 2147483646 h 75"/>
                    <a:gd name="T4" fmla="*/ 2147483646 w 71"/>
                    <a:gd name="T5" fmla="*/ 2147483646 h 75"/>
                    <a:gd name="T6" fmla="*/ 2147483646 w 71"/>
                    <a:gd name="T7" fmla="*/ 2147483646 h 75"/>
                    <a:gd name="T8" fmla="*/ 2147483646 w 71"/>
                    <a:gd name="T9" fmla="*/ 2147483646 h 75"/>
                    <a:gd name="T10" fmla="*/ 2147483646 w 71"/>
                    <a:gd name="T11" fmla="*/ 2147483646 h 75"/>
                    <a:gd name="T12" fmla="*/ 2147483646 w 71"/>
                    <a:gd name="T13" fmla="*/ 2147483646 h 75"/>
                    <a:gd name="T14" fmla="*/ 2147483646 w 71"/>
                    <a:gd name="T15" fmla="*/ 0 h 75"/>
                    <a:gd name="T16" fmla="*/ 2147483646 w 71"/>
                    <a:gd name="T17" fmla="*/ 0 h 75"/>
                    <a:gd name="T18" fmla="*/ 2147483646 w 71"/>
                    <a:gd name="T19" fmla="*/ 2147483646 h 75"/>
                    <a:gd name="T20" fmla="*/ 2147483646 w 71"/>
                    <a:gd name="T21" fmla="*/ 2147483646 h 75"/>
                    <a:gd name="T22" fmla="*/ 2147483646 w 71"/>
                    <a:gd name="T23" fmla="*/ 2147483646 h 75"/>
                    <a:gd name="T24" fmla="*/ 2147483646 w 71"/>
                    <a:gd name="T25" fmla="*/ 2147483646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6" name="îş1íḋe">
                  <a:extLst>
                    <a:ext uri="{FF2B5EF4-FFF2-40B4-BE49-F238E27FC236}">
                      <a16:creationId xmlns:a16="http://schemas.microsoft.com/office/drawing/2014/main" id="{59E5472F-F6FE-4E15-B918-028D11CA56B7}"/>
                    </a:ext>
                  </a:extLst>
                </p:cNvPr>
                <p:cNvSpPr>
                  <a:spLocks/>
                </p:cNvSpPr>
                <p:nvPr/>
              </p:nvSpPr>
              <p:spPr bwMode="auto">
                <a:xfrm>
                  <a:off x="7481888" y="3521075"/>
                  <a:ext cx="119063" cy="119063"/>
                </a:xfrm>
                <a:custGeom>
                  <a:avLst/>
                  <a:gdLst>
                    <a:gd name="T0" fmla="*/ 2147483646 w 75"/>
                    <a:gd name="T1" fmla="*/ 2147483646 h 75"/>
                    <a:gd name="T2" fmla="*/ 2147483646 w 75"/>
                    <a:gd name="T3" fmla="*/ 0 h 75"/>
                    <a:gd name="T4" fmla="*/ 2147483646 w 75"/>
                    <a:gd name="T5" fmla="*/ 0 h 75"/>
                    <a:gd name="T6" fmla="*/ 0 w 75"/>
                    <a:gd name="T7" fmla="*/ 2147483646 h 75"/>
                    <a:gd name="T8" fmla="*/ 2147483646 w 75"/>
                    <a:gd name="T9" fmla="*/ 2147483646 h 75"/>
                    <a:gd name="T10" fmla="*/ 2147483646 w 75"/>
                    <a:gd name="T11" fmla="*/ 2147483646 h 75"/>
                    <a:gd name="T12" fmla="*/ 2147483646 w 75"/>
                    <a:gd name="T13" fmla="*/ 2147483646 h 75"/>
                    <a:gd name="T14" fmla="*/ 2147483646 w 75"/>
                    <a:gd name="T15" fmla="*/ 2147483646 h 75"/>
                    <a:gd name="T16" fmla="*/ 2147483646 w 75"/>
                    <a:gd name="T17" fmla="*/ 0 h 75"/>
                    <a:gd name="T18" fmla="*/ 2147483646 w 75"/>
                    <a:gd name="T19" fmla="*/ 0 h 75"/>
                    <a:gd name="T20" fmla="*/ 2147483646 w 75"/>
                    <a:gd name="T21" fmla="*/ 2147483646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7" name="îş1ïḋe">
                  <a:extLst>
                    <a:ext uri="{FF2B5EF4-FFF2-40B4-BE49-F238E27FC236}">
                      <a16:creationId xmlns:a16="http://schemas.microsoft.com/office/drawing/2014/main" id="{9EECB74B-AA0A-4AAC-BD45-6E2038DCF7B2}"/>
                    </a:ext>
                  </a:extLst>
                </p:cNvPr>
                <p:cNvSpPr>
                  <a:spLocks/>
                </p:cNvSpPr>
                <p:nvPr/>
              </p:nvSpPr>
              <p:spPr bwMode="auto">
                <a:xfrm>
                  <a:off x="7653338" y="3521075"/>
                  <a:ext cx="112713" cy="119063"/>
                </a:xfrm>
                <a:custGeom>
                  <a:avLst/>
                  <a:gdLst>
                    <a:gd name="T0" fmla="*/ 2147483646 w 34"/>
                    <a:gd name="T1" fmla="*/ 2147483646 h 36"/>
                    <a:gd name="T2" fmla="*/ 2147483646 w 34"/>
                    <a:gd name="T3" fmla="*/ 2147483646 h 36"/>
                    <a:gd name="T4" fmla="*/ 2147483646 w 34"/>
                    <a:gd name="T5" fmla="*/ 2147483646 h 36"/>
                    <a:gd name="T6" fmla="*/ 2147483646 w 34"/>
                    <a:gd name="T7" fmla="*/ 2147483646 h 36"/>
                    <a:gd name="T8" fmla="*/ 2147483646 w 34"/>
                    <a:gd name="T9" fmla="*/ 2147483646 h 36"/>
                    <a:gd name="T10" fmla="*/ 2147483646 w 34"/>
                    <a:gd name="T11" fmla="*/ 2147483646 h 36"/>
                    <a:gd name="T12" fmla="*/ 2147483646 w 34"/>
                    <a:gd name="T13" fmla="*/ 2147483646 h 36"/>
                    <a:gd name="T14" fmla="*/ 2147483646 w 34"/>
                    <a:gd name="T15" fmla="*/ 2147483646 h 36"/>
                    <a:gd name="T16" fmla="*/ 2147483646 w 34"/>
                    <a:gd name="T17" fmla="*/ 0 h 36"/>
                    <a:gd name="T18" fmla="*/ 2147483646 w 34"/>
                    <a:gd name="T19" fmla="*/ 0 h 36"/>
                    <a:gd name="T20" fmla="*/ 2147483646 w 34"/>
                    <a:gd name="T21" fmla="*/ 2147483646 h 36"/>
                    <a:gd name="T22" fmla="*/ 0 w 34"/>
                    <a:gd name="T23" fmla="*/ 2147483646 h 36"/>
                    <a:gd name="T24" fmla="*/ 0 w 34"/>
                    <a:gd name="T25" fmla="*/ 2147483646 h 36"/>
                    <a:gd name="T26" fmla="*/ 2147483646 w 34"/>
                    <a:gd name="T27" fmla="*/ 2147483646 h 36"/>
                    <a:gd name="T28" fmla="*/ 2147483646 w 34"/>
                    <a:gd name="T29" fmla="*/ 2147483646 h 36"/>
                    <a:gd name="T30" fmla="*/ 2147483646 w 34"/>
                    <a:gd name="T31" fmla="*/ 2147483646 h 36"/>
                    <a:gd name="T32" fmla="*/ 2147483646 w 34"/>
                    <a:gd name="T33" fmla="*/ 2147483646 h 36"/>
                    <a:gd name="T34" fmla="*/ 2147483646 w 34"/>
                    <a:gd name="T35" fmla="*/ 2147483646 h 36"/>
                    <a:gd name="T36" fmla="*/ 2147483646 w 34"/>
                    <a:gd name="T37" fmla="*/ 0 h 36"/>
                    <a:gd name="T38" fmla="*/ 2147483646 w 34"/>
                    <a:gd name="T39" fmla="*/ 0 h 36"/>
                    <a:gd name="T40" fmla="*/ 2147483646 w 34"/>
                    <a:gd name="T41" fmla="*/ 2147483646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8" name="íšlídè">
                  <a:extLst>
                    <a:ext uri="{FF2B5EF4-FFF2-40B4-BE49-F238E27FC236}">
                      <a16:creationId xmlns:a16="http://schemas.microsoft.com/office/drawing/2014/main" id="{8C7D00D8-4348-46BA-828F-B1A851780322}"/>
                    </a:ext>
                  </a:extLst>
                </p:cNvPr>
                <p:cNvSpPr>
                  <a:spLocks/>
                </p:cNvSpPr>
                <p:nvPr/>
              </p:nvSpPr>
              <p:spPr bwMode="auto">
                <a:xfrm>
                  <a:off x="7766051" y="3521075"/>
                  <a:ext cx="115888" cy="119063"/>
                </a:xfrm>
                <a:custGeom>
                  <a:avLst/>
                  <a:gdLst>
                    <a:gd name="T0" fmla="*/ 2147483646 w 73"/>
                    <a:gd name="T1" fmla="*/ 0 h 75"/>
                    <a:gd name="T2" fmla="*/ 2147483646 w 73"/>
                    <a:gd name="T3" fmla="*/ 2147483646 h 75"/>
                    <a:gd name="T4" fmla="*/ 2147483646 w 73"/>
                    <a:gd name="T5" fmla="*/ 0 h 75"/>
                    <a:gd name="T6" fmla="*/ 2147483646 w 73"/>
                    <a:gd name="T7" fmla="*/ 0 h 75"/>
                    <a:gd name="T8" fmla="*/ 0 w 73"/>
                    <a:gd name="T9" fmla="*/ 2147483646 h 75"/>
                    <a:gd name="T10" fmla="*/ 2147483646 w 73"/>
                    <a:gd name="T11" fmla="*/ 2147483646 h 75"/>
                    <a:gd name="T12" fmla="*/ 2147483646 w 73"/>
                    <a:gd name="T13" fmla="*/ 2147483646 h 75"/>
                    <a:gd name="T14" fmla="*/ 2147483646 w 73"/>
                    <a:gd name="T15" fmla="*/ 2147483646 h 75"/>
                    <a:gd name="T16" fmla="*/ 2147483646 w 73"/>
                    <a:gd name="T17" fmla="*/ 2147483646 h 75"/>
                    <a:gd name="T18" fmla="*/ 2147483646 w 73"/>
                    <a:gd name="T19" fmla="*/ 0 h 75"/>
                    <a:gd name="T20" fmla="*/ 2147483646 w 73"/>
                    <a:gd name="T21" fmla="*/ 0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9" name="îṣḻîďe">
                  <a:extLst>
                    <a:ext uri="{FF2B5EF4-FFF2-40B4-BE49-F238E27FC236}">
                      <a16:creationId xmlns:a16="http://schemas.microsoft.com/office/drawing/2014/main" id="{3E79436C-4EA0-4270-89AC-9F7110B069ED}"/>
                    </a:ext>
                  </a:extLst>
                </p:cNvPr>
                <p:cNvSpPr>
                  <a:spLocks/>
                </p:cNvSpPr>
                <p:nvPr/>
              </p:nvSpPr>
              <p:spPr bwMode="auto">
                <a:xfrm>
                  <a:off x="7881938" y="3521075"/>
                  <a:ext cx="49213" cy="119063"/>
                </a:xfrm>
                <a:custGeom>
                  <a:avLst/>
                  <a:gdLst>
                    <a:gd name="T0" fmla="*/ 0 w 31"/>
                    <a:gd name="T1" fmla="*/ 2147483646 h 75"/>
                    <a:gd name="T2" fmla="*/ 2147483646 w 31"/>
                    <a:gd name="T3" fmla="*/ 2147483646 h 75"/>
                    <a:gd name="T4" fmla="*/ 2147483646 w 31"/>
                    <a:gd name="T5" fmla="*/ 0 h 75"/>
                    <a:gd name="T6" fmla="*/ 2147483646 w 31"/>
                    <a:gd name="T7" fmla="*/ 0 h 75"/>
                    <a:gd name="T8" fmla="*/ 0 w 31"/>
                    <a:gd name="T9" fmla="*/ 2147483646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0" name="íŝḻiḋè">
                  <a:extLst>
                    <a:ext uri="{FF2B5EF4-FFF2-40B4-BE49-F238E27FC236}">
                      <a16:creationId xmlns:a16="http://schemas.microsoft.com/office/drawing/2014/main" id="{CB9B05A9-EDF7-4C2F-B0B1-C49852C21F0A}"/>
                    </a:ext>
                  </a:extLst>
                </p:cNvPr>
                <p:cNvSpPr>
                  <a:spLocks/>
                </p:cNvSpPr>
                <p:nvPr/>
              </p:nvSpPr>
              <p:spPr bwMode="auto">
                <a:xfrm>
                  <a:off x="7940676" y="3521075"/>
                  <a:ext cx="109538" cy="119063"/>
                </a:xfrm>
                <a:custGeom>
                  <a:avLst/>
                  <a:gdLst>
                    <a:gd name="T0" fmla="*/ 2147483646 w 69"/>
                    <a:gd name="T1" fmla="*/ 0 h 75"/>
                    <a:gd name="T2" fmla="*/ 2147483646 w 69"/>
                    <a:gd name="T3" fmla="*/ 2147483646 h 75"/>
                    <a:gd name="T4" fmla="*/ 2147483646 w 69"/>
                    <a:gd name="T5" fmla="*/ 0 h 75"/>
                    <a:gd name="T6" fmla="*/ 0 w 69"/>
                    <a:gd name="T7" fmla="*/ 0 h 75"/>
                    <a:gd name="T8" fmla="*/ 2147483646 w 69"/>
                    <a:gd name="T9" fmla="*/ 2147483646 h 75"/>
                    <a:gd name="T10" fmla="*/ 2147483646 w 69"/>
                    <a:gd name="T11" fmla="*/ 2147483646 h 75"/>
                    <a:gd name="T12" fmla="*/ 2147483646 w 69"/>
                    <a:gd name="T13" fmla="*/ 0 h 75"/>
                    <a:gd name="T14" fmla="*/ 2147483646 w 69"/>
                    <a:gd name="T15" fmla="*/ 0 h 7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1" name="î$ḷíďé">
                  <a:extLst>
                    <a:ext uri="{FF2B5EF4-FFF2-40B4-BE49-F238E27FC236}">
                      <a16:creationId xmlns:a16="http://schemas.microsoft.com/office/drawing/2014/main" id="{BFBB1E5C-C825-42A3-BED3-10A17F060008}"/>
                    </a:ext>
                  </a:extLst>
                </p:cNvPr>
                <p:cNvSpPr>
                  <a:spLocks/>
                </p:cNvSpPr>
                <p:nvPr/>
              </p:nvSpPr>
              <p:spPr bwMode="auto">
                <a:xfrm>
                  <a:off x="8037513" y="3521075"/>
                  <a:ext cx="111125" cy="119063"/>
                </a:xfrm>
                <a:custGeom>
                  <a:avLst/>
                  <a:gdLst>
                    <a:gd name="T0" fmla="*/ 2147483646 w 70"/>
                    <a:gd name="T1" fmla="*/ 2147483646 h 75"/>
                    <a:gd name="T2" fmla="*/ 2147483646 w 70"/>
                    <a:gd name="T3" fmla="*/ 0 h 75"/>
                    <a:gd name="T4" fmla="*/ 2147483646 w 70"/>
                    <a:gd name="T5" fmla="*/ 0 h 75"/>
                    <a:gd name="T6" fmla="*/ 0 w 70"/>
                    <a:gd name="T7" fmla="*/ 2147483646 h 75"/>
                    <a:gd name="T8" fmla="*/ 2147483646 w 70"/>
                    <a:gd name="T9" fmla="*/ 2147483646 h 75"/>
                    <a:gd name="T10" fmla="*/ 2147483646 w 70"/>
                    <a:gd name="T11" fmla="*/ 2147483646 h 75"/>
                    <a:gd name="T12" fmla="*/ 2147483646 w 70"/>
                    <a:gd name="T13" fmla="*/ 2147483646 h 75"/>
                    <a:gd name="T14" fmla="*/ 2147483646 w 70"/>
                    <a:gd name="T15" fmla="*/ 2147483646 h 75"/>
                    <a:gd name="T16" fmla="*/ 2147483646 w 70"/>
                    <a:gd name="T17" fmla="*/ 2147483646 h 75"/>
                    <a:gd name="T18" fmla="*/ 2147483646 w 70"/>
                    <a:gd name="T19" fmla="*/ 2147483646 h 75"/>
                    <a:gd name="T20" fmla="*/ 2147483646 w 70"/>
                    <a:gd name="T21" fmla="*/ 2147483646 h 75"/>
                    <a:gd name="T22" fmla="*/ 2147483646 w 70"/>
                    <a:gd name="T23" fmla="*/ 2147483646 h 75"/>
                    <a:gd name="T24" fmla="*/ 2147483646 w 70"/>
                    <a:gd name="T25" fmla="*/ 2147483646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2" name="îṡlîďe">
                  <a:extLst>
                    <a:ext uri="{FF2B5EF4-FFF2-40B4-BE49-F238E27FC236}">
                      <a16:creationId xmlns:a16="http://schemas.microsoft.com/office/drawing/2014/main" id="{2006BE80-2CD6-4FE2-8EEB-E725A14302BC}"/>
                    </a:ext>
                  </a:extLst>
                </p:cNvPr>
                <p:cNvSpPr>
                  <a:spLocks/>
                </p:cNvSpPr>
                <p:nvPr/>
              </p:nvSpPr>
              <p:spPr bwMode="auto">
                <a:xfrm>
                  <a:off x="8145463" y="3521075"/>
                  <a:ext cx="115888" cy="119063"/>
                </a:xfrm>
                <a:custGeom>
                  <a:avLst/>
                  <a:gdLst>
                    <a:gd name="T0" fmla="*/ 2147483646 w 35"/>
                    <a:gd name="T1" fmla="*/ 2147483646 h 36"/>
                    <a:gd name="T2" fmla="*/ 2147483646 w 35"/>
                    <a:gd name="T3" fmla="*/ 0 h 36"/>
                    <a:gd name="T4" fmla="*/ 2147483646 w 35"/>
                    <a:gd name="T5" fmla="*/ 0 h 36"/>
                    <a:gd name="T6" fmla="*/ 0 w 35"/>
                    <a:gd name="T7" fmla="*/ 2147483646 h 36"/>
                    <a:gd name="T8" fmla="*/ 2147483646 w 35"/>
                    <a:gd name="T9" fmla="*/ 2147483646 h 36"/>
                    <a:gd name="T10" fmla="*/ 2147483646 w 35"/>
                    <a:gd name="T11" fmla="*/ 2147483646 h 36"/>
                    <a:gd name="T12" fmla="*/ 2147483646 w 35"/>
                    <a:gd name="T13" fmla="*/ 2147483646 h 36"/>
                    <a:gd name="T14" fmla="*/ 2147483646 w 35"/>
                    <a:gd name="T15" fmla="*/ 2147483646 h 36"/>
                    <a:gd name="T16" fmla="*/ 2147483646 w 35"/>
                    <a:gd name="T17" fmla="*/ 2147483646 h 36"/>
                    <a:gd name="T18" fmla="*/ 2147483646 w 35"/>
                    <a:gd name="T19" fmla="*/ 2147483646 h 36"/>
                    <a:gd name="T20" fmla="*/ 2147483646 w 35"/>
                    <a:gd name="T21" fmla="*/ 2147483646 h 36"/>
                    <a:gd name="T22" fmla="*/ 2147483646 w 35"/>
                    <a:gd name="T23" fmla="*/ 2147483646 h 36"/>
                    <a:gd name="T24" fmla="*/ 2147483646 w 35"/>
                    <a:gd name="T25" fmla="*/ 2147483646 h 36"/>
                    <a:gd name="T26" fmla="*/ 2147483646 w 35"/>
                    <a:gd name="T27" fmla="*/ 2147483646 h 36"/>
                    <a:gd name="T28" fmla="*/ 2147483646 w 35"/>
                    <a:gd name="T29" fmla="*/ 2147483646 h 36"/>
                    <a:gd name="T30" fmla="*/ 2147483646 w 35"/>
                    <a:gd name="T31" fmla="*/ 2147483646 h 36"/>
                    <a:gd name="T32" fmla="*/ 2147483646 w 35"/>
                    <a:gd name="T33" fmla="*/ 2147483646 h 36"/>
                    <a:gd name="T34" fmla="*/ 2147483646 w 35"/>
                    <a:gd name="T35" fmla="*/ 2147483646 h 36"/>
                    <a:gd name="T36" fmla="*/ 2147483646 w 35"/>
                    <a:gd name="T37" fmla="*/ 2147483646 h 36"/>
                    <a:gd name="T38" fmla="*/ 2147483646 w 35"/>
                    <a:gd name="T39" fmla="*/ 2147483646 h 36"/>
                    <a:gd name="T40" fmla="*/ 2147483646 w 35"/>
                    <a:gd name="T41" fmla="*/ 2147483646 h 36"/>
                    <a:gd name="T42" fmla="*/ 2147483646 w 35"/>
                    <a:gd name="T43" fmla="*/ 2147483646 h 36"/>
                    <a:gd name="T44" fmla="*/ 2147483646 w 35"/>
                    <a:gd name="T45" fmla="*/ 2147483646 h 36"/>
                    <a:gd name="T46" fmla="*/ 2147483646 w 35"/>
                    <a:gd name="T47" fmla="*/ 2147483646 h 36"/>
                    <a:gd name="T48" fmla="*/ 2147483646 w 35"/>
                    <a:gd name="T49" fmla="*/ 2147483646 h 36"/>
                    <a:gd name="T50" fmla="*/ 2147483646 w 35"/>
                    <a:gd name="T51" fmla="*/ 2147483646 h 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3" name="ïşľîḍé">
                  <a:extLst>
                    <a:ext uri="{FF2B5EF4-FFF2-40B4-BE49-F238E27FC236}">
                      <a16:creationId xmlns:a16="http://schemas.microsoft.com/office/drawing/2014/main" id="{DDFEDF51-BD64-4B76-9B21-46E3B1B271FE}"/>
                    </a:ext>
                  </a:extLst>
                </p:cNvPr>
                <p:cNvSpPr>
                  <a:spLocks/>
                </p:cNvSpPr>
                <p:nvPr/>
              </p:nvSpPr>
              <p:spPr bwMode="auto">
                <a:xfrm>
                  <a:off x="8267701" y="3521075"/>
                  <a:ext cx="98425" cy="119063"/>
                </a:xfrm>
                <a:custGeom>
                  <a:avLst/>
                  <a:gdLst>
                    <a:gd name="T0" fmla="*/ 2147483646 w 30"/>
                    <a:gd name="T1" fmla="*/ 2147483646 h 36"/>
                    <a:gd name="T2" fmla="*/ 2147483646 w 30"/>
                    <a:gd name="T3" fmla="*/ 2147483646 h 36"/>
                    <a:gd name="T4" fmla="*/ 2147483646 w 30"/>
                    <a:gd name="T5" fmla="*/ 2147483646 h 36"/>
                    <a:gd name="T6" fmla="*/ 2147483646 w 30"/>
                    <a:gd name="T7" fmla="*/ 2147483646 h 36"/>
                    <a:gd name="T8" fmla="*/ 2147483646 w 30"/>
                    <a:gd name="T9" fmla="*/ 2147483646 h 36"/>
                    <a:gd name="T10" fmla="*/ 2147483646 w 30"/>
                    <a:gd name="T11" fmla="*/ 0 h 36"/>
                    <a:gd name="T12" fmla="*/ 2147483646 w 30"/>
                    <a:gd name="T13" fmla="*/ 2147483646 h 36"/>
                    <a:gd name="T14" fmla="*/ 2147483646 w 30"/>
                    <a:gd name="T15" fmla="*/ 2147483646 h 36"/>
                    <a:gd name="T16" fmla="*/ 2147483646 w 30"/>
                    <a:gd name="T17" fmla="*/ 2147483646 h 36"/>
                    <a:gd name="T18" fmla="*/ 2147483646 w 30"/>
                    <a:gd name="T19" fmla="*/ 2147483646 h 36"/>
                    <a:gd name="T20" fmla="*/ 2147483646 w 30"/>
                    <a:gd name="T21" fmla="*/ 2147483646 h 36"/>
                    <a:gd name="T22" fmla="*/ 2147483646 w 30"/>
                    <a:gd name="T23" fmla="*/ 2147483646 h 36"/>
                    <a:gd name="T24" fmla="*/ 2147483646 w 30"/>
                    <a:gd name="T25" fmla="*/ 2147483646 h 36"/>
                    <a:gd name="T26" fmla="*/ 2147483646 w 30"/>
                    <a:gd name="T27" fmla="*/ 2147483646 h 36"/>
                    <a:gd name="T28" fmla="*/ 2147483646 w 30"/>
                    <a:gd name="T29" fmla="*/ 2147483646 h 36"/>
                    <a:gd name="T30" fmla="*/ 2147483646 w 30"/>
                    <a:gd name="T31" fmla="*/ 2147483646 h 36"/>
                    <a:gd name="T32" fmla="*/ 2147483646 w 30"/>
                    <a:gd name="T33" fmla="*/ 2147483646 h 36"/>
                    <a:gd name="T34" fmla="*/ 0 w 30"/>
                    <a:gd name="T35" fmla="*/ 2147483646 h 36"/>
                    <a:gd name="T36" fmla="*/ 2147483646 w 30"/>
                    <a:gd name="T37" fmla="*/ 2147483646 h 36"/>
                    <a:gd name="T38" fmla="*/ 2147483646 w 30"/>
                    <a:gd name="T39" fmla="*/ 2147483646 h 36"/>
                    <a:gd name="T40" fmla="*/ 2147483646 w 30"/>
                    <a:gd name="T41" fmla="*/ 2147483646 h 36"/>
                    <a:gd name="T42" fmla="*/ 2147483646 w 30"/>
                    <a:gd name="T43" fmla="*/ 2147483646 h 36"/>
                    <a:gd name="T44" fmla="*/ 2147483646 w 30"/>
                    <a:gd name="T45" fmla="*/ 2147483646 h 36"/>
                    <a:gd name="T46" fmla="*/ 2147483646 w 30"/>
                    <a:gd name="T47" fmla="*/ 2147483646 h 36"/>
                    <a:gd name="T48" fmla="*/ 2147483646 w 30"/>
                    <a:gd name="T49" fmla="*/ 2147483646 h 36"/>
                    <a:gd name="T50" fmla="*/ 2147483646 w 30"/>
                    <a:gd name="T51" fmla="*/ 2147483646 h 36"/>
                    <a:gd name="T52" fmla="*/ 2147483646 w 30"/>
                    <a:gd name="T53" fmla="*/ 2147483646 h 36"/>
                    <a:gd name="T54" fmla="*/ 2147483646 w 30"/>
                    <a:gd name="T55" fmla="*/ 2147483646 h 36"/>
                    <a:gd name="T56" fmla="*/ 2147483646 w 30"/>
                    <a:gd name="T57" fmla="*/ 2147483646 h 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4" name="îṩľîďe">
                  <a:extLst>
                    <a:ext uri="{FF2B5EF4-FFF2-40B4-BE49-F238E27FC236}">
                      <a16:creationId xmlns:a16="http://schemas.microsoft.com/office/drawing/2014/main" id="{47DF7E1A-B618-47B9-90D0-074946B008EF}"/>
                    </a:ext>
                  </a:extLst>
                </p:cNvPr>
                <p:cNvSpPr>
                  <a:spLocks/>
                </p:cNvSpPr>
                <p:nvPr/>
              </p:nvSpPr>
              <p:spPr bwMode="auto">
                <a:xfrm>
                  <a:off x="8374063" y="3521075"/>
                  <a:ext cx="46038" cy="119063"/>
                </a:xfrm>
                <a:custGeom>
                  <a:avLst/>
                  <a:gdLst>
                    <a:gd name="T0" fmla="*/ 0 w 29"/>
                    <a:gd name="T1" fmla="*/ 2147483646 h 75"/>
                    <a:gd name="T2" fmla="*/ 2147483646 w 29"/>
                    <a:gd name="T3" fmla="*/ 2147483646 h 75"/>
                    <a:gd name="T4" fmla="*/ 2147483646 w 29"/>
                    <a:gd name="T5" fmla="*/ 0 h 75"/>
                    <a:gd name="T6" fmla="*/ 2147483646 w 29"/>
                    <a:gd name="T7" fmla="*/ 0 h 75"/>
                    <a:gd name="T8" fmla="*/ 0 w 29"/>
                    <a:gd name="T9" fmla="*/ 2147483646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5" name="iS1idè">
                  <a:extLst>
                    <a:ext uri="{FF2B5EF4-FFF2-40B4-BE49-F238E27FC236}">
                      <a16:creationId xmlns:a16="http://schemas.microsoft.com/office/drawing/2014/main" id="{4ED81F82-4B67-45C2-A754-CD798FCDC471}"/>
                    </a:ext>
                  </a:extLst>
                </p:cNvPr>
                <p:cNvSpPr>
                  <a:spLocks/>
                </p:cNvSpPr>
                <p:nvPr/>
              </p:nvSpPr>
              <p:spPr bwMode="auto">
                <a:xfrm>
                  <a:off x="8432801" y="3521075"/>
                  <a:ext cx="95250" cy="119063"/>
                </a:xfrm>
                <a:custGeom>
                  <a:avLst/>
                  <a:gdLst>
                    <a:gd name="T0" fmla="*/ 0 w 60"/>
                    <a:gd name="T1" fmla="*/ 2147483646 h 75"/>
                    <a:gd name="T2" fmla="*/ 2147483646 w 60"/>
                    <a:gd name="T3" fmla="*/ 2147483646 h 75"/>
                    <a:gd name="T4" fmla="*/ 2147483646 w 60"/>
                    <a:gd name="T5" fmla="*/ 2147483646 h 75"/>
                    <a:gd name="T6" fmla="*/ 2147483646 w 60"/>
                    <a:gd name="T7" fmla="*/ 2147483646 h 75"/>
                    <a:gd name="T8" fmla="*/ 2147483646 w 60"/>
                    <a:gd name="T9" fmla="*/ 2147483646 h 75"/>
                    <a:gd name="T10" fmla="*/ 2147483646 w 60"/>
                    <a:gd name="T11" fmla="*/ 2147483646 h 75"/>
                    <a:gd name="T12" fmla="*/ 2147483646 w 60"/>
                    <a:gd name="T13" fmla="*/ 0 h 75"/>
                    <a:gd name="T14" fmla="*/ 2147483646 w 60"/>
                    <a:gd name="T15" fmla="*/ 0 h 75"/>
                    <a:gd name="T16" fmla="*/ 0 w 60"/>
                    <a:gd name="T17" fmla="*/ 2147483646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6" name="iṣḷîḋe">
                  <a:extLst>
                    <a:ext uri="{FF2B5EF4-FFF2-40B4-BE49-F238E27FC236}">
                      <a16:creationId xmlns:a16="http://schemas.microsoft.com/office/drawing/2014/main" id="{2804BF5A-97E9-40DC-B0DF-C5014CE82C12}"/>
                    </a:ext>
                  </a:extLst>
                </p:cNvPr>
                <p:cNvSpPr>
                  <a:spLocks/>
                </p:cNvSpPr>
                <p:nvPr/>
              </p:nvSpPr>
              <p:spPr bwMode="auto">
                <a:xfrm>
                  <a:off x="8531226" y="3521075"/>
                  <a:ext cx="109538" cy="119063"/>
                </a:xfrm>
                <a:custGeom>
                  <a:avLst/>
                  <a:gdLst>
                    <a:gd name="T0" fmla="*/ 2147483646 w 33"/>
                    <a:gd name="T1" fmla="*/ 0 h 36"/>
                    <a:gd name="T2" fmla="*/ 2147483646 w 33"/>
                    <a:gd name="T3" fmla="*/ 2147483646 h 36"/>
                    <a:gd name="T4" fmla="*/ 2147483646 w 33"/>
                    <a:gd name="T5" fmla="*/ 2147483646 h 36"/>
                    <a:gd name="T6" fmla="*/ 2147483646 w 33"/>
                    <a:gd name="T7" fmla="*/ 2147483646 h 36"/>
                    <a:gd name="T8" fmla="*/ 2147483646 w 33"/>
                    <a:gd name="T9" fmla="*/ 2147483646 h 36"/>
                    <a:gd name="T10" fmla="*/ 2147483646 w 33"/>
                    <a:gd name="T11" fmla="*/ 0 h 36"/>
                    <a:gd name="T12" fmla="*/ 0 w 33"/>
                    <a:gd name="T13" fmla="*/ 0 h 36"/>
                    <a:gd name="T14" fmla="*/ 2147483646 w 33"/>
                    <a:gd name="T15" fmla="*/ 2147483646 h 36"/>
                    <a:gd name="T16" fmla="*/ 2147483646 w 33"/>
                    <a:gd name="T17" fmla="*/ 2147483646 h 36"/>
                    <a:gd name="T18" fmla="*/ 2147483646 w 33"/>
                    <a:gd name="T19" fmla="*/ 2147483646 h 36"/>
                    <a:gd name="T20" fmla="*/ 2147483646 w 33"/>
                    <a:gd name="T21" fmla="*/ 2147483646 h 36"/>
                    <a:gd name="T22" fmla="*/ 2147483646 w 33"/>
                    <a:gd name="T23" fmla="*/ 0 h 36"/>
                    <a:gd name="T24" fmla="*/ 2147483646 w 33"/>
                    <a:gd name="T25" fmla="*/ 0 h 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grpSp>
      <p:cxnSp>
        <p:nvCxnSpPr>
          <p:cNvPr id="131" name="直线连接符 3">
            <a:extLst>
              <a:ext uri="{FF2B5EF4-FFF2-40B4-BE49-F238E27FC236}">
                <a16:creationId xmlns:a16="http://schemas.microsoft.com/office/drawing/2014/main" id="{9310341B-B4E1-43A2-B850-07C8B8F81776}"/>
              </a:ext>
            </a:extLst>
          </p:cNvPr>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32" name="图片 126" descr="图片包含 天空, 户外, 建筑物, 日落&#10;&#10;描述已自动生成">
            <a:extLst>
              <a:ext uri="{FF2B5EF4-FFF2-40B4-BE49-F238E27FC236}">
                <a16:creationId xmlns:a16="http://schemas.microsoft.com/office/drawing/2014/main" id="{6A0BB9DD-C71C-4177-957E-AE507560009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8414" r="38744"/>
          <a:stretch>
            <a:fillRect/>
          </a:stretch>
        </p:blipFill>
        <p:spPr bwMode="auto">
          <a:xfrm>
            <a:off x="0" y="60325"/>
            <a:ext cx="9588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803275" y="393486"/>
            <a:ext cx="8970989" cy="663575"/>
          </a:xfrm>
        </p:spPr>
        <p:txBody>
          <a:bodyPr/>
          <a:lstStyle>
            <a:lvl1pPr>
              <a:defRPr b="1">
                <a:solidFill>
                  <a:schemeClr val="accent2"/>
                </a:solidFill>
              </a:defRPr>
            </a:lvl1pPr>
          </a:lstStyle>
          <a:p>
            <a:r>
              <a:rPr lang="zh-CN" altLang="en-US" dirty="0"/>
              <a:t>单击此处编辑母版标题样式</a:t>
            </a:r>
          </a:p>
        </p:txBody>
      </p:sp>
      <p:sp>
        <p:nvSpPr>
          <p:cNvPr id="6" name="图片占位符 5"/>
          <p:cNvSpPr>
            <a:spLocks noGrp="1"/>
          </p:cNvSpPr>
          <p:nvPr>
            <p:ph type="pic" sz="quarter" idx="10"/>
          </p:nvPr>
        </p:nvSpPr>
        <p:spPr>
          <a:xfrm>
            <a:off x="1424066" y="1160463"/>
            <a:ext cx="4557008" cy="2347235"/>
          </a:xfrm>
        </p:spPr>
        <p:txBody>
          <a:bodyPr rtlCol="0">
            <a:normAutofit/>
          </a:bodyPr>
          <a:lstStyle/>
          <a:p>
            <a:pPr lvl="0"/>
            <a:endParaRPr lang="zh-CN" altLang="en-US" noProof="0"/>
          </a:p>
        </p:txBody>
      </p:sp>
      <p:sp>
        <p:nvSpPr>
          <p:cNvPr id="114" name="图片占位符 5"/>
          <p:cNvSpPr>
            <a:spLocks noGrp="1"/>
          </p:cNvSpPr>
          <p:nvPr>
            <p:ph type="pic" sz="quarter" idx="11"/>
          </p:nvPr>
        </p:nvSpPr>
        <p:spPr>
          <a:xfrm>
            <a:off x="6831717" y="1160463"/>
            <a:ext cx="4557008" cy="2347235"/>
          </a:xfrm>
        </p:spPr>
        <p:txBody>
          <a:bodyPr rtlCol="0">
            <a:normAutofit/>
          </a:bodyPr>
          <a:lstStyle/>
          <a:p>
            <a:pPr lvl="0"/>
            <a:endParaRPr lang="zh-CN" altLang="en-US" noProof="0"/>
          </a:p>
        </p:txBody>
      </p:sp>
      <p:sp>
        <p:nvSpPr>
          <p:cNvPr id="115" name="图片占位符 5"/>
          <p:cNvSpPr>
            <a:spLocks noGrp="1"/>
          </p:cNvSpPr>
          <p:nvPr>
            <p:ph type="pic" sz="quarter" idx="12"/>
          </p:nvPr>
        </p:nvSpPr>
        <p:spPr>
          <a:xfrm>
            <a:off x="810621" y="3890053"/>
            <a:ext cx="4557008" cy="2347235"/>
          </a:xfrm>
        </p:spPr>
        <p:txBody>
          <a:bodyPr rtlCol="0">
            <a:normAutofit/>
          </a:bodyPr>
          <a:lstStyle/>
          <a:p>
            <a:pPr lvl="0"/>
            <a:endParaRPr lang="zh-CN" altLang="en-US" noProof="0"/>
          </a:p>
        </p:txBody>
      </p:sp>
      <p:sp>
        <p:nvSpPr>
          <p:cNvPr id="116" name="图片占位符 5"/>
          <p:cNvSpPr>
            <a:spLocks noGrp="1"/>
          </p:cNvSpPr>
          <p:nvPr>
            <p:ph type="pic" sz="quarter" idx="13"/>
          </p:nvPr>
        </p:nvSpPr>
        <p:spPr>
          <a:xfrm>
            <a:off x="6218272" y="3890053"/>
            <a:ext cx="4557008" cy="2347235"/>
          </a:xfrm>
        </p:spPr>
        <p:txBody>
          <a:bodyPr rtlCol="0">
            <a:normAutofit/>
          </a:bodyPr>
          <a:lstStyle/>
          <a:p>
            <a:pPr lvl="0"/>
            <a:endParaRPr lang="zh-CN" altLang="en-US" noProof="0"/>
          </a:p>
        </p:txBody>
      </p:sp>
    </p:spTree>
    <p:extLst>
      <p:ext uri="{BB962C8B-B14F-4D97-AF65-F5344CB8AC3E}">
        <p14:creationId xmlns:p14="http://schemas.microsoft.com/office/powerpoint/2010/main" val="70829708"/>
      </p:ext>
    </p:extLst>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AE9B550A-162C-4BFA-9A7E-3B158D72F1CA}"/>
              </a:ext>
            </a:extLst>
          </p:cNvPr>
          <p:cNvSpPr>
            <a:spLocks noGrp="1"/>
          </p:cNvSpPr>
          <p:nvPr>
            <p:ph type="dt" sz="half" idx="10"/>
          </p:nvPr>
        </p:nvSpPr>
        <p:spPr/>
        <p:txBody>
          <a:bodyPr/>
          <a:lstStyle>
            <a:lvl1pPr>
              <a:defRPr/>
            </a:lvl1pPr>
          </a:lstStyle>
          <a:p>
            <a:pPr>
              <a:defRPr/>
            </a:pPr>
            <a:fld id="{C74C4B88-2D56-492B-9AB0-60324033851E}" type="datetimeFigureOut">
              <a:rPr lang="zh-CN" altLang="en-US"/>
              <a:pPr>
                <a:defRPr/>
              </a:pPr>
              <a:t>2021/5/24</a:t>
            </a:fld>
            <a:endParaRPr lang="zh-CN" altLang="en-US"/>
          </a:p>
        </p:txBody>
      </p:sp>
      <p:sp>
        <p:nvSpPr>
          <p:cNvPr id="4" name="页脚占位符 4">
            <a:extLst>
              <a:ext uri="{FF2B5EF4-FFF2-40B4-BE49-F238E27FC236}">
                <a16:creationId xmlns:a16="http://schemas.microsoft.com/office/drawing/2014/main" id="{89A844C5-0CBF-49B2-8C40-4ACB22753A72}"/>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E0D2684A-8430-4FD7-A9EB-5BBB1FB9429C}"/>
              </a:ext>
            </a:extLst>
          </p:cNvPr>
          <p:cNvSpPr>
            <a:spLocks noGrp="1"/>
          </p:cNvSpPr>
          <p:nvPr>
            <p:ph type="sldNum" sz="quarter" idx="12"/>
          </p:nvPr>
        </p:nvSpPr>
        <p:spPr/>
        <p:txBody>
          <a:bodyPr/>
          <a:lstStyle>
            <a:lvl1pPr>
              <a:defRPr/>
            </a:lvl1pPr>
          </a:lstStyle>
          <a:p>
            <a:pPr>
              <a:defRPr/>
            </a:pPr>
            <a:fld id="{961AF5E4-84C4-4DE3-966A-B62DC79F6827}" type="slidenum">
              <a:rPr lang="zh-CN" altLang="en-US"/>
              <a:pPr>
                <a:defRPr/>
              </a:pPr>
              <a:t>‹#›</a:t>
            </a:fld>
            <a:endParaRPr lang="zh-CN" altLang="en-US"/>
          </a:p>
        </p:txBody>
      </p:sp>
    </p:spTree>
    <p:extLst>
      <p:ext uri="{BB962C8B-B14F-4D97-AF65-F5344CB8AC3E}">
        <p14:creationId xmlns:p14="http://schemas.microsoft.com/office/powerpoint/2010/main" val="357552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9AC04C98-02F5-4DD1-8B5A-1FE5F143CC57}"/>
              </a:ext>
            </a:extLst>
          </p:cNvPr>
          <p:cNvSpPr>
            <a:spLocks noGrp="1"/>
          </p:cNvSpPr>
          <p:nvPr>
            <p:ph type="dt" sz="half" idx="10"/>
          </p:nvPr>
        </p:nvSpPr>
        <p:spPr/>
        <p:txBody>
          <a:bodyPr/>
          <a:lstStyle>
            <a:lvl1pPr>
              <a:defRPr/>
            </a:lvl1pPr>
          </a:lstStyle>
          <a:p>
            <a:pPr>
              <a:defRPr/>
            </a:pPr>
            <a:fld id="{180526EF-348F-4974-96F3-29A4D3C19DFC}" type="datetimeFigureOut">
              <a:rPr lang="zh-CN" altLang="en-US"/>
              <a:pPr>
                <a:defRPr/>
              </a:pPr>
              <a:t>2021/5/24</a:t>
            </a:fld>
            <a:endParaRPr lang="zh-CN" altLang="en-US"/>
          </a:p>
        </p:txBody>
      </p:sp>
      <p:sp>
        <p:nvSpPr>
          <p:cNvPr id="3" name="页脚占位符 4">
            <a:extLst>
              <a:ext uri="{FF2B5EF4-FFF2-40B4-BE49-F238E27FC236}">
                <a16:creationId xmlns:a16="http://schemas.microsoft.com/office/drawing/2014/main" id="{ED25CD61-DCDD-4CF5-AFBF-F8A259798A4F}"/>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D6B417A2-3C29-4ADC-B41A-AFC01FC32F68}"/>
              </a:ext>
            </a:extLst>
          </p:cNvPr>
          <p:cNvSpPr>
            <a:spLocks noGrp="1"/>
          </p:cNvSpPr>
          <p:nvPr>
            <p:ph type="sldNum" sz="quarter" idx="12"/>
          </p:nvPr>
        </p:nvSpPr>
        <p:spPr/>
        <p:txBody>
          <a:bodyPr/>
          <a:lstStyle>
            <a:lvl1pPr>
              <a:defRPr/>
            </a:lvl1pPr>
          </a:lstStyle>
          <a:p>
            <a:pPr>
              <a:defRPr/>
            </a:pPr>
            <a:fld id="{6ED4CC8E-212D-4260-AEA0-B873EDDEBF01}" type="slidenum">
              <a:rPr lang="zh-CN" altLang="en-US"/>
              <a:pPr>
                <a:defRPr/>
              </a:pPr>
              <a:t>‹#›</a:t>
            </a:fld>
            <a:endParaRPr lang="zh-CN" altLang="en-US"/>
          </a:p>
        </p:txBody>
      </p:sp>
    </p:spTree>
    <p:extLst>
      <p:ext uri="{BB962C8B-B14F-4D97-AF65-F5344CB8AC3E}">
        <p14:creationId xmlns:p14="http://schemas.microsoft.com/office/powerpoint/2010/main" val="3949700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CBAD9FC-FBCA-4FDB-B408-575CF782A7B2}"/>
              </a:ext>
            </a:extLst>
          </p:cNvPr>
          <p:cNvSpPr>
            <a:spLocks noGrp="1"/>
          </p:cNvSpPr>
          <p:nvPr>
            <p:ph type="dt" sz="half" idx="10"/>
          </p:nvPr>
        </p:nvSpPr>
        <p:spPr/>
        <p:txBody>
          <a:bodyPr/>
          <a:lstStyle>
            <a:lvl1pPr>
              <a:defRPr/>
            </a:lvl1pPr>
          </a:lstStyle>
          <a:p>
            <a:pPr>
              <a:defRPr/>
            </a:pPr>
            <a:fld id="{F0AFFB07-9347-47A8-A02D-98FB423984B6}" type="datetimeFigureOut">
              <a:rPr lang="zh-CN" altLang="en-US"/>
              <a:pPr>
                <a:defRPr/>
              </a:pPr>
              <a:t>2021/5/24</a:t>
            </a:fld>
            <a:endParaRPr lang="zh-CN" altLang="en-US"/>
          </a:p>
        </p:txBody>
      </p:sp>
      <p:sp>
        <p:nvSpPr>
          <p:cNvPr id="6" name="页脚占位符 4">
            <a:extLst>
              <a:ext uri="{FF2B5EF4-FFF2-40B4-BE49-F238E27FC236}">
                <a16:creationId xmlns:a16="http://schemas.microsoft.com/office/drawing/2014/main" id="{DC7239CC-1139-4EE5-A75E-3A7A19F47D59}"/>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C7410A8A-57F6-49A9-B191-546EC56C3CC8}"/>
              </a:ext>
            </a:extLst>
          </p:cNvPr>
          <p:cNvSpPr>
            <a:spLocks noGrp="1"/>
          </p:cNvSpPr>
          <p:nvPr>
            <p:ph type="sldNum" sz="quarter" idx="12"/>
          </p:nvPr>
        </p:nvSpPr>
        <p:spPr/>
        <p:txBody>
          <a:bodyPr/>
          <a:lstStyle>
            <a:lvl1pPr>
              <a:defRPr/>
            </a:lvl1pPr>
          </a:lstStyle>
          <a:p>
            <a:pPr>
              <a:defRPr/>
            </a:pPr>
            <a:fld id="{AB69E01D-ECF9-4D2F-B340-4F0BD9A8858D}" type="slidenum">
              <a:rPr lang="zh-CN" altLang="en-US"/>
              <a:pPr>
                <a:defRPr/>
              </a:pPr>
              <a:t>‹#›</a:t>
            </a:fld>
            <a:endParaRPr lang="zh-CN" altLang="en-US"/>
          </a:p>
        </p:txBody>
      </p:sp>
    </p:spTree>
    <p:extLst>
      <p:ext uri="{BB962C8B-B14F-4D97-AF65-F5344CB8AC3E}">
        <p14:creationId xmlns:p14="http://schemas.microsoft.com/office/powerpoint/2010/main" val="3635919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8235E166-A91D-40A8-8305-9BE643FA1C1D}"/>
              </a:ext>
            </a:extLst>
          </p:cNvPr>
          <p:cNvSpPr>
            <a:spLocks noGrp="1"/>
          </p:cNvSpPr>
          <p:nvPr>
            <p:ph type="dt" sz="half" idx="10"/>
          </p:nvPr>
        </p:nvSpPr>
        <p:spPr/>
        <p:txBody>
          <a:bodyPr/>
          <a:lstStyle>
            <a:lvl1pPr>
              <a:defRPr/>
            </a:lvl1pPr>
          </a:lstStyle>
          <a:p>
            <a:pPr>
              <a:defRPr/>
            </a:pPr>
            <a:fld id="{CE8FE0F4-644F-4AFF-8246-3C24E994B78D}" type="datetimeFigureOut">
              <a:rPr lang="zh-CN" altLang="en-US"/>
              <a:pPr>
                <a:defRPr/>
              </a:pPr>
              <a:t>2021/5/24</a:t>
            </a:fld>
            <a:endParaRPr lang="zh-CN" altLang="en-US"/>
          </a:p>
        </p:txBody>
      </p:sp>
      <p:sp>
        <p:nvSpPr>
          <p:cNvPr id="6" name="页脚占位符 4">
            <a:extLst>
              <a:ext uri="{FF2B5EF4-FFF2-40B4-BE49-F238E27FC236}">
                <a16:creationId xmlns:a16="http://schemas.microsoft.com/office/drawing/2014/main" id="{987EDF4F-BF34-47ED-A3D6-4F1232E6A872}"/>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95B58C88-62DC-4253-BB9B-FAD80A703C24}"/>
              </a:ext>
            </a:extLst>
          </p:cNvPr>
          <p:cNvSpPr>
            <a:spLocks noGrp="1"/>
          </p:cNvSpPr>
          <p:nvPr>
            <p:ph type="sldNum" sz="quarter" idx="12"/>
          </p:nvPr>
        </p:nvSpPr>
        <p:spPr/>
        <p:txBody>
          <a:bodyPr/>
          <a:lstStyle>
            <a:lvl1pPr>
              <a:defRPr/>
            </a:lvl1pPr>
          </a:lstStyle>
          <a:p>
            <a:pPr>
              <a:defRPr/>
            </a:pPr>
            <a:fld id="{9150183B-556E-44E5-AF55-8EC41B74A5CE}" type="slidenum">
              <a:rPr lang="zh-CN" altLang="en-US"/>
              <a:pPr>
                <a:defRPr/>
              </a:pPr>
              <a:t>‹#›</a:t>
            </a:fld>
            <a:endParaRPr lang="zh-CN" altLang="en-US"/>
          </a:p>
        </p:txBody>
      </p:sp>
    </p:spTree>
    <p:extLst>
      <p:ext uri="{BB962C8B-B14F-4D97-AF65-F5344CB8AC3E}">
        <p14:creationId xmlns:p14="http://schemas.microsoft.com/office/powerpoint/2010/main" val="278435028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29795729-240F-4718-82A1-D8A5F4603BA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id="{E28274C9-4F03-440F-984B-74D0C902D44F}"/>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65AFD6B-17BC-45CE-AF3F-11C4487770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C38CE2E9-D8DF-46F8-909B-F9E73F665514}" type="datetimeFigureOut">
              <a:rPr lang="zh-CN" altLang="en-US"/>
              <a:pPr>
                <a:defRPr/>
              </a:pPr>
              <a:t>2021/5/24</a:t>
            </a:fld>
            <a:endParaRPr lang="zh-CN" altLang="en-US"/>
          </a:p>
        </p:txBody>
      </p:sp>
      <p:sp>
        <p:nvSpPr>
          <p:cNvPr id="5" name="页脚占位符 4">
            <a:extLst>
              <a:ext uri="{FF2B5EF4-FFF2-40B4-BE49-F238E27FC236}">
                <a16:creationId xmlns:a16="http://schemas.microsoft.com/office/drawing/2014/main" id="{AFF50592-D1C4-4831-A679-6A90D98A83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9077F83A-03E0-4D55-AD73-8DA9715356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CF1335E5-980C-4A31-8194-6D5F4C9D3BAA}" type="slidenum">
              <a:rPr lang="zh-CN" altLang="en-US"/>
              <a:pPr>
                <a:defRPr/>
              </a:pPr>
              <a:t>‹#›</a:t>
            </a:fld>
            <a:endParaRPr lang="zh-CN" altLang="en-US"/>
          </a:p>
        </p:txBody>
      </p:sp>
      <p:sp>
        <p:nvSpPr>
          <p:cNvPr id="7" name="页脚占位符 4">
            <a:extLst>
              <a:ext uri="{FF2B5EF4-FFF2-40B4-BE49-F238E27FC236}">
                <a16:creationId xmlns:a16="http://schemas.microsoft.com/office/drawing/2014/main" id="{E4A0A930-9AD6-4F7A-B1F3-10689A5FCCBA}"/>
              </a:ext>
            </a:extLst>
          </p:cNvPr>
          <p:cNvSpPr txBox="1">
            <a:spLocks/>
          </p:cNvSpPr>
          <p:nvPr userDrawn="1"/>
        </p:nvSpPr>
        <p:spPr>
          <a:xfrm>
            <a:off x="4038600" y="6242050"/>
            <a:ext cx="4114800" cy="365125"/>
          </a:xfrm>
          <a:prstGeom prst="rect">
            <a:avLst/>
          </a:prstGeom>
        </p:spPr>
        <p:txBody>
          <a:bodyPr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a:p>
        </p:txBody>
      </p:sp>
    </p:spTree>
  </p:cSld>
  <p:clrMap bg1="lt1" tx1="dk1" bg2="lt2" tx2="dk2" accent1="accent1" accent2="accent2" accent3="accent3" accent4="accent4" accent5="accent5" accent6="accent6" hlink="hlink" folHlink="folHlink"/>
  <p:sldLayoutIdLst>
    <p:sldLayoutId id="2147484177" r:id="rId1"/>
    <p:sldLayoutId id="2147484178" r:id="rId2"/>
    <p:sldLayoutId id="2147484179" r:id="rId3"/>
    <p:sldLayoutId id="2147484180" r:id="rId4"/>
    <p:sldLayoutId id="2147484181" r:id="rId5"/>
    <p:sldLayoutId id="2147484182" r:id="rId6"/>
    <p:sldLayoutId id="2147484183" r:id="rId7"/>
    <p:sldLayoutId id="2147484184" r:id="rId8"/>
    <p:sldLayoutId id="2147484185" r:id="rId9"/>
    <p:sldLayoutId id="2147484186" r:id="rId10"/>
    <p:sldLayoutId id="2147484187" r:id="rId11"/>
    <p:sldLayoutId id="2147484188" r:id="rId12"/>
    <p:sldLayoutId id="2147484189" r:id="rId13"/>
    <p:sldLayoutId id="2147484190" r:id="rId14"/>
    <p:sldLayoutId id="2147484191" r:id="rId15"/>
    <p:sldLayoutId id="2147484192" r:id="rId16"/>
    <p:sldLayoutId id="2147484193" r:id="rId17"/>
    <p:sldLayoutId id="2147484194" r:id="rId18"/>
    <p:sldLayoutId id="2147484195" r:id="rId19"/>
    <p:sldLayoutId id="2147484196" r:id="rId20"/>
    <p:sldLayoutId id="2147484197" r:id="rId21"/>
    <p:sldLayoutId id="2147484198" r:id="rId22"/>
    <p:sldLayoutId id="2147484199" r:id="rId23"/>
    <p:sldLayoutId id="2147484200" r:id="rId24"/>
    <p:sldLayoutId id="2147484201" r:id="rId25"/>
    <p:sldLayoutId id="2147484202" r:id="rId26"/>
    <p:sldLayoutId id="2147484203" r:id="rId27"/>
    <p:sldLayoutId id="2147484204" r:id="rId28"/>
    <p:sldLayoutId id="2147484205" r:id="rId29"/>
    <p:sldLayoutId id="2147484206" r:id="rId30"/>
    <p:sldLayoutId id="2147484207" r:id="rId31"/>
    <p:sldLayoutId id="2147484208" r:id="rId32"/>
    <p:sldLayoutId id="2147484209" r:id="rId33"/>
    <p:sldLayoutId id="2147484210" r:id="rId34"/>
    <p:sldLayoutId id="2147484211" r:id="rId35"/>
    <p:sldLayoutId id="2147484212" r:id="rId36"/>
    <p:sldLayoutId id="2147484213" r:id="rId37"/>
    <p:sldLayoutId id="2147484214" r:id="rId38"/>
    <p:sldLayoutId id="2147484215" r:id="rId39"/>
    <p:sldLayoutId id="2147484216" r:id="rId40"/>
    <p:sldLayoutId id="2147484217" r:id="rId41"/>
    <p:sldLayoutId id="2147484218" r:id="rId42"/>
    <p:sldLayoutId id="2147484219" r:id="rId43"/>
    <p:sldLayoutId id="2147484220" r:id="rId44"/>
    <p:sldLayoutId id="2147484221" r:id="rId45"/>
    <p:sldLayoutId id="2147484222" r:id="rId46"/>
    <p:sldLayoutId id="2147484223" r:id="rId47"/>
    <p:sldLayoutId id="2147484224" r:id="rId48"/>
    <p:sldLayoutId id="2147484225" r:id="rId49"/>
    <p:sldLayoutId id="2147484226" r:id="rId50"/>
    <p:sldLayoutId id="2147484227" r:id="rId51"/>
    <p:sldLayoutId id="2147484228" r:id="rId52"/>
    <p:sldLayoutId id="2147484229" r:id="rId53"/>
    <p:sldLayoutId id="2147484230" r:id="rId54"/>
    <p:sldLayoutId id="2147484231" r:id="rId55"/>
    <p:sldLayoutId id="2147484232" r:id="rId56"/>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12.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14.emf"/><Relationship Id="rId5" Type="http://schemas.openxmlformats.org/officeDocument/2006/relationships/oleObject" Target="../embeddings/oleObject5.bin"/><Relationship Id="rId4" Type="http://schemas.openxmlformats.org/officeDocument/2006/relationships/image" Target="../media/image13.w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19.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media/image21.png"/><Relationship Id="rId4" Type="http://schemas.openxmlformats.org/officeDocument/2006/relationships/image" Target="../media/image20.wmf"/></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20.xml"/><Relationship Id="rId1" Type="http://schemas.openxmlformats.org/officeDocument/2006/relationships/slideLayout" Target="../slideLayouts/slideLayout14.xml"/><Relationship Id="rId5" Type="http://schemas.openxmlformats.org/officeDocument/2006/relationships/image" Target="../media/image22.png"/><Relationship Id="rId4" Type="http://schemas.openxmlformats.org/officeDocument/2006/relationships/image" Target="../media/image21.w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oleObject" Target="../embeddings/oleObject16.bin"/><Relationship Id="rId3" Type="http://schemas.openxmlformats.org/officeDocument/2006/relationships/oleObject" Target="../embeddings/oleObject11.bin"/><Relationship Id="rId7" Type="http://schemas.openxmlformats.org/officeDocument/2006/relationships/oleObject" Target="../embeddings/oleObject13.bin"/><Relationship Id="rId12" Type="http://schemas.openxmlformats.org/officeDocument/2006/relationships/image" Target="../media/image27.emf"/><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image" Target="../media/image24.emf"/><Relationship Id="rId11" Type="http://schemas.openxmlformats.org/officeDocument/2006/relationships/oleObject" Target="../embeddings/oleObject15.bin"/><Relationship Id="rId5" Type="http://schemas.openxmlformats.org/officeDocument/2006/relationships/oleObject" Target="../embeddings/oleObject12.bin"/><Relationship Id="rId10" Type="http://schemas.openxmlformats.org/officeDocument/2006/relationships/image" Target="../media/image26.emf"/><Relationship Id="rId4" Type="http://schemas.openxmlformats.org/officeDocument/2006/relationships/image" Target="../media/image23.emf"/><Relationship Id="rId9" Type="http://schemas.openxmlformats.org/officeDocument/2006/relationships/oleObject" Target="../embeddings/oleObject14.bin"/><Relationship Id="rId14" Type="http://schemas.openxmlformats.org/officeDocument/2006/relationships/image" Target="../media/image28.w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31.png"/><Relationship Id="rId4" Type="http://schemas.openxmlformats.org/officeDocument/2006/relationships/image" Target="../media/image29.w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image" Target="../media/image31.emf"/><Relationship Id="rId5" Type="http://schemas.openxmlformats.org/officeDocument/2006/relationships/oleObject" Target="../embeddings/oleObject19.bin"/><Relationship Id="rId4" Type="http://schemas.openxmlformats.org/officeDocument/2006/relationships/image" Target="../media/image30.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32.emf"/></Relationships>
</file>

<file path=ppt/slides/_rels/slide28.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oleObject" Target="../embeddings/oleObject20.bin"/><Relationship Id="rId7" Type="http://schemas.openxmlformats.org/officeDocument/2006/relationships/oleObject" Target="../embeddings/oleObject22.bin"/><Relationship Id="rId12" Type="http://schemas.openxmlformats.org/officeDocument/2006/relationships/image" Target="../media/image37.emf"/><Relationship Id="rId2" Type="http://schemas.openxmlformats.org/officeDocument/2006/relationships/notesSlide" Target="../notesSlides/notesSlide28.xml"/><Relationship Id="rId1" Type="http://schemas.openxmlformats.org/officeDocument/2006/relationships/slideLayout" Target="../slideLayouts/slideLayout14.xml"/><Relationship Id="rId6" Type="http://schemas.openxmlformats.org/officeDocument/2006/relationships/image" Target="../media/image34.emf"/><Relationship Id="rId11" Type="http://schemas.openxmlformats.org/officeDocument/2006/relationships/oleObject" Target="../embeddings/oleObject24.bin"/><Relationship Id="rId5" Type="http://schemas.openxmlformats.org/officeDocument/2006/relationships/oleObject" Target="../embeddings/oleObject21.bin"/><Relationship Id="rId10" Type="http://schemas.openxmlformats.org/officeDocument/2006/relationships/image" Target="../media/image36.emf"/><Relationship Id="rId4" Type="http://schemas.openxmlformats.org/officeDocument/2006/relationships/image" Target="../media/image33.wmf"/><Relationship Id="rId9" Type="http://schemas.openxmlformats.org/officeDocument/2006/relationships/oleObject" Target="../embeddings/oleObject23.bin"/></Relationships>
</file>

<file path=ppt/slides/_rels/slide29.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oleObject" Target="../embeddings/oleObject25.bin"/><Relationship Id="rId7" Type="http://schemas.openxmlformats.org/officeDocument/2006/relationships/oleObject" Target="../embeddings/oleObject27.bin"/><Relationship Id="rId12" Type="http://schemas.openxmlformats.org/officeDocument/2006/relationships/image" Target="../media/image42.emf"/><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image" Target="../media/image39.emf"/><Relationship Id="rId11" Type="http://schemas.openxmlformats.org/officeDocument/2006/relationships/oleObject" Target="../embeddings/oleObject29.bin"/><Relationship Id="rId5" Type="http://schemas.openxmlformats.org/officeDocument/2006/relationships/oleObject" Target="../embeddings/oleObject26.bin"/><Relationship Id="rId10" Type="http://schemas.openxmlformats.org/officeDocument/2006/relationships/image" Target="../media/image41.wmf"/><Relationship Id="rId4" Type="http://schemas.openxmlformats.org/officeDocument/2006/relationships/image" Target="../media/image38.wmf"/><Relationship Id="rId9" Type="http://schemas.openxmlformats.org/officeDocument/2006/relationships/oleObject" Target="../embeddings/oleObject28.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45.wmf"/><Relationship Id="rId3" Type="http://schemas.openxmlformats.org/officeDocument/2006/relationships/oleObject" Target="../embeddings/oleObject30.bin"/><Relationship Id="rId7" Type="http://schemas.openxmlformats.org/officeDocument/2006/relationships/oleObject" Target="../embeddings/oleObject32.bin"/><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image" Target="../media/image44.wmf"/><Relationship Id="rId5" Type="http://schemas.openxmlformats.org/officeDocument/2006/relationships/oleObject" Target="../embeddings/oleObject31.bin"/><Relationship Id="rId10" Type="http://schemas.openxmlformats.org/officeDocument/2006/relationships/image" Target="../media/image46.wmf"/><Relationship Id="rId4" Type="http://schemas.openxmlformats.org/officeDocument/2006/relationships/image" Target="../media/image43.wmf"/><Relationship Id="rId9" Type="http://schemas.openxmlformats.org/officeDocument/2006/relationships/oleObject" Target="../embeddings/oleObject33.bin"/></Relationships>
</file>

<file path=ppt/slides/_rels/slide3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notesSlide" Target="../notesSlides/notesSlide33.xml"/><Relationship Id="rId1" Type="http://schemas.openxmlformats.org/officeDocument/2006/relationships/slideLayout" Target="../slideLayouts/slideLayout14.xml"/><Relationship Id="rId4" Type="http://schemas.openxmlformats.org/officeDocument/2006/relationships/image" Target="../media/image48.e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oleObject" Target="../embeddings/oleObject2.bin"/><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notesSlide" Target="../notesSlides/notesSlide40.xml"/><Relationship Id="rId1" Type="http://schemas.openxmlformats.org/officeDocument/2006/relationships/slideLayout" Target="../slideLayouts/slideLayout14.xml"/><Relationship Id="rId4" Type="http://schemas.openxmlformats.org/officeDocument/2006/relationships/image" Target="../media/image49.wmf"/></Relationships>
</file>

<file path=ppt/slides/_rels/slide41.x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oleObject" Target="../embeddings/oleObject36.bin"/><Relationship Id="rId7" Type="http://schemas.openxmlformats.org/officeDocument/2006/relationships/image" Target="../media/image52.wmf"/><Relationship Id="rId2" Type="http://schemas.openxmlformats.org/officeDocument/2006/relationships/notesSlide" Target="../notesSlides/notesSlide41.xml"/><Relationship Id="rId1" Type="http://schemas.openxmlformats.org/officeDocument/2006/relationships/slideLayout" Target="../slideLayouts/slideLayout14.xml"/><Relationship Id="rId6" Type="http://schemas.openxmlformats.org/officeDocument/2006/relationships/image" Target="../media/image51.emf"/><Relationship Id="rId5" Type="http://schemas.openxmlformats.org/officeDocument/2006/relationships/oleObject" Target="../embeddings/oleObject37.bin"/><Relationship Id="rId4" Type="http://schemas.openxmlformats.org/officeDocument/2006/relationships/image" Target="../media/image50.emf"/></Relationships>
</file>

<file path=ppt/slides/_rels/slide42.xml.rels><?xml version="1.0" encoding="UTF-8" standalone="yes"?>
<Relationships xmlns="http://schemas.openxmlformats.org/package/2006/relationships"><Relationship Id="rId8" Type="http://schemas.openxmlformats.org/officeDocument/2006/relationships/image" Target="../media/image56.emf"/><Relationship Id="rId13" Type="http://schemas.openxmlformats.org/officeDocument/2006/relationships/oleObject" Target="../embeddings/oleObject43.bin"/><Relationship Id="rId18" Type="http://schemas.openxmlformats.org/officeDocument/2006/relationships/image" Target="../media/image62.emf"/><Relationship Id="rId3" Type="http://schemas.openxmlformats.org/officeDocument/2006/relationships/oleObject" Target="../embeddings/oleObject38.bin"/><Relationship Id="rId7" Type="http://schemas.openxmlformats.org/officeDocument/2006/relationships/oleObject" Target="../embeddings/oleObject40.bin"/><Relationship Id="rId12" Type="http://schemas.openxmlformats.org/officeDocument/2006/relationships/image" Target="../media/image58.emf"/><Relationship Id="rId17" Type="http://schemas.openxmlformats.org/officeDocument/2006/relationships/image" Target="../media/image61.wmf"/><Relationship Id="rId2" Type="http://schemas.openxmlformats.org/officeDocument/2006/relationships/notesSlide" Target="../notesSlides/notesSlide42.xml"/><Relationship Id="rId16" Type="http://schemas.openxmlformats.org/officeDocument/2006/relationships/image" Target="../media/image60.emf"/><Relationship Id="rId1" Type="http://schemas.openxmlformats.org/officeDocument/2006/relationships/slideLayout" Target="../slideLayouts/slideLayout14.xml"/><Relationship Id="rId6" Type="http://schemas.openxmlformats.org/officeDocument/2006/relationships/image" Target="../media/image55.emf"/><Relationship Id="rId11" Type="http://schemas.openxmlformats.org/officeDocument/2006/relationships/oleObject" Target="../embeddings/oleObject42.bin"/><Relationship Id="rId5" Type="http://schemas.openxmlformats.org/officeDocument/2006/relationships/oleObject" Target="../embeddings/oleObject39.bin"/><Relationship Id="rId15" Type="http://schemas.openxmlformats.org/officeDocument/2006/relationships/oleObject" Target="../embeddings/oleObject44.bin"/><Relationship Id="rId10" Type="http://schemas.openxmlformats.org/officeDocument/2006/relationships/image" Target="../media/image57.emf"/><Relationship Id="rId4" Type="http://schemas.openxmlformats.org/officeDocument/2006/relationships/image" Target="../media/image54.emf"/><Relationship Id="rId9" Type="http://schemas.openxmlformats.org/officeDocument/2006/relationships/oleObject" Target="../embeddings/oleObject41.bin"/><Relationship Id="rId14" Type="http://schemas.openxmlformats.org/officeDocument/2006/relationships/image" Target="../media/image59.emf"/></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14.xml"/><Relationship Id="rId4" Type="http://schemas.openxmlformats.org/officeDocument/2006/relationships/image" Target="../media/image62.e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5.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47.xml"/><Relationship Id="rId1" Type="http://schemas.openxmlformats.org/officeDocument/2006/relationships/slideLayout" Target="../slideLayouts/slideLayout15.xml"/><Relationship Id="rId4" Type="http://schemas.openxmlformats.org/officeDocument/2006/relationships/image" Target="../media/image65.png"/></Relationships>
</file>

<file path=ppt/slides/_rels/slide4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8.xml"/><Relationship Id="rId1" Type="http://schemas.openxmlformats.org/officeDocument/2006/relationships/slideLayout" Target="../slideLayouts/slideLayout12.xml"/><Relationship Id="rId5" Type="http://schemas.openxmlformats.org/officeDocument/2006/relationships/image" Target="../media/image66.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descr="图片包含 树, 户外, 天空, 火车&#10;&#10;描述已自动生成">
            <a:extLst>
              <a:ext uri="{FF2B5EF4-FFF2-40B4-BE49-F238E27FC236}">
                <a16:creationId xmlns:a16="http://schemas.microsoft.com/office/drawing/2014/main" id="{BCC35509-425E-4506-B060-42F004FCD225}"/>
              </a:ext>
            </a:extLst>
          </p:cNvPr>
          <p:cNvPicPr>
            <a:picLocks noGrp="1" noChangeAspect="1"/>
          </p:cNvPicPr>
          <p:nvPr>
            <p:ph type="pic" sz="quarter" idx="15"/>
          </p:nvPr>
        </p:nvPicPr>
        <p:blipFill>
          <a:blip r:embed="rId3"/>
          <a:srcRect t="5667" b="5667"/>
          <a:stretch>
            <a:fillRect/>
          </a:stretch>
        </p:blipFill>
        <p:spPr/>
      </p:pic>
      <p:sp>
        <p:nvSpPr>
          <p:cNvPr id="6" name="标题 1">
            <a:extLst>
              <a:ext uri="{FF2B5EF4-FFF2-40B4-BE49-F238E27FC236}">
                <a16:creationId xmlns:a16="http://schemas.microsoft.com/office/drawing/2014/main" id="{98036DBC-855F-4153-B1B4-689B398C8259}"/>
              </a:ext>
            </a:extLst>
          </p:cNvPr>
          <p:cNvSpPr txBox="1">
            <a:spLocks/>
          </p:cNvSpPr>
          <p:nvPr/>
        </p:nvSpPr>
        <p:spPr>
          <a:xfrm>
            <a:off x="477838" y="3632200"/>
            <a:ext cx="11236325" cy="2460625"/>
          </a:xfrm>
          <a:prstGeom prst="rect">
            <a:avLst/>
          </a:prstGeom>
        </p:spPr>
        <p:txBody>
          <a:bodyPr tIns="0" bIns="0" anchor="ctr">
            <a:normAutofit fontScale="975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fontAlgn="auto">
              <a:lnSpc>
                <a:spcPct val="160000"/>
              </a:lnSpc>
              <a:spcAft>
                <a:spcPts val="0"/>
              </a:spcAft>
              <a:defRPr/>
            </a:pPr>
            <a:r>
              <a:rPr lang="zh-CN" altLang="en-US" sz="3700" b="1" dirty="0">
                <a:latin typeface="微软雅黑" panose="020B0503020204020204" pitchFamily="34" charset="-122"/>
              </a:rPr>
              <a:t>梯级同步建设下施工导流风险控制效益分配及决策研究</a:t>
            </a:r>
          </a:p>
        </p:txBody>
      </p:sp>
      <p:sp>
        <p:nvSpPr>
          <p:cNvPr id="8" name="文本占位符 34">
            <a:extLst>
              <a:ext uri="{FF2B5EF4-FFF2-40B4-BE49-F238E27FC236}">
                <a16:creationId xmlns:a16="http://schemas.microsoft.com/office/drawing/2014/main" id="{74D05136-8410-477D-A7AE-B63D85BA6DDE}"/>
              </a:ext>
            </a:extLst>
          </p:cNvPr>
          <p:cNvSpPr txBox="1">
            <a:spLocks/>
          </p:cNvSpPr>
          <p:nvPr/>
        </p:nvSpPr>
        <p:spPr>
          <a:xfrm>
            <a:off x="960438" y="5795963"/>
            <a:ext cx="10585450" cy="593725"/>
          </a:xfrm>
          <a:prstGeom prst="rect">
            <a:avLst/>
          </a:prstGeom>
        </p:spPr>
        <p:txBody>
          <a:bodyPr lIns="72000" tIns="0" rIns="72000" bIns="0"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Font typeface="Arial" panose="020B0604020202020204" pitchFamily="34" charset="0"/>
              <a:buNone/>
              <a:defRPr/>
            </a:pPr>
            <a:r>
              <a:rPr lang="zh-CN" altLang="en-US" sz="2000" b="1" dirty="0">
                <a:solidFill>
                  <a:schemeClr val="tx1">
                    <a:lumMod val="75000"/>
                    <a:lumOff val="25000"/>
                  </a:schemeClr>
                </a:solidFill>
              </a:rPr>
              <a:t>答辩人：聂鹏      指导老师：胡志根      研究方向：施工组织管理与系统仿真</a:t>
            </a:r>
          </a:p>
        </p:txBody>
      </p:sp>
      <p:pic>
        <p:nvPicPr>
          <p:cNvPr id="49157" name="图片 2" descr="图片包含 户外&#10;&#10;描述已自动生成">
            <a:extLst>
              <a:ext uri="{FF2B5EF4-FFF2-40B4-BE49-F238E27FC236}">
                <a16:creationId xmlns:a16="http://schemas.microsoft.com/office/drawing/2014/main" id="{7E2EA3CC-5765-4037-B8CD-BB45E031E9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9100" y="2940050"/>
            <a:ext cx="1193800"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C740EC64-761F-4F15-8B8D-8AB4A0E3BFC6}"/>
              </a:ext>
            </a:extLst>
          </p:cNvPr>
          <p:cNvSpPr/>
          <p:nvPr/>
        </p:nvSpPr>
        <p:spPr>
          <a:xfrm>
            <a:off x="5002213" y="6199188"/>
            <a:ext cx="2187575" cy="585787"/>
          </a:xfrm>
          <a:prstGeom prst="rect">
            <a:avLst/>
          </a:prstGeom>
        </p:spPr>
        <p:txBody>
          <a:bodyPr>
            <a:spAutoFit/>
          </a:bodyPr>
          <a:lstStyle/>
          <a:p>
            <a:pPr algn="ctr" eaLnBrk="1" fontAlgn="auto" hangingPunct="1">
              <a:spcBef>
                <a:spcPts val="0"/>
              </a:spcBef>
              <a:spcAft>
                <a:spcPts val="0"/>
              </a:spcAft>
              <a:defRPr/>
            </a:pPr>
            <a:endParaRPr lang="zh-CN" altLang="en-US" sz="1600" dirty="0">
              <a:solidFill>
                <a:schemeClr val="tx1">
                  <a:lumMod val="75000"/>
                  <a:lumOff val="25000"/>
                </a:schemeClr>
              </a:solidFill>
              <a:latin typeface="+mn-lt"/>
              <a:ea typeface="+mn-ea"/>
            </a:endParaRPr>
          </a:p>
          <a:p>
            <a:pPr algn="ctr" eaLnBrk="1" fontAlgn="auto" hangingPunct="1">
              <a:spcBef>
                <a:spcPts val="0"/>
              </a:spcBef>
              <a:spcAft>
                <a:spcPts val="0"/>
              </a:spcAft>
              <a:defRPr/>
            </a:pPr>
            <a:r>
              <a:rPr lang="zh-CN" altLang="en-US" sz="1600" b="1" dirty="0">
                <a:solidFill>
                  <a:schemeClr val="tx1">
                    <a:lumMod val="75000"/>
                    <a:lumOff val="25000"/>
                  </a:schemeClr>
                </a:solidFill>
                <a:latin typeface="+mn-lt"/>
                <a:ea typeface="+mn-ea"/>
              </a:rPr>
              <a:t>时间：</a:t>
            </a:r>
            <a:r>
              <a:rPr lang="en-US" altLang="zh-CN" sz="1600" b="1" dirty="0">
                <a:solidFill>
                  <a:schemeClr val="tx1">
                    <a:lumMod val="75000"/>
                    <a:lumOff val="25000"/>
                  </a:schemeClr>
                </a:solidFill>
                <a:latin typeface="+mn-lt"/>
                <a:ea typeface="+mn-ea"/>
              </a:rPr>
              <a:t>2021</a:t>
            </a:r>
            <a:r>
              <a:rPr lang="en-GB" altLang="zh-CN" sz="1600" b="1" dirty="0">
                <a:solidFill>
                  <a:schemeClr val="tx1">
                    <a:lumMod val="75000"/>
                    <a:lumOff val="25000"/>
                  </a:schemeClr>
                </a:solidFill>
                <a:latin typeface="+mn-lt"/>
                <a:ea typeface="+mn-ea"/>
              </a:rPr>
              <a:t>.0</a:t>
            </a:r>
            <a:r>
              <a:rPr lang="en-US" altLang="zh-CN" sz="1600" b="1" dirty="0">
                <a:solidFill>
                  <a:schemeClr val="tx1">
                    <a:lumMod val="75000"/>
                    <a:lumOff val="25000"/>
                  </a:schemeClr>
                </a:solidFill>
                <a:latin typeface="+mn-lt"/>
                <a:ea typeface="+mn-ea"/>
              </a:rPr>
              <a:t>5.25</a:t>
            </a:r>
            <a:endParaRPr lang="zh-CN" altLang="en-US" sz="1600" b="1" dirty="0">
              <a:solidFill>
                <a:schemeClr val="tx1">
                  <a:lumMod val="75000"/>
                  <a:lumOff val="25000"/>
                </a:schemeClr>
              </a:solidFill>
              <a:latin typeface="+mn-lt"/>
              <a:ea typeface="+mn-ea"/>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6">
            <a:extLst>
              <a:ext uri="{FF2B5EF4-FFF2-40B4-BE49-F238E27FC236}">
                <a16:creationId xmlns:a16="http://schemas.microsoft.com/office/drawing/2014/main" id="{60C5D56E-AD19-44C5-8038-CDBEA15C1391}"/>
              </a:ext>
            </a:extLst>
          </p:cNvPr>
          <p:cNvSpPr>
            <a:spLocks noGrp="1" noChangeArrowheads="1"/>
          </p:cNvSpPr>
          <p:nvPr>
            <p:ph type="title"/>
          </p:nvPr>
        </p:nvSpPr>
        <p:spPr>
          <a:xfrm>
            <a:off x="803275" y="393700"/>
            <a:ext cx="8970963" cy="663575"/>
          </a:xfrm>
        </p:spPr>
        <p:txBody>
          <a:bodyPr rtlCol="0">
            <a:normAutofit fontScale="90000"/>
          </a:bodyPr>
          <a:lstStyle/>
          <a:p>
            <a:pPr eaLnBrk="1" fontAlgn="auto" hangingPunct="1">
              <a:spcAft>
                <a:spcPts val="0"/>
              </a:spcAft>
              <a:defRPr/>
            </a:pPr>
            <a:r>
              <a:rPr lang="en-US" altLang="zh-CN">
                <a:solidFill>
                  <a:schemeClr val="tx1"/>
                </a:solidFill>
              </a:rPr>
              <a:t>1.3</a:t>
            </a:r>
            <a:r>
              <a:rPr lang="zh-CN" altLang="en-US">
                <a:solidFill>
                  <a:schemeClr val="tx1"/>
                </a:solidFill>
              </a:rPr>
              <a:t>研究内容及方法</a:t>
            </a:r>
          </a:p>
        </p:txBody>
      </p:sp>
      <p:grpSp>
        <p:nvGrpSpPr>
          <p:cNvPr id="67587" name="组合 2">
            <a:extLst>
              <a:ext uri="{FF2B5EF4-FFF2-40B4-BE49-F238E27FC236}">
                <a16:creationId xmlns:a16="http://schemas.microsoft.com/office/drawing/2014/main" id="{9B5E6576-4918-4FCF-B34D-6DA752DF8E19}"/>
              </a:ext>
            </a:extLst>
          </p:cNvPr>
          <p:cNvGrpSpPr>
            <a:grpSpLocks/>
          </p:cNvGrpSpPr>
          <p:nvPr/>
        </p:nvGrpSpPr>
        <p:grpSpPr bwMode="auto">
          <a:xfrm>
            <a:off x="430213" y="1206500"/>
            <a:ext cx="3619500" cy="2760663"/>
            <a:chOff x="186590" y="1266191"/>
            <a:chExt cx="3619688" cy="2256316"/>
          </a:xfrm>
        </p:grpSpPr>
        <p:sp>
          <p:nvSpPr>
            <p:cNvPr id="21" name="TextBox 4">
              <a:extLst>
                <a:ext uri="{FF2B5EF4-FFF2-40B4-BE49-F238E27FC236}">
                  <a16:creationId xmlns:a16="http://schemas.microsoft.com/office/drawing/2014/main" id="{479FA559-F897-4557-9543-A0CF303D4843}"/>
                </a:ext>
              </a:extLst>
            </p:cNvPr>
            <p:cNvSpPr txBox="1">
              <a:spLocks noChangeArrowheads="1"/>
            </p:cNvSpPr>
            <p:nvPr/>
          </p:nvSpPr>
          <p:spPr bwMode="auto">
            <a:xfrm>
              <a:off x="246918" y="1983697"/>
              <a:ext cx="1739990" cy="355509"/>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zh-CN" altLang="en-US" sz="2000" kern="0" dirty="0">
                  <a:solidFill>
                    <a:srgbClr val="000000"/>
                  </a:solidFill>
                  <a:latin typeface="微软雅黑" panose="020B0503020204020204" pitchFamily="34" charset="-122"/>
                  <a:ea typeface="微软雅黑" panose="020B0503020204020204" pitchFamily="34" charset="-122"/>
                </a:rPr>
                <a:t>施工洪水分析</a:t>
              </a:r>
            </a:p>
          </p:txBody>
        </p:sp>
        <p:sp>
          <p:nvSpPr>
            <p:cNvPr id="23" name="矩形 22">
              <a:extLst>
                <a:ext uri="{FF2B5EF4-FFF2-40B4-BE49-F238E27FC236}">
                  <a16:creationId xmlns:a16="http://schemas.microsoft.com/office/drawing/2014/main" id="{00AF5D09-C431-4375-80C8-CB79DA8171E1}"/>
                </a:ext>
              </a:extLst>
            </p:cNvPr>
            <p:cNvSpPr/>
            <p:nvPr/>
          </p:nvSpPr>
          <p:spPr>
            <a:xfrm>
              <a:off x="186590" y="1399832"/>
              <a:ext cx="1466926" cy="461902"/>
            </a:xfrm>
            <a:prstGeom prst="rect">
              <a:avLst/>
            </a:prstGeom>
            <a:solidFill>
              <a:srgbClr val="34495E"/>
            </a:solidFill>
          </p:spPr>
          <p:txBody>
            <a:bodyPr wrap="none">
              <a:spAutoFit/>
            </a:bodyPr>
            <a:lstStyle/>
            <a:p>
              <a:pPr algn="ctr" eaLnBrk="1" fontAlgn="auto" hangingPunct="1">
                <a:spcBef>
                  <a:spcPts val="0"/>
                </a:spcBef>
                <a:spcAft>
                  <a:spcPts val="0"/>
                </a:spcAft>
                <a:defRPr/>
              </a:pPr>
              <a:r>
                <a:rPr lang="zh-CN" altLang="en-US" sz="2400" b="1" kern="1400" spc="100" dirty="0">
                  <a:solidFill>
                    <a:schemeClr val="bg1"/>
                  </a:solidFill>
                  <a:latin typeface="微软雅黑" panose="020B0503020204020204" pitchFamily="34" charset="-122"/>
                  <a:ea typeface="+mn-ea"/>
                </a:rPr>
                <a:t>风险分析</a:t>
              </a:r>
            </a:p>
          </p:txBody>
        </p:sp>
        <p:sp>
          <p:nvSpPr>
            <p:cNvPr id="67630" name="左箭头 16">
              <a:extLst>
                <a:ext uri="{FF2B5EF4-FFF2-40B4-BE49-F238E27FC236}">
                  <a16:creationId xmlns:a16="http://schemas.microsoft.com/office/drawing/2014/main" id="{ED2AE2C7-F137-4A50-B425-E152747720BF}"/>
                </a:ext>
              </a:extLst>
            </p:cNvPr>
            <p:cNvSpPr>
              <a:spLocks noChangeArrowheads="1"/>
            </p:cNvSpPr>
            <p:nvPr/>
          </p:nvSpPr>
          <p:spPr bwMode="auto">
            <a:xfrm rot="-5400000">
              <a:off x="1785606" y="2176581"/>
              <a:ext cx="421399" cy="733663"/>
            </a:xfrm>
            <a:prstGeom prst="leftArrow">
              <a:avLst>
                <a:gd name="adj1" fmla="val 50000"/>
                <a:gd name="adj2" fmla="val 50000"/>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
          <p:nvSpPr>
            <p:cNvPr id="29" name="TextBox 4">
              <a:extLst>
                <a:ext uri="{FF2B5EF4-FFF2-40B4-BE49-F238E27FC236}">
                  <a16:creationId xmlns:a16="http://schemas.microsoft.com/office/drawing/2014/main" id="{3BA37123-F9EA-413E-8761-E6FF71E3A3F2}"/>
                </a:ext>
              </a:extLst>
            </p:cNvPr>
            <p:cNvSpPr txBox="1">
              <a:spLocks noChangeArrowheads="1"/>
            </p:cNvSpPr>
            <p:nvPr/>
          </p:nvSpPr>
          <p:spPr bwMode="auto">
            <a:xfrm>
              <a:off x="929579" y="2836140"/>
              <a:ext cx="2138473" cy="355509"/>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en-US" altLang="zh-CN" sz="2000" kern="0" dirty="0">
                  <a:solidFill>
                    <a:srgbClr val="000000"/>
                  </a:solidFill>
                  <a:latin typeface="微软雅黑" panose="020B0503020204020204" pitchFamily="34" charset="-122"/>
                  <a:ea typeface="微软雅黑" panose="020B0503020204020204" pitchFamily="34" charset="-122"/>
                </a:rPr>
                <a:t>Monte-Carlo</a:t>
              </a:r>
              <a:r>
                <a:rPr lang="zh-CN" altLang="en-US" sz="2000" kern="0" dirty="0">
                  <a:solidFill>
                    <a:srgbClr val="000000"/>
                  </a:solidFill>
                  <a:latin typeface="微软雅黑" panose="020B0503020204020204" pitchFamily="34" charset="-122"/>
                  <a:ea typeface="微软雅黑" panose="020B0503020204020204" pitchFamily="34" charset="-122"/>
                </a:rPr>
                <a:t>法</a:t>
              </a:r>
            </a:p>
          </p:txBody>
        </p:sp>
        <p:sp>
          <p:nvSpPr>
            <p:cNvPr id="38" name="矩形 37">
              <a:extLst>
                <a:ext uri="{FF2B5EF4-FFF2-40B4-BE49-F238E27FC236}">
                  <a16:creationId xmlns:a16="http://schemas.microsoft.com/office/drawing/2014/main" id="{4C775B12-47A2-41E8-95A2-3D25940FCCC0}"/>
                </a:ext>
              </a:extLst>
            </p:cNvPr>
            <p:cNvSpPr/>
            <p:nvPr/>
          </p:nvSpPr>
          <p:spPr>
            <a:xfrm>
              <a:off x="2342527" y="2407972"/>
              <a:ext cx="646146" cy="323073"/>
            </a:xfrm>
            <a:prstGeom prst="rect">
              <a:avLst/>
            </a:prstGeom>
          </p:spPr>
          <p:txBody>
            <a:bodyPr wrap="none">
              <a:spAutoFit/>
            </a:bodyPr>
            <a:lstStyle/>
            <a:p>
              <a:pPr eaLnBrk="1" fontAlgn="auto" hangingPunct="1">
                <a:spcBef>
                  <a:spcPts val="0"/>
                </a:spcBef>
                <a:spcAft>
                  <a:spcPts val="0"/>
                </a:spcAft>
                <a:defRPr/>
              </a:pPr>
              <a:r>
                <a:rPr kumimoji="1" lang="zh-CN" altLang="en-US" kern="0" dirty="0">
                  <a:solidFill>
                    <a:srgbClr val="000000"/>
                  </a:solidFill>
                  <a:latin typeface="微软雅黑" panose="020B0503020204020204" pitchFamily="34" charset="-122"/>
                  <a:ea typeface="+mn-ea"/>
                </a:rPr>
                <a:t>结合</a:t>
              </a:r>
              <a:endParaRPr lang="zh-CN" altLang="en-US" dirty="0">
                <a:latin typeface="+mn-lt"/>
                <a:ea typeface="+mn-ea"/>
              </a:endParaRPr>
            </a:p>
          </p:txBody>
        </p:sp>
        <p:grpSp>
          <p:nvGrpSpPr>
            <p:cNvPr id="67633" name="组合 41">
              <a:extLst>
                <a:ext uri="{FF2B5EF4-FFF2-40B4-BE49-F238E27FC236}">
                  <a16:creationId xmlns:a16="http://schemas.microsoft.com/office/drawing/2014/main" id="{2C72B321-4F44-4AB2-BD2C-015C91E3B51B}"/>
                </a:ext>
              </a:extLst>
            </p:cNvPr>
            <p:cNvGrpSpPr>
              <a:grpSpLocks/>
            </p:cNvGrpSpPr>
            <p:nvPr/>
          </p:nvGrpSpPr>
          <p:grpSpPr bwMode="auto">
            <a:xfrm>
              <a:off x="190060" y="1266191"/>
              <a:ext cx="3616218" cy="2256316"/>
              <a:chOff x="274552" y="627534"/>
              <a:chExt cx="3626309" cy="1872208"/>
            </a:xfrm>
          </p:grpSpPr>
          <p:cxnSp>
            <p:nvCxnSpPr>
              <p:cNvPr id="43" name="直接连接符 42">
                <a:extLst>
                  <a:ext uri="{FF2B5EF4-FFF2-40B4-BE49-F238E27FC236}">
                    <a16:creationId xmlns:a16="http://schemas.microsoft.com/office/drawing/2014/main" id="{0A2F8B62-AA1F-4596-90FE-BBCDEF337B0D}"/>
                  </a:ext>
                </a:extLst>
              </p:cNvPr>
              <p:cNvCxnSpPr/>
              <p:nvPr/>
            </p:nvCxnSpPr>
            <p:spPr>
              <a:xfrm>
                <a:off x="274256" y="627534"/>
                <a:ext cx="3626605" cy="0"/>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a:extLst>
                  <a:ext uri="{FF2B5EF4-FFF2-40B4-BE49-F238E27FC236}">
                    <a16:creationId xmlns:a16="http://schemas.microsoft.com/office/drawing/2014/main" id="{EACABB5B-A3B9-4ABF-B831-3B25551B2CBE}"/>
                  </a:ext>
                </a:extLst>
              </p:cNvPr>
              <p:cNvCxnSpPr/>
              <p:nvPr/>
            </p:nvCxnSpPr>
            <p:spPr>
              <a:xfrm>
                <a:off x="3900861" y="627534"/>
                <a:ext cx="0" cy="1872208"/>
              </a:xfrm>
              <a:prstGeom prst="line">
                <a:avLst/>
              </a:prstGeom>
            </p:spPr>
            <p:style>
              <a:lnRef idx="1">
                <a:schemeClr val="dk1"/>
              </a:lnRef>
              <a:fillRef idx="0">
                <a:schemeClr val="dk1"/>
              </a:fillRef>
              <a:effectRef idx="0">
                <a:schemeClr val="dk1"/>
              </a:effectRef>
              <a:fontRef idx="minor">
                <a:schemeClr val="tx1"/>
              </a:fontRef>
            </p:style>
          </p:cxnSp>
          <p:cxnSp>
            <p:nvCxnSpPr>
              <p:cNvPr id="45" name="直接连接符 44">
                <a:extLst>
                  <a:ext uri="{FF2B5EF4-FFF2-40B4-BE49-F238E27FC236}">
                    <a16:creationId xmlns:a16="http://schemas.microsoft.com/office/drawing/2014/main" id="{44E2BEFF-54B8-442F-B643-D46861FF2434}"/>
                  </a:ext>
                </a:extLst>
              </p:cNvPr>
              <p:cNvCxnSpPr/>
              <p:nvPr/>
            </p:nvCxnSpPr>
            <p:spPr>
              <a:xfrm>
                <a:off x="274256" y="2499742"/>
                <a:ext cx="3626605" cy="0"/>
              </a:xfrm>
              <a:prstGeom prst="line">
                <a:avLst/>
              </a:prstGeom>
            </p:spPr>
            <p:style>
              <a:lnRef idx="1">
                <a:schemeClr val="dk1"/>
              </a:lnRef>
              <a:fillRef idx="0">
                <a:schemeClr val="dk1"/>
              </a:fillRef>
              <a:effectRef idx="0">
                <a:schemeClr val="dk1"/>
              </a:effectRef>
              <a:fontRef idx="minor">
                <a:schemeClr val="tx1"/>
              </a:fontRef>
            </p:style>
          </p:cxnSp>
          <p:cxnSp>
            <p:nvCxnSpPr>
              <p:cNvPr id="46" name="直接连接符 45">
                <a:extLst>
                  <a:ext uri="{FF2B5EF4-FFF2-40B4-BE49-F238E27FC236}">
                    <a16:creationId xmlns:a16="http://schemas.microsoft.com/office/drawing/2014/main" id="{77E1923C-9A56-4BC3-9490-6FE387639D82}"/>
                  </a:ext>
                </a:extLst>
              </p:cNvPr>
              <p:cNvCxnSpPr/>
              <p:nvPr/>
            </p:nvCxnSpPr>
            <p:spPr>
              <a:xfrm>
                <a:off x="274256" y="627534"/>
                <a:ext cx="0" cy="1872208"/>
              </a:xfrm>
              <a:prstGeom prst="line">
                <a:avLst/>
              </a:prstGeom>
            </p:spPr>
            <p:style>
              <a:lnRef idx="1">
                <a:schemeClr val="dk1"/>
              </a:lnRef>
              <a:fillRef idx="0">
                <a:schemeClr val="dk1"/>
              </a:fillRef>
              <a:effectRef idx="0">
                <a:schemeClr val="dk1"/>
              </a:effectRef>
              <a:fontRef idx="minor">
                <a:schemeClr val="tx1"/>
              </a:fontRef>
            </p:style>
          </p:cxnSp>
        </p:grpSp>
      </p:grpSp>
      <p:grpSp>
        <p:nvGrpSpPr>
          <p:cNvPr id="67588" name="组合 1">
            <a:extLst>
              <a:ext uri="{FF2B5EF4-FFF2-40B4-BE49-F238E27FC236}">
                <a16:creationId xmlns:a16="http://schemas.microsoft.com/office/drawing/2014/main" id="{B9C43823-21A8-4541-9134-3874C538CA30}"/>
              </a:ext>
            </a:extLst>
          </p:cNvPr>
          <p:cNvGrpSpPr>
            <a:grpSpLocks/>
          </p:cNvGrpSpPr>
          <p:nvPr/>
        </p:nvGrpSpPr>
        <p:grpSpPr bwMode="auto">
          <a:xfrm>
            <a:off x="4918075" y="1212850"/>
            <a:ext cx="7042150" cy="5402263"/>
            <a:chOff x="4758418" y="1109406"/>
            <a:chExt cx="6312624" cy="5402901"/>
          </a:xfrm>
        </p:grpSpPr>
        <p:sp>
          <p:nvSpPr>
            <p:cNvPr id="41" name="矩形 40">
              <a:extLst>
                <a:ext uri="{FF2B5EF4-FFF2-40B4-BE49-F238E27FC236}">
                  <a16:creationId xmlns:a16="http://schemas.microsoft.com/office/drawing/2014/main" id="{C7B54CDC-C68D-46BD-AEA0-2344DFF7A6A8}"/>
                </a:ext>
              </a:extLst>
            </p:cNvPr>
            <p:cNvSpPr/>
            <p:nvPr/>
          </p:nvSpPr>
          <p:spPr>
            <a:xfrm>
              <a:off x="4758418" y="1109406"/>
              <a:ext cx="6312624" cy="462018"/>
            </a:xfrm>
            <a:prstGeom prst="rect">
              <a:avLst/>
            </a:prstGeom>
            <a:solidFill>
              <a:srgbClr val="34495E"/>
            </a:solidFill>
          </p:spPr>
          <p:txBody>
            <a:bodyPr>
              <a:spAutoFit/>
            </a:bodyPr>
            <a:lstStyle/>
            <a:p>
              <a:pPr algn="ctr" eaLnBrk="1" fontAlgn="auto" hangingPunct="1">
                <a:spcBef>
                  <a:spcPts val="0"/>
                </a:spcBef>
                <a:spcAft>
                  <a:spcPts val="0"/>
                </a:spcAft>
                <a:defRPr/>
              </a:pPr>
              <a:r>
                <a:rPr lang="zh-CN" altLang="en-US" sz="2400" b="1" kern="1400" spc="100" dirty="0">
                  <a:solidFill>
                    <a:schemeClr val="bg1"/>
                  </a:solidFill>
                  <a:latin typeface="微软雅黑" panose="020B0503020204020204" pitchFamily="34" charset="-122"/>
                  <a:ea typeface="+mn-ea"/>
                </a:rPr>
                <a:t>同步建设下导流风险控制效益分配及决策模型</a:t>
              </a:r>
            </a:p>
          </p:txBody>
        </p:sp>
        <p:grpSp>
          <p:nvGrpSpPr>
            <p:cNvPr id="67623" name="组合 54">
              <a:extLst>
                <a:ext uri="{FF2B5EF4-FFF2-40B4-BE49-F238E27FC236}">
                  <a16:creationId xmlns:a16="http://schemas.microsoft.com/office/drawing/2014/main" id="{4E59BCD2-C854-4625-81C1-8FF826AF1676}"/>
                </a:ext>
              </a:extLst>
            </p:cNvPr>
            <p:cNvGrpSpPr>
              <a:grpSpLocks/>
            </p:cNvGrpSpPr>
            <p:nvPr/>
          </p:nvGrpSpPr>
          <p:grpSpPr bwMode="auto">
            <a:xfrm>
              <a:off x="4758419" y="1124321"/>
              <a:ext cx="6312623" cy="5387986"/>
              <a:chOff x="274552" y="627534"/>
              <a:chExt cx="3626309" cy="1872208"/>
            </a:xfrm>
          </p:grpSpPr>
          <p:cxnSp>
            <p:nvCxnSpPr>
              <p:cNvPr id="56" name="直接连接符 55">
                <a:extLst>
                  <a:ext uri="{FF2B5EF4-FFF2-40B4-BE49-F238E27FC236}">
                    <a16:creationId xmlns:a16="http://schemas.microsoft.com/office/drawing/2014/main" id="{8439D838-360B-42F1-A095-2D32F56833DE}"/>
                  </a:ext>
                </a:extLst>
              </p:cNvPr>
              <p:cNvCxnSpPr/>
              <p:nvPr/>
            </p:nvCxnSpPr>
            <p:spPr>
              <a:xfrm>
                <a:off x="274551" y="627317"/>
                <a:ext cx="3626310" cy="0"/>
              </a:xfrm>
              <a:prstGeom prst="line">
                <a:avLst/>
              </a:prstGeom>
            </p:spPr>
            <p:style>
              <a:lnRef idx="1">
                <a:schemeClr val="dk1"/>
              </a:lnRef>
              <a:fillRef idx="0">
                <a:schemeClr val="dk1"/>
              </a:fillRef>
              <a:effectRef idx="0">
                <a:schemeClr val="dk1"/>
              </a:effectRef>
              <a:fontRef idx="minor">
                <a:schemeClr val="tx1"/>
              </a:fontRef>
            </p:style>
          </p:cxnSp>
          <p:cxnSp>
            <p:nvCxnSpPr>
              <p:cNvPr id="57" name="直接连接符 56">
                <a:extLst>
                  <a:ext uri="{FF2B5EF4-FFF2-40B4-BE49-F238E27FC236}">
                    <a16:creationId xmlns:a16="http://schemas.microsoft.com/office/drawing/2014/main" id="{DEEF59F7-69DE-42D2-8CFA-36FC71E62963}"/>
                  </a:ext>
                </a:extLst>
              </p:cNvPr>
              <p:cNvCxnSpPr/>
              <p:nvPr/>
            </p:nvCxnSpPr>
            <p:spPr>
              <a:xfrm>
                <a:off x="3900861" y="627317"/>
                <a:ext cx="0" cy="1872425"/>
              </a:xfrm>
              <a:prstGeom prst="line">
                <a:avLst/>
              </a:prstGeom>
            </p:spPr>
            <p:style>
              <a:lnRef idx="1">
                <a:schemeClr val="dk1"/>
              </a:lnRef>
              <a:fillRef idx="0">
                <a:schemeClr val="dk1"/>
              </a:fillRef>
              <a:effectRef idx="0">
                <a:schemeClr val="dk1"/>
              </a:effectRef>
              <a:fontRef idx="minor">
                <a:schemeClr val="tx1"/>
              </a:fontRef>
            </p:style>
          </p:cxnSp>
          <p:cxnSp>
            <p:nvCxnSpPr>
              <p:cNvPr id="58" name="直接连接符 57">
                <a:extLst>
                  <a:ext uri="{FF2B5EF4-FFF2-40B4-BE49-F238E27FC236}">
                    <a16:creationId xmlns:a16="http://schemas.microsoft.com/office/drawing/2014/main" id="{935BDA89-6FA6-47B1-BE4D-C7E312015678}"/>
                  </a:ext>
                </a:extLst>
              </p:cNvPr>
              <p:cNvCxnSpPr/>
              <p:nvPr/>
            </p:nvCxnSpPr>
            <p:spPr>
              <a:xfrm>
                <a:off x="274551" y="2499742"/>
                <a:ext cx="3626310" cy="0"/>
              </a:xfrm>
              <a:prstGeom prst="line">
                <a:avLst/>
              </a:prstGeom>
            </p:spPr>
            <p:style>
              <a:lnRef idx="1">
                <a:schemeClr val="dk1"/>
              </a:lnRef>
              <a:fillRef idx="0">
                <a:schemeClr val="dk1"/>
              </a:fillRef>
              <a:effectRef idx="0">
                <a:schemeClr val="dk1"/>
              </a:effectRef>
              <a:fontRef idx="minor">
                <a:schemeClr val="tx1"/>
              </a:fontRef>
            </p:style>
          </p:cxnSp>
          <p:cxnSp>
            <p:nvCxnSpPr>
              <p:cNvPr id="59" name="直接连接符 58">
                <a:extLst>
                  <a:ext uri="{FF2B5EF4-FFF2-40B4-BE49-F238E27FC236}">
                    <a16:creationId xmlns:a16="http://schemas.microsoft.com/office/drawing/2014/main" id="{6AF3F7F3-0BD8-407B-8D17-2339D95BA0B9}"/>
                  </a:ext>
                </a:extLst>
              </p:cNvPr>
              <p:cNvCxnSpPr/>
              <p:nvPr/>
            </p:nvCxnSpPr>
            <p:spPr>
              <a:xfrm>
                <a:off x="274551" y="627317"/>
                <a:ext cx="0" cy="1872425"/>
              </a:xfrm>
              <a:prstGeom prst="line">
                <a:avLst/>
              </a:prstGeom>
            </p:spPr>
            <p:style>
              <a:lnRef idx="1">
                <a:schemeClr val="dk1"/>
              </a:lnRef>
              <a:fillRef idx="0">
                <a:schemeClr val="dk1"/>
              </a:fillRef>
              <a:effectRef idx="0">
                <a:schemeClr val="dk1"/>
              </a:effectRef>
              <a:fontRef idx="minor">
                <a:schemeClr val="tx1"/>
              </a:fontRef>
            </p:style>
          </p:cxnSp>
        </p:grpSp>
      </p:grpSp>
      <p:sp>
        <p:nvSpPr>
          <p:cNvPr id="67589" name="左箭头 55">
            <a:extLst>
              <a:ext uri="{FF2B5EF4-FFF2-40B4-BE49-F238E27FC236}">
                <a16:creationId xmlns:a16="http://schemas.microsoft.com/office/drawing/2014/main" id="{6D556EB2-25B0-4490-A9B0-17E45E56CDB1}"/>
              </a:ext>
            </a:extLst>
          </p:cNvPr>
          <p:cNvSpPr>
            <a:spLocks noChangeArrowheads="1"/>
          </p:cNvSpPr>
          <p:nvPr/>
        </p:nvSpPr>
        <p:spPr bwMode="auto">
          <a:xfrm rot="10800000" flipH="1">
            <a:off x="4049713" y="5045075"/>
            <a:ext cx="847725" cy="733425"/>
          </a:xfrm>
          <a:prstGeom prst="leftArrow">
            <a:avLst>
              <a:gd name="adj1" fmla="val 50000"/>
              <a:gd name="adj2" fmla="val 50060"/>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
        <p:nvSpPr>
          <p:cNvPr id="67590" name="左箭头 56">
            <a:extLst>
              <a:ext uri="{FF2B5EF4-FFF2-40B4-BE49-F238E27FC236}">
                <a16:creationId xmlns:a16="http://schemas.microsoft.com/office/drawing/2014/main" id="{C4F79ABA-7A0A-4042-9B3B-C161715603EA}"/>
              </a:ext>
            </a:extLst>
          </p:cNvPr>
          <p:cNvSpPr>
            <a:spLocks noChangeArrowheads="1"/>
          </p:cNvSpPr>
          <p:nvPr/>
        </p:nvSpPr>
        <p:spPr bwMode="auto">
          <a:xfrm rot="10800000">
            <a:off x="4071938" y="2454275"/>
            <a:ext cx="846137" cy="733425"/>
          </a:xfrm>
          <a:prstGeom prst="leftArrow">
            <a:avLst>
              <a:gd name="adj1" fmla="val 50000"/>
              <a:gd name="adj2" fmla="val 49966"/>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grpSp>
        <p:nvGrpSpPr>
          <p:cNvPr id="67591" name="组合 3">
            <a:extLst>
              <a:ext uri="{FF2B5EF4-FFF2-40B4-BE49-F238E27FC236}">
                <a16:creationId xmlns:a16="http://schemas.microsoft.com/office/drawing/2014/main" id="{8832E279-036D-4E26-873B-5FC1D0CD4853}"/>
              </a:ext>
            </a:extLst>
          </p:cNvPr>
          <p:cNvGrpSpPr>
            <a:grpSpLocks/>
          </p:cNvGrpSpPr>
          <p:nvPr/>
        </p:nvGrpSpPr>
        <p:grpSpPr bwMode="auto">
          <a:xfrm>
            <a:off x="417513" y="4083050"/>
            <a:ext cx="3617912" cy="2574925"/>
            <a:chOff x="193063" y="4095811"/>
            <a:chExt cx="3617699" cy="2256316"/>
          </a:xfrm>
        </p:grpSpPr>
        <p:sp>
          <p:nvSpPr>
            <p:cNvPr id="62" name="矩形 61">
              <a:extLst>
                <a:ext uri="{FF2B5EF4-FFF2-40B4-BE49-F238E27FC236}">
                  <a16:creationId xmlns:a16="http://schemas.microsoft.com/office/drawing/2014/main" id="{52EC23E8-D156-46B2-8456-529214B6F010}"/>
                </a:ext>
              </a:extLst>
            </p:cNvPr>
            <p:cNvSpPr/>
            <p:nvPr/>
          </p:nvSpPr>
          <p:spPr>
            <a:xfrm>
              <a:off x="193063" y="4258567"/>
              <a:ext cx="1466764" cy="461835"/>
            </a:xfrm>
            <a:prstGeom prst="rect">
              <a:avLst/>
            </a:prstGeom>
            <a:solidFill>
              <a:srgbClr val="34495E"/>
            </a:solidFill>
          </p:spPr>
          <p:txBody>
            <a:bodyPr wrap="none">
              <a:spAutoFit/>
            </a:bodyPr>
            <a:lstStyle/>
            <a:p>
              <a:pPr algn="ctr" eaLnBrk="1" fontAlgn="auto" hangingPunct="1">
                <a:spcBef>
                  <a:spcPts val="0"/>
                </a:spcBef>
                <a:spcAft>
                  <a:spcPts val="0"/>
                </a:spcAft>
                <a:defRPr/>
              </a:pPr>
              <a:r>
                <a:rPr lang="zh-CN" altLang="en-US" sz="2400" b="1" kern="1400" spc="100" dirty="0">
                  <a:solidFill>
                    <a:schemeClr val="bg1"/>
                  </a:solidFill>
                  <a:latin typeface="微软雅黑" panose="020B0503020204020204" pitchFamily="34" charset="-122"/>
                  <a:ea typeface="+mn-ea"/>
                </a:rPr>
                <a:t>实例分析</a:t>
              </a:r>
            </a:p>
          </p:txBody>
        </p:sp>
        <p:grpSp>
          <p:nvGrpSpPr>
            <p:cNvPr id="67616" name="组合 62">
              <a:extLst>
                <a:ext uri="{FF2B5EF4-FFF2-40B4-BE49-F238E27FC236}">
                  <a16:creationId xmlns:a16="http://schemas.microsoft.com/office/drawing/2014/main" id="{F4E49545-D77E-4B7B-B4D1-02504AC899FC}"/>
                </a:ext>
              </a:extLst>
            </p:cNvPr>
            <p:cNvGrpSpPr>
              <a:grpSpLocks/>
            </p:cNvGrpSpPr>
            <p:nvPr/>
          </p:nvGrpSpPr>
          <p:grpSpPr bwMode="auto">
            <a:xfrm>
              <a:off x="194544" y="4095811"/>
              <a:ext cx="3616218" cy="2256316"/>
              <a:chOff x="274552" y="627534"/>
              <a:chExt cx="3626309" cy="1872208"/>
            </a:xfrm>
          </p:grpSpPr>
          <p:cxnSp>
            <p:nvCxnSpPr>
              <p:cNvPr id="64" name="直接连接符 63">
                <a:extLst>
                  <a:ext uri="{FF2B5EF4-FFF2-40B4-BE49-F238E27FC236}">
                    <a16:creationId xmlns:a16="http://schemas.microsoft.com/office/drawing/2014/main" id="{00ADB6D0-830A-420F-ADD2-336018B66CF1}"/>
                  </a:ext>
                </a:extLst>
              </p:cNvPr>
              <p:cNvCxnSpPr/>
              <p:nvPr/>
            </p:nvCxnSpPr>
            <p:spPr>
              <a:xfrm>
                <a:off x="274658" y="627534"/>
                <a:ext cx="3626203" cy="0"/>
              </a:xfrm>
              <a:prstGeom prst="line">
                <a:avLst/>
              </a:prstGeom>
            </p:spPr>
            <p:style>
              <a:lnRef idx="1">
                <a:schemeClr val="dk1"/>
              </a:lnRef>
              <a:fillRef idx="0">
                <a:schemeClr val="dk1"/>
              </a:fillRef>
              <a:effectRef idx="0">
                <a:schemeClr val="dk1"/>
              </a:effectRef>
              <a:fontRef idx="minor">
                <a:schemeClr val="tx1"/>
              </a:fontRef>
            </p:style>
          </p:cxnSp>
          <p:cxnSp>
            <p:nvCxnSpPr>
              <p:cNvPr id="65" name="直接连接符 64">
                <a:extLst>
                  <a:ext uri="{FF2B5EF4-FFF2-40B4-BE49-F238E27FC236}">
                    <a16:creationId xmlns:a16="http://schemas.microsoft.com/office/drawing/2014/main" id="{19276554-61EF-4320-9DDB-FB5D654097A9}"/>
                  </a:ext>
                </a:extLst>
              </p:cNvPr>
              <p:cNvCxnSpPr/>
              <p:nvPr/>
            </p:nvCxnSpPr>
            <p:spPr>
              <a:xfrm>
                <a:off x="3900861" y="627534"/>
                <a:ext cx="0" cy="1872208"/>
              </a:xfrm>
              <a:prstGeom prst="line">
                <a:avLst/>
              </a:prstGeom>
            </p:spPr>
            <p:style>
              <a:lnRef idx="1">
                <a:schemeClr val="dk1"/>
              </a:lnRef>
              <a:fillRef idx="0">
                <a:schemeClr val="dk1"/>
              </a:fillRef>
              <a:effectRef idx="0">
                <a:schemeClr val="dk1"/>
              </a:effectRef>
              <a:fontRef idx="minor">
                <a:schemeClr val="tx1"/>
              </a:fontRef>
            </p:style>
          </p:cxnSp>
          <p:cxnSp>
            <p:nvCxnSpPr>
              <p:cNvPr id="66" name="直接连接符 65">
                <a:extLst>
                  <a:ext uri="{FF2B5EF4-FFF2-40B4-BE49-F238E27FC236}">
                    <a16:creationId xmlns:a16="http://schemas.microsoft.com/office/drawing/2014/main" id="{CF386BE1-1864-4B1B-8CEF-05A3AB8A75CC}"/>
                  </a:ext>
                </a:extLst>
              </p:cNvPr>
              <p:cNvCxnSpPr/>
              <p:nvPr/>
            </p:nvCxnSpPr>
            <p:spPr>
              <a:xfrm>
                <a:off x="274658" y="2499742"/>
                <a:ext cx="3626203" cy="0"/>
              </a:xfrm>
              <a:prstGeom prst="line">
                <a:avLst/>
              </a:prstGeom>
            </p:spPr>
            <p:style>
              <a:lnRef idx="1">
                <a:schemeClr val="dk1"/>
              </a:lnRef>
              <a:fillRef idx="0">
                <a:schemeClr val="dk1"/>
              </a:fillRef>
              <a:effectRef idx="0">
                <a:schemeClr val="dk1"/>
              </a:effectRef>
              <a:fontRef idx="minor">
                <a:schemeClr val="tx1"/>
              </a:fontRef>
            </p:style>
          </p:cxnSp>
          <p:cxnSp>
            <p:nvCxnSpPr>
              <p:cNvPr id="67" name="直接连接符 66">
                <a:extLst>
                  <a:ext uri="{FF2B5EF4-FFF2-40B4-BE49-F238E27FC236}">
                    <a16:creationId xmlns:a16="http://schemas.microsoft.com/office/drawing/2014/main" id="{1263AB39-C27B-4CCF-A2EB-9C9D54C37778}"/>
                  </a:ext>
                </a:extLst>
              </p:cNvPr>
              <p:cNvCxnSpPr/>
              <p:nvPr/>
            </p:nvCxnSpPr>
            <p:spPr>
              <a:xfrm>
                <a:off x="274658" y="627534"/>
                <a:ext cx="0" cy="1872208"/>
              </a:xfrm>
              <a:prstGeom prst="line">
                <a:avLst/>
              </a:prstGeom>
            </p:spPr>
            <p:style>
              <a:lnRef idx="1">
                <a:schemeClr val="dk1"/>
              </a:lnRef>
              <a:fillRef idx="0">
                <a:schemeClr val="dk1"/>
              </a:fillRef>
              <a:effectRef idx="0">
                <a:schemeClr val="dk1"/>
              </a:effectRef>
              <a:fontRef idx="minor">
                <a:schemeClr val="tx1"/>
              </a:fontRef>
            </p:style>
          </p:cxnSp>
        </p:grpSp>
        <p:sp>
          <p:nvSpPr>
            <p:cNvPr id="68" name="矩形 67">
              <a:extLst>
                <a:ext uri="{FF2B5EF4-FFF2-40B4-BE49-F238E27FC236}">
                  <a16:creationId xmlns:a16="http://schemas.microsoft.com/office/drawing/2014/main" id="{50E0F013-9DAF-4430-A387-18E79949FDA6}"/>
                </a:ext>
              </a:extLst>
            </p:cNvPr>
            <p:cNvSpPr/>
            <p:nvPr/>
          </p:nvSpPr>
          <p:spPr>
            <a:xfrm>
              <a:off x="413712" y="4851163"/>
              <a:ext cx="3071632" cy="1428629"/>
            </a:xfrm>
            <a:prstGeom prst="rect">
              <a:avLst/>
            </a:prstGeom>
          </p:spPr>
          <p:txBody>
            <a:bodyPr>
              <a:spAutoFit/>
            </a:bodyPr>
            <a:lstStyle/>
            <a:p>
              <a:pPr marL="342900" indent="-342900" eaLnBrk="1" fontAlgn="auto" hangingPunct="1">
                <a:spcBef>
                  <a:spcPts val="0"/>
                </a:spcBef>
                <a:spcAft>
                  <a:spcPts val="0"/>
                </a:spcAft>
                <a:buFont typeface="Wingdings" panose="05000000000000000000" pitchFamily="2" charset="2"/>
                <a:buChar char="Ø"/>
                <a:defRPr/>
              </a:pPr>
              <a:r>
                <a:rPr kumimoji="1" lang="zh-CN" altLang="en-US" sz="2000" kern="0" dirty="0">
                  <a:solidFill>
                    <a:srgbClr val="000000"/>
                  </a:solidFill>
                  <a:latin typeface="微软雅黑" panose="020B0503020204020204" pitchFamily="34" charset="-122"/>
                  <a:ea typeface="+mn-ea"/>
                </a:rPr>
                <a:t>导流风险估计模型</a:t>
              </a:r>
              <a:endParaRPr kumimoji="1" lang="en-US" altLang="zh-CN" sz="2000" kern="0" dirty="0">
                <a:solidFill>
                  <a:srgbClr val="000000"/>
                </a:solidFill>
                <a:latin typeface="微软雅黑" panose="020B0503020204020204" pitchFamily="34" charset="-122"/>
                <a:ea typeface="+mn-ea"/>
              </a:endParaRPr>
            </a:p>
            <a:p>
              <a:pPr marL="342900" indent="-342900" eaLnBrk="1" fontAlgn="auto" hangingPunct="1">
                <a:spcBef>
                  <a:spcPts val="0"/>
                </a:spcBef>
                <a:spcAft>
                  <a:spcPts val="0"/>
                </a:spcAft>
                <a:buFont typeface="Wingdings" panose="05000000000000000000" pitchFamily="2" charset="2"/>
                <a:buChar char="Ø"/>
                <a:defRPr/>
              </a:pPr>
              <a:r>
                <a:rPr kumimoji="1" lang="zh-CN" altLang="en-US" sz="2000" kern="0" dirty="0">
                  <a:solidFill>
                    <a:srgbClr val="000000"/>
                  </a:solidFill>
                  <a:latin typeface="微软雅黑" panose="020B0503020204020204" pitchFamily="34" charset="-122"/>
                  <a:ea typeface="+mn-ea"/>
                </a:rPr>
                <a:t>考虑效益分配的多属性群决策模型</a:t>
              </a:r>
              <a:endParaRPr kumimoji="1" lang="en-US" altLang="zh-CN" sz="2000" kern="0" dirty="0">
                <a:solidFill>
                  <a:srgbClr val="000000"/>
                </a:solidFill>
                <a:latin typeface="微软雅黑" panose="020B0503020204020204" pitchFamily="34" charset="-122"/>
                <a:ea typeface="+mn-ea"/>
              </a:endParaRPr>
            </a:p>
            <a:p>
              <a:pPr marL="342900" indent="-342900" eaLnBrk="1" fontAlgn="auto" hangingPunct="1">
                <a:spcBef>
                  <a:spcPts val="0"/>
                </a:spcBef>
                <a:spcAft>
                  <a:spcPts val="0"/>
                </a:spcAft>
                <a:buFont typeface="Wingdings" panose="05000000000000000000" pitchFamily="2" charset="2"/>
                <a:buChar char="Ø"/>
                <a:defRPr/>
              </a:pPr>
              <a:r>
                <a:rPr kumimoji="1" lang="zh-CN" altLang="en-US" sz="2000" kern="0" dirty="0">
                  <a:solidFill>
                    <a:srgbClr val="000000"/>
                  </a:solidFill>
                  <a:latin typeface="微软雅黑" panose="020B0503020204020204" pitchFamily="34" charset="-122"/>
                  <a:ea typeface="+mn-ea"/>
                </a:rPr>
                <a:t>在实际水利水电工程中求解验证</a:t>
              </a:r>
              <a:endParaRPr lang="zh-CN" altLang="en-US" sz="2000" dirty="0">
                <a:latin typeface="+mn-lt"/>
                <a:ea typeface="+mn-ea"/>
              </a:endParaRPr>
            </a:p>
          </p:txBody>
        </p:sp>
      </p:grpSp>
      <p:sp>
        <p:nvSpPr>
          <p:cNvPr id="69" name="TextBox 4">
            <a:extLst>
              <a:ext uri="{FF2B5EF4-FFF2-40B4-BE49-F238E27FC236}">
                <a16:creationId xmlns:a16="http://schemas.microsoft.com/office/drawing/2014/main" id="{CADADA57-1B7C-441C-9E30-90DF43727399}"/>
              </a:ext>
            </a:extLst>
          </p:cNvPr>
          <p:cNvSpPr txBox="1">
            <a:spLocks noChangeArrowheads="1"/>
          </p:cNvSpPr>
          <p:nvPr/>
        </p:nvSpPr>
        <p:spPr bwMode="auto">
          <a:xfrm>
            <a:off x="8978900" y="5245100"/>
            <a:ext cx="2724150" cy="800100"/>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zh-CN" altLang="en-US" sz="2000" kern="0" dirty="0">
                <a:solidFill>
                  <a:srgbClr val="000000"/>
                </a:solidFill>
                <a:latin typeface="微软雅黑" panose="020B0503020204020204" pitchFamily="34" charset="-122"/>
                <a:ea typeface="微软雅黑" panose="020B0503020204020204" pitchFamily="34" charset="-122"/>
              </a:rPr>
              <a:t>基于</a:t>
            </a:r>
            <a:r>
              <a:rPr lang="en-US" altLang="zh-CN" sz="2000" kern="0" dirty="0">
                <a:solidFill>
                  <a:srgbClr val="000000"/>
                </a:solidFill>
                <a:latin typeface="微软雅黑" panose="020B0503020204020204" pitchFamily="34" charset="-122"/>
                <a:ea typeface="微软雅黑" panose="020B0503020204020204" pitchFamily="34" charset="-122"/>
              </a:rPr>
              <a:t>TOPSIS</a:t>
            </a:r>
            <a:r>
              <a:rPr lang="zh-CN" altLang="en-US" sz="2000" kern="0" dirty="0">
                <a:solidFill>
                  <a:srgbClr val="000000"/>
                </a:solidFill>
                <a:latin typeface="微软雅黑" panose="020B0503020204020204" pitchFamily="34" charset="-122"/>
                <a:ea typeface="微软雅黑" panose="020B0503020204020204" pitchFamily="34" charset="-122"/>
              </a:rPr>
              <a:t>的多属性群决策模型</a:t>
            </a:r>
          </a:p>
        </p:txBody>
      </p:sp>
      <p:sp>
        <p:nvSpPr>
          <p:cNvPr id="68617" name="矩形 69">
            <a:extLst>
              <a:ext uri="{FF2B5EF4-FFF2-40B4-BE49-F238E27FC236}">
                <a16:creationId xmlns:a16="http://schemas.microsoft.com/office/drawing/2014/main" id="{CF4A8F67-8502-41C7-85B9-B497612938B8}"/>
              </a:ext>
            </a:extLst>
          </p:cNvPr>
          <p:cNvSpPr>
            <a:spLocks noChangeArrowheads="1"/>
          </p:cNvSpPr>
          <p:nvPr/>
        </p:nvSpPr>
        <p:spPr bwMode="auto">
          <a:xfrm>
            <a:off x="9007475" y="6180138"/>
            <a:ext cx="2724150" cy="368300"/>
          </a:xfrm>
          <a:prstGeom prst="rect">
            <a:avLst/>
          </a:prstGeom>
        </p:spPr>
        <p:txBody>
          <a:bodyPr wrap="none">
            <a:spAutoFit/>
          </a:bodyPr>
          <a:lstStyle/>
          <a:p>
            <a:pPr eaLnBrk="1" fontAlgn="auto" hangingPunct="1">
              <a:spcBef>
                <a:spcPts val="0"/>
              </a:spcBef>
              <a:spcAft>
                <a:spcPts val="0"/>
              </a:spcAft>
              <a:defRPr/>
            </a:pPr>
            <a:r>
              <a:rPr kumimoji="1" lang="zh-CN" altLang="en-US" kern="0" dirty="0">
                <a:solidFill>
                  <a:srgbClr val="FF0000"/>
                </a:solidFill>
                <a:latin typeface="微软雅黑" panose="020B0503020204020204" pitchFamily="34" charset="-122"/>
                <a:ea typeface="+mn-ea"/>
              </a:rPr>
              <a:t>多决策者参与的方案决策</a:t>
            </a:r>
          </a:p>
        </p:txBody>
      </p:sp>
      <p:sp>
        <p:nvSpPr>
          <p:cNvPr id="52" name="矩形 51">
            <a:extLst>
              <a:ext uri="{FF2B5EF4-FFF2-40B4-BE49-F238E27FC236}">
                <a16:creationId xmlns:a16="http://schemas.microsoft.com/office/drawing/2014/main" id="{03925166-3688-461C-80C8-FC15F3B4A914}"/>
              </a:ext>
            </a:extLst>
          </p:cNvPr>
          <p:cNvSpPr/>
          <p:nvPr/>
        </p:nvSpPr>
        <p:spPr>
          <a:xfrm>
            <a:off x="4176713" y="2170113"/>
            <a:ext cx="646112" cy="368300"/>
          </a:xfrm>
          <a:prstGeom prst="rect">
            <a:avLst/>
          </a:prstGeom>
        </p:spPr>
        <p:txBody>
          <a:bodyPr wrap="none">
            <a:spAutoFit/>
          </a:bodyPr>
          <a:lstStyle/>
          <a:p>
            <a:pPr eaLnBrk="1" fontAlgn="auto" hangingPunct="1">
              <a:spcBef>
                <a:spcPts val="0"/>
              </a:spcBef>
              <a:spcAft>
                <a:spcPts val="0"/>
              </a:spcAft>
              <a:defRPr/>
            </a:pPr>
            <a:r>
              <a:rPr kumimoji="1" lang="zh-CN" altLang="en-US" kern="0" dirty="0">
                <a:solidFill>
                  <a:srgbClr val="000000"/>
                </a:solidFill>
                <a:latin typeface="微软雅黑" panose="020B0503020204020204" pitchFamily="34" charset="-122"/>
                <a:ea typeface="+mn-ea"/>
              </a:rPr>
              <a:t>基础</a:t>
            </a:r>
            <a:endParaRPr lang="zh-CN" altLang="en-US" dirty="0">
              <a:latin typeface="+mn-lt"/>
              <a:ea typeface="+mn-ea"/>
            </a:endParaRPr>
          </a:p>
        </p:txBody>
      </p:sp>
      <p:sp>
        <p:nvSpPr>
          <p:cNvPr id="72" name="TextBox 4">
            <a:extLst>
              <a:ext uri="{FF2B5EF4-FFF2-40B4-BE49-F238E27FC236}">
                <a16:creationId xmlns:a16="http://schemas.microsoft.com/office/drawing/2014/main" id="{2C32D569-BFDC-4BF6-8D37-F2B057893190}"/>
              </a:ext>
            </a:extLst>
          </p:cNvPr>
          <p:cNvSpPr txBox="1">
            <a:spLocks noChangeArrowheads="1"/>
          </p:cNvSpPr>
          <p:nvPr/>
        </p:nvSpPr>
        <p:spPr bwMode="auto">
          <a:xfrm>
            <a:off x="5160963" y="4016375"/>
            <a:ext cx="3049587" cy="430213"/>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zh-CN" altLang="en-US" sz="2000" kern="0" dirty="0">
                <a:solidFill>
                  <a:srgbClr val="000000"/>
                </a:solidFill>
                <a:latin typeface="微软雅黑" panose="020B0503020204020204" pitchFamily="34" charset="-122"/>
                <a:ea typeface="微软雅黑" panose="020B0503020204020204" pitchFamily="34" charset="-122"/>
              </a:rPr>
              <a:t>基于合作博弈的效益分配</a:t>
            </a:r>
          </a:p>
        </p:txBody>
      </p:sp>
      <p:sp>
        <p:nvSpPr>
          <p:cNvPr id="73" name="TextBox 4">
            <a:extLst>
              <a:ext uri="{FF2B5EF4-FFF2-40B4-BE49-F238E27FC236}">
                <a16:creationId xmlns:a16="http://schemas.microsoft.com/office/drawing/2014/main" id="{6DB416A6-4B93-43A6-9AF4-AEA956B2C1C0}"/>
              </a:ext>
            </a:extLst>
          </p:cNvPr>
          <p:cNvSpPr txBox="1">
            <a:spLocks noChangeArrowheads="1"/>
          </p:cNvSpPr>
          <p:nvPr/>
        </p:nvSpPr>
        <p:spPr bwMode="auto">
          <a:xfrm>
            <a:off x="5186363" y="5041900"/>
            <a:ext cx="3049587" cy="800100"/>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zh-CN" altLang="en-US" sz="2000" kern="0" dirty="0">
                <a:solidFill>
                  <a:srgbClr val="000000"/>
                </a:solidFill>
                <a:latin typeface="微软雅黑" panose="020B0503020204020204" pitchFamily="34" charset="-122"/>
                <a:ea typeface="微软雅黑" panose="020B0503020204020204" pitchFamily="34" charset="-122"/>
              </a:rPr>
              <a:t>基于</a:t>
            </a:r>
            <a:r>
              <a:rPr lang="en-US" altLang="zh-CN" sz="2000" kern="0" dirty="0">
                <a:solidFill>
                  <a:srgbClr val="000000"/>
                </a:solidFill>
                <a:latin typeface="微软雅黑" panose="020B0503020204020204" pitchFamily="34" charset="-122"/>
                <a:ea typeface="微软雅黑" panose="020B0503020204020204" pitchFamily="34" charset="-122"/>
              </a:rPr>
              <a:t>Shapley</a:t>
            </a:r>
            <a:r>
              <a:rPr lang="zh-CN" altLang="en-US" sz="2000" kern="0" dirty="0">
                <a:solidFill>
                  <a:srgbClr val="000000"/>
                </a:solidFill>
                <a:latin typeface="微软雅黑" panose="020B0503020204020204" pitchFamily="34" charset="-122"/>
                <a:ea typeface="微软雅黑" panose="020B0503020204020204" pitchFamily="34" charset="-122"/>
              </a:rPr>
              <a:t>值的多人博弈分配模型</a:t>
            </a:r>
          </a:p>
        </p:txBody>
      </p:sp>
      <p:sp>
        <p:nvSpPr>
          <p:cNvPr id="67597" name="左箭头 16">
            <a:extLst>
              <a:ext uri="{FF2B5EF4-FFF2-40B4-BE49-F238E27FC236}">
                <a16:creationId xmlns:a16="http://schemas.microsoft.com/office/drawing/2014/main" id="{592D1529-454C-4A88-AA80-1C751ED02F04}"/>
              </a:ext>
            </a:extLst>
          </p:cNvPr>
          <p:cNvSpPr>
            <a:spLocks noChangeArrowheads="1"/>
          </p:cNvSpPr>
          <p:nvPr/>
        </p:nvSpPr>
        <p:spPr bwMode="auto">
          <a:xfrm rot="-5400000">
            <a:off x="6430963" y="2349500"/>
            <a:ext cx="469900" cy="733425"/>
          </a:xfrm>
          <a:prstGeom prst="leftArrow">
            <a:avLst>
              <a:gd name="adj1" fmla="val 50000"/>
              <a:gd name="adj2" fmla="val 50000"/>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
        <p:nvSpPr>
          <p:cNvPr id="67598" name="左箭头 16">
            <a:extLst>
              <a:ext uri="{FF2B5EF4-FFF2-40B4-BE49-F238E27FC236}">
                <a16:creationId xmlns:a16="http://schemas.microsoft.com/office/drawing/2014/main" id="{F2E42A9C-84EE-438E-A7E2-420C4900E4FD}"/>
              </a:ext>
            </a:extLst>
          </p:cNvPr>
          <p:cNvSpPr>
            <a:spLocks noChangeArrowheads="1"/>
          </p:cNvSpPr>
          <p:nvPr/>
        </p:nvSpPr>
        <p:spPr bwMode="auto">
          <a:xfrm rot="-5400000">
            <a:off x="6423819" y="4353719"/>
            <a:ext cx="471487" cy="733425"/>
          </a:xfrm>
          <a:prstGeom prst="leftArrow">
            <a:avLst>
              <a:gd name="adj1" fmla="val 50000"/>
              <a:gd name="adj2" fmla="val 50000"/>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
        <p:nvSpPr>
          <p:cNvPr id="5" name="矩形 4">
            <a:extLst>
              <a:ext uri="{FF2B5EF4-FFF2-40B4-BE49-F238E27FC236}">
                <a16:creationId xmlns:a16="http://schemas.microsoft.com/office/drawing/2014/main" id="{7B26E468-C314-4750-95C9-EC139FC42546}"/>
              </a:ext>
            </a:extLst>
          </p:cNvPr>
          <p:cNvSpPr/>
          <p:nvPr/>
        </p:nvSpPr>
        <p:spPr>
          <a:xfrm>
            <a:off x="5029200" y="1862138"/>
            <a:ext cx="3335338" cy="42354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67600" name="左箭头 56">
            <a:extLst>
              <a:ext uri="{FF2B5EF4-FFF2-40B4-BE49-F238E27FC236}">
                <a16:creationId xmlns:a16="http://schemas.microsoft.com/office/drawing/2014/main" id="{AFB1FD4F-A2FE-4537-96B0-6BA05C609ADD}"/>
              </a:ext>
            </a:extLst>
          </p:cNvPr>
          <p:cNvSpPr>
            <a:spLocks noChangeArrowheads="1"/>
          </p:cNvSpPr>
          <p:nvPr/>
        </p:nvSpPr>
        <p:spPr bwMode="auto">
          <a:xfrm rot="10800000">
            <a:off x="8404225" y="3862388"/>
            <a:ext cx="442913" cy="733425"/>
          </a:xfrm>
          <a:prstGeom prst="leftArrow">
            <a:avLst>
              <a:gd name="adj1" fmla="val 50000"/>
              <a:gd name="adj2" fmla="val 50000"/>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
        <p:nvSpPr>
          <p:cNvPr id="88" name="TextBox 4">
            <a:extLst>
              <a:ext uri="{FF2B5EF4-FFF2-40B4-BE49-F238E27FC236}">
                <a16:creationId xmlns:a16="http://schemas.microsoft.com/office/drawing/2014/main" id="{9834F9BC-3E5D-4EC9-ABB1-9A177761D168}"/>
              </a:ext>
            </a:extLst>
          </p:cNvPr>
          <p:cNvSpPr txBox="1">
            <a:spLocks noChangeArrowheads="1"/>
          </p:cNvSpPr>
          <p:nvPr/>
        </p:nvSpPr>
        <p:spPr bwMode="auto">
          <a:xfrm>
            <a:off x="2287588" y="2085975"/>
            <a:ext cx="1739900" cy="430213"/>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zh-CN" altLang="en-US" sz="2000" kern="0" dirty="0">
                <a:solidFill>
                  <a:srgbClr val="000000"/>
                </a:solidFill>
                <a:latin typeface="微软雅黑" panose="020B0503020204020204" pitchFamily="34" charset="-122"/>
                <a:ea typeface="微软雅黑" panose="020B0503020204020204" pitchFamily="34" charset="-122"/>
              </a:rPr>
              <a:t>不确定性分析</a:t>
            </a:r>
          </a:p>
        </p:txBody>
      </p:sp>
      <p:sp>
        <p:nvSpPr>
          <p:cNvPr id="89" name="TextBox 4">
            <a:extLst>
              <a:ext uri="{FF2B5EF4-FFF2-40B4-BE49-F238E27FC236}">
                <a16:creationId xmlns:a16="http://schemas.microsoft.com/office/drawing/2014/main" id="{019B2C28-D706-4BB7-B4E9-104C44B90FBF}"/>
              </a:ext>
            </a:extLst>
          </p:cNvPr>
          <p:cNvSpPr txBox="1">
            <a:spLocks noChangeArrowheads="1"/>
          </p:cNvSpPr>
          <p:nvPr/>
        </p:nvSpPr>
        <p:spPr bwMode="auto">
          <a:xfrm>
            <a:off x="9170988" y="2797175"/>
            <a:ext cx="554037" cy="2049463"/>
          </a:xfrm>
          <a:prstGeom prst="rect">
            <a:avLst/>
          </a:prstGeom>
          <a:solidFill>
            <a:srgbClr val="3333CC">
              <a:lumMod val="75000"/>
              <a:alpha val="20000"/>
            </a:srgbClr>
          </a:solidFill>
          <a:ln>
            <a:noFill/>
          </a:ln>
        </p:spPr>
        <p:txBody>
          <a:bodyPr vert="eaVert">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zh-CN" altLang="en-US" sz="2000" kern="0" dirty="0">
                <a:solidFill>
                  <a:srgbClr val="000000"/>
                </a:solidFill>
                <a:latin typeface="微软雅黑" panose="020B0503020204020204" pitchFamily="34" charset="-122"/>
                <a:ea typeface="微软雅黑" panose="020B0503020204020204" pitchFamily="34" charset="-122"/>
              </a:rPr>
              <a:t>决策指标规范化</a:t>
            </a:r>
          </a:p>
        </p:txBody>
      </p:sp>
      <p:sp>
        <p:nvSpPr>
          <p:cNvPr id="67603" name="左箭头 16">
            <a:extLst>
              <a:ext uri="{FF2B5EF4-FFF2-40B4-BE49-F238E27FC236}">
                <a16:creationId xmlns:a16="http://schemas.microsoft.com/office/drawing/2014/main" id="{8D135757-1D6D-4179-9EC8-93A532F2A9D3}"/>
              </a:ext>
            </a:extLst>
          </p:cNvPr>
          <p:cNvSpPr>
            <a:spLocks noChangeArrowheads="1"/>
          </p:cNvSpPr>
          <p:nvPr/>
        </p:nvSpPr>
        <p:spPr bwMode="auto">
          <a:xfrm rot="-5400000">
            <a:off x="10120313" y="2214562"/>
            <a:ext cx="400050" cy="733425"/>
          </a:xfrm>
          <a:prstGeom prst="leftArrow">
            <a:avLst>
              <a:gd name="adj1" fmla="val 50000"/>
              <a:gd name="adj2" fmla="val 50000"/>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
        <p:nvSpPr>
          <p:cNvPr id="91" name="TextBox 4">
            <a:extLst>
              <a:ext uri="{FF2B5EF4-FFF2-40B4-BE49-F238E27FC236}">
                <a16:creationId xmlns:a16="http://schemas.microsoft.com/office/drawing/2014/main" id="{CA7BF2F9-65C7-4DB2-B48D-67BF8897CBF8}"/>
              </a:ext>
            </a:extLst>
          </p:cNvPr>
          <p:cNvSpPr txBox="1">
            <a:spLocks noChangeArrowheads="1"/>
          </p:cNvSpPr>
          <p:nvPr/>
        </p:nvSpPr>
        <p:spPr bwMode="auto">
          <a:xfrm>
            <a:off x="10071100" y="2811463"/>
            <a:ext cx="554038" cy="2044700"/>
          </a:xfrm>
          <a:prstGeom prst="rect">
            <a:avLst/>
          </a:prstGeom>
          <a:solidFill>
            <a:srgbClr val="3333CC">
              <a:lumMod val="75000"/>
              <a:alpha val="20000"/>
            </a:srgbClr>
          </a:solidFill>
          <a:ln>
            <a:noFill/>
          </a:ln>
        </p:spPr>
        <p:txBody>
          <a:bodyPr vert="eaVert">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zh-CN" altLang="en-US" sz="2000" kern="0" dirty="0">
                <a:solidFill>
                  <a:srgbClr val="000000"/>
                </a:solidFill>
                <a:latin typeface="微软雅黑" panose="020B0503020204020204" pitchFamily="34" charset="-122"/>
                <a:ea typeface="微软雅黑" panose="020B0503020204020204" pitchFamily="34" charset="-122"/>
              </a:rPr>
              <a:t>主客观赋权法</a:t>
            </a:r>
          </a:p>
        </p:txBody>
      </p:sp>
      <p:sp>
        <p:nvSpPr>
          <p:cNvPr id="92" name="TextBox 4">
            <a:extLst>
              <a:ext uri="{FF2B5EF4-FFF2-40B4-BE49-F238E27FC236}">
                <a16:creationId xmlns:a16="http://schemas.microsoft.com/office/drawing/2014/main" id="{BC8435EA-75C7-4CDE-8A69-9577659C71E6}"/>
              </a:ext>
            </a:extLst>
          </p:cNvPr>
          <p:cNvSpPr txBox="1">
            <a:spLocks noChangeArrowheads="1"/>
          </p:cNvSpPr>
          <p:nvPr/>
        </p:nvSpPr>
        <p:spPr bwMode="auto">
          <a:xfrm>
            <a:off x="10983913" y="2779713"/>
            <a:ext cx="554037" cy="2049462"/>
          </a:xfrm>
          <a:prstGeom prst="rect">
            <a:avLst/>
          </a:prstGeom>
          <a:solidFill>
            <a:srgbClr val="3333CC">
              <a:lumMod val="75000"/>
              <a:alpha val="20000"/>
            </a:srgbClr>
          </a:solidFill>
          <a:ln>
            <a:noFill/>
          </a:ln>
        </p:spPr>
        <p:txBody>
          <a:bodyPr vert="eaVert">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zh-CN" altLang="en-US" sz="2000" kern="0" dirty="0">
                <a:solidFill>
                  <a:srgbClr val="000000"/>
                </a:solidFill>
                <a:latin typeface="微软雅黑" panose="020B0503020204020204" pitchFamily="34" charset="-122"/>
                <a:ea typeface="微软雅黑" panose="020B0503020204020204" pitchFamily="34" charset="-122"/>
              </a:rPr>
              <a:t>矩阵相似度法</a:t>
            </a:r>
          </a:p>
        </p:txBody>
      </p:sp>
      <p:sp>
        <p:nvSpPr>
          <p:cNvPr id="93" name="矩形 92">
            <a:extLst>
              <a:ext uri="{FF2B5EF4-FFF2-40B4-BE49-F238E27FC236}">
                <a16:creationId xmlns:a16="http://schemas.microsoft.com/office/drawing/2014/main" id="{B7C91619-7B51-4A8C-BEAC-49253546ED23}"/>
              </a:ext>
            </a:extLst>
          </p:cNvPr>
          <p:cNvSpPr/>
          <p:nvPr/>
        </p:nvSpPr>
        <p:spPr>
          <a:xfrm>
            <a:off x="8293100" y="3575050"/>
            <a:ext cx="646113" cy="369888"/>
          </a:xfrm>
          <a:prstGeom prst="rect">
            <a:avLst/>
          </a:prstGeom>
        </p:spPr>
        <p:txBody>
          <a:bodyPr wrap="none">
            <a:spAutoFit/>
          </a:bodyPr>
          <a:lstStyle/>
          <a:p>
            <a:pPr eaLnBrk="1" fontAlgn="auto" hangingPunct="1">
              <a:spcBef>
                <a:spcPts val="0"/>
              </a:spcBef>
              <a:spcAft>
                <a:spcPts val="0"/>
              </a:spcAft>
              <a:defRPr/>
            </a:pPr>
            <a:r>
              <a:rPr kumimoji="1" lang="zh-CN" altLang="en-US" kern="0" dirty="0">
                <a:solidFill>
                  <a:srgbClr val="000000"/>
                </a:solidFill>
                <a:latin typeface="微软雅黑" panose="020B0503020204020204" pitchFamily="34" charset="-122"/>
                <a:ea typeface="+mn-ea"/>
              </a:rPr>
              <a:t>影响</a:t>
            </a:r>
            <a:endParaRPr lang="zh-CN" altLang="en-US" dirty="0">
              <a:latin typeface="+mn-lt"/>
              <a:ea typeface="+mn-ea"/>
            </a:endParaRPr>
          </a:p>
        </p:txBody>
      </p:sp>
      <p:sp>
        <p:nvSpPr>
          <p:cNvPr id="94" name="矩形 93">
            <a:extLst>
              <a:ext uri="{FF2B5EF4-FFF2-40B4-BE49-F238E27FC236}">
                <a16:creationId xmlns:a16="http://schemas.microsoft.com/office/drawing/2014/main" id="{84372289-67C6-4624-9FDE-D32CD7EF9308}"/>
              </a:ext>
            </a:extLst>
          </p:cNvPr>
          <p:cNvSpPr/>
          <p:nvPr/>
        </p:nvSpPr>
        <p:spPr>
          <a:xfrm>
            <a:off x="5335588" y="6183313"/>
            <a:ext cx="2722562" cy="369887"/>
          </a:xfrm>
          <a:prstGeom prst="rect">
            <a:avLst/>
          </a:prstGeom>
        </p:spPr>
        <p:txBody>
          <a:bodyPr wrap="none">
            <a:spAutoFit/>
          </a:bodyPr>
          <a:lstStyle/>
          <a:p>
            <a:pPr eaLnBrk="1" fontAlgn="auto" hangingPunct="1">
              <a:spcBef>
                <a:spcPts val="0"/>
              </a:spcBef>
              <a:spcAft>
                <a:spcPts val="0"/>
              </a:spcAft>
              <a:defRPr/>
            </a:pPr>
            <a:r>
              <a:rPr kumimoji="1" lang="zh-CN" altLang="en-US" kern="0" dirty="0">
                <a:solidFill>
                  <a:srgbClr val="FF0000"/>
                </a:solidFill>
                <a:latin typeface="微软雅黑" panose="020B0503020204020204" pitchFamily="34" charset="-122"/>
                <a:ea typeface="+mn-ea"/>
              </a:rPr>
              <a:t>根据联盟贡献度分配效益</a:t>
            </a:r>
            <a:endParaRPr lang="zh-CN" altLang="en-US" dirty="0">
              <a:solidFill>
                <a:srgbClr val="FF0000"/>
              </a:solidFill>
              <a:latin typeface="+mn-lt"/>
              <a:ea typeface="+mn-ea"/>
            </a:endParaRPr>
          </a:p>
        </p:txBody>
      </p:sp>
      <p:sp>
        <p:nvSpPr>
          <p:cNvPr id="67608" name="左箭头 16">
            <a:extLst>
              <a:ext uri="{FF2B5EF4-FFF2-40B4-BE49-F238E27FC236}">
                <a16:creationId xmlns:a16="http://schemas.microsoft.com/office/drawing/2014/main" id="{674E6168-E349-4DD2-AAC5-276EA9A3A0E0}"/>
              </a:ext>
            </a:extLst>
          </p:cNvPr>
          <p:cNvSpPr>
            <a:spLocks noChangeArrowheads="1"/>
          </p:cNvSpPr>
          <p:nvPr/>
        </p:nvSpPr>
        <p:spPr bwMode="auto">
          <a:xfrm rot="-5400000">
            <a:off x="10123488" y="4678362"/>
            <a:ext cx="400050" cy="733425"/>
          </a:xfrm>
          <a:prstGeom prst="leftArrow">
            <a:avLst>
              <a:gd name="adj1" fmla="val 50000"/>
              <a:gd name="adj2" fmla="val 50000"/>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
        <p:nvSpPr>
          <p:cNvPr id="96" name="TextBox 4">
            <a:extLst>
              <a:ext uri="{FF2B5EF4-FFF2-40B4-BE49-F238E27FC236}">
                <a16:creationId xmlns:a16="http://schemas.microsoft.com/office/drawing/2014/main" id="{69B2530C-D012-4B8D-B074-FC67F670C747}"/>
              </a:ext>
            </a:extLst>
          </p:cNvPr>
          <p:cNvSpPr txBox="1">
            <a:spLocks noChangeArrowheads="1"/>
          </p:cNvSpPr>
          <p:nvPr/>
        </p:nvSpPr>
        <p:spPr bwMode="auto">
          <a:xfrm>
            <a:off x="5116513" y="3013075"/>
            <a:ext cx="3049587" cy="430213"/>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zh-CN" altLang="en-US" sz="2000" kern="0" dirty="0">
                <a:solidFill>
                  <a:srgbClr val="000000"/>
                </a:solidFill>
                <a:latin typeface="微软雅黑" panose="020B0503020204020204" pitchFamily="34" charset="-122"/>
                <a:ea typeface="微软雅黑" panose="020B0503020204020204" pitchFamily="34" charset="-122"/>
              </a:rPr>
              <a:t>合作联盟的特征分析</a:t>
            </a:r>
          </a:p>
        </p:txBody>
      </p:sp>
      <p:sp>
        <p:nvSpPr>
          <p:cNvPr id="67610" name="左箭头 16">
            <a:extLst>
              <a:ext uri="{FF2B5EF4-FFF2-40B4-BE49-F238E27FC236}">
                <a16:creationId xmlns:a16="http://schemas.microsoft.com/office/drawing/2014/main" id="{67924398-60C3-4D7D-84F9-F51E1C471B27}"/>
              </a:ext>
            </a:extLst>
          </p:cNvPr>
          <p:cNvSpPr>
            <a:spLocks noChangeArrowheads="1"/>
          </p:cNvSpPr>
          <p:nvPr/>
        </p:nvSpPr>
        <p:spPr bwMode="auto">
          <a:xfrm rot="-5400000">
            <a:off x="6424613" y="3389312"/>
            <a:ext cx="469900" cy="733425"/>
          </a:xfrm>
          <a:prstGeom prst="leftArrow">
            <a:avLst>
              <a:gd name="adj1" fmla="val 50000"/>
              <a:gd name="adj2" fmla="val 50000"/>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
        <p:nvSpPr>
          <p:cNvPr id="98" name="矩形 97">
            <a:extLst>
              <a:ext uri="{FF2B5EF4-FFF2-40B4-BE49-F238E27FC236}">
                <a16:creationId xmlns:a16="http://schemas.microsoft.com/office/drawing/2014/main" id="{359F6AC4-F21C-4DF0-B755-1DF883A1E822}"/>
              </a:ext>
            </a:extLst>
          </p:cNvPr>
          <p:cNvSpPr/>
          <p:nvPr/>
        </p:nvSpPr>
        <p:spPr>
          <a:xfrm>
            <a:off x="8890000" y="1862138"/>
            <a:ext cx="2974975" cy="42354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99" name="矩形 98">
            <a:extLst>
              <a:ext uri="{FF2B5EF4-FFF2-40B4-BE49-F238E27FC236}">
                <a16:creationId xmlns:a16="http://schemas.microsoft.com/office/drawing/2014/main" id="{22FBB8ED-9F51-4999-BD8A-8998F1E2732D}"/>
              </a:ext>
            </a:extLst>
          </p:cNvPr>
          <p:cNvSpPr/>
          <p:nvPr/>
        </p:nvSpPr>
        <p:spPr>
          <a:xfrm>
            <a:off x="1338263" y="3568700"/>
            <a:ext cx="1800225" cy="368300"/>
          </a:xfrm>
          <a:prstGeom prst="rect">
            <a:avLst/>
          </a:prstGeom>
        </p:spPr>
        <p:txBody>
          <a:bodyPr wrap="none">
            <a:spAutoFit/>
          </a:bodyPr>
          <a:lstStyle/>
          <a:p>
            <a:pPr eaLnBrk="1" fontAlgn="auto" hangingPunct="1">
              <a:spcBef>
                <a:spcPts val="0"/>
              </a:spcBef>
              <a:spcAft>
                <a:spcPts val="0"/>
              </a:spcAft>
              <a:defRPr/>
            </a:pPr>
            <a:r>
              <a:rPr kumimoji="1" lang="zh-CN" altLang="en-US" kern="0" dirty="0">
                <a:solidFill>
                  <a:srgbClr val="FF0000"/>
                </a:solidFill>
                <a:latin typeface="微软雅黑" panose="020B0503020204020204" pitchFamily="34" charset="-122"/>
                <a:ea typeface="+mn-ea"/>
              </a:rPr>
              <a:t>导流风险率估计</a:t>
            </a:r>
            <a:endParaRPr lang="zh-CN" altLang="en-US" dirty="0">
              <a:solidFill>
                <a:srgbClr val="FF0000"/>
              </a:solidFill>
              <a:latin typeface="+mn-lt"/>
              <a:ea typeface="+mn-ea"/>
            </a:endParaRPr>
          </a:p>
        </p:txBody>
      </p:sp>
      <p:sp>
        <p:nvSpPr>
          <p:cNvPr id="67613" name="TextBox 4">
            <a:extLst>
              <a:ext uri="{FF2B5EF4-FFF2-40B4-BE49-F238E27FC236}">
                <a16:creationId xmlns:a16="http://schemas.microsoft.com/office/drawing/2014/main" id="{D4733974-8358-4C6A-BB00-C72A4521E0B9}"/>
              </a:ext>
            </a:extLst>
          </p:cNvPr>
          <p:cNvSpPr txBox="1">
            <a:spLocks noChangeArrowheads="1"/>
          </p:cNvSpPr>
          <p:nvPr/>
        </p:nvSpPr>
        <p:spPr bwMode="auto">
          <a:xfrm>
            <a:off x="5160963" y="1985963"/>
            <a:ext cx="3049587" cy="430212"/>
          </a:xfrm>
          <a:prstGeom prst="rect">
            <a:avLst/>
          </a:prstGeom>
          <a:solidFill>
            <a:srgbClr val="262699">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20000"/>
              </a:lnSpc>
              <a:spcBef>
                <a:spcPct val="0"/>
              </a:spcBef>
              <a:buClr>
                <a:srgbClr val="A50021"/>
              </a:buClr>
              <a:buFont typeface="Arial Unicode MS" panose="02010600030101010101" charset="-122"/>
              <a:buNone/>
            </a:pPr>
            <a:r>
              <a:rPr kumimoji="1" lang="zh-CN" altLang="zh-CN" sz="2000" b="1">
                <a:solidFill>
                  <a:srgbClr val="000000"/>
                </a:solidFill>
                <a:latin typeface="微软雅黑" panose="020B0503020204020204" pitchFamily="34" charset="-122"/>
                <a:ea typeface="微软雅黑" panose="020B0503020204020204" pitchFamily="34" charset="-122"/>
              </a:rPr>
              <a:t>上游电站</a:t>
            </a:r>
            <a:r>
              <a:rPr kumimoji="1" lang="zh-CN" altLang="en-US" sz="2000" b="1">
                <a:solidFill>
                  <a:srgbClr val="000000"/>
                </a:solidFill>
                <a:latin typeface="微软雅黑" panose="020B0503020204020204" pitchFamily="34" charset="-122"/>
                <a:ea typeface="微软雅黑" panose="020B0503020204020204" pitchFamily="34" charset="-122"/>
              </a:rPr>
              <a:t>风险控制</a:t>
            </a:r>
            <a:r>
              <a:rPr kumimoji="1" lang="zh-CN" altLang="zh-CN" sz="2000" b="1">
                <a:solidFill>
                  <a:srgbClr val="000000"/>
                </a:solidFill>
                <a:latin typeface="微软雅黑" panose="020B0503020204020204" pitchFamily="34" charset="-122"/>
                <a:ea typeface="微软雅黑" panose="020B0503020204020204" pitchFamily="34" charset="-122"/>
              </a:rPr>
              <a:t>效益</a:t>
            </a:r>
          </a:p>
        </p:txBody>
      </p:sp>
      <p:sp>
        <p:nvSpPr>
          <p:cNvPr id="67614" name="TextBox 4">
            <a:extLst>
              <a:ext uri="{FF2B5EF4-FFF2-40B4-BE49-F238E27FC236}">
                <a16:creationId xmlns:a16="http://schemas.microsoft.com/office/drawing/2014/main" id="{E8714895-B9F3-4059-B148-74467BC1C730}"/>
              </a:ext>
            </a:extLst>
          </p:cNvPr>
          <p:cNvSpPr txBox="1">
            <a:spLocks noChangeArrowheads="1"/>
          </p:cNvSpPr>
          <p:nvPr/>
        </p:nvSpPr>
        <p:spPr bwMode="auto">
          <a:xfrm>
            <a:off x="8955088" y="1914525"/>
            <a:ext cx="2828925" cy="430213"/>
          </a:xfrm>
          <a:prstGeom prst="rect">
            <a:avLst/>
          </a:prstGeom>
          <a:solidFill>
            <a:srgbClr val="262699">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20000"/>
              </a:lnSpc>
              <a:spcBef>
                <a:spcPct val="0"/>
              </a:spcBef>
              <a:buClr>
                <a:srgbClr val="A50021"/>
              </a:buClr>
              <a:buFont typeface="Arial Unicode MS" panose="02010600030101010101" charset="-122"/>
              <a:buNone/>
            </a:pPr>
            <a:r>
              <a:rPr kumimoji="1" lang="zh-CN" altLang="zh-CN" sz="2000" b="1">
                <a:solidFill>
                  <a:srgbClr val="000000"/>
                </a:solidFill>
                <a:latin typeface="微软雅黑" panose="020B0503020204020204" pitchFamily="34" charset="-122"/>
                <a:ea typeface="微软雅黑" panose="020B0503020204020204" pitchFamily="34" charset="-122"/>
              </a:rPr>
              <a:t>导流方案决策基本要素</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63BC27D3-C032-443B-8A7E-090C5AA18838}"/>
              </a:ext>
            </a:extLst>
          </p:cNvPr>
          <p:cNvSpPr txBox="1"/>
          <p:nvPr/>
        </p:nvSpPr>
        <p:spPr>
          <a:xfrm>
            <a:off x="5065713" y="179388"/>
            <a:ext cx="2060575" cy="2216150"/>
          </a:xfrm>
          <a:prstGeom prst="rect">
            <a:avLst/>
          </a:prstGeom>
          <a:noFill/>
        </p:spPr>
        <p:txBody>
          <a:bodyPr wrap="none" lIns="0">
            <a:spAutoFit/>
          </a:bodyPr>
          <a:lstStyle>
            <a:defPPr>
              <a:defRPr lang="zh-CN"/>
            </a:defPPr>
            <a:lvl1pPr marR="0" lvl="0" indent="0" fontAlgn="auto">
              <a:lnSpc>
                <a:spcPct val="100000"/>
              </a:lnSpc>
              <a:spcBef>
                <a:spcPts val="0"/>
              </a:spcBef>
              <a:spcAft>
                <a:spcPts val="0"/>
              </a:spcAft>
              <a:buClrTx/>
              <a:buSzTx/>
              <a:buFontTx/>
              <a:buNone/>
              <a:tabLst/>
              <a:defRPr kumimoji="1" sz="13800" b="1" i="0" u="none" strike="noStrike" normalizeH="0" baseline="0">
                <a:solidFill>
                  <a:schemeClr val="accent1">
                    <a:lumMod val="75000"/>
                  </a:schemeClr>
                </a:solidFill>
                <a:effectLst>
                  <a:outerShdw blurRad="50800" dist="38100" dir="5400000" algn="t" rotWithShape="0">
                    <a:prstClr val="black">
                      <a:alpha val="40000"/>
                    </a:prstClr>
                  </a:outerShdw>
                </a:effectLst>
                <a:uLnTx/>
                <a:uFillTx/>
                <a:latin typeface="Arial"/>
                <a:ea typeface="微软雅黑"/>
              </a:defRPr>
            </a:lvl1pPr>
          </a:lstStyle>
          <a:p>
            <a:pPr eaLnBrk="1" hangingPunct="1">
              <a:defRPr/>
            </a:pPr>
            <a:r>
              <a:rPr lang="en-US" altLang="zh-CN" dirty="0"/>
              <a:t>02</a:t>
            </a:r>
            <a:endParaRPr lang="zh-CN" altLang="en-US" dirty="0"/>
          </a:p>
        </p:txBody>
      </p:sp>
      <p:sp>
        <p:nvSpPr>
          <p:cNvPr id="9" name="文本占位符 39">
            <a:extLst>
              <a:ext uri="{FF2B5EF4-FFF2-40B4-BE49-F238E27FC236}">
                <a16:creationId xmlns:a16="http://schemas.microsoft.com/office/drawing/2014/main" id="{F24954D1-712D-4A42-A0FF-21F80CA73251}"/>
              </a:ext>
            </a:extLst>
          </p:cNvPr>
          <p:cNvSpPr txBox="1">
            <a:spLocks/>
          </p:cNvSpPr>
          <p:nvPr/>
        </p:nvSpPr>
        <p:spPr>
          <a:xfrm>
            <a:off x="968375" y="2222500"/>
            <a:ext cx="10255250" cy="882650"/>
          </a:xfrm>
          <a:prstGeom prst="rect">
            <a:avLst/>
          </a:prstGeom>
        </p:spPr>
        <p:txBody>
          <a:bodyPr lIns="0" tIns="0" rIns="0" bIns="0" anchor="ct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fontAlgn="auto">
              <a:spcAft>
                <a:spcPts val="0"/>
              </a:spcAft>
              <a:buFont typeface="Arial" panose="020B0604020202020204" pitchFamily="34" charset="0"/>
              <a:buNone/>
              <a:defRPr/>
            </a:pPr>
            <a:r>
              <a:rPr lang="zh-CN" altLang="en-US" sz="6000" b="1" dirty="0"/>
              <a:t>同步建设下梯级施工导流系统风险分析</a:t>
            </a:r>
          </a:p>
        </p:txBody>
      </p:sp>
      <p:sp>
        <p:nvSpPr>
          <p:cNvPr id="8" name="文本框 7">
            <a:extLst>
              <a:ext uri="{FF2B5EF4-FFF2-40B4-BE49-F238E27FC236}">
                <a16:creationId xmlns:a16="http://schemas.microsoft.com/office/drawing/2014/main" id="{87BD29FF-39DE-438F-BB10-F31919CE3395}"/>
              </a:ext>
            </a:extLst>
          </p:cNvPr>
          <p:cNvSpPr txBox="1">
            <a:spLocks noChangeArrowheads="1"/>
          </p:cNvSpPr>
          <p:nvPr/>
        </p:nvSpPr>
        <p:spPr bwMode="auto">
          <a:xfrm>
            <a:off x="4313238" y="3916362"/>
            <a:ext cx="38131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pPr>
            <a:r>
              <a:rPr lang="en-US" altLang="zh-CN" dirty="0">
                <a:latin typeface="微软雅黑" panose="020B0503020204020204" pitchFamily="34" charset="-122"/>
                <a:ea typeface="微软雅黑" panose="020B0503020204020204" pitchFamily="34" charset="-122"/>
                <a:sym typeface="Century Gothic" panose="020B0502020202020204" pitchFamily="34" charset="0"/>
              </a:rPr>
              <a:t>2.1 </a:t>
            </a:r>
            <a:r>
              <a:rPr lang="zh-CN" altLang="en-US" dirty="0">
                <a:latin typeface="微软雅黑" panose="020B0503020204020204" pitchFamily="34" charset="-122"/>
                <a:ea typeface="微软雅黑" panose="020B0503020204020204" pitchFamily="34" charset="-122"/>
                <a:sym typeface="Century Gothic" panose="020B0502020202020204" pitchFamily="34" charset="0"/>
              </a:rPr>
              <a:t>导流风险概述</a:t>
            </a:r>
          </a:p>
        </p:txBody>
      </p:sp>
      <p:sp>
        <p:nvSpPr>
          <p:cNvPr id="10" name="文本框 9">
            <a:extLst>
              <a:ext uri="{FF2B5EF4-FFF2-40B4-BE49-F238E27FC236}">
                <a16:creationId xmlns:a16="http://schemas.microsoft.com/office/drawing/2014/main" id="{03618A1E-BEA1-46FE-BF43-DACF5FE50B45}"/>
              </a:ext>
            </a:extLst>
          </p:cNvPr>
          <p:cNvSpPr txBox="1">
            <a:spLocks noChangeArrowheads="1"/>
          </p:cNvSpPr>
          <p:nvPr/>
        </p:nvSpPr>
        <p:spPr bwMode="auto">
          <a:xfrm>
            <a:off x="4313238" y="4467225"/>
            <a:ext cx="3813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pPr>
            <a:r>
              <a:rPr lang="en-US" altLang="zh-CN">
                <a:latin typeface="微软雅黑" panose="020B0503020204020204" pitchFamily="34" charset="-122"/>
                <a:ea typeface="微软雅黑" panose="020B0503020204020204" pitchFamily="34" charset="-122"/>
                <a:sym typeface="Century Gothic" panose="020B0502020202020204" pitchFamily="34" charset="0"/>
              </a:rPr>
              <a:t>2.2 </a:t>
            </a:r>
            <a:r>
              <a:rPr lang="zh-CN" altLang="en-US">
                <a:latin typeface="微软雅黑" panose="020B0503020204020204" pitchFamily="34" charset="-122"/>
                <a:ea typeface="微软雅黑" panose="020B0503020204020204" pitchFamily="34" charset="-122"/>
                <a:sym typeface="Century Gothic" panose="020B0502020202020204" pitchFamily="34" charset="0"/>
              </a:rPr>
              <a:t>施工洪水分析</a:t>
            </a:r>
          </a:p>
        </p:txBody>
      </p:sp>
      <p:sp>
        <p:nvSpPr>
          <p:cNvPr id="13" name="文本框 12">
            <a:extLst>
              <a:ext uri="{FF2B5EF4-FFF2-40B4-BE49-F238E27FC236}">
                <a16:creationId xmlns:a16="http://schemas.microsoft.com/office/drawing/2014/main" id="{34AF455D-493D-4C04-B229-7FD0CDF459D3}"/>
              </a:ext>
            </a:extLst>
          </p:cNvPr>
          <p:cNvSpPr txBox="1">
            <a:spLocks noChangeArrowheads="1"/>
          </p:cNvSpPr>
          <p:nvPr/>
        </p:nvSpPr>
        <p:spPr bwMode="auto">
          <a:xfrm>
            <a:off x="4311650" y="5019675"/>
            <a:ext cx="38147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pPr>
            <a:r>
              <a:rPr lang="en-US" altLang="zh-CN" dirty="0">
                <a:latin typeface="微软雅黑" panose="020B0503020204020204" pitchFamily="34" charset="-122"/>
                <a:ea typeface="微软雅黑" panose="020B0503020204020204" pitchFamily="34" charset="-122"/>
                <a:sym typeface="Century Gothic" panose="020B0502020202020204" pitchFamily="34" charset="0"/>
              </a:rPr>
              <a:t>2.3 </a:t>
            </a:r>
            <a:r>
              <a:rPr lang="zh-CN" altLang="en-US" dirty="0">
                <a:latin typeface="微软雅黑" panose="020B0503020204020204" pitchFamily="34" charset="-122"/>
                <a:ea typeface="微软雅黑" panose="020B0503020204020204" pitchFamily="34" charset="-122"/>
                <a:sym typeface="Century Gothic" panose="020B0502020202020204" pitchFamily="34" charset="0"/>
              </a:rPr>
              <a:t>导流风险率估计</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iterate type="lt">
                                    <p:tmPct val="10000"/>
                                  </p:iterate>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250"/>
                                        <p:tgtEl>
                                          <p:spTgt spid="8">
                                            <p:txEl>
                                              <p:pRg st="0" end="0"/>
                                            </p:txEl>
                                          </p:spTgt>
                                        </p:tgtEl>
                                      </p:cBhvr>
                                    </p:animEffect>
                                    <p:anim calcmode="lin" valueType="num">
                                      <p:cBhvr>
                                        <p:cTn id="8" dur="25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25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450"/>
                            </p:stCondLst>
                            <p:childTnLst>
                              <p:par>
                                <p:cTn id="11" presetID="47" presetClass="entr" presetSubtype="0" fill="hold" grpId="0" nodeType="afterEffect">
                                  <p:stCondLst>
                                    <p:cond delay="0"/>
                                  </p:stCondLst>
                                  <p:iterate type="lt">
                                    <p:tmPct val="10000"/>
                                  </p:iterate>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250"/>
                                        <p:tgtEl>
                                          <p:spTgt spid="10">
                                            <p:txEl>
                                              <p:pRg st="0" end="0"/>
                                            </p:txEl>
                                          </p:spTgt>
                                        </p:tgtEl>
                                      </p:cBhvr>
                                    </p:animEffect>
                                    <p:anim calcmode="lin" valueType="num">
                                      <p:cBhvr>
                                        <p:cTn id="14" dur="25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5" dur="25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900"/>
                            </p:stCondLst>
                            <p:childTnLst>
                              <p:par>
                                <p:cTn id="17" presetID="47" presetClass="entr" presetSubtype="0" fill="hold" grpId="0" nodeType="afterEffect">
                                  <p:stCondLst>
                                    <p:cond delay="0"/>
                                  </p:stCondLst>
                                  <p:iterate type="lt">
                                    <p:tmPct val="10000"/>
                                  </p:iterate>
                                  <p:childTnLst>
                                    <p:set>
                                      <p:cBhvr>
                                        <p:cTn id="18" dur="1" fill="hold">
                                          <p:stCondLst>
                                            <p:cond delay="0"/>
                                          </p:stCondLst>
                                        </p:cTn>
                                        <p:tgtEl>
                                          <p:spTgt spid="13">
                                            <p:txEl>
                                              <p:pRg st="0" end="0"/>
                                            </p:txEl>
                                          </p:spTgt>
                                        </p:tgtEl>
                                        <p:attrNameLst>
                                          <p:attrName>style.visibility</p:attrName>
                                        </p:attrNameLst>
                                      </p:cBhvr>
                                      <p:to>
                                        <p:strVal val="visible"/>
                                      </p:to>
                                    </p:set>
                                    <p:animEffect transition="in" filter="fade">
                                      <p:cBhvr>
                                        <p:cTn id="19" dur="250"/>
                                        <p:tgtEl>
                                          <p:spTgt spid="13">
                                            <p:txEl>
                                              <p:pRg st="0" end="0"/>
                                            </p:txEl>
                                          </p:spTgt>
                                        </p:tgtEl>
                                      </p:cBhvr>
                                    </p:animEffect>
                                    <p:anim calcmode="lin" valueType="num">
                                      <p:cBhvr>
                                        <p:cTn id="20" dur="25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21" dur="25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0" grpId="0" build="p"/>
      <p:bldP spid="1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6">
            <a:extLst>
              <a:ext uri="{FF2B5EF4-FFF2-40B4-BE49-F238E27FC236}">
                <a16:creationId xmlns:a16="http://schemas.microsoft.com/office/drawing/2014/main" id="{7D9AC097-3B2E-4461-9B01-BD28CD7930E1}"/>
              </a:ext>
            </a:extLst>
          </p:cNvPr>
          <p:cNvSpPr>
            <a:spLocks noGrp="1" noChangeArrowheads="1"/>
          </p:cNvSpPr>
          <p:nvPr>
            <p:ph type="title"/>
          </p:nvPr>
        </p:nvSpPr>
        <p:spPr>
          <a:xfrm>
            <a:off x="803275" y="393700"/>
            <a:ext cx="8970963" cy="663575"/>
          </a:xfrm>
        </p:spPr>
        <p:txBody>
          <a:bodyPr rtlCol="0">
            <a:normAutofit fontScale="90000"/>
          </a:bodyPr>
          <a:lstStyle/>
          <a:p>
            <a:pPr eaLnBrk="1" fontAlgn="auto" hangingPunct="1">
              <a:spcAft>
                <a:spcPts val="0"/>
              </a:spcAft>
              <a:defRPr/>
            </a:pPr>
            <a:r>
              <a:rPr lang="en-US" altLang="zh-CN">
                <a:solidFill>
                  <a:schemeClr val="tx1"/>
                </a:solidFill>
              </a:rPr>
              <a:t>2.1</a:t>
            </a:r>
            <a:r>
              <a:rPr lang="zh-CN" altLang="en-US">
                <a:solidFill>
                  <a:schemeClr val="tx1"/>
                </a:solidFill>
              </a:rPr>
              <a:t>导流风险概述</a:t>
            </a:r>
          </a:p>
        </p:txBody>
      </p:sp>
      <p:sp>
        <p:nvSpPr>
          <p:cNvPr id="69" name="矩形 68">
            <a:extLst>
              <a:ext uri="{FF2B5EF4-FFF2-40B4-BE49-F238E27FC236}">
                <a16:creationId xmlns:a16="http://schemas.microsoft.com/office/drawing/2014/main" id="{5DDAB3DB-FBB1-479F-95FB-091583BBCF88}"/>
              </a:ext>
            </a:extLst>
          </p:cNvPr>
          <p:cNvSpPr/>
          <p:nvPr/>
        </p:nvSpPr>
        <p:spPr>
          <a:xfrm>
            <a:off x="647700" y="1617663"/>
            <a:ext cx="2416175" cy="523875"/>
          </a:xfrm>
          <a:prstGeom prst="rect">
            <a:avLst/>
          </a:prstGeom>
          <a:solidFill>
            <a:srgbClr val="34495E"/>
          </a:solidFill>
        </p:spPr>
        <p:txBody>
          <a:bodyPr>
            <a:spAutoFit/>
          </a:bodyPr>
          <a:lstStyle/>
          <a:p>
            <a:pPr algn="ctr" eaLnBrk="1" fontAlgn="auto" hangingPunct="1">
              <a:spcBef>
                <a:spcPts val="0"/>
              </a:spcBef>
              <a:spcAft>
                <a:spcPts val="0"/>
              </a:spcAft>
              <a:defRPr/>
            </a:pPr>
            <a:r>
              <a:rPr lang="zh-CN" altLang="en-US" sz="2800" b="1" kern="1400" spc="100" dirty="0">
                <a:solidFill>
                  <a:schemeClr val="bg1"/>
                </a:solidFill>
                <a:latin typeface="微软雅黑" panose="020B0503020204020204" pitchFamily="34" charset="-122"/>
                <a:ea typeface="+mn-ea"/>
              </a:rPr>
              <a:t>导流风险</a:t>
            </a:r>
            <a:endParaRPr lang="zh-CN" altLang="en-US" sz="2800" dirty="0">
              <a:solidFill>
                <a:schemeClr val="bg1"/>
              </a:solidFill>
              <a:latin typeface="+mn-lt"/>
              <a:ea typeface="+mn-ea"/>
            </a:endParaRPr>
          </a:p>
        </p:txBody>
      </p:sp>
      <p:sp>
        <p:nvSpPr>
          <p:cNvPr id="16" name="文本框 15">
            <a:extLst>
              <a:ext uri="{FF2B5EF4-FFF2-40B4-BE49-F238E27FC236}">
                <a16:creationId xmlns:a16="http://schemas.microsoft.com/office/drawing/2014/main" id="{B7FE4C53-D507-444B-BCB4-1FB594877942}"/>
              </a:ext>
            </a:extLst>
          </p:cNvPr>
          <p:cNvSpPr txBox="1"/>
          <p:nvPr/>
        </p:nvSpPr>
        <p:spPr>
          <a:xfrm>
            <a:off x="4160838" y="1401763"/>
            <a:ext cx="7377112" cy="954087"/>
          </a:xfrm>
          <a:prstGeom prst="rect">
            <a:avLst/>
          </a:prstGeom>
          <a:solidFill>
            <a:srgbClr val="34495E"/>
          </a:solidFill>
        </p:spPr>
        <p:txBody>
          <a:bodyPr>
            <a:spAutoFit/>
          </a:bodyPr>
          <a:lstStyle>
            <a:defPPr>
              <a:defRPr lang="zh-CN"/>
            </a:defPPr>
            <a:lvl1pPr algn="ctr">
              <a:defRPr sz="2800" b="1" kern="1400" spc="100">
                <a:solidFill>
                  <a:schemeClr val="bg1"/>
                </a:solidFill>
                <a:latin typeface="微软雅黑" panose="020B0503020204020204" pitchFamily="34" charset="-122"/>
                <a:ea typeface="微软雅黑" panose="020B0503020204020204" pitchFamily="34" charset="-122"/>
              </a:defRPr>
            </a:lvl1pPr>
          </a:lstStyle>
          <a:p>
            <a:pPr eaLnBrk="1" fontAlgn="auto" hangingPunct="1">
              <a:spcBef>
                <a:spcPts val="0"/>
              </a:spcBef>
              <a:spcAft>
                <a:spcPts val="0"/>
              </a:spcAft>
              <a:defRPr/>
            </a:pPr>
            <a:r>
              <a:rPr lang="zh-CN" altLang="zh-CN" dirty="0"/>
              <a:t>某些不确定的因素导致施工导流系统失效的可能性</a:t>
            </a:r>
            <a:r>
              <a:rPr lang="zh-CN" altLang="en-US" dirty="0"/>
              <a:t>，这种可能性通常用概率来描述</a:t>
            </a:r>
          </a:p>
        </p:txBody>
      </p:sp>
      <p:sp>
        <p:nvSpPr>
          <p:cNvPr id="71685" name="左箭头 56">
            <a:extLst>
              <a:ext uri="{FF2B5EF4-FFF2-40B4-BE49-F238E27FC236}">
                <a16:creationId xmlns:a16="http://schemas.microsoft.com/office/drawing/2014/main" id="{FDFC5926-21D5-4B0C-9985-A8A065EE1B78}"/>
              </a:ext>
            </a:extLst>
          </p:cNvPr>
          <p:cNvSpPr>
            <a:spLocks noChangeArrowheads="1"/>
          </p:cNvSpPr>
          <p:nvPr/>
        </p:nvSpPr>
        <p:spPr bwMode="auto">
          <a:xfrm rot="10800000">
            <a:off x="3189288" y="1539875"/>
            <a:ext cx="846137" cy="733425"/>
          </a:xfrm>
          <a:prstGeom prst="leftArrow">
            <a:avLst>
              <a:gd name="adj1" fmla="val 50000"/>
              <a:gd name="adj2" fmla="val 49966"/>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graphicFrame>
        <p:nvGraphicFramePr>
          <p:cNvPr id="71686" name="对象 5">
            <a:extLst>
              <a:ext uri="{FF2B5EF4-FFF2-40B4-BE49-F238E27FC236}">
                <a16:creationId xmlns:a16="http://schemas.microsoft.com/office/drawing/2014/main" id="{4A17C3CC-61CC-488C-B397-B00910BBA6F8}"/>
              </a:ext>
            </a:extLst>
          </p:cNvPr>
          <p:cNvGraphicFramePr>
            <a:graphicFrameLocks noChangeAspect="1"/>
          </p:cNvGraphicFramePr>
          <p:nvPr>
            <p:extLst>
              <p:ext uri="{D42A27DB-BD31-4B8C-83A1-F6EECF244321}">
                <p14:modId xmlns:p14="http://schemas.microsoft.com/office/powerpoint/2010/main" val="4208027764"/>
              </p:ext>
            </p:extLst>
          </p:nvPr>
        </p:nvGraphicFramePr>
        <p:xfrm>
          <a:off x="6324918" y="3255963"/>
          <a:ext cx="4463732" cy="1079958"/>
        </p:xfrm>
        <a:graphic>
          <a:graphicData uri="http://schemas.openxmlformats.org/presentationml/2006/ole">
            <mc:AlternateContent xmlns:mc="http://schemas.openxmlformats.org/markup-compatibility/2006">
              <mc:Choice xmlns:v="urn:schemas-microsoft-com:vml" Requires="v">
                <p:oleObj name="Equation" r:id="rId3" imgW="1064075" imgH="256597" progId="Equation.DSMT4">
                  <p:embed/>
                </p:oleObj>
              </mc:Choice>
              <mc:Fallback>
                <p:oleObj name="Equation" r:id="rId3" imgW="1064075" imgH="256597" progId="Equation.DSMT4">
                  <p:embed/>
                  <p:pic>
                    <p:nvPicPr>
                      <p:cNvPr id="0" name="对象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918" y="3255963"/>
                        <a:ext cx="4463732" cy="1079958"/>
                      </a:xfrm>
                      <a:prstGeom prst="rect">
                        <a:avLst/>
                      </a:prstGeom>
                      <a:noFill/>
                      <a:ln>
                        <a:noFill/>
                      </a:ln>
                    </p:spPr>
                  </p:pic>
                </p:oleObj>
              </mc:Fallback>
            </mc:AlternateContent>
          </a:graphicData>
        </a:graphic>
      </p:graphicFrame>
      <p:sp>
        <p:nvSpPr>
          <p:cNvPr id="71687" name="Rectangle 4">
            <a:extLst>
              <a:ext uri="{FF2B5EF4-FFF2-40B4-BE49-F238E27FC236}">
                <a16:creationId xmlns:a16="http://schemas.microsoft.com/office/drawing/2014/main" id="{0FC04054-7BC3-4FCC-97E3-C27B84869831}"/>
              </a:ext>
            </a:extLst>
          </p:cNvPr>
          <p:cNvSpPr>
            <a:spLocks noChangeArrowheads="1"/>
          </p:cNvSpPr>
          <p:nvPr/>
        </p:nvSpPr>
        <p:spPr bwMode="auto">
          <a:xfrm>
            <a:off x="6129338" y="4684713"/>
            <a:ext cx="54149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2000" b="1" i="1">
                <a:latin typeface="Times New Roman" panose="02020603050405020304" pitchFamily="18" charset="0"/>
                <a:ea typeface="宋体" panose="02010600030101010101" pitchFamily="2" charset="-122"/>
                <a:cs typeface="Times New Roman" panose="02020603050405020304" pitchFamily="18" charset="0"/>
              </a:rPr>
              <a:t>Z</a:t>
            </a:r>
            <a:r>
              <a:rPr lang="en-US" altLang="zh-CN" sz="2000" b="1" i="1" baseline="-25000">
                <a:latin typeface="Times New Roman" panose="02020603050405020304" pitchFamily="18" charset="0"/>
                <a:ea typeface="宋体" panose="02010600030101010101" pitchFamily="2" charset="-122"/>
                <a:cs typeface="Times New Roman" panose="02020603050405020304" pitchFamily="18" charset="0"/>
              </a:rPr>
              <a:t>up</a:t>
            </a:r>
            <a:r>
              <a:rPr lang="zh-CN" altLang="en-US" sz="2000" b="1">
                <a:latin typeface="Times New Roman" panose="02020603050405020304" pitchFamily="18" charset="0"/>
                <a:ea typeface="宋体" panose="02010600030101010101" pitchFamily="2" charset="-122"/>
                <a:cs typeface="Times New Roman" panose="02020603050405020304" pitchFamily="18" charset="0"/>
              </a:rPr>
              <a:t>表示</a:t>
            </a:r>
            <a:r>
              <a:rPr lang="zh-CN" altLang="zh-CN" sz="2000" b="1">
                <a:latin typeface="Times New Roman" panose="02020603050405020304" pitchFamily="18" charset="0"/>
                <a:ea typeface="宋体" panose="02010600030101010101" pitchFamily="2" charset="-122"/>
                <a:cs typeface="Times New Roman" panose="02020603050405020304" pitchFamily="18" charset="0"/>
              </a:rPr>
              <a:t>导流过程中上游围堰</a:t>
            </a:r>
            <a:r>
              <a:rPr lang="zh-CN" altLang="en-US" sz="2000" b="1">
                <a:latin typeface="Times New Roman" panose="02020603050405020304" pitchFamily="18" charset="0"/>
                <a:ea typeface="宋体" panose="02010600030101010101" pitchFamily="2" charset="-122"/>
                <a:cs typeface="Times New Roman" panose="02020603050405020304" pitchFamily="18" charset="0"/>
              </a:rPr>
              <a:t>的</a:t>
            </a:r>
            <a:r>
              <a:rPr lang="zh-CN" altLang="zh-CN" sz="2000" b="1">
                <a:latin typeface="Times New Roman" panose="02020603050405020304" pitchFamily="18" charset="0"/>
                <a:ea typeface="宋体" panose="02010600030101010101" pitchFamily="2" charset="-122"/>
                <a:cs typeface="Times New Roman" panose="02020603050405020304" pitchFamily="18" charset="0"/>
              </a:rPr>
              <a:t>堰前最高水位；</a:t>
            </a:r>
            <a:endParaRPr lang="zh-CN" altLang="zh-CN" sz="1100" b="1">
              <a:latin typeface="Arial" panose="020B0604020202020204" pitchFamily="34" charset="0"/>
              <a:ea typeface="宋体" panose="02010600030101010101" pitchFamily="2" charset="-122"/>
              <a:cs typeface="Times New Roman" panose="02020603050405020304" pitchFamily="18" charset="0"/>
            </a:endParaRPr>
          </a:p>
        </p:txBody>
      </p:sp>
      <p:sp>
        <p:nvSpPr>
          <p:cNvPr id="71688" name="Rectangle 5">
            <a:extLst>
              <a:ext uri="{FF2B5EF4-FFF2-40B4-BE49-F238E27FC236}">
                <a16:creationId xmlns:a16="http://schemas.microsoft.com/office/drawing/2014/main" id="{887B4117-A39B-40A8-B36E-33E1FEFF24D0}"/>
              </a:ext>
            </a:extLst>
          </p:cNvPr>
          <p:cNvSpPr>
            <a:spLocks noChangeArrowheads="1"/>
          </p:cNvSpPr>
          <p:nvPr/>
        </p:nvSpPr>
        <p:spPr bwMode="auto">
          <a:xfrm>
            <a:off x="6097588" y="5203825"/>
            <a:ext cx="41767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2000" b="1" i="1">
                <a:latin typeface="Times New Roman" panose="02020603050405020304" pitchFamily="18" charset="0"/>
                <a:ea typeface="宋体" panose="02010600030101010101" pitchFamily="2" charset="-122"/>
                <a:cs typeface="Times New Roman" panose="02020603050405020304" pitchFamily="18" charset="0"/>
              </a:rPr>
              <a:t>H</a:t>
            </a:r>
            <a:r>
              <a:rPr lang="en-US" altLang="zh-CN" sz="2000" b="1" i="1" baseline="-25000">
                <a:latin typeface="Times New Roman" panose="02020603050405020304" pitchFamily="18" charset="0"/>
                <a:ea typeface="宋体" panose="02010600030101010101" pitchFamily="2" charset="-122"/>
                <a:cs typeface="Times New Roman" panose="02020603050405020304" pitchFamily="18" charset="0"/>
              </a:rPr>
              <a:t>up</a:t>
            </a:r>
            <a:r>
              <a:rPr lang="zh-CN" altLang="en-US" sz="2000" b="1">
                <a:latin typeface="Times New Roman" panose="02020603050405020304" pitchFamily="18" charset="0"/>
                <a:ea typeface="宋体" panose="02010600030101010101" pitchFamily="2" charset="-122"/>
                <a:cs typeface="Times New Roman" panose="02020603050405020304" pitchFamily="18" charset="0"/>
              </a:rPr>
              <a:t>表示</a:t>
            </a:r>
            <a:r>
              <a:rPr lang="zh-CN" altLang="zh-CN" sz="2000" b="1">
                <a:latin typeface="Times New Roman" panose="02020603050405020304" pitchFamily="18" charset="0"/>
                <a:ea typeface="宋体" panose="02010600030101010101" pitchFamily="2" charset="-122"/>
                <a:cs typeface="Times New Roman" panose="02020603050405020304" pitchFamily="18" charset="0"/>
              </a:rPr>
              <a:t>挡水期上游围堰设计高程。</a:t>
            </a:r>
          </a:p>
        </p:txBody>
      </p:sp>
      <p:sp>
        <p:nvSpPr>
          <p:cNvPr id="19" name="梯形 18">
            <a:extLst>
              <a:ext uri="{FF2B5EF4-FFF2-40B4-BE49-F238E27FC236}">
                <a16:creationId xmlns:a16="http://schemas.microsoft.com/office/drawing/2014/main" id="{A1D8439F-97EE-4499-991C-86C7B2E69E88}"/>
              </a:ext>
            </a:extLst>
          </p:cNvPr>
          <p:cNvSpPr/>
          <p:nvPr/>
        </p:nvSpPr>
        <p:spPr>
          <a:xfrm>
            <a:off x="1785938" y="3492500"/>
            <a:ext cx="3524250" cy="2003425"/>
          </a:xfrm>
          <a:prstGeom prst="trapezoid">
            <a:avLst>
              <a:gd name="adj" fmla="val 5290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20" name="等腰三角形 19">
            <a:extLst>
              <a:ext uri="{FF2B5EF4-FFF2-40B4-BE49-F238E27FC236}">
                <a16:creationId xmlns:a16="http://schemas.microsoft.com/office/drawing/2014/main" id="{A1D8D9B1-21C4-4800-A865-5204750FD53F}"/>
              </a:ext>
            </a:extLst>
          </p:cNvPr>
          <p:cNvSpPr/>
          <p:nvPr/>
        </p:nvSpPr>
        <p:spPr>
          <a:xfrm rot="10800000">
            <a:off x="4232275" y="3255963"/>
            <a:ext cx="269875" cy="20955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fontScale="25000" lnSpcReduction="20000"/>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cxnSp>
        <p:nvCxnSpPr>
          <p:cNvPr id="22" name="直接连接符 21">
            <a:extLst>
              <a:ext uri="{FF2B5EF4-FFF2-40B4-BE49-F238E27FC236}">
                <a16:creationId xmlns:a16="http://schemas.microsoft.com/office/drawing/2014/main" id="{510C7C62-D212-4E73-B1D7-FD10994841CD}"/>
              </a:ext>
            </a:extLst>
          </p:cNvPr>
          <p:cNvCxnSpPr>
            <a:cxnSpLocks/>
          </p:cNvCxnSpPr>
          <p:nvPr/>
        </p:nvCxnSpPr>
        <p:spPr>
          <a:xfrm>
            <a:off x="4232275" y="3492500"/>
            <a:ext cx="966788" cy="0"/>
          </a:xfrm>
          <a:prstGeom prst="line">
            <a:avLst/>
          </a:prstGeom>
          <a:ln w="12700"/>
        </p:spPr>
        <p:style>
          <a:lnRef idx="1">
            <a:schemeClr val="dk1"/>
          </a:lnRef>
          <a:fillRef idx="0">
            <a:schemeClr val="dk1"/>
          </a:fillRef>
          <a:effectRef idx="0">
            <a:schemeClr val="dk1"/>
          </a:effectRef>
          <a:fontRef idx="minor">
            <a:schemeClr val="tx1"/>
          </a:fontRef>
        </p:style>
      </p:cxnSp>
      <p:sp>
        <p:nvSpPr>
          <p:cNvPr id="71692" name="文本框 28">
            <a:extLst>
              <a:ext uri="{FF2B5EF4-FFF2-40B4-BE49-F238E27FC236}">
                <a16:creationId xmlns:a16="http://schemas.microsoft.com/office/drawing/2014/main" id="{0D5A41FB-9F40-4BE5-B18C-312BBC9BA0A3}"/>
              </a:ext>
            </a:extLst>
          </p:cNvPr>
          <p:cNvSpPr txBox="1">
            <a:spLocks noChangeArrowheads="1"/>
          </p:cNvSpPr>
          <p:nvPr/>
        </p:nvSpPr>
        <p:spPr bwMode="auto">
          <a:xfrm>
            <a:off x="4506913" y="3136900"/>
            <a:ext cx="692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1800" b="1" i="1">
                <a:latin typeface="Times New Roman" panose="02020603050405020304" pitchFamily="18" charset="0"/>
                <a:ea typeface="宋体" panose="02010600030101010101" pitchFamily="2" charset="-122"/>
                <a:cs typeface="Times New Roman" panose="02020603050405020304" pitchFamily="18" charset="0"/>
              </a:rPr>
              <a:t>H</a:t>
            </a:r>
            <a:r>
              <a:rPr lang="en-US" altLang="zh-CN" sz="1800" b="1" i="1" baseline="-25000">
                <a:latin typeface="Times New Roman" panose="02020603050405020304" pitchFamily="18" charset="0"/>
                <a:ea typeface="宋体" panose="02010600030101010101" pitchFamily="2" charset="-122"/>
                <a:cs typeface="Times New Roman" panose="02020603050405020304" pitchFamily="18" charset="0"/>
              </a:rPr>
              <a:t>up</a:t>
            </a:r>
            <a:endParaRPr lang="zh-CN" altLang="en-US" sz="1800">
              <a:latin typeface="Arial" panose="020B0604020202020204" pitchFamily="34" charset="0"/>
              <a:ea typeface="宋体" panose="02010600030101010101" pitchFamily="2" charset="-122"/>
              <a:cs typeface="Times New Roman" panose="02020603050405020304" pitchFamily="18" charset="0"/>
            </a:endParaRPr>
          </a:p>
        </p:txBody>
      </p:sp>
      <p:sp>
        <p:nvSpPr>
          <p:cNvPr id="26" name="文本框 25">
            <a:extLst>
              <a:ext uri="{FF2B5EF4-FFF2-40B4-BE49-F238E27FC236}">
                <a16:creationId xmlns:a16="http://schemas.microsoft.com/office/drawing/2014/main" id="{A21A44AD-BA9C-4E0E-BF04-CD53DF0B419E}"/>
              </a:ext>
            </a:extLst>
          </p:cNvPr>
          <p:cNvSpPr txBox="1"/>
          <p:nvPr/>
        </p:nvSpPr>
        <p:spPr>
          <a:xfrm>
            <a:off x="2627313" y="4105275"/>
            <a:ext cx="1895475" cy="868363"/>
          </a:xfrm>
          <a:prstGeom prst="rect">
            <a:avLst/>
          </a:prstGeom>
          <a:noFill/>
        </p:spPr>
        <p:txBody>
          <a:bodyPr lIns="180000" tIns="180000" rIns="180000" bIns="180000">
            <a:spAutoFit/>
          </a:bodyPr>
          <a:lstStyle/>
          <a:p>
            <a:pPr algn="just" eaLnBrk="1" fontAlgn="auto" hangingPunct="1">
              <a:lnSpc>
                <a:spcPct val="130000"/>
              </a:lnSpc>
              <a:spcBef>
                <a:spcPts val="0"/>
              </a:spcBef>
              <a:spcAft>
                <a:spcPts val="600"/>
              </a:spcAft>
              <a:defRPr/>
            </a:pPr>
            <a:r>
              <a:rPr kumimoji="1" lang="zh-CN" altLang="en-US" sz="2800" dirty="0">
                <a:solidFill>
                  <a:schemeClr val="tx1">
                    <a:lumMod val="75000"/>
                    <a:lumOff val="25000"/>
                  </a:schemeClr>
                </a:solidFill>
                <a:latin typeface="+mn-lt"/>
                <a:ea typeface="+mn-ea"/>
              </a:rPr>
              <a:t>上游围堰</a:t>
            </a:r>
          </a:p>
        </p:txBody>
      </p:sp>
      <p:cxnSp>
        <p:nvCxnSpPr>
          <p:cNvPr id="28" name="直接连接符 27">
            <a:extLst>
              <a:ext uri="{FF2B5EF4-FFF2-40B4-BE49-F238E27FC236}">
                <a16:creationId xmlns:a16="http://schemas.microsoft.com/office/drawing/2014/main" id="{68916184-B39F-4F01-B2D8-5DF2B8F9BA39}"/>
              </a:ext>
            </a:extLst>
          </p:cNvPr>
          <p:cNvCxnSpPr/>
          <p:nvPr/>
        </p:nvCxnSpPr>
        <p:spPr>
          <a:xfrm>
            <a:off x="247650" y="4133850"/>
            <a:ext cx="225425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4" name="等腰三角形 33">
            <a:extLst>
              <a:ext uri="{FF2B5EF4-FFF2-40B4-BE49-F238E27FC236}">
                <a16:creationId xmlns:a16="http://schemas.microsoft.com/office/drawing/2014/main" id="{8E7A2509-38A0-4069-9B8D-14EB7DCDF5FE}"/>
              </a:ext>
            </a:extLst>
          </p:cNvPr>
          <p:cNvSpPr/>
          <p:nvPr/>
        </p:nvSpPr>
        <p:spPr>
          <a:xfrm rot="10800000">
            <a:off x="647700" y="3924300"/>
            <a:ext cx="269875" cy="20955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fontScale="25000" lnSpcReduction="20000"/>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cxnSp>
        <p:nvCxnSpPr>
          <p:cNvPr id="31" name="直接连接符 30">
            <a:extLst>
              <a:ext uri="{FF2B5EF4-FFF2-40B4-BE49-F238E27FC236}">
                <a16:creationId xmlns:a16="http://schemas.microsoft.com/office/drawing/2014/main" id="{7287D965-9569-404B-98FF-F01DA6959756}"/>
              </a:ext>
            </a:extLst>
          </p:cNvPr>
          <p:cNvCxnSpPr/>
          <p:nvPr/>
        </p:nvCxnSpPr>
        <p:spPr>
          <a:xfrm>
            <a:off x="593725" y="4211638"/>
            <a:ext cx="381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DDEE1558-5426-436C-8881-9C18F1E33871}"/>
              </a:ext>
            </a:extLst>
          </p:cNvPr>
          <p:cNvCxnSpPr/>
          <p:nvPr/>
        </p:nvCxnSpPr>
        <p:spPr>
          <a:xfrm>
            <a:off x="682625" y="4281488"/>
            <a:ext cx="21272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3EE3C4AE-36CA-4A7F-B915-437FADBC4ADA}"/>
              </a:ext>
            </a:extLst>
          </p:cNvPr>
          <p:cNvCxnSpPr/>
          <p:nvPr/>
        </p:nvCxnSpPr>
        <p:spPr>
          <a:xfrm>
            <a:off x="742950" y="4338638"/>
            <a:ext cx="7937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699" name="文本框 41">
            <a:extLst>
              <a:ext uri="{FF2B5EF4-FFF2-40B4-BE49-F238E27FC236}">
                <a16:creationId xmlns:a16="http://schemas.microsoft.com/office/drawing/2014/main" id="{11BE00AF-9EB9-480E-B7C4-2E67711B520B}"/>
              </a:ext>
            </a:extLst>
          </p:cNvPr>
          <p:cNvSpPr txBox="1">
            <a:spLocks noChangeArrowheads="1"/>
          </p:cNvSpPr>
          <p:nvPr/>
        </p:nvSpPr>
        <p:spPr bwMode="auto">
          <a:xfrm>
            <a:off x="971550" y="3803650"/>
            <a:ext cx="5349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1800" b="1" i="1">
                <a:latin typeface="Times New Roman" panose="02020603050405020304" pitchFamily="18" charset="0"/>
                <a:ea typeface="宋体" panose="02010600030101010101" pitchFamily="2" charset="-122"/>
                <a:cs typeface="Times New Roman" panose="02020603050405020304" pitchFamily="18" charset="0"/>
              </a:rPr>
              <a:t>Z</a:t>
            </a:r>
            <a:r>
              <a:rPr lang="en-US" altLang="zh-CN" sz="1800" b="1" i="1" baseline="-25000">
                <a:latin typeface="Times New Roman" panose="02020603050405020304" pitchFamily="18" charset="0"/>
                <a:ea typeface="宋体" panose="02010600030101010101" pitchFamily="2" charset="-122"/>
                <a:cs typeface="Times New Roman" panose="02020603050405020304" pitchFamily="18" charset="0"/>
              </a:rPr>
              <a:t>up</a:t>
            </a:r>
            <a:endParaRPr lang="zh-CN" altLang="en-US" sz="1800">
              <a:latin typeface="Arial" panose="020B0604020202020204" pitchFamily="34" charset="0"/>
              <a:ea typeface="宋体" panose="02010600030101010101" pitchFamily="2" charset="-122"/>
              <a:cs typeface="Times New Roman" panose="02020603050405020304" pitchFamily="18" charset="0"/>
            </a:endParaRPr>
          </a:p>
        </p:txBody>
      </p:sp>
      <p:sp>
        <p:nvSpPr>
          <p:cNvPr id="71700" name="文本框 47">
            <a:extLst>
              <a:ext uri="{FF2B5EF4-FFF2-40B4-BE49-F238E27FC236}">
                <a16:creationId xmlns:a16="http://schemas.microsoft.com/office/drawing/2014/main" id="{A212EF5B-84EA-46D0-B5A1-5B34F1600A3E}"/>
              </a:ext>
            </a:extLst>
          </p:cNvPr>
          <p:cNvSpPr txBox="1">
            <a:spLocks noChangeArrowheads="1"/>
          </p:cNvSpPr>
          <p:nvPr/>
        </p:nvSpPr>
        <p:spPr bwMode="auto">
          <a:xfrm>
            <a:off x="1546225" y="5826125"/>
            <a:ext cx="9151938"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0" tIns="180000" rIns="180000" bIns="18000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just" eaLnBrk="1" hangingPunct="1">
              <a:lnSpc>
                <a:spcPct val="130000"/>
              </a:lnSpc>
              <a:spcBef>
                <a:spcPct val="0"/>
              </a:spcBef>
              <a:spcAft>
                <a:spcPts val="600"/>
              </a:spcAft>
              <a:buFontTx/>
              <a:buNone/>
            </a:pPr>
            <a:r>
              <a:rPr kumimoji="1" lang="zh-CN" altLang="zh-CN" sz="2400" b="1" dirty="0">
                <a:solidFill>
                  <a:srgbClr val="FF0000"/>
                </a:solidFill>
                <a:latin typeface="微软雅黑" panose="020B0503020204020204" pitchFamily="34" charset="-122"/>
                <a:ea typeface="微软雅黑" panose="020B0503020204020204" pitchFamily="34" charset="-122"/>
              </a:rPr>
              <a:t>在确定的导流时段内，</a:t>
            </a:r>
            <a:r>
              <a:rPr kumimoji="1" lang="zh-CN" altLang="en-US" sz="2400" b="1" dirty="0">
                <a:solidFill>
                  <a:srgbClr val="FF0000"/>
                </a:solidFill>
                <a:latin typeface="微软雅黑" panose="020B0503020204020204" pitchFamily="34" charset="-122"/>
                <a:ea typeface="微软雅黑" panose="020B0503020204020204" pitchFamily="34" charset="-122"/>
              </a:rPr>
              <a:t>上游围堰</a:t>
            </a:r>
            <a:r>
              <a:rPr kumimoji="1" lang="zh-CN" altLang="zh-CN" sz="2400" b="1" dirty="0">
                <a:solidFill>
                  <a:srgbClr val="FF0000"/>
                </a:solidFill>
                <a:latin typeface="微软雅黑" panose="020B0503020204020204" pitchFamily="34" charset="-122"/>
                <a:ea typeface="微软雅黑" panose="020B0503020204020204" pitchFamily="34" charset="-122"/>
              </a:rPr>
              <a:t>堰前水位超过堰顶高程的概率。</a:t>
            </a:r>
            <a:endParaRPr kumimoji="1" lang="zh-CN" altLang="en-US" sz="24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686"/>
                                        </p:tgtEl>
                                        <p:attrNameLst>
                                          <p:attrName>style.visibility</p:attrName>
                                        </p:attrNameLst>
                                      </p:cBhvr>
                                      <p:to>
                                        <p:strVal val="visible"/>
                                      </p:to>
                                    </p:set>
                                    <p:animEffect transition="in" filter="fade">
                                      <p:cBhvr>
                                        <p:cTn id="7" dur="500"/>
                                        <p:tgtEl>
                                          <p:spTgt spid="7168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1687"/>
                                        </p:tgtEl>
                                        <p:attrNameLst>
                                          <p:attrName>style.visibility</p:attrName>
                                        </p:attrNameLst>
                                      </p:cBhvr>
                                      <p:to>
                                        <p:strVal val="visible"/>
                                      </p:to>
                                    </p:set>
                                    <p:animEffect transition="in" filter="fade">
                                      <p:cBhvr>
                                        <p:cTn id="10" dur="500"/>
                                        <p:tgtEl>
                                          <p:spTgt spid="7168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1688"/>
                                        </p:tgtEl>
                                        <p:attrNameLst>
                                          <p:attrName>style.visibility</p:attrName>
                                        </p:attrNameLst>
                                      </p:cBhvr>
                                      <p:to>
                                        <p:strVal val="visible"/>
                                      </p:to>
                                    </p:set>
                                    <p:animEffect transition="in" filter="fade">
                                      <p:cBhvr>
                                        <p:cTn id="13" dur="500"/>
                                        <p:tgtEl>
                                          <p:spTgt spid="7168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1692"/>
                                        </p:tgtEl>
                                        <p:attrNameLst>
                                          <p:attrName>style.visibility</p:attrName>
                                        </p:attrNameLst>
                                      </p:cBhvr>
                                      <p:to>
                                        <p:strVal val="visible"/>
                                      </p:to>
                                    </p:set>
                                    <p:animEffect transition="in" filter="fade">
                                      <p:cBhvr>
                                        <p:cTn id="25" dur="500"/>
                                        <p:tgtEl>
                                          <p:spTgt spid="7169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par>
                                <p:cTn id="41" presetID="10" presetClass="entr" presetSubtype="0" fill="hold"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1699"/>
                                        </p:tgtEl>
                                        <p:attrNameLst>
                                          <p:attrName>style.visibility</p:attrName>
                                        </p:attrNameLst>
                                      </p:cBhvr>
                                      <p:to>
                                        <p:strVal val="visible"/>
                                      </p:to>
                                    </p:set>
                                    <p:animEffect transition="in" filter="fade">
                                      <p:cBhvr>
                                        <p:cTn id="46" dur="500"/>
                                        <p:tgtEl>
                                          <p:spTgt spid="7169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1700"/>
                                        </p:tgtEl>
                                        <p:attrNameLst>
                                          <p:attrName>style.visibility</p:attrName>
                                        </p:attrNameLst>
                                      </p:cBhvr>
                                      <p:to>
                                        <p:strVal val="visible"/>
                                      </p:to>
                                    </p:set>
                                    <p:animEffect transition="in" filter="fade">
                                      <p:cBhvr>
                                        <p:cTn id="49" dur="500"/>
                                        <p:tgtEl>
                                          <p:spTgt spid="717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7" grpId="0"/>
      <p:bldP spid="71688" grpId="0"/>
      <p:bldP spid="19" grpId="0" animBg="1"/>
      <p:bldP spid="20" grpId="0" animBg="1"/>
      <p:bldP spid="71692" grpId="0"/>
      <p:bldP spid="26" grpId="0"/>
      <p:bldP spid="34" grpId="0" animBg="1"/>
      <p:bldP spid="71699" grpId="0"/>
      <p:bldP spid="7170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6">
            <a:extLst>
              <a:ext uri="{FF2B5EF4-FFF2-40B4-BE49-F238E27FC236}">
                <a16:creationId xmlns:a16="http://schemas.microsoft.com/office/drawing/2014/main" id="{BC45F520-5440-4329-A950-928B83968E4B}"/>
              </a:ext>
            </a:extLst>
          </p:cNvPr>
          <p:cNvSpPr>
            <a:spLocks noGrp="1" noChangeArrowheads="1"/>
          </p:cNvSpPr>
          <p:nvPr>
            <p:ph type="title"/>
          </p:nvPr>
        </p:nvSpPr>
        <p:spPr>
          <a:xfrm>
            <a:off x="803275" y="393700"/>
            <a:ext cx="8970963" cy="663575"/>
          </a:xfrm>
        </p:spPr>
        <p:txBody>
          <a:bodyPr rtlCol="0">
            <a:normAutofit fontScale="90000"/>
          </a:bodyPr>
          <a:lstStyle/>
          <a:p>
            <a:pPr eaLnBrk="1" fontAlgn="auto" hangingPunct="1">
              <a:spcAft>
                <a:spcPts val="0"/>
              </a:spcAft>
              <a:defRPr/>
            </a:pPr>
            <a:r>
              <a:rPr lang="en-US" altLang="zh-CN">
                <a:solidFill>
                  <a:schemeClr val="tx1"/>
                </a:solidFill>
              </a:rPr>
              <a:t>2.1</a:t>
            </a:r>
            <a:r>
              <a:rPr lang="zh-CN" altLang="en-US">
                <a:solidFill>
                  <a:schemeClr val="tx1"/>
                </a:solidFill>
              </a:rPr>
              <a:t>导流风险概述</a:t>
            </a:r>
          </a:p>
        </p:txBody>
      </p:sp>
      <p:sp>
        <p:nvSpPr>
          <p:cNvPr id="14" name="文本框 13">
            <a:extLst>
              <a:ext uri="{FF2B5EF4-FFF2-40B4-BE49-F238E27FC236}">
                <a16:creationId xmlns:a16="http://schemas.microsoft.com/office/drawing/2014/main" id="{289A47AD-6FBF-4F1D-90A6-270DB63C424E}"/>
              </a:ext>
            </a:extLst>
          </p:cNvPr>
          <p:cNvSpPr txBox="1"/>
          <p:nvPr/>
        </p:nvSpPr>
        <p:spPr>
          <a:xfrm>
            <a:off x="7881432" y="2730501"/>
            <a:ext cx="3749675" cy="369888"/>
          </a:xfrm>
          <a:prstGeom prst="rect">
            <a:avLst/>
          </a:prstGeom>
          <a:noFill/>
        </p:spPr>
        <p:txBody>
          <a:bodyPr>
            <a:spAutoFit/>
          </a:bodyPr>
          <a:lstStyle>
            <a:defPPr>
              <a:defRPr lang="zh-CN"/>
            </a:defPPr>
            <a:lvl1pPr algn="ctr">
              <a:defRPr sz="2800" b="1" kern="1400" spc="100">
                <a:solidFill>
                  <a:schemeClr val="bg1"/>
                </a:solidFill>
                <a:latin typeface="微软雅黑" panose="020B0503020204020204" pitchFamily="34" charset="-122"/>
                <a:ea typeface="微软雅黑" panose="020B0503020204020204" pitchFamily="34" charset="-122"/>
              </a:defRPr>
            </a:lvl1pPr>
          </a:lstStyle>
          <a:p>
            <a:pPr eaLnBrk="1" fontAlgn="auto" hangingPunct="1">
              <a:spcBef>
                <a:spcPts val="0"/>
              </a:spcBef>
              <a:spcAft>
                <a:spcPts val="0"/>
              </a:spcAft>
              <a:defRPr/>
            </a:pPr>
            <a:r>
              <a:rPr lang="zh-CN" altLang="en-US" sz="1800" dirty="0">
                <a:solidFill>
                  <a:schemeClr val="tx1"/>
                </a:solidFill>
              </a:rPr>
              <a:t>设计断面在汛期所遭遇的洪水</a:t>
            </a:r>
          </a:p>
        </p:txBody>
      </p:sp>
      <p:sp>
        <p:nvSpPr>
          <p:cNvPr id="19" name="矩形 18">
            <a:extLst>
              <a:ext uri="{FF2B5EF4-FFF2-40B4-BE49-F238E27FC236}">
                <a16:creationId xmlns:a16="http://schemas.microsoft.com/office/drawing/2014/main" id="{7CA66035-8B03-4ECB-AD74-056F6D76EEE8}"/>
              </a:ext>
            </a:extLst>
          </p:cNvPr>
          <p:cNvSpPr/>
          <p:nvPr/>
        </p:nvSpPr>
        <p:spPr>
          <a:xfrm>
            <a:off x="3331657" y="2274889"/>
            <a:ext cx="1812925" cy="461962"/>
          </a:xfrm>
          <a:prstGeom prst="rect">
            <a:avLst/>
          </a:prstGeom>
          <a:solidFill>
            <a:srgbClr val="34495E"/>
          </a:solidFill>
        </p:spPr>
        <p:txBody>
          <a:bodyPr>
            <a:spAutoFit/>
          </a:bodyPr>
          <a:lstStyle/>
          <a:p>
            <a:pPr algn="ctr" eaLnBrk="1" fontAlgn="auto" hangingPunct="1">
              <a:spcBef>
                <a:spcPts val="0"/>
              </a:spcBef>
              <a:spcAft>
                <a:spcPts val="0"/>
              </a:spcAft>
              <a:defRPr/>
            </a:pPr>
            <a:r>
              <a:rPr lang="zh-CN" altLang="en-US" sz="2400" b="1" kern="1400" spc="100" dirty="0">
                <a:solidFill>
                  <a:schemeClr val="bg1"/>
                </a:solidFill>
                <a:latin typeface="微软雅黑" panose="020B0503020204020204" pitchFamily="34" charset="-122"/>
                <a:ea typeface="+mn-ea"/>
              </a:rPr>
              <a:t>堰前水位</a:t>
            </a:r>
          </a:p>
        </p:txBody>
      </p:sp>
      <p:cxnSp>
        <p:nvCxnSpPr>
          <p:cNvPr id="21" name="连接符: 肘形 20">
            <a:extLst>
              <a:ext uri="{FF2B5EF4-FFF2-40B4-BE49-F238E27FC236}">
                <a16:creationId xmlns:a16="http://schemas.microsoft.com/office/drawing/2014/main" id="{CD91D144-BEA6-4571-B0D3-CD1D08C9425F}"/>
              </a:ext>
            </a:extLst>
          </p:cNvPr>
          <p:cNvCxnSpPr>
            <a:cxnSpLocks/>
            <a:stCxn id="19" idx="3"/>
            <a:endCxn id="31" idx="1"/>
          </p:cNvCxnSpPr>
          <p:nvPr/>
        </p:nvCxnSpPr>
        <p:spPr>
          <a:xfrm flipV="1">
            <a:off x="5144582" y="2066926"/>
            <a:ext cx="900113" cy="438150"/>
          </a:xfrm>
          <a:prstGeom prst="bentConnector3">
            <a:avLst/>
          </a:prstGeom>
          <a:ln w="19050">
            <a:solidFill>
              <a:srgbClr val="34495E"/>
            </a:solidFill>
            <a:tailEnd type="triangle"/>
          </a:ln>
        </p:spPr>
        <p:style>
          <a:lnRef idx="1">
            <a:schemeClr val="accent1"/>
          </a:lnRef>
          <a:fillRef idx="0">
            <a:schemeClr val="accent1"/>
          </a:fillRef>
          <a:effectRef idx="0">
            <a:schemeClr val="accent1"/>
          </a:effectRef>
          <a:fontRef idx="minor">
            <a:schemeClr val="tx1"/>
          </a:fontRef>
        </p:style>
      </p:cxnSp>
      <p:cxnSp>
        <p:nvCxnSpPr>
          <p:cNvPr id="23" name="连接符: 肘形 22">
            <a:extLst>
              <a:ext uri="{FF2B5EF4-FFF2-40B4-BE49-F238E27FC236}">
                <a16:creationId xmlns:a16="http://schemas.microsoft.com/office/drawing/2014/main" id="{7EA22CBE-E496-492A-B6B3-1D37EBB33D29}"/>
              </a:ext>
            </a:extLst>
          </p:cNvPr>
          <p:cNvCxnSpPr>
            <a:cxnSpLocks/>
            <a:stCxn id="19" idx="3"/>
            <a:endCxn id="25" idx="1"/>
          </p:cNvCxnSpPr>
          <p:nvPr/>
        </p:nvCxnSpPr>
        <p:spPr>
          <a:xfrm>
            <a:off x="5144582" y="2505076"/>
            <a:ext cx="890588" cy="387350"/>
          </a:xfrm>
          <a:prstGeom prst="bentConnector3">
            <a:avLst>
              <a:gd name="adj1" fmla="val 50000"/>
            </a:avLst>
          </a:prstGeom>
          <a:ln w="19050">
            <a:solidFill>
              <a:srgbClr val="34495E"/>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89E4C257-D8C5-4D66-9BFD-4FC40A4BE165}"/>
              </a:ext>
            </a:extLst>
          </p:cNvPr>
          <p:cNvSpPr/>
          <p:nvPr/>
        </p:nvSpPr>
        <p:spPr>
          <a:xfrm>
            <a:off x="6035170" y="2662239"/>
            <a:ext cx="1812925" cy="461962"/>
          </a:xfrm>
          <a:prstGeom prst="rect">
            <a:avLst/>
          </a:prstGeom>
          <a:solidFill>
            <a:srgbClr val="34495E"/>
          </a:solidFill>
        </p:spPr>
        <p:txBody>
          <a:bodyPr>
            <a:spAutoFit/>
          </a:bodyPr>
          <a:lstStyle/>
          <a:p>
            <a:pPr algn="ctr" eaLnBrk="1" fontAlgn="auto" hangingPunct="1">
              <a:spcBef>
                <a:spcPts val="0"/>
              </a:spcBef>
              <a:spcAft>
                <a:spcPts val="0"/>
              </a:spcAft>
              <a:defRPr/>
            </a:pPr>
            <a:r>
              <a:rPr lang="zh-CN" altLang="en-US" sz="2400" b="1" kern="1400" spc="100" dirty="0">
                <a:solidFill>
                  <a:schemeClr val="bg1"/>
                </a:solidFill>
                <a:latin typeface="微软雅黑" panose="020B0503020204020204" pitchFamily="34" charset="-122"/>
                <a:ea typeface="+mn-ea"/>
              </a:rPr>
              <a:t>施工洪水</a:t>
            </a:r>
            <a:endParaRPr lang="zh-CN" altLang="en-US" sz="2400" dirty="0">
              <a:solidFill>
                <a:schemeClr val="bg1"/>
              </a:solidFill>
              <a:latin typeface="+mn-lt"/>
              <a:ea typeface="+mn-ea"/>
            </a:endParaRPr>
          </a:p>
        </p:txBody>
      </p:sp>
      <p:sp>
        <p:nvSpPr>
          <p:cNvPr id="26" name="文本框 25">
            <a:extLst>
              <a:ext uri="{FF2B5EF4-FFF2-40B4-BE49-F238E27FC236}">
                <a16:creationId xmlns:a16="http://schemas.microsoft.com/office/drawing/2014/main" id="{75D3F81F-ACA4-469C-B304-509AC5CE8AF5}"/>
              </a:ext>
            </a:extLst>
          </p:cNvPr>
          <p:cNvSpPr txBox="1"/>
          <p:nvPr/>
        </p:nvSpPr>
        <p:spPr>
          <a:xfrm>
            <a:off x="5219195" y="1154114"/>
            <a:ext cx="2084387" cy="369887"/>
          </a:xfrm>
          <a:prstGeom prst="rect">
            <a:avLst/>
          </a:prstGeom>
          <a:noFill/>
        </p:spPr>
        <p:txBody>
          <a:bodyPr>
            <a:spAutoFit/>
          </a:bodyPr>
          <a:lstStyle>
            <a:defPPr>
              <a:defRPr lang="zh-CN"/>
            </a:defPPr>
            <a:lvl1pPr algn="ctr">
              <a:defRPr sz="2800" b="1" kern="1400" spc="100">
                <a:solidFill>
                  <a:schemeClr val="bg1"/>
                </a:solidFill>
                <a:latin typeface="微软雅黑" panose="020B0503020204020204" pitchFamily="34" charset="-122"/>
                <a:ea typeface="微软雅黑" panose="020B0503020204020204" pitchFamily="34" charset="-122"/>
              </a:defRPr>
            </a:lvl1pPr>
          </a:lstStyle>
          <a:p>
            <a:pPr eaLnBrk="1" fontAlgn="auto" hangingPunct="1">
              <a:spcBef>
                <a:spcPts val="0"/>
              </a:spcBef>
              <a:spcAft>
                <a:spcPts val="0"/>
              </a:spcAft>
              <a:defRPr/>
            </a:pPr>
            <a:r>
              <a:rPr lang="zh-CN" altLang="en-US" sz="1800" dirty="0">
                <a:solidFill>
                  <a:schemeClr val="tx1"/>
                </a:solidFill>
              </a:rPr>
              <a:t>上游围堰高程</a:t>
            </a:r>
          </a:p>
        </p:txBody>
      </p:sp>
      <p:sp>
        <p:nvSpPr>
          <p:cNvPr id="27" name="矩形 26">
            <a:extLst>
              <a:ext uri="{FF2B5EF4-FFF2-40B4-BE49-F238E27FC236}">
                <a16:creationId xmlns:a16="http://schemas.microsoft.com/office/drawing/2014/main" id="{FFB3744C-7A73-4CBD-83BB-B1799CF1FF89}"/>
              </a:ext>
            </a:extLst>
          </p:cNvPr>
          <p:cNvSpPr/>
          <p:nvPr/>
        </p:nvSpPr>
        <p:spPr>
          <a:xfrm>
            <a:off x="3330070" y="1114426"/>
            <a:ext cx="1814512" cy="461963"/>
          </a:xfrm>
          <a:prstGeom prst="rect">
            <a:avLst/>
          </a:prstGeom>
          <a:solidFill>
            <a:srgbClr val="34495E"/>
          </a:solidFill>
        </p:spPr>
        <p:txBody>
          <a:bodyPr>
            <a:spAutoFit/>
          </a:bodyPr>
          <a:lstStyle/>
          <a:p>
            <a:pPr algn="ctr" eaLnBrk="1" fontAlgn="auto" hangingPunct="1">
              <a:spcBef>
                <a:spcPts val="0"/>
              </a:spcBef>
              <a:spcAft>
                <a:spcPts val="0"/>
              </a:spcAft>
              <a:defRPr/>
            </a:pPr>
            <a:r>
              <a:rPr lang="zh-CN" altLang="en-US" sz="2400" b="1" kern="1400" spc="100" dirty="0">
                <a:solidFill>
                  <a:schemeClr val="bg1"/>
                </a:solidFill>
                <a:latin typeface="微软雅黑" panose="020B0503020204020204" pitchFamily="34" charset="-122"/>
                <a:ea typeface="+mn-ea"/>
              </a:rPr>
              <a:t>围堰高度</a:t>
            </a:r>
            <a:endParaRPr lang="zh-CN" altLang="en-US" sz="2400" dirty="0">
              <a:solidFill>
                <a:schemeClr val="bg1"/>
              </a:solidFill>
              <a:latin typeface="+mn-lt"/>
              <a:ea typeface="+mn-ea"/>
            </a:endParaRPr>
          </a:p>
        </p:txBody>
      </p:sp>
      <p:sp>
        <p:nvSpPr>
          <p:cNvPr id="30" name="文本框 29">
            <a:extLst>
              <a:ext uri="{FF2B5EF4-FFF2-40B4-BE49-F238E27FC236}">
                <a16:creationId xmlns:a16="http://schemas.microsoft.com/office/drawing/2014/main" id="{2739C683-F24E-4AB3-ABE6-0E883C82A6EB}"/>
              </a:ext>
            </a:extLst>
          </p:cNvPr>
          <p:cNvSpPr txBox="1"/>
          <p:nvPr/>
        </p:nvSpPr>
        <p:spPr>
          <a:xfrm>
            <a:off x="7881432" y="1874839"/>
            <a:ext cx="3298825" cy="369887"/>
          </a:xfrm>
          <a:prstGeom prst="rect">
            <a:avLst/>
          </a:prstGeom>
          <a:noFill/>
        </p:spPr>
        <p:txBody>
          <a:bodyPr>
            <a:spAutoFit/>
          </a:bodyPr>
          <a:lstStyle>
            <a:defPPr>
              <a:defRPr lang="zh-CN"/>
            </a:defPPr>
            <a:lvl1pPr algn="ctr">
              <a:defRPr sz="2800" b="1" kern="1400" spc="100">
                <a:solidFill>
                  <a:schemeClr val="bg1"/>
                </a:solidFill>
                <a:latin typeface="微软雅黑" panose="020B0503020204020204" pitchFamily="34" charset="-122"/>
                <a:ea typeface="微软雅黑" panose="020B0503020204020204" pitchFamily="34" charset="-122"/>
              </a:defRPr>
            </a:lvl1pPr>
          </a:lstStyle>
          <a:p>
            <a:pPr eaLnBrk="1" fontAlgn="auto" hangingPunct="1">
              <a:spcBef>
                <a:spcPts val="0"/>
              </a:spcBef>
              <a:spcAft>
                <a:spcPts val="0"/>
              </a:spcAft>
              <a:defRPr/>
            </a:pPr>
            <a:r>
              <a:rPr lang="zh-CN" altLang="en-US" sz="1800" dirty="0">
                <a:solidFill>
                  <a:schemeClr val="tx1"/>
                </a:solidFill>
              </a:rPr>
              <a:t>泄水建筑物下泄洪水能力</a:t>
            </a:r>
          </a:p>
        </p:txBody>
      </p:sp>
      <p:sp>
        <p:nvSpPr>
          <p:cNvPr id="31" name="矩形 30">
            <a:extLst>
              <a:ext uri="{FF2B5EF4-FFF2-40B4-BE49-F238E27FC236}">
                <a16:creationId xmlns:a16="http://schemas.microsoft.com/office/drawing/2014/main" id="{B36AB323-611F-4E6A-9063-4DE8255E327F}"/>
              </a:ext>
            </a:extLst>
          </p:cNvPr>
          <p:cNvSpPr/>
          <p:nvPr/>
        </p:nvSpPr>
        <p:spPr>
          <a:xfrm>
            <a:off x="6044695" y="1836739"/>
            <a:ext cx="1814512" cy="461962"/>
          </a:xfrm>
          <a:prstGeom prst="rect">
            <a:avLst/>
          </a:prstGeom>
          <a:solidFill>
            <a:srgbClr val="34495E"/>
          </a:solidFill>
        </p:spPr>
        <p:txBody>
          <a:bodyPr>
            <a:spAutoFit/>
          </a:bodyPr>
          <a:lstStyle/>
          <a:p>
            <a:pPr algn="ctr" eaLnBrk="1" fontAlgn="auto" hangingPunct="1">
              <a:spcBef>
                <a:spcPts val="0"/>
              </a:spcBef>
              <a:spcAft>
                <a:spcPts val="0"/>
              </a:spcAft>
              <a:defRPr/>
            </a:pPr>
            <a:r>
              <a:rPr lang="zh-CN" altLang="en-US" sz="2400" b="1" kern="1400" spc="100" dirty="0">
                <a:solidFill>
                  <a:schemeClr val="bg1"/>
                </a:solidFill>
                <a:latin typeface="微软雅黑" panose="020B0503020204020204" pitchFamily="34" charset="-122"/>
                <a:ea typeface="+mn-ea"/>
              </a:rPr>
              <a:t>泄流能力</a:t>
            </a:r>
            <a:endParaRPr lang="zh-CN" altLang="en-US" sz="2400" dirty="0">
              <a:solidFill>
                <a:schemeClr val="bg1"/>
              </a:solidFill>
              <a:latin typeface="+mn-lt"/>
              <a:ea typeface="+mn-ea"/>
            </a:endParaRPr>
          </a:p>
        </p:txBody>
      </p:sp>
      <p:sp>
        <p:nvSpPr>
          <p:cNvPr id="48" name="矩形 47">
            <a:extLst>
              <a:ext uri="{FF2B5EF4-FFF2-40B4-BE49-F238E27FC236}">
                <a16:creationId xmlns:a16="http://schemas.microsoft.com/office/drawing/2014/main" id="{F5253C8A-0959-49EC-B7AE-FE5ED8287C2B}"/>
              </a:ext>
            </a:extLst>
          </p:cNvPr>
          <p:cNvSpPr/>
          <p:nvPr/>
        </p:nvSpPr>
        <p:spPr>
          <a:xfrm>
            <a:off x="1017082" y="1749426"/>
            <a:ext cx="1814513" cy="461963"/>
          </a:xfrm>
          <a:prstGeom prst="rect">
            <a:avLst/>
          </a:prstGeom>
          <a:solidFill>
            <a:srgbClr val="34495E"/>
          </a:solidFill>
        </p:spPr>
        <p:txBody>
          <a:bodyPr>
            <a:spAutoFit/>
          </a:bodyPr>
          <a:lstStyle/>
          <a:p>
            <a:pPr algn="ctr" eaLnBrk="1" fontAlgn="auto" hangingPunct="1">
              <a:spcBef>
                <a:spcPts val="0"/>
              </a:spcBef>
              <a:spcAft>
                <a:spcPts val="0"/>
              </a:spcAft>
              <a:defRPr/>
            </a:pPr>
            <a:r>
              <a:rPr lang="zh-CN" altLang="en-US" sz="2400" b="1" kern="1400" spc="100" dirty="0">
                <a:solidFill>
                  <a:schemeClr val="bg1"/>
                </a:solidFill>
                <a:latin typeface="微软雅黑" panose="020B0503020204020204" pitchFamily="34" charset="-122"/>
                <a:ea typeface="+mn-ea"/>
              </a:rPr>
              <a:t>导流风险</a:t>
            </a:r>
          </a:p>
        </p:txBody>
      </p:sp>
      <p:cxnSp>
        <p:nvCxnSpPr>
          <p:cNvPr id="50" name="连接符: 肘形 49">
            <a:extLst>
              <a:ext uri="{FF2B5EF4-FFF2-40B4-BE49-F238E27FC236}">
                <a16:creationId xmlns:a16="http://schemas.microsoft.com/office/drawing/2014/main" id="{14176548-D7F3-4697-AE14-FA1AA9321392}"/>
              </a:ext>
            </a:extLst>
          </p:cNvPr>
          <p:cNvCxnSpPr>
            <a:stCxn id="48" idx="3"/>
            <a:endCxn id="27" idx="1"/>
          </p:cNvCxnSpPr>
          <p:nvPr/>
        </p:nvCxnSpPr>
        <p:spPr>
          <a:xfrm flipV="1">
            <a:off x="2831595" y="1346201"/>
            <a:ext cx="498475" cy="633413"/>
          </a:xfrm>
          <a:prstGeom prst="bentConnector3">
            <a:avLst/>
          </a:prstGeom>
          <a:ln w="19050">
            <a:solidFill>
              <a:srgbClr val="34495E"/>
            </a:solidFill>
            <a:tailEnd type="triangle"/>
          </a:ln>
        </p:spPr>
        <p:style>
          <a:lnRef idx="1">
            <a:schemeClr val="accent1"/>
          </a:lnRef>
          <a:fillRef idx="0">
            <a:schemeClr val="accent1"/>
          </a:fillRef>
          <a:effectRef idx="0">
            <a:schemeClr val="accent1"/>
          </a:effectRef>
          <a:fontRef idx="minor">
            <a:schemeClr val="tx1"/>
          </a:fontRef>
        </p:style>
      </p:cxnSp>
      <p:cxnSp>
        <p:nvCxnSpPr>
          <p:cNvPr id="52" name="连接符: 肘形 51">
            <a:extLst>
              <a:ext uri="{FF2B5EF4-FFF2-40B4-BE49-F238E27FC236}">
                <a16:creationId xmlns:a16="http://schemas.microsoft.com/office/drawing/2014/main" id="{DBDDFC00-4A4A-4D89-B976-22DBD4233968}"/>
              </a:ext>
            </a:extLst>
          </p:cNvPr>
          <p:cNvCxnSpPr>
            <a:cxnSpLocks/>
            <a:stCxn id="48" idx="3"/>
            <a:endCxn id="19" idx="1"/>
          </p:cNvCxnSpPr>
          <p:nvPr/>
        </p:nvCxnSpPr>
        <p:spPr>
          <a:xfrm>
            <a:off x="2831595" y="1979614"/>
            <a:ext cx="500062" cy="525462"/>
          </a:xfrm>
          <a:prstGeom prst="bentConnector3">
            <a:avLst>
              <a:gd name="adj1" fmla="val 50000"/>
            </a:avLst>
          </a:prstGeom>
          <a:ln w="19050">
            <a:solidFill>
              <a:srgbClr val="34495E"/>
            </a:solidFill>
            <a:tailEnd type="triangle"/>
          </a:ln>
        </p:spPr>
        <p:style>
          <a:lnRef idx="1">
            <a:schemeClr val="accent1"/>
          </a:lnRef>
          <a:fillRef idx="0">
            <a:schemeClr val="accent1"/>
          </a:fillRef>
          <a:effectRef idx="0">
            <a:schemeClr val="accent1"/>
          </a:effectRef>
          <a:fontRef idx="minor">
            <a:schemeClr val="tx1"/>
          </a:fontRef>
        </p:style>
      </p:cxnSp>
      <p:sp>
        <p:nvSpPr>
          <p:cNvPr id="73743" name="文本框 54">
            <a:extLst>
              <a:ext uri="{FF2B5EF4-FFF2-40B4-BE49-F238E27FC236}">
                <a16:creationId xmlns:a16="http://schemas.microsoft.com/office/drawing/2014/main" id="{CD4F3754-D06D-4607-9418-EC1BA751A6E8}"/>
              </a:ext>
            </a:extLst>
          </p:cNvPr>
          <p:cNvSpPr txBox="1">
            <a:spLocks noChangeArrowheads="1"/>
          </p:cNvSpPr>
          <p:nvPr/>
        </p:nvSpPr>
        <p:spPr bwMode="auto">
          <a:xfrm>
            <a:off x="1924338" y="6142037"/>
            <a:ext cx="9699625"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0" tIns="180000" rIns="180000" bIns="18000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just" eaLnBrk="1" hangingPunct="1">
              <a:lnSpc>
                <a:spcPct val="130000"/>
              </a:lnSpc>
              <a:spcBef>
                <a:spcPct val="0"/>
              </a:spcBef>
              <a:spcAft>
                <a:spcPts val="600"/>
              </a:spcAft>
              <a:buFontTx/>
              <a:buNone/>
            </a:pPr>
            <a:r>
              <a:rPr kumimoji="1" lang="zh-CN" altLang="en-US" sz="2400" b="1" dirty="0">
                <a:solidFill>
                  <a:srgbClr val="FF0000"/>
                </a:solidFill>
                <a:latin typeface="微软雅黑" panose="020B0503020204020204" pitchFamily="34" charset="-122"/>
                <a:ea typeface="微软雅黑" panose="020B0503020204020204" pitchFamily="34" charset="-122"/>
              </a:rPr>
              <a:t>施工洪水是导致导流系统发生风险事件的最直接、且最根本的因素</a:t>
            </a:r>
          </a:p>
        </p:txBody>
      </p:sp>
      <p:sp>
        <p:nvSpPr>
          <p:cNvPr id="20" name="矩形 19">
            <a:extLst>
              <a:ext uri="{FF2B5EF4-FFF2-40B4-BE49-F238E27FC236}">
                <a16:creationId xmlns:a16="http://schemas.microsoft.com/office/drawing/2014/main" id="{E7863B60-344A-4257-8E40-31600B226B90}"/>
              </a:ext>
            </a:extLst>
          </p:cNvPr>
          <p:cNvSpPr/>
          <p:nvPr/>
        </p:nvSpPr>
        <p:spPr>
          <a:xfrm>
            <a:off x="5514470" y="3983037"/>
            <a:ext cx="560387" cy="15779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2" name="文本框 10">
            <a:extLst>
              <a:ext uri="{FF2B5EF4-FFF2-40B4-BE49-F238E27FC236}">
                <a16:creationId xmlns:a16="http://schemas.microsoft.com/office/drawing/2014/main" id="{F3677509-AE53-46FB-A25B-11FB30BA73B8}"/>
              </a:ext>
            </a:extLst>
          </p:cNvPr>
          <p:cNvSpPr txBox="1">
            <a:spLocks noChangeArrowheads="1"/>
          </p:cNvSpPr>
          <p:nvPr/>
        </p:nvSpPr>
        <p:spPr bwMode="auto">
          <a:xfrm>
            <a:off x="5492245" y="4329112"/>
            <a:ext cx="615950" cy="106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kumimoji="1" lang="zh-CN" altLang="en-US" b="1">
                <a:latin typeface="微软雅黑" panose="020B0503020204020204" pitchFamily="34" charset="-122"/>
                <a:ea typeface="微软雅黑" panose="020B0503020204020204" pitchFamily="34" charset="-122"/>
              </a:rPr>
              <a:t>河道</a:t>
            </a:r>
          </a:p>
        </p:txBody>
      </p:sp>
      <p:sp>
        <p:nvSpPr>
          <p:cNvPr id="24" name="箭头: 右 23">
            <a:extLst>
              <a:ext uri="{FF2B5EF4-FFF2-40B4-BE49-F238E27FC236}">
                <a16:creationId xmlns:a16="http://schemas.microsoft.com/office/drawing/2014/main" id="{3537F2B9-0E38-4733-96AE-BF63AF41864F}"/>
              </a:ext>
            </a:extLst>
          </p:cNvPr>
          <p:cNvSpPr/>
          <p:nvPr/>
        </p:nvSpPr>
        <p:spPr>
          <a:xfrm>
            <a:off x="3153429" y="4522410"/>
            <a:ext cx="2336724" cy="716243"/>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1400" dirty="0">
                <a:ln>
                  <a:solidFill>
                    <a:schemeClr val="tx1"/>
                  </a:solidFill>
                </a:ln>
                <a:solidFill>
                  <a:srgbClr val="000000"/>
                </a:solidFill>
              </a:rPr>
              <a:t>上游电站下泄洪水</a:t>
            </a:r>
          </a:p>
        </p:txBody>
      </p:sp>
      <p:sp>
        <p:nvSpPr>
          <p:cNvPr id="28" name="箭头: 下 27">
            <a:extLst>
              <a:ext uri="{FF2B5EF4-FFF2-40B4-BE49-F238E27FC236}">
                <a16:creationId xmlns:a16="http://schemas.microsoft.com/office/drawing/2014/main" id="{ECF6775C-AB64-4D0B-9D8C-E0203D9D4546}"/>
              </a:ext>
            </a:extLst>
          </p:cNvPr>
          <p:cNvSpPr/>
          <p:nvPr/>
        </p:nvSpPr>
        <p:spPr>
          <a:xfrm rot="17393888">
            <a:off x="4364398" y="3177600"/>
            <a:ext cx="584200" cy="1670205"/>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1400" dirty="0">
                <a:ln>
                  <a:solidFill>
                    <a:schemeClr val="tx1"/>
                  </a:solidFill>
                </a:ln>
                <a:solidFill>
                  <a:srgbClr val="000000"/>
                </a:solidFill>
              </a:rPr>
              <a:t>区间洪水</a:t>
            </a:r>
          </a:p>
        </p:txBody>
      </p:sp>
      <p:sp>
        <p:nvSpPr>
          <p:cNvPr id="29" name="箭头: 右 28">
            <a:extLst>
              <a:ext uri="{FF2B5EF4-FFF2-40B4-BE49-F238E27FC236}">
                <a16:creationId xmlns:a16="http://schemas.microsoft.com/office/drawing/2014/main" id="{35C5A3D6-23AE-4D76-8B71-6D221AC81791}"/>
              </a:ext>
            </a:extLst>
          </p:cNvPr>
          <p:cNvSpPr/>
          <p:nvPr/>
        </p:nvSpPr>
        <p:spPr>
          <a:xfrm>
            <a:off x="6188365" y="4471090"/>
            <a:ext cx="1884429" cy="85143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1400" dirty="0">
                <a:ln>
                  <a:solidFill>
                    <a:schemeClr val="bg1"/>
                  </a:solidFill>
                </a:ln>
                <a:solidFill>
                  <a:schemeClr val="bg1"/>
                </a:solidFill>
              </a:rPr>
              <a:t>施工洪水</a:t>
            </a:r>
          </a:p>
        </p:txBody>
      </p:sp>
      <p:sp>
        <p:nvSpPr>
          <p:cNvPr id="32" name="文本框 26">
            <a:extLst>
              <a:ext uri="{FF2B5EF4-FFF2-40B4-BE49-F238E27FC236}">
                <a16:creationId xmlns:a16="http://schemas.microsoft.com/office/drawing/2014/main" id="{94D69368-7776-40DD-A5AA-18BDDEC5EBCC}"/>
              </a:ext>
            </a:extLst>
          </p:cNvPr>
          <p:cNvSpPr txBox="1">
            <a:spLocks noChangeArrowheads="1"/>
          </p:cNvSpPr>
          <p:nvPr/>
        </p:nvSpPr>
        <p:spPr bwMode="auto">
          <a:xfrm>
            <a:off x="4504820" y="5692775"/>
            <a:ext cx="8350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kumimoji="1" lang="zh-CN" altLang="en-US" sz="1400" b="1">
                <a:latin typeface="微软雅黑" panose="020B0503020204020204" pitchFamily="34" charset="-122"/>
                <a:ea typeface="微软雅黑" panose="020B0503020204020204" pitchFamily="34" charset="-122"/>
              </a:rPr>
              <a:t>洪水不确定性</a:t>
            </a:r>
          </a:p>
        </p:txBody>
      </p:sp>
      <p:sp>
        <p:nvSpPr>
          <p:cNvPr id="33" name="文本框 29">
            <a:extLst>
              <a:ext uri="{FF2B5EF4-FFF2-40B4-BE49-F238E27FC236}">
                <a16:creationId xmlns:a16="http://schemas.microsoft.com/office/drawing/2014/main" id="{825D8E36-23F3-4726-9857-99B4DE4223B4}"/>
              </a:ext>
            </a:extLst>
          </p:cNvPr>
          <p:cNvSpPr txBox="1">
            <a:spLocks noChangeArrowheads="1"/>
          </p:cNvSpPr>
          <p:nvPr/>
        </p:nvSpPr>
        <p:spPr bwMode="auto">
          <a:xfrm>
            <a:off x="2576007" y="3162300"/>
            <a:ext cx="1155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kumimoji="1" lang="zh-CN" altLang="en-US" sz="1400" b="1">
                <a:latin typeface="微软雅黑" panose="020B0503020204020204" pitchFamily="34" charset="-122"/>
                <a:ea typeface="微软雅黑" panose="020B0503020204020204" pitchFamily="34" charset="-122"/>
              </a:rPr>
              <a:t>洪水叠加的不确定性</a:t>
            </a:r>
          </a:p>
        </p:txBody>
      </p:sp>
      <p:sp>
        <p:nvSpPr>
          <p:cNvPr id="34" name="文本框 40">
            <a:extLst>
              <a:ext uri="{FF2B5EF4-FFF2-40B4-BE49-F238E27FC236}">
                <a16:creationId xmlns:a16="http://schemas.microsoft.com/office/drawing/2014/main" id="{6EC18456-3DBD-4ECC-B461-4C0C4A44705F}"/>
              </a:ext>
            </a:extLst>
          </p:cNvPr>
          <p:cNvSpPr txBox="1">
            <a:spLocks noChangeArrowheads="1"/>
          </p:cNvSpPr>
          <p:nvPr/>
        </p:nvSpPr>
        <p:spPr bwMode="auto">
          <a:xfrm>
            <a:off x="5277932" y="3243262"/>
            <a:ext cx="1012825" cy="33813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kumimoji="1" lang="zh-CN" altLang="en-US" sz="1600" b="1">
                <a:solidFill>
                  <a:srgbClr val="FF0000"/>
                </a:solidFill>
                <a:latin typeface="微软雅黑" panose="020B0503020204020204" pitchFamily="34" charset="-122"/>
                <a:ea typeface="微软雅黑" panose="020B0503020204020204" pitchFamily="34" charset="-122"/>
              </a:rPr>
              <a:t>洪水演进</a:t>
            </a:r>
          </a:p>
        </p:txBody>
      </p:sp>
      <p:cxnSp>
        <p:nvCxnSpPr>
          <p:cNvPr id="35" name="直接箭头连接符 34">
            <a:extLst>
              <a:ext uri="{FF2B5EF4-FFF2-40B4-BE49-F238E27FC236}">
                <a16:creationId xmlns:a16="http://schemas.microsoft.com/office/drawing/2014/main" id="{A4E988B0-596D-4BFA-9626-377DD66F59A4}"/>
              </a:ext>
            </a:extLst>
          </p:cNvPr>
          <p:cNvCxnSpPr>
            <a:cxnSpLocks/>
          </p:cNvCxnSpPr>
          <p:nvPr/>
        </p:nvCxnSpPr>
        <p:spPr>
          <a:xfrm>
            <a:off x="5784345" y="3524250"/>
            <a:ext cx="0" cy="4492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7865AE20-12BA-449C-BF49-1BDADABE85A0}"/>
              </a:ext>
            </a:extLst>
          </p:cNvPr>
          <p:cNvSpPr/>
          <p:nvPr/>
        </p:nvSpPr>
        <p:spPr>
          <a:xfrm>
            <a:off x="8075107" y="3925887"/>
            <a:ext cx="1155700" cy="17668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7" name="文本框 10">
            <a:extLst>
              <a:ext uri="{FF2B5EF4-FFF2-40B4-BE49-F238E27FC236}">
                <a16:creationId xmlns:a16="http://schemas.microsoft.com/office/drawing/2014/main" id="{0F570C98-17C8-4252-A277-302794345EA5}"/>
              </a:ext>
            </a:extLst>
          </p:cNvPr>
          <p:cNvSpPr txBox="1">
            <a:spLocks noChangeArrowheads="1"/>
          </p:cNvSpPr>
          <p:nvPr/>
        </p:nvSpPr>
        <p:spPr bwMode="auto">
          <a:xfrm>
            <a:off x="8205282" y="4145757"/>
            <a:ext cx="109537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kumimoji="1" lang="zh-CN" altLang="en-US" b="1" dirty="0">
                <a:latin typeface="微软雅黑" panose="020B0503020204020204" pitchFamily="34" charset="-122"/>
                <a:ea typeface="微软雅黑" panose="020B0503020204020204" pitchFamily="34" charset="-122"/>
              </a:rPr>
              <a:t>施工导流系统</a:t>
            </a:r>
          </a:p>
        </p:txBody>
      </p:sp>
      <p:sp>
        <p:nvSpPr>
          <p:cNvPr id="38" name="箭头: 右 37">
            <a:extLst>
              <a:ext uri="{FF2B5EF4-FFF2-40B4-BE49-F238E27FC236}">
                <a16:creationId xmlns:a16="http://schemas.microsoft.com/office/drawing/2014/main" id="{224CA36D-F2A2-410D-84B8-4D69D797DDD8}"/>
              </a:ext>
            </a:extLst>
          </p:cNvPr>
          <p:cNvSpPr/>
          <p:nvPr/>
        </p:nvSpPr>
        <p:spPr>
          <a:xfrm>
            <a:off x="9259270" y="4440758"/>
            <a:ext cx="1884429" cy="85143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1400" dirty="0">
                <a:ln>
                  <a:solidFill>
                    <a:schemeClr val="tx1"/>
                  </a:solidFill>
                </a:ln>
                <a:solidFill>
                  <a:srgbClr val="000000"/>
                </a:solidFill>
              </a:rPr>
              <a:t>下泄洪水</a:t>
            </a:r>
          </a:p>
        </p:txBody>
      </p:sp>
      <p:sp>
        <p:nvSpPr>
          <p:cNvPr id="39" name="文本框 38">
            <a:extLst>
              <a:ext uri="{FF2B5EF4-FFF2-40B4-BE49-F238E27FC236}">
                <a16:creationId xmlns:a16="http://schemas.microsoft.com/office/drawing/2014/main" id="{F879A180-FCCE-4384-8B4E-5759A3C063EC}"/>
              </a:ext>
            </a:extLst>
          </p:cNvPr>
          <p:cNvSpPr txBox="1">
            <a:spLocks noChangeArrowheads="1"/>
          </p:cNvSpPr>
          <p:nvPr/>
        </p:nvSpPr>
        <p:spPr bwMode="auto">
          <a:xfrm>
            <a:off x="9311770" y="5630862"/>
            <a:ext cx="9810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kumimoji="1" lang="zh-CN" altLang="en-US" sz="1400" b="1">
                <a:latin typeface="微软雅黑" panose="020B0503020204020204" pitchFamily="34" charset="-122"/>
                <a:ea typeface="微软雅黑" panose="020B0503020204020204" pitchFamily="34" charset="-122"/>
              </a:rPr>
              <a:t>泄流能力不确定性</a:t>
            </a:r>
          </a:p>
        </p:txBody>
      </p:sp>
      <p:sp>
        <p:nvSpPr>
          <p:cNvPr id="40" name="文本框 40">
            <a:extLst>
              <a:ext uri="{FF2B5EF4-FFF2-40B4-BE49-F238E27FC236}">
                <a16:creationId xmlns:a16="http://schemas.microsoft.com/office/drawing/2014/main" id="{BBB94547-6FFA-4FEB-B985-FE748E54E531}"/>
              </a:ext>
            </a:extLst>
          </p:cNvPr>
          <p:cNvSpPr txBox="1">
            <a:spLocks noChangeArrowheads="1"/>
          </p:cNvSpPr>
          <p:nvPr/>
        </p:nvSpPr>
        <p:spPr bwMode="auto">
          <a:xfrm>
            <a:off x="8205282" y="3195637"/>
            <a:ext cx="1012825" cy="33813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kumimoji="1" lang="zh-CN" altLang="en-US" sz="1600" b="1">
                <a:solidFill>
                  <a:srgbClr val="FF0000"/>
                </a:solidFill>
                <a:latin typeface="微软雅黑" panose="020B0503020204020204" pitchFamily="34" charset="-122"/>
                <a:ea typeface="微软雅黑" panose="020B0503020204020204" pitchFamily="34" charset="-122"/>
              </a:rPr>
              <a:t>调洪演算</a:t>
            </a:r>
          </a:p>
        </p:txBody>
      </p:sp>
      <p:cxnSp>
        <p:nvCxnSpPr>
          <p:cNvPr id="41" name="直接箭头连接符 40">
            <a:extLst>
              <a:ext uri="{FF2B5EF4-FFF2-40B4-BE49-F238E27FC236}">
                <a16:creationId xmlns:a16="http://schemas.microsoft.com/office/drawing/2014/main" id="{96F5A725-CB4B-4696-8254-DB63A1AE1E69}"/>
              </a:ext>
            </a:extLst>
          </p:cNvPr>
          <p:cNvCxnSpPr>
            <a:cxnSpLocks/>
          </p:cNvCxnSpPr>
          <p:nvPr/>
        </p:nvCxnSpPr>
        <p:spPr>
          <a:xfrm>
            <a:off x="8711695" y="3476625"/>
            <a:ext cx="0" cy="4492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连接符: 肘形 41">
            <a:extLst>
              <a:ext uri="{FF2B5EF4-FFF2-40B4-BE49-F238E27FC236}">
                <a16:creationId xmlns:a16="http://schemas.microsoft.com/office/drawing/2014/main" id="{A194826C-DC26-4B62-BE33-C2F88E579F88}"/>
              </a:ext>
            </a:extLst>
          </p:cNvPr>
          <p:cNvCxnSpPr>
            <a:cxnSpLocks/>
          </p:cNvCxnSpPr>
          <p:nvPr/>
        </p:nvCxnSpPr>
        <p:spPr>
          <a:xfrm rot="10800000">
            <a:off x="3842832" y="3446462"/>
            <a:ext cx="385763" cy="322263"/>
          </a:xfrm>
          <a:prstGeom prst="bentConnector3">
            <a:avLst>
              <a:gd name="adj1" fmla="val -1257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连接符: 肘形 42">
            <a:extLst>
              <a:ext uri="{FF2B5EF4-FFF2-40B4-BE49-F238E27FC236}">
                <a16:creationId xmlns:a16="http://schemas.microsoft.com/office/drawing/2014/main" id="{DC77A6DA-720C-4B50-A70F-F57A6B07AEB1}"/>
              </a:ext>
            </a:extLst>
          </p:cNvPr>
          <p:cNvCxnSpPr>
            <a:stCxn id="36" idx="2"/>
            <a:endCxn id="39" idx="1"/>
          </p:cNvCxnSpPr>
          <p:nvPr/>
        </p:nvCxnSpPr>
        <p:spPr>
          <a:xfrm rot="16200000" flipH="1">
            <a:off x="8882351" y="5463381"/>
            <a:ext cx="200025" cy="658813"/>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连接符: 肘形 43">
            <a:extLst>
              <a:ext uri="{FF2B5EF4-FFF2-40B4-BE49-F238E27FC236}">
                <a16:creationId xmlns:a16="http://schemas.microsoft.com/office/drawing/2014/main" id="{FFA7839D-4358-49E1-BD3F-3337FCF581C5}"/>
              </a:ext>
            </a:extLst>
          </p:cNvPr>
          <p:cNvCxnSpPr>
            <a:cxnSpLocks/>
            <a:endCxn id="32" idx="1"/>
          </p:cNvCxnSpPr>
          <p:nvPr/>
        </p:nvCxnSpPr>
        <p:spPr>
          <a:xfrm rot="16200000" flipH="1">
            <a:off x="3902364" y="5350668"/>
            <a:ext cx="863600" cy="341313"/>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矩形: 圆角 44">
            <a:extLst>
              <a:ext uri="{FF2B5EF4-FFF2-40B4-BE49-F238E27FC236}">
                <a16:creationId xmlns:a16="http://schemas.microsoft.com/office/drawing/2014/main" id="{56782196-5DCC-4B31-A49E-1CE823B57A31}"/>
              </a:ext>
            </a:extLst>
          </p:cNvPr>
          <p:cNvSpPr/>
          <p:nvPr/>
        </p:nvSpPr>
        <p:spPr>
          <a:xfrm>
            <a:off x="1052007" y="3162300"/>
            <a:ext cx="10579100" cy="3044825"/>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cxnSp>
        <p:nvCxnSpPr>
          <p:cNvPr id="46" name="连接符: 肘形 45">
            <a:extLst>
              <a:ext uri="{FF2B5EF4-FFF2-40B4-BE49-F238E27FC236}">
                <a16:creationId xmlns:a16="http://schemas.microsoft.com/office/drawing/2014/main" id="{AEA295AF-D493-471E-9BA3-F61EED3821E5}"/>
              </a:ext>
            </a:extLst>
          </p:cNvPr>
          <p:cNvCxnSpPr>
            <a:cxnSpLocks/>
            <a:stCxn id="24" idx="1"/>
            <a:endCxn id="47" idx="3"/>
          </p:cNvCxnSpPr>
          <p:nvPr/>
        </p:nvCxnSpPr>
        <p:spPr>
          <a:xfrm rot="10800000">
            <a:off x="2807782" y="4229100"/>
            <a:ext cx="346075" cy="650875"/>
          </a:xfrm>
          <a:prstGeom prst="bentConnector3">
            <a:avLst>
              <a:gd name="adj1" fmla="val 50000"/>
            </a:avLst>
          </a:prstGeom>
          <a:ln/>
        </p:spPr>
        <p:style>
          <a:lnRef idx="1">
            <a:schemeClr val="dk1"/>
          </a:lnRef>
          <a:fillRef idx="0">
            <a:schemeClr val="dk1"/>
          </a:fillRef>
          <a:effectRef idx="0">
            <a:schemeClr val="dk1"/>
          </a:effectRef>
          <a:fontRef idx="minor">
            <a:schemeClr val="tx1"/>
          </a:fontRef>
        </p:style>
      </p:cxnSp>
      <p:sp>
        <p:nvSpPr>
          <p:cNvPr id="47" name="矩形 46">
            <a:extLst>
              <a:ext uri="{FF2B5EF4-FFF2-40B4-BE49-F238E27FC236}">
                <a16:creationId xmlns:a16="http://schemas.microsoft.com/office/drawing/2014/main" id="{75F4F955-EB65-46A5-8A27-80CF47984C5D}"/>
              </a:ext>
            </a:extLst>
          </p:cNvPr>
          <p:cNvSpPr/>
          <p:nvPr/>
        </p:nvSpPr>
        <p:spPr>
          <a:xfrm>
            <a:off x="1688595" y="3937000"/>
            <a:ext cx="1119187" cy="585787"/>
          </a:xfrm>
          <a:prstGeom prst="rect">
            <a:avLst/>
          </a:prstGeom>
          <a:noFill/>
          <a:ln>
            <a:solidFill>
              <a:schemeClr val="tx1"/>
            </a:solidFill>
          </a:ln>
        </p:spPr>
        <p:txBody>
          <a:bodyPr>
            <a:spAutoFit/>
          </a:bodyPr>
          <a:lstStyle/>
          <a:p>
            <a:pPr algn="ctr" eaLnBrk="1" fontAlgn="auto" hangingPunct="1">
              <a:spcBef>
                <a:spcPts val="0"/>
              </a:spcBef>
              <a:spcAft>
                <a:spcPts val="0"/>
              </a:spcAft>
              <a:defRPr/>
            </a:pPr>
            <a:r>
              <a:rPr lang="zh-CN" altLang="en-US" sz="1600" b="1" kern="1400" spc="100" dirty="0">
                <a:latin typeface="微软雅黑" panose="020B0503020204020204" pitchFamily="34" charset="-122"/>
                <a:ea typeface="+mn-ea"/>
              </a:rPr>
              <a:t>上游为</a:t>
            </a:r>
            <a:endParaRPr lang="en-US" altLang="zh-CN" sz="1600" b="1" kern="1400" spc="100" dirty="0">
              <a:latin typeface="微软雅黑" panose="020B0503020204020204" pitchFamily="34" charset="-122"/>
              <a:ea typeface="+mn-ea"/>
            </a:endParaRPr>
          </a:p>
          <a:p>
            <a:pPr algn="ctr" eaLnBrk="1" fontAlgn="auto" hangingPunct="1">
              <a:spcBef>
                <a:spcPts val="0"/>
              </a:spcBef>
              <a:spcAft>
                <a:spcPts val="0"/>
              </a:spcAft>
              <a:defRPr/>
            </a:pPr>
            <a:r>
              <a:rPr lang="zh-CN" altLang="en-US" sz="1600" b="1" kern="1400" spc="100" dirty="0">
                <a:solidFill>
                  <a:srgbClr val="FF0000"/>
                </a:solidFill>
                <a:latin typeface="微软雅黑" panose="020B0503020204020204" pitchFamily="34" charset="-122"/>
                <a:ea typeface="+mn-ea"/>
              </a:rPr>
              <a:t>已建</a:t>
            </a:r>
            <a:r>
              <a:rPr lang="zh-CN" altLang="en-US" sz="1600" b="1" kern="1400" spc="100" dirty="0">
                <a:latin typeface="微软雅黑" panose="020B0503020204020204" pitchFamily="34" charset="-122"/>
                <a:ea typeface="+mn-ea"/>
              </a:rPr>
              <a:t>电站</a:t>
            </a:r>
            <a:endParaRPr lang="zh-CN" altLang="en-US" sz="1600" dirty="0">
              <a:latin typeface="+mn-lt"/>
              <a:ea typeface="+mn-ea"/>
            </a:endParaRPr>
          </a:p>
        </p:txBody>
      </p:sp>
      <p:sp>
        <p:nvSpPr>
          <p:cNvPr id="49" name="矩形 48">
            <a:extLst>
              <a:ext uri="{FF2B5EF4-FFF2-40B4-BE49-F238E27FC236}">
                <a16:creationId xmlns:a16="http://schemas.microsoft.com/office/drawing/2014/main" id="{A4192C8D-FCD7-49DA-A689-531982607914}"/>
              </a:ext>
            </a:extLst>
          </p:cNvPr>
          <p:cNvSpPr/>
          <p:nvPr/>
        </p:nvSpPr>
        <p:spPr>
          <a:xfrm>
            <a:off x="1688595" y="5173662"/>
            <a:ext cx="1119187" cy="584200"/>
          </a:xfrm>
          <a:prstGeom prst="rect">
            <a:avLst/>
          </a:prstGeom>
          <a:noFill/>
          <a:ln>
            <a:solidFill>
              <a:schemeClr val="tx1"/>
            </a:solidFill>
          </a:ln>
        </p:spPr>
        <p:txBody>
          <a:bodyPr>
            <a:spAutoFit/>
          </a:bodyPr>
          <a:lstStyle/>
          <a:p>
            <a:pPr algn="ctr" eaLnBrk="1" fontAlgn="auto" hangingPunct="1">
              <a:spcBef>
                <a:spcPts val="0"/>
              </a:spcBef>
              <a:spcAft>
                <a:spcPts val="0"/>
              </a:spcAft>
              <a:defRPr/>
            </a:pPr>
            <a:r>
              <a:rPr lang="zh-CN" altLang="en-US" sz="1600" b="1" kern="1400" spc="100" dirty="0">
                <a:latin typeface="微软雅黑" panose="020B0503020204020204" pitchFamily="34" charset="-122"/>
                <a:ea typeface="+mn-ea"/>
              </a:rPr>
              <a:t>上游为</a:t>
            </a:r>
            <a:endParaRPr lang="en-US" altLang="zh-CN" sz="1600" b="1" kern="1400" spc="100" dirty="0">
              <a:latin typeface="微软雅黑" panose="020B0503020204020204" pitchFamily="34" charset="-122"/>
              <a:ea typeface="+mn-ea"/>
            </a:endParaRPr>
          </a:p>
          <a:p>
            <a:pPr algn="ctr" eaLnBrk="1" fontAlgn="auto" hangingPunct="1">
              <a:spcBef>
                <a:spcPts val="0"/>
              </a:spcBef>
              <a:spcAft>
                <a:spcPts val="0"/>
              </a:spcAft>
              <a:defRPr/>
            </a:pPr>
            <a:r>
              <a:rPr lang="zh-CN" altLang="en-US" sz="1600" b="1" kern="1400" spc="100" dirty="0">
                <a:solidFill>
                  <a:srgbClr val="FF0000"/>
                </a:solidFill>
                <a:latin typeface="微软雅黑" panose="020B0503020204020204" pitchFamily="34" charset="-122"/>
                <a:ea typeface="+mn-ea"/>
              </a:rPr>
              <a:t>在建</a:t>
            </a:r>
            <a:r>
              <a:rPr lang="zh-CN" altLang="en-US" sz="1600" b="1" kern="1400" spc="100" dirty="0">
                <a:latin typeface="微软雅黑" panose="020B0503020204020204" pitchFamily="34" charset="-122"/>
                <a:ea typeface="+mn-ea"/>
              </a:rPr>
              <a:t>电站</a:t>
            </a:r>
            <a:endParaRPr lang="zh-CN" altLang="en-US" sz="1600" dirty="0">
              <a:latin typeface="+mn-lt"/>
              <a:ea typeface="+mn-ea"/>
            </a:endParaRPr>
          </a:p>
        </p:txBody>
      </p:sp>
      <p:cxnSp>
        <p:nvCxnSpPr>
          <p:cNvPr id="51" name="连接符: 肘形 50">
            <a:extLst>
              <a:ext uri="{FF2B5EF4-FFF2-40B4-BE49-F238E27FC236}">
                <a16:creationId xmlns:a16="http://schemas.microsoft.com/office/drawing/2014/main" id="{71B60707-1D4A-411B-B1DD-7FC39723A01E}"/>
              </a:ext>
            </a:extLst>
          </p:cNvPr>
          <p:cNvCxnSpPr>
            <a:stCxn id="49" idx="3"/>
            <a:endCxn id="24" idx="1"/>
          </p:cNvCxnSpPr>
          <p:nvPr/>
        </p:nvCxnSpPr>
        <p:spPr>
          <a:xfrm flipV="1">
            <a:off x="2807782" y="4881562"/>
            <a:ext cx="346075" cy="584200"/>
          </a:xfrm>
          <a:prstGeom prst="bentConnector3">
            <a:avLst/>
          </a:prstGeom>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6">
            <a:extLst>
              <a:ext uri="{FF2B5EF4-FFF2-40B4-BE49-F238E27FC236}">
                <a16:creationId xmlns:a16="http://schemas.microsoft.com/office/drawing/2014/main" id="{5505804F-7D17-4A0D-AD72-32C00599A380}"/>
              </a:ext>
            </a:extLst>
          </p:cNvPr>
          <p:cNvSpPr>
            <a:spLocks noGrp="1" noChangeArrowheads="1"/>
          </p:cNvSpPr>
          <p:nvPr>
            <p:ph type="title"/>
          </p:nvPr>
        </p:nvSpPr>
        <p:spPr>
          <a:xfrm>
            <a:off x="803275" y="393700"/>
            <a:ext cx="8970963" cy="663575"/>
          </a:xfrm>
        </p:spPr>
        <p:txBody>
          <a:bodyPr rtlCol="0">
            <a:normAutofit fontScale="90000"/>
          </a:bodyPr>
          <a:lstStyle/>
          <a:p>
            <a:pPr eaLnBrk="1" fontAlgn="auto" hangingPunct="1">
              <a:spcAft>
                <a:spcPts val="0"/>
              </a:spcAft>
              <a:defRPr/>
            </a:pPr>
            <a:r>
              <a:rPr lang="en-US" altLang="zh-CN" dirty="0">
                <a:solidFill>
                  <a:schemeClr val="tx1"/>
                </a:solidFill>
              </a:rPr>
              <a:t>2.2</a:t>
            </a:r>
            <a:r>
              <a:rPr lang="zh-CN" altLang="en-US" dirty="0">
                <a:solidFill>
                  <a:schemeClr val="tx1"/>
                </a:solidFill>
              </a:rPr>
              <a:t>施工洪水分析</a:t>
            </a:r>
          </a:p>
        </p:txBody>
      </p:sp>
      <p:sp>
        <p:nvSpPr>
          <p:cNvPr id="25" name="矩形 24">
            <a:extLst>
              <a:ext uri="{FF2B5EF4-FFF2-40B4-BE49-F238E27FC236}">
                <a16:creationId xmlns:a16="http://schemas.microsoft.com/office/drawing/2014/main" id="{52939399-7BD1-40C4-B99A-40D7E6FA1FD4}"/>
              </a:ext>
            </a:extLst>
          </p:cNvPr>
          <p:cNvSpPr/>
          <p:nvPr/>
        </p:nvSpPr>
        <p:spPr>
          <a:xfrm>
            <a:off x="104775" y="3598714"/>
            <a:ext cx="2416175" cy="523220"/>
          </a:xfrm>
          <a:prstGeom prst="rect">
            <a:avLst/>
          </a:prstGeom>
          <a:solidFill>
            <a:srgbClr val="34495E"/>
          </a:solidFill>
        </p:spPr>
        <p:txBody>
          <a:bodyPr>
            <a:spAutoFit/>
          </a:bodyPr>
          <a:lstStyle/>
          <a:p>
            <a:pPr algn="ctr" eaLnBrk="1" fontAlgn="auto" hangingPunct="1">
              <a:spcBef>
                <a:spcPts val="0"/>
              </a:spcBef>
              <a:spcAft>
                <a:spcPts val="0"/>
              </a:spcAft>
              <a:defRPr/>
            </a:pPr>
            <a:r>
              <a:rPr lang="zh-CN" altLang="en-US" sz="2800" b="1" kern="1400" spc="100" dirty="0">
                <a:solidFill>
                  <a:schemeClr val="bg1"/>
                </a:solidFill>
                <a:latin typeface="微软雅黑" panose="020B0503020204020204" pitchFamily="34" charset="-122"/>
                <a:ea typeface="+mn-ea"/>
              </a:rPr>
              <a:t>溃堰洪水计算</a:t>
            </a:r>
            <a:endParaRPr lang="zh-CN" altLang="en-US" sz="2800" dirty="0">
              <a:solidFill>
                <a:schemeClr val="bg1"/>
              </a:solidFill>
              <a:latin typeface="+mn-lt"/>
              <a:ea typeface="+mn-ea"/>
            </a:endParaRPr>
          </a:p>
        </p:txBody>
      </p:sp>
      <p:graphicFrame>
        <p:nvGraphicFramePr>
          <p:cNvPr id="79877" name="对象 8">
            <a:extLst>
              <a:ext uri="{FF2B5EF4-FFF2-40B4-BE49-F238E27FC236}">
                <a16:creationId xmlns:a16="http://schemas.microsoft.com/office/drawing/2014/main" id="{AC176464-5FF0-487F-8586-5EB2D44B54CE}"/>
              </a:ext>
            </a:extLst>
          </p:cNvPr>
          <p:cNvGraphicFramePr>
            <a:graphicFrameLocks noChangeAspect="1"/>
          </p:cNvGraphicFramePr>
          <p:nvPr>
            <p:extLst>
              <p:ext uri="{D42A27DB-BD31-4B8C-83A1-F6EECF244321}">
                <p14:modId xmlns:p14="http://schemas.microsoft.com/office/powerpoint/2010/main" val="4151350441"/>
              </p:ext>
            </p:extLst>
          </p:nvPr>
        </p:nvGraphicFramePr>
        <p:xfrm>
          <a:off x="1514302" y="5114906"/>
          <a:ext cx="2013296" cy="1600947"/>
        </p:xfrm>
        <a:graphic>
          <a:graphicData uri="http://schemas.openxmlformats.org/presentationml/2006/ole">
            <mc:AlternateContent xmlns:mc="http://schemas.openxmlformats.org/markup-compatibility/2006">
              <mc:Choice xmlns:v="urn:schemas-microsoft-com:vml" Requires="v">
                <p:oleObj name="Equation" r:id="rId3" imgW="1384300" imgH="990600" progId="Equation.DSMT4">
                  <p:embed/>
                </p:oleObj>
              </mc:Choice>
              <mc:Fallback>
                <p:oleObj name="Equation" r:id="rId3" imgW="1384300" imgH="990600" progId="Equation.DSMT4">
                  <p:embed/>
                  <p:pic>
                    <p:nvPicPr>
                      <p:cNvPr id="0" name="对象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4302" y="5114906"/>
                        <a:ext cx="2013296" cy="1600947"/>
                      </a:xfrm>
                      <a:prstGeom prst="rect">
                        <a:avLst/>
                      </a:prstGeom>
                      <a:noFill/>
                      <a:ln>
                        <a:noFill/>
                      </a:ln>
                    </p:spPr>
                  </p:pic>
                </p:oleObj>
              </mc:Fallback>
            </mc:AlternateContent>
          </a:graphicData>
        </a:graphic>
      </p:graphicFrame>
      <p:sp>
        <p:nvSpPr>
          <p:cNvPr id="16" name="矩形 15">
            <a:extLst>
              <a:ext uri="{FF2B5EF4-FFF2-40B4-BE49-F238E27FC236}">
                <a16:creationId xmlns:a16="http://schemas.microsoft.com/office/drawing/2014/main" id="{53069977-EA7C-4A64-BDB1-A6DE58DAA980}"/>
              </a:ext>
            </a:extLst>
          </p:cNvPr>
          <p:cNvSpPr/>
          <p:nvPr/>
        </p:nvSpPr>
        <p:spPr>
          <a:xfrm>
            <a:off x="1007269" y="4444049"/>
            <a:ext cx="3027363" cy="496888"/>
          </a:xfrm>
          <a:prstGeom prst="rect">
            <a:avLst/>
          </a:prstGeom>
          <a:solidFill>
            <a:srgbClr val="3333CC">
              <a:lumMod val="75000"/>
              <a:alpha val="20000"/>
            </a:srgbClr>
          </a:solidFill>
          <a:ln>
            <a:noFill/>
          </a:ln>
        </p:spPr>
        <p:txBody>
          <a:bodyPr>
            <a:spAutoFit/>
          </a:bodyPr>
          <a:lstStyle/>
          <a:p>
            <a:pPr algn="ctr" eaLnBrk="1" fontAlgn="auto" hangingPunct="1">
              <a:lnSpc>
                <a:spcPct val="120000"/>
              </a:lnSpc>
              <a:spcBef>
                <a:spcPts val="0"/>
              </a:spcBef>
              <a:spcAft>
                <a:spcPts val="0"/>
              </a:spcAft>
              <a:buClr>
                <a:srgbClr val="A50021"/>
              </a:buClr>
              <a:defRPr/>
            </a:pPr>
            <a:r>
              <a:rPr kumimoji="1" lang="zh-CN" altLang="en-US" sz="2400" b="1" kern="0" dirty="0">
                <a:solidFill>
                  <a:srgbClr val="000000"/>
                </a:solidFill>
                <a:latin typeface="微软雅黑" panose="020B0503020204020204" pitchFamily="34" charset="-122"/>
                <a:ea typeface="+mn-ea"/>
              </a:rPr>
              <a:t>计算溃堰洪峰流量</a:t>
            </a:r>
          </a:p>
        </p:txBody>
      </p:sp>
      <p:graphicFrame>
        <p:nvGraphicFramePr>
          <p:cNvPr id="79879" name="对象 12">
            <a:extLst>
              <a:ext uri="{FF2B5EF4-FFF2-40B4-BE49-F238E27FC236}">
                <a16:creationId xmlns:a16="http://schemas.microsoft.com/office/drawing/2014/main" id="{6D7734FC-448A-4857-8CE6-5A509ADAF668}"/>
              </a:ext>
            </a:extLst>
          </p:cNvPr>
          <p:cNvGraphicFramePr>
            <a:graphicFrameLocks noChangeAspect="1"/>
          </p:cNvGraphicFramePr>
          <p:nvPr>
            <p:extLst>
              <p:ext uri="{D42A27DB-BD31-4B8C-83A1-F6EECF244321}">
                <p14:modId xmlns:p14="http://schemas.microsoft.com/office/powerpoint/2010/main" val="3290629124"/>
              </p:ext>
            </p:extLst>
          </p:nvPr>
        </p:nvGraphicFramePr>
        <p:xfrm>
          <a:off x="4205712" y="5330101"/>
          <a:ext cx="4005287" cy="957162"/>
        </p:xfrm>
        <a:graphic>
          <a:graphicData uri="http://schemas.openxmlformats.org/presentationml/2006/ole">
            <mc:AlternateContent xmlns:mc="http://schemas.openxmlformats.org/markup-compatibility/2006">
              <mc:Choice xmlns:v="urn:schemas-microsoft-com:vml" Requires="v">
                <p:oleObj name="Equation" r:id="rId5" imgW="2384921" imgH="570694" progId="Equation.DSMT4">
                  <p:embed/>
                </p:oleObj>
              </mc:Choice>
              <mc:Fallback>
                <p:oleObj name="Equation" r:id="rId5" imgW="2384921" imgH="570694" progId="Equation.DSMT4">
                  <p:embed/>
                  <p:pic>
                    <p:nvPicPr>
                      <p:cNvPr id="0" name="对象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05712" y="5330101"/>
                        <a:ext cx="4005287" cy="957162"/>
                      </a:xfrm>
                      <a:prstGeom prst="rect">
                        <a:avLst/>
                      </a:prstGeom>
                      <a:noFill/>
                      <a:ln>
                        <a:noFill/>
                      </a:ln>
                    </p:spPr>
                  </p:pic>
                </p:oleObj>
              </mc:Fallback>
            </mc:AlternateContent>
          </a:graphicData>
        </a:graphic>
      </p:graphicFrame>
      <p:sp>
        <p:nvSpPr>
          <p:cNvPr id="79880" name="左箭头 16">
            <a:extLst>
              <a:ext uri="{FF2B5EF4-FFF2-40B4-BE49-F238E27FC236}">
                <a16:creationId xmlns:a16="http://schemas.microsoft.com/office/drawing/2014/main" id="{4DB91F25-EFF7-4A56-AF6B-AB01852A03FE}"/>
              </a:ext>
            </a:extLst>
          </p:cNvPr>
          <p:cNvSpPr>
            <a:spLocks noChangeArrowheads="1"/>
          </p:cNvSpPr>
          <p:nvPr/>
        </p:nvSpPr>
        <p:spPr bwMode="auto">
          <a:xfrm rot="10800000">
            <a:off x="4136549" y="4459290"/>
            <a:ext cx="294640" cy="496887"/>
          </a:xfrm>
          <a:prstGeom prst="leftArrow">
            <a:avLst>
              <a:gd name="adj1" fmla="val 50000"/>
              <a:gd name="adj2" fmla="val 50000"/>
            </a:avLst>
          </a:prstGeom>
          <a:solidFill>
            <a:srgbClr val="FF0000"/>
          </a:solidFill>
          <a:ln w="9525" algn="ctr">
            <a:solidFill>
              <a:srgbClr val="FFFF00"/>
            </a:solidFill>
            <a:round/>
            <a:headEnd/>
            <a:tailEnd/>
          </a:ln>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
        <p:nvSpPr>
          <p:cNvPr id="19" name="矩形 18">
            <a:extLst>
              <a:ext uri="{FF2B5EF4-FFF2-40B4-BE49-F238E27FC236}">
                <a16:creationId xmlns:a16="http://schemas.microsoft.com/office/drawing/2014/main" id="{9ADCD3F0-3986-491A-90CF-9F141461DE9B}"/>
              </a:ext>
            </a:extLst>
          </p:cNvPr>
          <p:cNvSpPr/>
          <p:nvPr/>
        </p:nvSpPr>
        <p:spPr>
          <a:xfrm>
            <a:off x="8157367" y="4472941"/>
            <a:ext cx="3125788" cy="505010"/>
          </a:xfrm>
          <a:prstGeom prst="rect">
            <a:avLst/>
          </a:prstGeom>
          <a:solidFill>
            <a:srgbClr val="3333CC">
              <a:lumMod val="75000"/>
              <a:alpha val="20000"/>
            </a:srgbClr>
          </a:solidFill>
          <a:ln>
            <a:noFill/>
          </a:ln>
        </p:spPr>
        <p:txBody>
          <a:bodyPr>
            <a:spAutoFit/>
          </a:bodyPr>
          <a:lstStyle/>
          <a:p>
            <a:pPr algn="ctr" eaLnBrk="1" fontAlgn="auto" hangingPunct="1">
              <a:lnSpc>
                <a:spcPct val="120000"/>
              </a:lnSpc>
              <a:spcBef>
                <a:spcPts val="0"/>
              </a:spcBef>
              <a:spcAft>
                <a:spcPts val="0"/>
              </a:spcAft>
              <a:buClr>
                <a:srgbClr val="A50021"/>
              </a:buClr>
              <a:defRPr/>
            </a:pPr>
            <a:r>
              <a:rPr kumimoji="1" lang="zh-CN" altLang="en-US" sz="2400" b="1" kern="0" dirty="0">
                <a:solidFill>
                  <a:srgbClr val="000000"/>
                </a:solidFill>
                <a:latin typeface="微软雅黑" panose="020B0503020204020204" pitchFamily="34" charset="-122"/>
                <a:ea typeface="+mn-ea"/>
              </a:rPr>
              <a:t>推求峰后流量过程线</a:t>
            </a:r>
          </a:p>
        </p:txBody>
      </p:sp>
      <p:sp>
        <p:nvSpPr>
          <p:cNvPr id="21" name="矩形 20">
            <a:extLst>
              <a:ext uri="{FF2B5EF4-FFF2-40B4-BE49-F238E27FC236}">
                <a16:creationId xmlns:a16="http://schemas.microsoft.com/office/drawing/2014/main" id="{93D5008A-B081-4050-BD11-986FE060CBBC}"/>
              </a:ext>
            </a:extLst>
          </p:cNvPr>
          <p:cNvSpPr/>
          <p:nvPr/>
        </p:nvSpPr>
        <p:spPr>
          <a:xfrm>
            <a:off x="4533106" y="4472941"/>
            <a:ext cx="3125788" cy="461963"/>
          </a:xfrm>
          <a:prstGeom prst="rect">
            <a:avLst/>
          </a:prstGeom>
          <a:solidFill>
            <a:srgbClr val="3333CC">
              <a:lumMod val="75000"/>
              <a:alpha val="20000"/>
            </a:srgbClr>
          </a:solidFill>
          <a:ln>
            <a:noFill/>
          </a:ln>
        </p:spPr>
        <p:txBody>
          <a:bodyPr>
            <a:spAutoFit/>
          </a:bodyPr>
          <a:lstStyle/>
          <a:p>
            <a:pPr algn="ctr" eaLnBrk="1" fontAlgn="auto" hangingPunct="1">
              <a:lnSpc>
                <a:spcPct val="120000"/>
              </a:lnSpc>
              <a:spcBef>
                <a:spcPts val="0"/>
              </a:spcBef>
              <a:spcAft>
                <a:spcPts val="0"/>
              </a:spcAft>
              <a:buClr>
                <a:srgbClr val="A50021"/>
              </a:buClr>
              <a:defRPr/>
            </a:pPr>
            <a:r>
              <a:rPr kumimoji="1" lang="zh-CN" altLang="en-US" sz="2400" b="1" kern="0" dirty="0">
                <a:solidFill>
                  <a:srgbClr val="000000"/>
                </a:solidFill>
                <a:latin typeface="微软雅黑" panose="020B0503020204020204" pitchFamily="34" charset="-122"/>
                <a:ea typeface="+mn-ea"/>
              </a:rPr>
              <a:t>推求峰前流量过程线</a:t>
            </a:r>
          </a:p>
        </p:txBody>
      </p:sp>
      <p:graphicFrame>
        <p:nvGraphicFramePr>
          <p:cNvPr id="79884" name="对象 14">
            <a:extLst>
              <a:ext uri="{FF2B5EF4-FFF2-40B4-BE49-F238E27FC236}">
                <a16:creationId xmlns:a16="http://schemas.microsoft.com/office/drawing/2014/main" id="{5A26C38E-7A30-4F3E-A39E-44E742CC46F2}"/>
              </a:ext>
            </a:extLst>
          </p:cNvPr>
          <p:cNvGraphicFramePr>
            <a:graphicFrameLocks noChangeAspect="1"/>
          </p:cNvGraphicFramePr>
          <p:nvPr>
            <p:extLst>
              <p:ext uri="{D42A27DB-BD31-4B8C-83A1-F6EECF244321}">
                <p14:modId xmlns:p14="http://schemas.microsoft.com/office/powerpoint/2010/main" val="1884428986"/>
              </p:ext>
            </p:extLst>
          </p:nvPr>
        </p:nvGraphicFramePr>
        <p:xfrm>
          <a:off x="9021760" y="5325336"/>
          <a:ext cx="1811297" cy="1267908"/>
        </p:xfrm>
        <a:graphic>
          <a:graphicData uri="http://schemas.openxmlformats.org/presentationml/2006/ole">
            <mc:AlternateContent xmlns:mc="http://schemas.openxmlformats.org/markup-compatibility/2006">
              <mc:Choice xmlns:v="urn:schemas-microsoft-com:vml" Requires="v">
                <p:oleObj name="Equation" r:id="rId7" imgW="1015920" imgH="711000" progId="Equation.DSMT4">
                  <p:embed/>
                </p:oleObj>
              </mc:Choice>
              <mc:Fallback>
                <p:oleObj name="Equation" r:id="rId7" imgW="1015920" imgH="711000" progId="Equation.DSMT4">
                  <p:embed/>
                  <p:pic>
                    <p:nvPicPr>
                      <p:cNvPr id="0" name="对象 14"/>
                      <p:cNvPicPr>
                        <a:picLocks noChangeAspect="1" noChangeArrowheads="1"/>
                      </p:cNvPicPr>
                      <p:nvPr/>
                    </p:nvPicPr>
                    <p:blipFill>
                      <a:blip r:embed="rId8"/>
                      <a:srcRect/>
                      <a:stretch>
                        <a:fillRect/>
                      </a:stretch>
                    </p:blipFill>
                    <p:spPr bwMode="auto">
                      <a:xfrm>
                        <a:off x="9021760" y="5325336"/>
                        <a:ext cx="1811297" cy="1267908"/>
                      </a:xfrm>
                      <a:prstGeom prst="rect">
                        <a:avLst/>
                      </a:prstGeom>
                      <a:noFill/>
                      <a:ln>
                        <a:noFill/>
                      </a:ln>
                    </p:spPr>
                  </p:pic>
                </p:oleObj>
              </mc:Fallback>
            </mc:AlternateContent>
          </a:graphicData>
        </a:graphic>
      </p:graphicFrame>
      <p:sp>
        <p:nvSpPr>
          <p:cNvPr id="13" name="左箭头 16">
            <a:extLst>
              <a:ext uri="{FF2B5EF4-FFF2-40B4-BE49-F238E27FC236}">
                <a16:creationId xmlns:a16="http://schemas.microsoft.com/office/drawing/2014/main" id="{253F17DD-85C1-4D75-8BC7-45D6AC45F00D}"/>
              </a:ext>
            </a:extLst>
          </p:cNvPr>
          <p:cNvSpPr>
            <a:spLocks noChangeArrowheads="1"/>
          </p:cNvSpPr>
          <p:nvPr/>
        </p:nvSpPr>
        <p:spPr bwMode="auto">
          <a:xfrm rot="10800000">
            <a:off x="7760811" y="4472941"/>
            <a:ext cx="294640" cy="496887"/>
          </a:xfrm>
          <a:prstGeom prst="leftArrow">
            <a:avLst>
              <a:gd name="adj1" fmla="val 50000"/>
              <a:gd name="adj2" fmla="val 50000"/>
            </a:avLst>
          </a:prstGeom>
          <a:solidFill>
            <a:srgbClr val="FF0000"/>
          </a:solidFill>
          <a:ln w="9525" algn="ctr">
            <a:solidFill>
              <a:srgbClr val="FFFF00"/>
            </a:solidFill>
            <a:round/>
            <a:headEnd/>
            <a:tailEnd/>
          </a:ln>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
        <p:nvSpPr>
          <p:cNvPr id="14" name="矩形 3">
            <a:extLst>
              <a:ext uri="{FF2B5EF4-FFF2-40B4-BE49-F238E27FC236}">
                <a16:creationId xmlns:a16="http://schemas.microsoft.com/office/drawing/2014/main" id="{AFE81F37-F295-4BD3-AA27-F59AA5053BC2}"/>
              </a:ext>
            </a:extLst>
          </p:cNvPr>
          <p:cNvSpPr>
            <a:spLocks noChangeArrowheads="1"/>
          </p:cNvSpPr>
          <p:nvPr/>
        </p:nvSpPr>
        <p:spPr bwMode="auto">
          <a:xfrm>
            <a:off x="803275" y="1910694"/>
            <a:ext cx="10875962"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Clr>
                <a:srgbClr val="663300"/>
              </a:buClr>
              <a:buFontTx/>
              <a:buNone/>
            </a:pPr>
            <a:r>
              <a:rPr kumimoji="1" lang="zh-CN" altLang="en-US" dirty="0">
                <a:latin typeface="黑体" panose="02010609060101010101" pitchFamily="49" charset="-122"/>
                <a:ea typeface="黑体" panose="02010609060101010101" pitchFamily="49" charset="-122"/>
              </a:rPr>
              <a:t> 水库调洪演算是根据拟定的</a:t>
            </a:r>
            <a:r>
              <a:rPr kumimoji="1" lang="zh-CN" altLang="en-US" dirty="0">
                <a:solidFill>
                  <a:srgbClr val="FF0000"/>
                </a:solidFill>
                <a:latin typeface="黑体" panose="02010609060101010101" pitchFamily="49" charset="-122"/>
                <a:ea typeface="黑体" panose="02010609060101010101" pitchFamily="49" charset="-122"/>
              </a:rPr>
              <a:t>设计洪水过程线</a:t>
            </a:r>
            <a:r>
              <a:rPr kumimoji="1" lang="zh-CN" altLang="en-US" dirty="0">
                <a:latin typeface="黑体" panose="02010609060101010101" pitchFamily="49" charset="-122"/>
                <a:ea typeface="黑体" panose="02010609060101010101" pitchFamily="49" charset="-122"/>
              </a:rPr>
              <a:t>、泄洪建筑物的</a:t>
            </a:r>
            <a:r>
              <a:rPr kumimoji="1" lang="zh-CN" altLang="en-US" dirty="0">
                <a:solidFill>
                  <a:srgbClr val="FF0000"/>
                </a:solidFill>
                <a:latin typeface="黑体" panose="02010609060101010101" pitchFamily="49" charset="-122"/>
                <a:ea typeface="黑体" panose="02010609060101010101" pitchFamily="49" charset="-122"/>
              </a:rPr>
              <a:t>泄流能力曲线</a:t>
            </a:r>
            <a:r>
              <a:rPr kumimoji="1" lang="zh-CN" altLang="en-US" dirty="0">
                <a:latin typeface="黑体" panose="02010609060101010101" pitchFamily="49" charset="-122"/>
                <a:ea typeface="黑体" panose="02010609060101010101" pitchFamily="49" charset="-122"/>
              </a:rPr>
              <a:t>及</a:t>
            </a:r>
            <a:r>
              <a:rPr kumimoji="1" lang="zh-CN" altLang="en-US" dirty="0">
                <a:solidFill>
                  <a:srgbClr val="FF0000"/>
                </a:solidFill>
                <a:latin typeface="黑体" panose="02010609060101010101" pitchFamily="49" charset="-122"/>
                <a:ea typeface="黑体" panose="02010609060101010101" pitchFamily="49" charset="-122"/>
              </a:rPr>
              <a:t>水位库容关系</a:t>
            </a:r>
            <a:r>
              <a:rPr kumimoji="1" lang="zh-CN" altLang="en-US" dirty="0">
                <a:latin typeface="黑体" panose="02010609060101010101" pitchFamily="49" charset="-122"/>
                <a:ea typeface="黑体" panose="02010609060101010101" pitchFamily="49" charset="-122"/>
              </a:rPr>
              <a:t>等基本资料，按确定的防洪调度规则，采用适当的计算方法，求得</a:t>
            </a:r>
            <a:r>
              <a:rPr kumimoji="1" lang="zh-CN" altLang="en-US" dirty="0">
                <a:solidFill>
                  <a:srgbClr val="FF0000"/>
                </a:solidFill>
                <a:latin typeface="黑体" panose="02010609060101010101" pitchFamily="49" charset="-122"/>
                <a:ea typeface="黑体" panose="02010609060101010101" pitchFamily="49" charset="-122"/>
              </a:rPr>
              <a:t>库水位</a:t>
            </a:r>
            <a:r>
              <a:rPr kumimoji="1" lang="zh-CN" altLang="en-US" dirty="0">
                <a:latin typeface="黑体" panose="02010609060101010101" pitchFamily="49" charset="-122"/>
                <a:ea typeface="黑体" panose="02010609060101010101" pitchFamily="49" charset="-122"/>
              </a:rPr>
              <a:t>和</a:t>
            </a:r>
            <a:r>
              <a:rPr kumimoji="1" lang="zh-CN" altLang="en-US" dirty="0">
                <a:solidFill>
                  <a:srgbClr val="FF0000"/>
                </a:solidFill>
                <a:latin typeface="黑体" panose="02010609060101010101" pitchFamily="49" charset="-122"/>
                <a:ea typeface="黑体" panose="02010609060101010101" pitchFamily="49" charset="-122"/>
              </a:rPr>
              <a:t>下泄流量过程线。</a:t>
            </a:r>
            <a:r>
              <a:rPr kumimoji="1" lang="zh-CN" altLang="en-US" dirty="0">
                <a:latin typeface="黑体" panose="02010609060101010101" pitchFamily="49" charset="-122"/>
                <a:ea typeface="黑体" panose="02010609060101010101" pitchFamily="49" charset="-122"/>
              </a:rPr>
              <a:t> </a:t>
            </a:r>
          </a:p>
        </p:txBody>
      </p:sp>
      <p:sp>
        <p:nvSpPr>
          <p:cNvPr id="15" name="矩形 14">
            <a:extLst>
              <a:ext uri="{FF2B5EF4-FFF2-40B4-BE49-F238E27FC236}">
                <a16:creationId xmlns:a16="http://schemas.microsoft.com/office/drawing/2014/main" id="{E99505BA-C977-43BA-BC50-3E5BC8554B0A}"/>
              </a:ext>
            </a:extLst>
          </p:cNvPr>
          <p:cNvSpPr/>
          <p:nvPr/>
        </p:nvSpPr>
        <p:spPr>
          <a:xfrm>
            <a:off x="104775" y="1212850"/>
            <a:ext cx="2416175" cy="523875"/>
          </a:xfrm>
          <a:prstGeom prst="rect">
            <a:avLst/>
          </a:prstGeom>
          <a:solidFill>
            <a:srgbClr val="34495E"/>
          </a:solidFill>
        </p:spPr>
        <p:txBody>
          <a:bodyPr>
            <a:spAutoFit/>
          </a:bodyPr>
          <a:lstStyle/>
          <a:p>
            <a:pPr algn="ctr" eaLnBrk="1" fontAlgn="auto" hangingPunct="1">
              <a:spcBef>
                <a:spcPts val="0"/>
              </a:spcBef>
              <a:spcAft>
                <a:spcPts val="0"/>
              </a:spcAft>
              <a:defRPr/>
            </a:pPr>
            <a:r>
              <a:rPr lang="zh-CN" altLang="en-US" sz="2800" b="1" kern="1400" spc="100" dirty="0">
                <a:solidFill>
                  <a:schemeClr val="bg1"/>
                </a:solidFill>
                <a:latin typeface="微软雅黑" panose="020B0503020204020204" pitchFamily="34" charset="-122"/>
                <a:ea typeface="+mn-ea"/>
              </a:rPr>
              <a:t>调洪演算</a:t>
            </a:r>
            <a:endParaRPr lang="zh-CN" altLang="en-US" sz="2800" dirty="0">
              <a:solidFill>
                <a:schemeClr val="bg1"/>
              </a:solidFill>
              <a:latin typeface="+mn-lt"/>
              <a:ea typeface="+mn-ea"/>
            </a:endParaRPr>
          </a:p>
        </p:txBody>
      </p:sp>
      <p:sp>
        <p:nvSpPr>
          <p:cNvPr id="17" name="矩形 16">
            <a:extLst>
              <a:ext uri="{FF2B5EF4-FFF2-40B4-BE49-F238E27FC236}">
                <a16:creationId xmlns:a16="http://schemas.microsoft.com/office/drawing/2014/main" id="{F4270183-3279-4B4D-AAEC-62838F45B830}"/>
              </a:ext>
            </a:extLst>
          </p:cNvPr>
          <p:cNvSpPr/>
          <p:nvPr/>
        </p:nvSpPr>
        <p:spPr>
          <a:xfrm>
            <a:off x="4771867" y="513537"/>
            <a:ext cx="2887027" cy="461665"/>
          </a:xfrm>
          <a:prstGeom prst="rect">
            <a:avLst/>
          </a:prstGeom>
          <a:solidFill>
            <a:srgbClr val="34495E"/>
          </a:solidFill>
        </p:spPr>
        <p:txBody>
          <a:bodyPr wrap="square">
            <a:spAutoFit/>
          </a:bodyPr>
          <a:lstStyle/>
          <a:p>
            <a:pPr algn="ctr" eaLnBrk="1" fontAlgn="auto" hangingPunct="1">
              <a:spcBef>
                <a:spcPts val="0"/>
              </a:spcBef>
              <a:spcAft>
                <a:spcPts val="0"/>
              </a:spcAft>
              <a:defRPr/>
            </a:pPr>
            <a:r>
              <a:rPr lang="zh-CN" altLang="en-US" sz="2400" b="1" kern="1400" spc="100" dirty="0">
                <a:solidFill>
                  <a:schemeClr val="bg1"/>
                </a:solidFill>
                <a:latin typeface="微软雅黑" panose="020B0503020204020204" pitchFamily="34" charset="-122"/>
                <a:ea typeface="+mn-ea"/>
              </a:rPr>
              <a:t>上游电站下泄洪水</a:t>
            </a:r>
            <a:endParaRPr lang="zh-CN" altLang="en-US" sz="2400" dirty="0">
              <a:solidFill>
                <a:schemeClr val="bg1"/>
              </a:solidFill>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9877"/>
                                        </p:tgtEl>
                                        <p:attrNameLst>
                                          <p:attrName>style.visibility</p:attrName>
                                        </p:attrNameLst>
                                      </p:cBhvr>
                                      <p:to>
                                        <p:strVal val="visible"/>
                                      </p:to>
                                    </p:set>
                                    <p:animEffect transition="in" filter="fade">
                                      <p:cBhvr>
                                        <p:cTn id="12" dur="1000"/>
                                        <p:tgtEl>
                                          <p:spTgt spid="79877"/>
                                        </p:tgtEl>
                                      </p:cBhvr>
                                    </p:animEffect>
                                    <p:anim calcmode="lin" valueType="num">
                                      <p:cBhvr>
                                        <p:cTn id="13" dur="1000" fill="hold"/>
                                        <p:tgtEl>
                                          <p:spTgt spid="79877"/>
                                        </p:tgtEl>
                                        <p:attrNameLst>
                                          <p:attrName>ppt_x</p:attrName>
                                        </p:attrNameLst>
                                      </p:cBhvr>
                                      <p:tavLst>
                                        <p:tav tm="0">
                                          <p:val>
                                            <p:strVal val="#ppt_x"/>
                                          </p:val>
                                        </p:tav>
                                        <p:tav tm="100000">
                                          <p:val>
                                            <p:strVal val="#ppt_x"/>
                                          </p:val>
                                        </p:tav>
                                      </p:tavLst>
                                    </p:anim>
                                    <p:anim calcmode="lin" valueType="num">
                                      <p:cBhvr>
                                        <p:cTn id="14" dur="1000" fill="hold"/>
                                        <p:tgtEl>
                                          <p:spTgt spid="7987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9879"/>
                                        </p:tgtEl>
                                        <p:attrNameLst>
                                          <p:attrName>style.visibility</p:attrName>
                                        </p:attrNameLst>
                                      </p:cBhvr>
                                      <p:to>
                                        <p:strVal val="visible"/>
                                      </p:to>
                                    </p:set>
                                    <p:animEffect transition="in" filter="fade">
                                      <p:cBhvr>
                                        <p:cTn id="22" dur="1000"/>
                                        <p:tgtEl>
                                          <p:spTgt spid="79879"/>
                                        </p:tgtEl>
                                      </p:cBhvr>
                                    </p:animEffect>
                                    <p:anim calcmode="lin" valueType="num">
                                      <p:cBhvr>
                                        <p:cTn id="23" dur="1000" fill="hold"/>
                                        <p:tgtEl>
                                          <p:spTgt spid="79879"/>
                                        </p:tgtEl>
                                        <p:attrNameLst>
                                          <p:attrName>ppt_x</p:attrName>
                                        </p:attrNameLst>
                                      </p:cBhvr>
                                      <p:tavLst>
                                        <p:tav tm="0">
                                          <p:val>
                                            <p:strVal val="#ppt_x"/>
                                          </p:val>
                                        </p:tav>
                                        <p:tav tm="100000">
                                          <p:val>
                                            <p:strVal val="#ppt_x"/>
                                          </p:val>
                                        </p:tav>
                                      </p:tavLst>
                                    </p:anim>
                                    <p:anim calcmode="lin" valueType="num">
                                      <p:cBhvr>
                                        <p:cTn id="24" dur="1000" fill="hold"/>
                                        <p:tgtEl>
                                          <p:spTgt spid="7987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79880"/>
                                        </p:tgtEl>
                                        <p:attrNameLst>
                                          <p:attrName>style.visibility</p:attrName>
                                        </p:attrNameLst>
                                      </p:cBhvr>
                                      <p:to>
                                        <p:strVal val="visible"/>
                                      </p:to>
                                    </p:set>
                                    <p:animEffect transition="in" filter="fade">
                                      <p:cBhvr>
                                        <p:cTn id="27" dur="1000"/>
                                        <p:tgtEl>
                                          <p:spTgt spid="79880"/>
                                        </p:tgtEl>
                                      </p:cBhvr>
                                    </p:animEffect>
                                    <p:anim calcmode="lin" valueType="num">
                                      <p:cBhvr>
                                        <p:cTn id="28" dur="1000" fill="hold"/>
                                        <p:tgtEl>
                                          <p:spTgt spid="79880"/>
                                        </p:tgtEl>
                                        <p:attrNameLst>
                                          <p:attrName>ppt_x</p:attrName>
                                        </p:attrNameLst>
                                      </p:cBhvr>
                                      <p:tavLst>
                                        <p:tav tm="0">
                                          <p:val>
                                            <p:strVal val="#ppt_x"/>
                                          </p:val>
                                        </p:tav>
                                        <p:tav tm="100000">
                                          <p:val>
                                            <p:strVal val="#ppt_x"/>
                                          </p:val>
                                        </p:tav>
                                      </p:tavLst>
                                    </p:anim>
                                    <p:anim calcmode="lin" valueType="num">
                                      <p:cBhvr>
                                        <p:cTn id="29" dur="1000" fill="hold"/>
                                        <p:tgtEl>
                                          <p:spTgt spid="7988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1000"/>
                                        <p:tgtEl>
                                          <p:spTgt spid="19"/>
                                        </p:tgtEl>
                                      </p:cBhvr>
                                    </p:animEffect>
                                    <p:anim calcmode="lin" valueType="num">
                                      <p:cBhvr>
                                        <p:cTn id="33" dur="1000" fill="hold"/>
                                        <p:tgtEl>
                                          <p:spTgt spid="19"/>
                                        </p:tgtEl>
                                        <p:attrNameLst>
                                          <p:attrName>ppt_x</p:attrName>
                                        </p:attrNameLst>
                                      </p:cBhvr>
                                      <p:tavLst>
                                        <p:tav tm="0">
                                          <p:val>
                                            <p:strVal val="#ppt_x"/>
                                          </p:val>
                                        </p:tav>
                                        <p:tav tm="100000">
                                          <p:val>
                                            <p:strVal val="#ppt_x"/>
                                          </p:val>
                                        </p:tav>
                                      </p:tavLst>
                                    </p:anim>
                                    <p:anim calcmode="lin" valueType="num">
                                      <p:cBhvr>
                                        <p:cTn id="34" dur="1000" fill="hold"/>
                                        <p:tgtEl>
                                          <p:spTgt spid="1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1000"/>
                                        <p:tgtEl>
                                          <p:spTgt spid="21"/>
                                        </p:tgtEl>
                                      </p:cBhvr>
                                    </p:animEffect>
                                    <p:anim calcmode="lin" valueType="num">
                                      <p:cBhvr>
                                        <p:cTn id="38" dur="1000" fill="hold"/>
                                        <p:tgtEl>
                                          <p:spTgt spid="21"/>
                                        </p:tgtEl>
                                        <p:attrNameLst>
                                          <p:attrName>ppt_x</p:attrName>
                                        </p:attrNameLst>
                                      </p:cBhvr>
                                      <p:tavLst>
                                        <p:tav tm="0">
                                          <p:val>
                                            <p:strVal val="#ppt_x"/>
                                          </p:val>
                                        </p:tav>
                                        <p:tav tm="100000">
                                          <p:val>
                                            <p:strVal val="#ppt_x"/>
                                          </p:val>
                                        </p:tav>
                                      </p:tavLst>
                                    </p:anim>
                                    <p:anim calcmode="lin" valueType="num">
                                      <p:cBhvr>
                                        <p:cTn id="39" dur="1000" fill="hold"/>
                                        <p:tgtEl>
                                          <p:spTgt spid="21"/>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79884"/>
                                        </p:tgtEl>
                                        <p:attrNameLst>
                                          <p:attrName>style.visibility</p:attrName>
                                        </p:attrNameLst>
                                      </p:cBhvr>
                                      <p:to>
                                        <p:strVal val="visible"/>
                                      </p:to>
                                    </p:set>
                                    <p:animEffect transition="in" filter="fade">
                                      <p:cBhvr>
                                        <p:cTn id="42" dur="1000"/>
                                        <p:tgtEl>
                                          <p:spTgt spid="79884"/>
                                        </p:tgtEl>
                                      </p:cBhvr>
                                    </p:animEffect>
                                    <p:anim calcmode="lin" valueType="num">
                                      <p:cBhvr>
                                        <p:cTn id="43" dur="1000" fill="hold"/>
                                        <p:tgtEl>
                                          <p:spTgt spid="79884"/>
                                        </p:tgtEl>
                                        <p:attrNameLst>
                                          <p:attrName>ppt_x</p:attrName>
                                        </p:attrNameLst>
                                      </p:cBhvr>
                                      <p:tavLst>
                                        <p:tav tm="0">
                                          <p:val>
                                            <p:strVal val="#ppt_x"/>
                                          </p:val>
                                        </p:tav>
                                        <p:tav tm="100000">
                                          <p:val>
                                            <p:strVal val="#ppt_x"/>
                                          </p:val>
                                        </p:tav>
                                      </p:tavLst>
                                    </p:anim>
                                    <p:anim calcmode="lin" valueType="num">
                                      <p:cBhvr>
                                        <p:cTn id="44" dur="1000" fill="hold"/>
                                        <p:tgtEl>
                                          <p:spTgt spid="79884"/>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1000"/>
                                        <p:tgtEl>
                                          <p:spTgt spid="13"/>
                                        </p:tgtEl>
                                      </p:cBhvr>
                                    </p:animEffect>
                                    <p:anim calcmode="lin" valueType="num">
                                      <p:cBhvr>
                                        <p:cTn id="48" dur="1000" fill="hold"/>
                                        <p:tgtEl>
                                          <p:spTgt spid="13"/>
                                        </p:tgtEl>
                                        <p:attrNameLst>
                                          <p:attrName>ppt_x</p:attrName>
                                        </p:attrNameLst>
                                      </p:cBhvr>
                                      <p:tavLst>
                                        <p:tav tm="0">
                                          <p:val>
                                            <p:strVal val="#ppt_x"/>
                                          </p:val>
                                        </p:tav>
                                        <p:tav tm="100000">
                                          <p:val>
                                            <p:strVal val="#ppt_x"/>
                                          </p:val>
                                        </p:tav>
                                      </p:tavLst>
                                    </p:anim>
                                    <p:anim calcmode="lin" valueType="num">
                                      <p:cBhvr>
                                        <p:cTn id="4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6" grpId="0" animBg="1"/>
      <p:bldP spid="79880" grpId="0" animBg="1"/>
      <p:bldP spid="19" grpId="0" animBg="1"/>
      <p:bldP spid="21" grpId="0"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6">
            <a:extLst>
              <a:ext uri="{FF2B5EF4-FFF2-40B4-BE49-F238E27FC236}">
                <a16:creationId xmlns:a16="http://schemas.microsoft.com/office/drawing/2014/main" id="{5505804F-7D17-4A0D-AD72-32C00599A380}"/>
              </a:ext>
            </a:extLst>
          </p:cNvPr>
          <p:cNvSpPr>
            <a:spLocks noGrp="1" noChangeArrowheads="1"/>
          </p:cNvSpPr>
          <p:nvPr>
            <p:ph type="title"/>
          </p:nvPr>
        </p:nvSpPr>
        <p:spPr>
          <a:xfrm>
            <a:off x="803275" y="393700"/>
            <a:ext cx="8970963" cy="663575"/>
          </a:xfrm>
        </p:spPr>
        <p:txBody>
          <a:bodyPr rtlCol="0">
            <a:normAutofit fontScale="90000"/>
          </a:bodyPr>
          <a:lstStyle/>
          <a:p>
            <a:pPr eaLnBrk="1" fontAlgn="auto" hangingPunct="1">
              <a:spcAft>
                <a:spcPts val="0"/>
              </a:spcAft>
              <a:defRPr/>
            </a:pPr>
            <a:r>
              <a:rPr lang="en-US" altLang="zh-CN" dirty="0">
                <a:solidFill>
                  <a:schemeClr val="tx1"/>
                </a:solidFill>
              </a:rPr>
              <a:t>2.2</a:t>
            </a:r>
            <a:r>
              <a:rPr lang="zh-CN" altLang="en-US" dirty="0">
                <a:solidFill>
                  <a:schemeClr val="tx1"/>
                </a:solidFill>
              </a:rPr>
              <a:t>施工洪水分析</a:t>
            </a:r>
          </a:p>
        </p:txBody>
      </p:sp>
      <p:sp>
        <p:nvSpPr>
          <p:cNvPr id="25" name="矩形 24">
            <a:extLst>
              <a:ext uri="{FF2B5EF4-FFF2-40B4-BE49-F238E27FC236}">
                <a16:creationId xmlns:a16="http://schemas.microsoft.com/office/drawing/2014/main" id="{52939399-7BD1-40C4-B99A-40D7E6FA1FD4}"/>
              </a:ext>
            </a:extLst>
          </p:cNvPr>
          <p:cNvSpPr/>
          <p:nvPr/>
        </p:nvSpPr>
        <p:spPr>
          <a:xfrm>
            <a:off x="143192" y="3703645"/>
            <a:ext cx="2702560" cy="523220"/>
          </a:xfrm>
          <a:prstGeom prst="rect">
            <a:avLst/>
          </a:prstGeom>
          <a:solidFill>
            <a:srgbClr val="34495E"/>
          </a:solidFill>
        </p:spPr>
        <p:txBody>
          <a:bodyPr wrap="square">
            <a:spAutoFit/>
          </a:bodyPr>
          <a:lstStyle/>
          <a:p>
            <a:pPr algn="ctr" eaLnBrk="1" fontAlgn="auto" hangingPunct="1">
              <a:spcBef>
                <a:spcPts val="0"/>
              </a:spcBef>
              <a:spcAft>
                <a:spcPts val="0"/>
              </a:spcAft>
              <a:defRPr/>
            </a:pPr>
            <a:r>
              <a:rPr lang="zh-CN" altLang="en-US" sz="2800" b="1" kern="1400" spc="100" dirty="0">
                <a:solidFill>
                  <a:schemeClr val="bg1"/>
                </a:solidFill>
                <a:latin typeface="微软雅黑" panose="020B0503020204020204" pitchFamily="34" charset="-122"/>
                <a:ea typeface="+mn-ea"/>
              </a:rPr>
              <a:t>洪水叠加计算</a:t>
            </a:r>
            <a:endParaRPr lang="zh-CN" altLang="en-US" sz="2800" dirty="0">
              <a:solidFill>
                <a:schemeClr val="bg1"/>
              </a:solidFill>
              <a:latin typeface="+mn-lt"/>
              <a:ea typeface="+mn-ea"/>
            </a:endParaRPr>
          </a:p>
        </p:txBody>
      </p:sp>
      <p:sp>
        <p:nvSpPr>
          <p:cNvPr id="16" name="矩形 15">
            <a:extLst>
              <a:ext uri="{FF2B5EF4-FFF2-40B4-BE49-F238E27FC236}">
                <a16:creationId xmlns:a16="http://schemas.microsoft.com/office/drawing/2014/main" id="{53069977-EA7C-4A64-BDB1-A6DE58DAA980}"/>
              </a:ext>
            </a:extLst>
          </p:cNvPr>
          <p:cNvSpPr/>
          <p:nvPr/>
        </p:nvSpPr>
        <p:spPr>
          <a:xfrm>
            <a:off x="7862727" y="4226865"/>
            <a:ext cx="3125788" cy="505010"/>
          </a:xfrm>
          <a:prstGeom prst="rect">
            <a:avLst/>
          </a:prstGeom>
          <a:solidFill>
            <a:srgbClr val="3333CC">
              <a:lumMod val="75000"/>
              <a:alpha val="20000"/>
            </a:srgbClr>
          </a:solidFill>
          <a:ln>
            <a:noFill/>
          </a:ln>
        </p:spPr>
        <p:txBody>
          <a:bodyPr wrap="square">
            <a:spAutoFit/>
          </a:bodyPr>
          <a:lstStyle/>
          <a:p>
            <a:pPr algn="ctr" eaLnBrk="1" fontAlgn="auto" hangingPunct="1">
              <a:lnSpc>
                <a:spcPct val="120000"/>
              </a:lnSpc>
              <a:spcBef>
                <a:spcPts val="0"/>
              </a:spcBef>
              <a:spcAft>
                <a:spcPts val="0"/>
              </a:spcAft>
              <a:buClr>
                <a:srgbClr val="A50021"/>
              </a:buClr>
              <a:defRPr/>
            </a:pPr>
            <a:r>
              <a:rPr kumimoji="1" lang="zh-CN" altLang="en-US" sz="2400" b="1" kern="0" dirty="0">
                <a:solidFill>
                  <a:srgbClr val="000000"/>
                </a:solidFill>
                <a:latin typeface="微软雅黑" panose="020B0503020204020204" pitchFamily="34" charset="-122"/>
                <a:ea typeface="+mn-ea"/>
              </a:rPr>
              <a:t>典型年组合法</a:t>
            </a:r>
          </a:p>
        </p:txBody>
      </p:sp>
      <p:sp>
        <p:nvSpPr>
          <p:cNvPr id="19" name="矩形 18">
            <a:extLst>
              <a:ext uri="{FF2B5EF4-FFF2-40B4-BE49-F238E27FC236}">
                <a16:creationId xmlns:a16="http://schemas.microsoft.com/office/drawing/2014/main" id="{9ADCD3F0-3986-491A-90CF-9F141461DE9B}"/>
              </a:ext>
            </a:extLst>
          </p:cNvPr>
          <p:cNvSpPr/>
          <p:nvPr/>
        </p:nvSpPr>
        <p:spPr>
          <a:xfrm>
            <a:off x="7862727" y="5145761"/>
            <a:ext cx="3125788" cy="505010"/>
          </a:xfrm>
          <a:prstGeom prst="rect">
            <a:avLst/>
          </a:prstGeom>
          <a:solidFill>
            <a:srgbClr val="3333CC">
              <a:lumMod val="75000"/>
              <a:alpha val="20000"/>
            </a:srgbClr>
          </a:solidFill>
          <a:ln>
            <a:noFill/>
          </a:ln>
        </p:spPr>
        <p:txBody>
          <a:bodyPr>
            <a:spAutoFit/>
          </a:bodyPr>
          <a:lstStyle/>
          <a:p>
            <a:pPr algn="ctr" eaLnBrk="1" fontAlgn="auto" hangingPunct="1">
              <a:lnSpc>
                <a:spcPct val="120000"/>
              </a:lnSpc>
              <a:spcBef>
                <a:spcPts val="0"/>
              </a:spcBef>
              <a:spcAft>
                <a:spcPts val="0"/>
              </a:spcAft>
              <a:buClr>
                <a:srgbClr val="A50021"/>
              </a:buClr>
              <a:defRPr/>
            </a:pPr>
            <a:r>
              <a:rPr kumimoji="1" lang="zh-CN" altLang="en-US" sz="2400" b="1" kern="0" dirty="0">
                <a:solidFill>
                  <a:srgbClr val="000000"/>
                </a:solidFill>
                <a:latin typeface="微软雅黑" panose="020B0503020204020204" pitchFamily="34" charset="-122"/>
                <a:ea typeface="+mn-ea"/>
              </a:rPr>
              <a:t>最不利组合法</a:t>
            </a:r>
          </a:p>
        </p:txBody>
      </p:sp>
      <p:sp>
        <p:nvSpPr>
          <p:cNvPr id="21" name="矩形 20">
            <a:extLst>
              <a:ext uri="{FF2B5EF4-FFF2-40B4-BE49-F238E27FC236}">
                <a16:creationId xmlns:a16="http://schemas.microsoft.com/office/drawing/2014/main" id="{93D5008A-B081-4050-BD11-986FE060CBBC}"/>
              </a:ext>
            </a:extLst>
          </p:cNvPr>
          <p:cNvSpPr/>
          <p:nvPr/>
        </p:nvSpPr>
        <p:spPr>
          <a:xfrm>
            <a:off x="7862727" y="6090057"/>
            <a:ext cx="3125788" cy="505010"/>
          </a:xfrm>
          <a:prstGeom prst="rect">
            <a:avLst/>
          </a:prstGeom>
          <a:solidFill>
            <a:srgbClr val="3333CC">
              <a:lumMod val="75000"/>
              <a:alpha val="20000"/>
            </a:srgbClr>
          </a:solidFill>
          <a:ln>
            <a:noFill/>
          </a:ln>
        </p:spPr>
        <p:txBody>
          <a:bodyPr>
            <a:spAutoFit/>
          </a:bodyPr>
          <a:lstStyle/>
          <a:p>
            <a:pPr algn="ctr" eaLnBrk="1" fontAlgn="auto" hangingPunct="1">
              <a:lnSpc>
                <a:spcPct val="120000"/>
              </a:lnSpc>
              <a:spcBef>
                <a:spcPts val="0"/>
              </a:spcBef>
              <a:spcAft>
                <a:spcPts val="0"/>
              </a:spcAft>
              <a:buClr>
                <a:srgbClr val="A50021"/>
              </a:buClr>
              <a:defRPr/>
            </a:pPr>
            <a:r>
              <a:rPr kumimoji="1" lang="zh-CN" altLang="en-US" sz="2400" b="1" kern="0" dirty="0">
                <a:solidFill>
                  <a:srgbClr val="000000"/>
                </a:solidFill>
                <a:latin typeface="微软雅黑" panose="020B0503020204020204" pitchFamily="34" charset="-122"/>
                <a:ea typeface="+mn-ea"/>
              </a:rPr>
              <a:t>最可能组合法</a:t>
            </a:r>
          </a:p>
        </p:txBody>
      </p:sp>
      <p:sp>
        <p:nvSpPr>
          <p:cNvPr id="13" name="左箭头 16">
            <a:extLst>
              <a:ext uri="{FF2B5EF4-FFF2-40B4-BE49-F238E27FC236}">
                <a16:creationId xmlns:a16="http://schemas.microsoft.com/office/drawing/2014/main" id="{253F17DD-85C1-4D75-8BC7-45D6AC45F00D}"/>
              </a:ext>
            </a:extLst>
          </p:cNvPr>
          <p:cNvSpPr>
            <a:spLocks noChangeArrowheads="1"/>
          </p:cNvSpPr>
          <p:nvPr/>
        </p:nvSpPr>
        <p:spPr bwMode="auto">
          <a:xfrm rot="10800000">
            <a:off x="6715760" y="4991368"/>
            <a:ext cx="701040" cy="839195"/>
          </a:xfrm>
          <a:prstGeom prst="leftArrow">
            <a:avLst>
              <a:gd name="adj1" fmla="val 50000"/>
              <a:gd name="adj2" fmla="val 50000"/>
            </a:avLst>
          </a:prstGeom>
          <a:solidFill>
            <a:srgbClr val="FF0000"/>
          </a:solidFill>
          <a:ln w="9525" algn="ctr">
            <a:solidFill>
              <a:srgbClr val="FFFF00"/>
            </a:solidFill>
            <a:round/>
            <a:headEnd/>
            <a:tailEnd/>
          </a:ln>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
        <p:nvSpPr>
          <p:cNvPr id="14" name="矩形 3">
            <a:extLst>
              <a:ext uri="{FF2B5EF4-FFF2-40B4-BE49-F238E27FC236}">
                <a16:creationId xmlns:a16="http://schemas.microsoft.com/office/drawing/2014/main" id="{AFE81F37-F295-4BD3-AA27-F59AA5053BC2}"/>
              </a:ext>
            </a:extLst>
          </p:cNvPr>
          <p:cNvSpPr>
            <a:spLocks noChangeArrowheads="1"/>
          </p:cNvSpPr>
          <p:nvPr/>
        </p:nvSpPr>
        <p:spPr bwMode="auto">
          <a:xfrm>
            <a:off x="859949" y="1837760"/>
            <a:ext cx="10710862"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Clr>
                <a:srgbClr val="663300"/>
              </a:buClr>
              <a:buFontTx/>
              <a:buNone/>
            </a:pPr>
            <a:r>
              <a:rPr kumimoji="1" lang="zh-CN" altLang="en-US" dirty="0">
                <a:latin typeface="黑体" panose="02010609060101010101" pitchFamily="49" charset="-122"/>
                <a:ea typeface="黑体" panose="02010609060101010101" pitchFamily="49" charset="-122"/>
              </a:rPr>
              <a:t>区间洪水是指从上游控制断面到下游设计断面之间区域所</a:t>
            </a:r>
            <a:r>
              <a:rPr kumimoji="1" lang="zh-CN" altLang="en-US" dirty="0">
                <a:solidFill>
                  <a:srgbClr val="FF0000"/>
                </a:solidFill>
                <a:latin typeface="黑体" panose="02010609060101010101" pitchFamily="49" charset="-122"/>
                <a:ea typeface="黑体" panose="02010609060101010101" pitchFamily="49" charset="-122"/>
              </a:rPr>
              <a:t>产生</a:t>
            </a:r>
            <a:r>
              <a:rPr kumimoji="1" lang="zh-CN" altLang="en-US" dirty="0">
                <a:latin typeface="黑体" panose="02010609060101010101" pitchFamily="49" charset="-122"/>
                <a:ea typeface="黑体" panose="02010609060101010101" pitchFamily="49" charset="-122"/>
              </a:rPr>
              <a:t>的洪水，是下游施工洪水的重要组成部分，一般采用间接资料等</a:t>
            </a:r>
            <a:r>
              <a:rPr kumimoji="1" lang="zh-CN" altLang="en-US" dirty="0">
                <a:solidFill>
                  <a:srgbClr val="FF0000"/>
                </a:solidFill>
                <a:latin typeface="黑体" panose="02010609060101010101" pitchFamily="49" charset="-122"/>
                <a:ea typeface="黑体" panose="02010609060101010101" pitchFamily="49" charset="-122"/>
              </a:rPr>
              <a:t>间接方法</a:t>
            </a:r>
            <a:r>
              <a:rPr kumimoji="1" lang="zh-CN" altLang="en-US" dirty="0">
                <a:latin typeface="黑体" panose="02010609060101010101" pitchFamily="49" charset="-122"/>
                <a:ea typeface="黑体" panose="02010609060101010101" pitchFamily="49" charset="-122"/>
              </a:rPr>
              <a:t>计算。</a:t>
            </a:r>
            <a:endParaRPr kumimoji="1" lang="en-US" altLang="zh-CN" dirty="0">
              <a:latin typeface="黑体" panose="02010609060101010101" pitchFamily="49" charset="-122"/>
              <a:ea typeface="黑体" panose="02010609060101010101" pitchFamily="49" charset="-122"/>
            </a:endParaRPr>
          </a:p>
        </p:txBody>
      </p:sp>
      <p:sp>
        <p:nvSpPr>
          <p:cNvPr id="15" name="矩形 14">
            <a:extLst>
              <a:ext uri="{FF2B5EF4-FFF2-40B4-BE49-F238E27FC236}">
                <a16:creationId xmlns:a16="http://schemas.microsoft.com/office/drawing/2014/main" id="{E99505BA-C977-43BA-BC50-3E5BC8554B0A}"/>
              </a:ext>
            </a:extLst>
          </p:cNvPr>
          <p:cNvSpPr/>
          <p:nvPr/>
        </p:nvSpPr>
        <p:spPr>
          <a:xfrm>
            <a:off x="143192" y="1185907"/>
            <a:ext cx="2416175" cy="523220"/>
          </a:xfrm>
          <a:prstGeom prst="rect">
            <a:avLst/>
          </a:prstGeom>
          <a:solidFill>
            <a:srgbClr val="34495E"/>
          </a:solidFill>
        </p:spPr>
        <p:txBody>
          <a:bodyPr>
            <a:spAutoFit/>
          </a:bodyPr>
          <a:lstStyle/>
          <a:p>
            <a:pPr algn="ctr" eaLnBrk="1" fontAlgn="auto" hangingPunct="1">
              <a:spcBef>
                <a:spcPts val="0"/>
              </a:spcBef>
              <a:spcAft>
                <a:spcPts val="0"/>
              </a:spcAft>
              <a:defRPr/>
            </a:pPr>
            <a:r>
              <a:rPr lang="zh-CN" altLang="en-US" sz="2800" b="1" kern="1400" spc="100" dirty="0">
                <a:solidFill>
                  <a:schemeClr val="bg1"/>
                </a:solidFill>
                <a:latin typeface="微软雅黑" panose="020B0503020204020204" pitchFamily="34" charset="-122"/>
                <a:ea typeface="+mn-ea"/>
              </a:rPr>
              <a:t>区间洪水</a:t>
            </a:r>
            <a:endParaRPr lang="zh-CN" altLang="en-US" sz="2800" dirty="0">
              <a:solidFill>
                <a:schemeClr val="bg1"/>
              </a:solidFill>
              <a:latin typeface="+mn-lt"/>
              <a:ea typeface="+mn-ea"/>
            </a:endParaRPr>
          </a:p>
        </p:txBody>
      </p:sp>
      <p:sp>
        <p:nvSpPr>
          <p:cNvPr id="17" name="矩形 16">
            <a:extLst>
              <a:ext uri="{FF2B5EF4-FFF2-40B4-BE49-F238E27FC236}">
                <a16:creationId xmlns:a16="http://schemas.microsoft.com/office/drawing/2014/main" id="{F4270183-3279-4B4D-AAEC-62838F45B830}"/>
              </a:ext>
            </a:extLst>
          </p:cNvPr>
          <p:cNvSpPr/>
          <p:nvPr/>
        </p:nvSpPr>
        <p:spPr>
          <a:xfrm>
            <a:off x="4771867" y="513537"/>
            <a:ext cx="2887027" cy="461665"/>
          </a:xfrm>
          <a:prstGeom prst="rect">
            <a:avLst/>
          </a:prstGeom>
          <a:solidFill>
            <a:srgbClr val="34495E"/>
          </a:solidFill>
        </p:spPr>
        <p:txBody>
          <a:bodyPr wrap="square">
            <a:spAutoFit/>
          </a:bodyPr>
          <a:lstStyle/>
          <a:p>
            <a:pPr algn="ctr" eaLnBrk="1" fontAlgn="auto" hangingPunct="1">
              <a:spcBef>
                <a:spcPts val="0"/>
              </a:spcBef>
              <a:spcAft>
                <a:spcPts val="0"/>
              </a:spcAft>
              <a:defRPr/>
            </a:pPr>
            <a:r>
              <a:rPr lang="zh-CN" altLang="en-US" sz="2400" b="1" kern="1400" spc="100" dirty="0">
                <a:solidFill>
                  <a:schemeClr val="bg1"/>
                </a:solidFill>
                <a:latin typeface="微软雅黑" panose="020B0503020204020204" pitchFamily="34" charset="-122"/>
                <a:ea typeface="+mn-ea"/>
              </a:rPr>
              <a:t>区间洪水与叠加</a:t>
            </a:r>
            <a:endParaRPr lang="zh-CN" altLang="en-US" sz="2400" dirty="0">
              <a:solidFill>
                <a:schemeClr val="bg1"/>
              </a:solidFill>
              <a:latin typeface="+mn-lt"/>
              <a:ea typeface="+mn-ea"/>
            </a:endParaRPr>
          </a:p>
        </p:txBody>
      </p:sp>
      <p:sp>
        <p:nvSpPr>
          <p:cNvPr id="20" name="文本框 19">
            <a:extLst>
              <a:ext uri="{FF2B5EF4-FFF2-40B4-BE49-F238E27FC236}">
                <a16:creationId xmlns:a16="http://schemas.microsoft.com/office/drawing/2014/main" id="{08D83B12-E399-46AA-9A0C-85CF1342DA0B}"/>
              </a:ext>
            </a:extLst>
          </p:cNvPr>
          <p:cNvSpPr txBox="1"/>
          <p:nvPr/>
        </p:nvSpPr>
        <p:spPr>
          <a:xfrm>
            <a:off x="690324" y="4705062"/>
            <a:ext cx="5751672"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indent="457200" eaLnBrk="1" hangingPunct="1">
              <a:lnSpc>
                <a:spcPct val="100000"/>
              </a:lnSpc>
              <a:buClr>
                <a:srgbClr val="663300"/>
              </a:buClr>
              <a:buFontTx/>
              <a:buNone/>
              <a:defRPr kumimoji="1" sz="2800">
                <a:latin typeface="黑体" panose="02010609060101010101" pitchFamily="49" charset="-122"/>
                <a:ea typeface="黑体" panose="02010609060101010101" pitchFamily="49" charset="-122"/>
              </a:defRPr>
            </a:lvl1pPr>
            <a:lvl2pPr marL="742950" indent="-28575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eaLnBrk="0" fontAlgn="base" hangingPunct="0">
              <a:lnSpc>
                <a:spcPct val="90000"/>
              </a:lnSpc>
              <a:spcBef>
                <a:spcPts val="500"/>
              </a:spcBef>
              <a:spcAft>
                <a:spcPct val="0"/>
              </a:spcAft>
              <a:buFont typeface="Arial" panose="020B0604020202020204" pitchFamily="34" charset="0"/>
              <a:buChar char="•"/>
            </a:lvl6pPr>
            <a:lvl7pPr marL="2971800" indent="-228600" eaLnBrk="0" fontAlgn="base" hangingPunct="0">
              <a:lnSpc>
                <a:spcPct val="90000"/>
              </a:lnSpc>
              <a:spcBef>
                <a:spcPts val="500"/>
              </a:spcBef>
              <a:spcAft>
                <a:spcPct val="0"/>
              </a:spcAft>
              <a:buFont typeface="Arial" panose="020B0604020202020204" pitchFamily="34" charset="0"/>
              <a:buChar char="•"/>
            </a:lvl7pPr>
            <a:lvl8pPr marL="3429000" indent="-228600" eaLnBrk="0" fontAlgn="base" hangingPunct="0">
              <a:lnSpc>
                <a:spcPct val="90000"/>
              </a:lnSpc>
              <a:spcBef>
                <a:spcPts val="500"/>
              </a:spcBef>
              <a:spcAft>
                <a:spcPct val="0"/>
              </a:spcAft>
              <a:buFont typeface="Arial" panose="020B0604020202020204" pitchFamily="34" charset="0"/>
              <a:buChar char="•"/>
            </a:lvl8pPr>
            <a:lvl9pPr marL="3886200" indent="-228600" eaLnBrk="0" fontAlgn="base" hangingPunct="0">
              <a:lnSpc>
                <a:spcPct val="90000"/>
              </a:lnSpc>
              <a:spcBef>
                <a:spcPts val="500"/>
              </a:spcBef>
              <a:spcAft>
                <a:spcPct val="0"/>
              </a:spcAft>
              <a:buFont typeface="Arial" panose="020B0604020202020204" pitchFamily="34" charset="0"/>
              <a:buChar char="•"/>
            </a:lvl9pPr>
          </a:lstStyle>
          <a:p>
            <a:r>
              <a:rPr lang="zh-CN" altLang="zh-CN" dirty="0"/>
              <a:t>洪水叠加计算指上游控制断面</a:t>
            </a:r>
            <a:r>
              <a:rPr lang="zh-CN" altLang="zh-CN" dirty="0">
                <a:solidFill>
                  <a:srgbClr val="FF0000"/>
                </a:solidFill>
              </a:rPr>
              <a:t>下泄洪水过程</a:t>
            </a:r>
            <a:r>
              <a:rPr lang="zh-CN" altLang="zh-CN" dirty="0"/>
              <a:t>在下游河道与</a:t>
            </a:r>
            <a:r>
              <a:rPr lang="zh-CN" altLang="zh-CN" dirty="0">
                <a:solidFill>
                  <a:srgbClr val="FF0000"/>
                </a:solidFill>
              </a:rPr>
              <a:t>区间洪水</a:t>
            </a:r>
            <a:r>
              <a:rPr lang="zh-CN" altLang="zh-CN" dirty="0"/>
              <a:t>过程相加</a:t>
            </a:r>
            <a:r>
              <a:rPr lang="zh-CN" altLang="en-US" dirty="0"/>
              <a:t>。</a:t>
            </a:r>
          </a:p>
        </p:txBody>
      </p:sp>
    </p:spTree>
    <p:extLst>
      <p:ext uri="{BB962C8B-B14F-4D97-AF65-F5344CB8AC3E}">
        <p14:creationId xmlns:p14="http://schemas.microsoft.com/office/powerpoint/2010/main" val="4288050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9"/>
                                        </p:tgtEl>
                                      </p:cBhvr>
                                    </p:animEffect>
                                    <p:animScale>
                                      <p:cBhvr>
                                        <p:cTn id="7" dur="250" autoRev="1" fill="hold"/>
                                        <p:tgtEl>
                                          <p:spTgt spid="19"/>
                                        </p:tgtEl>
                                      </p:cBhvr>
                                      <p:by x="105000" y="105000"/>
                                    </p:animScale>
                                  </p:childTnLst>
                                </p:cTn>
                              </p:par>
                              <p:par>
                                <p:cTn id="8" presetID="3" presetClass="emph" presetSubtype="2" fill="hold" nodeType="withEffect">
                                  <p:stCondLst>
                                    <p:cond delay="0"/>
                                  </p:stCondLst>
                                  <p:childTnLst>
                                    <p:animClr clrSpc="rgb" dir="cw">
                                      <p:cBhvr override="childStyle">
                                        <p:cTn id="9" dur="500" fill="hold"/>
                                        <p:tgtEl>
                                          <p:spTgt spid="19">
                                            <p:txEl>
                                              <p:pRg st="0" end="0"/>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6">
            <a:extLst>
              <a:ext uri="{FF2B5EF4-FFF2-40B4-BE49-F238E27FC236}">
                <a16:creationId xmlns:a16="http://schemas.microsoft.com/office/drawing/2014/main" id="{1CD250AE-9F0B-498B-8B32-6D8E965370FD}"/>
              </a:ext>
            </a:extLst>
          </p:cNvPr>
          <p:cNvSpPr>
            <a:spLocks noGrp="1" noChangeArrowheads="1"/>
          </p:cNvSpPr>
          <p:nvPr>
            <p:ph type="title"/>
          </p:nvPr>
        </p:nvSpPr>
        <p:spPr>
          <a:xfrm>
            <a:off x="803275" y="393700"/>
            <a:ext cx="8970963" cy="663575"/>
          </a:xfrm>
        </p:spPr>
        <p:txBody>
          <a:bodyPr rtlCol="0">
            <a:normAutofit fontScale="90000"/>
          </a:bodyPr>
          <a:lstStyle/>
          <a:p>
            <a:pPr eaLnBrk="1" fontAlgn="auto" hangingPunct="1">
              <a:spcAft>
                <a:spcPts val="0"/>
              </a:spcAft>
              <a:defRPr/>
            </a:pPr>
            <a:r>
              <a:rPr lang="en-US" altLang="zh-CN">
                <a:solidFill>
                  <a:schemeClr val="tx1"/>
                </a:solidFill>
              </a:rPr>
              <a:t>2.2</a:t>
            </a:r>
            <a:r>
              <a:rPr lang="zh-CN" altLang="en-US">
                <a:solidFill>
                  <a:schemeClr val="tx1"/>
                </a:solidFill>
              </a:rPr>
              <a:t>施工洪水分析</a:t>
            </a:r>
          </a:p>
        </p:txBody>
      </p:sp>
      <p:sp>
        <p:nvSpPr>
          <p:cNvPr id="81924" name="文本框 10">
            <a:extLst>
              <a:ext uri="{FF2B5EF4-FFF2-40B4-BE49-F238E27FC236}">
                <a16:creationId xmlns:a16="http://schemas.microsoft.com/office/drawing/2014/main" id="{C67861B2-C0F7-47AB-907D-3ABA8F3D06CC}"/>
              </a:ext>
            </a:extLst>
          </p:cNvPr>
          <p:cNvSpPr txBox="1">
            <a:spLocks noChangeArrowheads="1"/>
          </p:cNvSpPr>
          <p:nvPr/>
        </p:nvSpPr>
        <p:spPr bwMode="auto">
          <a:xfrm>
            <a:off x="674688" y="1724819"/>
            <a:ext cx="6105525"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3000" b="1">
                <a:solidFill>
                  <a:srgbClr val="FF0000"/>
                </a:solidFill>
                <a:latin typeface="微软雅黑" panose="020B0503020204020204" pitchFamily="34" charset="-122"/>
                <a:ea typeface="微软雅黑" panose="020B0503020204020204" pitchFamily="34" charset="-122"/>
              </a:rPr>
              <a:t>G-T-McGarthy</a:t>
            </a:r>
            <a:r>
              <a:rPr lang="zh-CN" altLang="en-US" sz="3000" b="1">
                <a:solidFill>
                  <a:srgbClr val="FF0000"/>
                </a:solidFill>
                <a:latin typeface="微软雅黑" panose="020B0503020204020204" pitchFamily="34" charset="-122"/>
                <a:ea typeface="微软雅黑" panose="020B0503020204020204" pitchFamily="34" charset="-122"/>
              </a:rPr>
              <a:t>提出的</a:t>
            </a:r>
            <a:r>
              <a:rPr lang="zh-CN" altLang="zh-CN" sz="3000" b="1">
                <a:solidFill>
                  <a:srgbClr val="FF0000"/>
                </a:solidFill>
                <a:latin typeface="微软雅黑" panose="020B0503020204020204" pitchFamily="34" charset="-122"/>
                <a:ea typeface="微软雅黑" panose="020B0503020204020204" pitchFamily="34" charset="-122"/>
              </a:rPr>
              <a:t>马斯京根法</a:t>
            </a:r>
            <a:endParaRPr lang="zh-CN" altLang="en-US" sz="3000" b="1">
              <a:solidFill>
                <a:srgbClr val="FF0000"/>
              </a:solidFill>
              <a:latin typeface="微软雅黑" panose="020B0503020204020204" pitchFamily="34" charset="-122"/>
              <a:ea typeface="微软雅黑" panose="020B0503020204020204" pitchFamily="34" charset="-122"/>
            </a:endParaRPr>
          </a:p>
        </p:txBody>
      </p:sp>
      <p:graphicFrame>
        <p:nvGraphicFramePr>
          <p:cNvPr id="81925" name="对象 13">
            <a:extLst>
              <a:ext uri="{FF2B5EF4-FFF2-40B4-BE49-F238E27FC236}">
                <a16:creationId xmlns:a16="http://schemas.microsoft.com/office/drawing/2014/main" id="{921DAE36-CD82-4490-9B48-227953E725A2}"/>
              </a:ext>
            </a:extLst>
          </p:cNvPr>
          <p:cNvGraphicFramePr>
            <a:graphicFrameLocks noChangeAspect="1"/>
          </p:cNvGraphicFramePr>
          <p:nvPr>
            <p:extLst>
              <p:ext uri="{D42A27DB-BD31-4B8C-83A1-F6EECF244321}">
                <p14:modId xmlns:p14="http://schemas.microsoft.com/office/powerpoint/2010/main" val="4273544930"/>
              </p:ext>
            </p:extLst>
          </p:nvPr>
        </p:nvGraphicFramePr>
        <p:xfrm>
          <a:off x="1912938" y="2556669"/>
          <a:ext cx="3627438" cy="1470025"/>
        </p:xfrm>
        <a:graphic>
          <a:graphicData uri="http://schemas.openxmlformats.org/presentationml/2006/ole">
            <mc:AlternateContent xmlns:mc="http://schemas.openxmlformats.org/markup-compatibility/2006">
              <mc:Choice xmlns:v="urn:schemas-microsoft-com:vml" Requires="v">
                <p:oleObj name="Equation" r:id="rId3" imgW="1757896" imgH="713008" progId="Equation.DSMT4">
                  <p:embed/>
                </p:oleObj>
              </mc:Choice>
              <mc:Fallback>
                <p:oleObj name="Equation" r:id="rId3" imgW="1757896" imgH="713008" progId="Equation.DSMT4">
                  <p:embed/>
                  <p:pic>
                    <p:nvPicPr>
                      <p:cNvPr id="0" name="对象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2938" y="2556669"/>
                        <a:ext cx="3627438"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26" name="Rectangle 4">
            <a:extLst>
              <a:ext uri="{FF2B5EF4-FFF2-40B4-BE49-F238E27FC236}">
                <a16:creationId xmlns:a16="http://schemas.microsoft.com/office/drawing/2014/main" id="{97CC8B3C-F5E2-457E-B35D-D7CDA9DA388F}"/>
              </a:ext>
            </a:extLst>
          </p:cNvPr>
          <p:cNvSpPr>
            <a:spLocks noChangeArrowheads="1"/>
          </p:cNvSpPr>
          <p:nvPr/>
        </p:nvSpPr>
        <p:spPr bwMode="auto">
          <a:xfrm>
            <a:off x="1019176" y="4360069"/>
            <a:ext cx="54149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2000" b="1" i="1">
                <a:latin typeface="Times New Roman" panose="02020603050405020304" pitchFamily="18" charset="0"/>
                <a:ea typeface="宋体" panose="02010600030101010101" pitchFamily="2" charset="-122"/>
                <a:cs typeface="Times New Roman" panose="02020603050405020304" pitchFamily="18" charset="0"/>
              </a:rPr>
              <a:t>S</a:t>
            </a:r>
            <a:r>
              <a:rPr lang="zh-CN" altLang="en-US" sz="2000" b="1">
                <a:latin typeface="Times New Roman" panose="02020603050405020304" pitchFamily="18" charset="0"/>
                <a:ea typeface="宋体" panose="02010600030101010101" pitchFamily="2" charset="-122"/>
                <a:cs typeface="Times New Roman" panose="02020603050405020304" pitchFamily="18" charset="0"/>
              </a:rPr>
              <a:t>表示河段总槽蓄量，为时间</a:t>
            </a:r>
            <a:r>
              <a:rPr lang="en-US" altLang="zh-CN" sz="2000" b="1" i="1">
                <a:latin typeface="Times New Roman" panose="02020603050405020304" pitchFamily="18" charset="0"/>
                <a:ea typeface="宋体" panose="02010600030101010101" pitchFamily="2" charset="-122"/>
                <a:cs typeface="Times New Roman" panose="02020603050405020304" pitchFamily="18" charset="0"/>
              </a:rPr>
              <a:t>t</a:t>
            </a:r>
            <a:r>
              <a:rPr lang="zh-CN" altLang="en-US" sz="2000" b="1">
                <a:latin typeface="Times New Roman" panose="02020603050405020304" pitchFamily="18" charset="0"/>
                <a:ea typeface="宋体" panose="02010600030101010101" pitchFamily="2" charset="-122"/>
                <a:cs typeface="Times New Roman" panose="02020603050405020304" pitchFamily="18" charset="0"/>
              </a:rPr>
              <a:t>的函数；</a:t>
            </a:r>
            <a:endParaRPr lang="zh-CN" altLang="zh-CN" sz="1100" b="1">
              <a:latin typeface="Arial" panose="020B0604020202020204" pitchFamily="34" charset="0"/>
              <a:ea typeface="宋体" panose="02010600030101010101" pitchFamily="2" charset="-122"/>
              <a:cs typeface="Times New Roman" panose="02020603050405020304" pitchFamily="18" charset="0"/>
            </a:endParaRPr>
          </a:p>
        </p:txBody>
      </p:sp>
      <p:sp>
        <p:nvSpPr>
          <p:cNvPr id="81927" name="Rectangle 5">
            <a:extLst>
              <a:ext uri="{FF2B5EF4-FFF2-40B4-BE49-F238E27FC236}">
                <a16:creationId xmlns:a16="http://schemas.microsoft.com/office/drawing/2014/main" id="{C8DDAC33-8737-4CC0-97E9-2666847DA793}"/>
              </a:ext>
            </a:extLst>
          </p:cNvPr>
          <p:cNvSpPr>
            <a:spLocks noChangeArrowheads="1"/>
          </p:cNvSpPr>
          <p:nvPr/>
        </p:nvSpPr>
        <p:spPr bwMode="auto">
          <a:xfrm>
            <a:off x="904876" y="5690394"/>
            <a:ext cx="62769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2000" b="1" i="1">
                <a:latin typeface="Times New Roman" panose="02020603050405020304" pitchFamily="18" charset="0"/>
                <a:ea typeface="宋体" panose="02010600030101010101" pitchFamily="2" charset="-122"/>
                <a:cs typeface="Times New Roman" panose="02020603050405020304" pitchFamily="18" charset="0"/>
              </a:rPr>
              <a:t>I ,Q</a:t>
            </a:r>
            <a:r>
              <a:rPr lang="zh-CN" altLang="en-US" sz="2000" b="1">
                <a:latin typeface="Times New Roman" panose="02020603050405020304" pitchFamily="18" charset="0"/>
                <a:ea typeface="宋体" panose="02010600030101010101" pitchFamily="2" charset="-122"/>
                <a:cs typeface="Times New Roman" panose="02020603050405020304" pitchFamily="18" charset="0"/>
              </a:rPr>
              <a:t>分别表示河段上断面入流量和河段下断面出流量。</a:t>
            </a:r>
            <a:endParaRPr lang="zh-CN" altLang="zh-CN" sz="2000" b="1">
              <a:latin typeface="Times New Roman" panose="02020603050405020304" pitchFamily="18" charset="0"/>
              <a:ea typeface="宋体" panose="02010600030101010101" pitchFamily="2" charset="-122"/>
              <a:cs typeface="Times New Roman" panose="02020603050405020304" pitchFamily="18" charset="0"/>
            </a:endParaRPr>
          </a:p>
        </p:txBody>
      </p:sp>
      <p:sp>
        <p:nvSpPr>
          <p:cNvPr id="81928" name="Rectangle 5">
            <a:extLst>
              <a:ext uri="{FF2B5EF4-FFF2-40B4-BE49-F238E27FC236}">
                <a16:creationId xmlns:a16="http://schemas.microsoft.com/office/drawing/2014/main" id="{BD76D757-49F2-4772-8F0C-A7C7D83DBF31}"/>
              </a:ext>
            </a:extLst>
          </p:cNvPr>
          <p:cNvSpPr>
            <a:spLocks noChangeArrowheads="1"/>
          </p:cNvSpPr>
          <p:nvPr/>
        </p:nvSpPr>
        <p:spPr bwMode="auto">
          <a:xfrm>
            <a:off x="1019176" y="4795044"/>
            <a:ext cx="6764337"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2000" b="1" i="1" dirty="0">
                <a:latin typeface="Times New Roman" panose="02020603050405020304" pitchFamily="18" charset="0"/>
                <a:ea typeface="宋体" panose="02010600030101010101" pitchFamily="2" charset="-122"/>
                <a:cs typeface="Times New Roman" panose="02020603050405020304" pitchFamily="18" charset="0"/>
              </a:rPr>
              <a:t>x</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表示流量比重因子，反映水面曲线形状及河段调蓄能力；</a:t>
            </a:r>
            <a:endParaRPr lang="zh-CN" altLang="zh-CN" sz="20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1929" name="Rectangle 5">
            <a:extLst>
              <a:ext uri="{FF2B5EF4-FFF2-40B4-BE49-F238E27FC236}">
                <a16:creationId xmlns:a16="http://schemas.microsoft.com/office/drawing/2014/main" id="{A99950D5-568C-444A-A6C7-56E2CBE78D36}"/>
              </a:ext>
            </a:extLst>
          </p:cNvPr>
          <p:cNvSpPr>
            <a:spLocks noChangeArrowheads="1"/>
          </p:cNvSpPr>
          <p:nvPr/>
        </p:nvSpPr>
        <p:spPr bwMode="auto">
          <a:xfrm>
            <a:off x="1019176" y="5242719"/>
            <a:ext cx="59912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2000" b="1" i="1">
                <a:latin typeface="Times New Roman" panose="02020603050405020304" pitchFamily="18" charset="0"/>
                <a:ea typeface="宋体" panose="02010600030101010101" pitchFamily="2" charset="-122"/>
                <a:cs typeface="Times New Roman" panose="02020603050405020304" pitchFamily="18" charset="0"/>
              </a:rPr>
              <a:t>k</a:t>
            </a:r>
            <a:r>
              <a:rPr lang="zh-CN" altLang="en-US" sz="2000" b="1">
                <a:latin typeface="Times New Roman" panose="02020603050405020304" pitchFamily="18" charset="0"/>
                <a:ea typeface="宋体" panose="02010600030101010101" pitchFamily="2" charset="-122"/>
                <a:cs typeface="Times New Roman" panose="02020603050405020304" pitchFamily="18" charset="0"/>
              </a:rPr>
              <a:t>表示稳定洪水波在河段的传播时间，即槽蓄系数；</a:t>
            </a:r>
            <a:endParaRPr lang="zh-CN" altLang="zh-CN" sz="2000" b="1">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81930" name="Picture 16">
            <a:extLst>
              <a:ext uri="{FF2B5EF4-FFF2-40B4-BE49-F238E27FC236}">
                <a16:creationId xmlns:a16="http://schemas.microsoft.com/office/drawing/2014/main" id="{13FC376C-6029-4D79-A9FB-0AB445424D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3941" r="51270"/>
          <a:stretch>
            <a:fillRect/>
          </a:stretch>
        </p:blipFill>
        <p:spPr bwMode="auto">
          <a:xfrm>
            <a:off x="7559675" y="1393825"/>
            <a:ext cx="3625850" cy="274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31" name="图片 39">
            <a:extLst>
              <a:ext uri="{FF2B5EF4-FFF2-40B4-BE49-F238E27FC236}">
                <a16:creationId xmlns:a16="http://schemas.microsoft.com/office/drawing/2014/main" id="{175B267F-1837-40BC-954A-7A45223326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48994" t="13957"/>
          <a:stretch>
            <a:fillRect/>
          </a:stretch>
        </p:blipFill>
        <p:spPr bwMode="auto">
          <a:xfrm>
            <a:off x="7783513" y="4233863"/>
            <a:ext cx="3533775" cy="228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a:extLst>
              <a:ext uri="{FF2B5EF4-FFF2-40B4-BE49-F238E27FC236}">
                <a16:creationId xmlns:a16="http://schemas.microsoft.com/office/drawing/2014/main" id="{0564B7E5-5902-4B9A-A35C-FA3D28067704}"/>
              </a:ext>
            </a:extLst>
          </p:cNvPr>
          <p:cNvSpPr/>
          <p:nvPr/>
        </p:nvSpPr>
        <p:spPr>
          <a:xfrm>
            <a:off x="4804886" y="503684"/>
            <a:ext cx="2887027" cy="461665"/>
          </a:xfrm>
          <a:prstGeom prst="rect">
            <a:avLst/>
          </a:prstGeom>
          <a:solidFill>
            <a:srgbClr val="34495E"/>
          </a:solidFill>
        </p:spPr>
        <p:txBody>
          <a:bodyPr wrap="square">
            <a:spAutoFit/>
          </a:bodyPr>
          <a:lstStyle/>
          <a:p>
            <a:pPr algn="ctr" eaLnBrk="1" fontAlgn="auto" hangingPunct="1">
              <a:spcBef>
                <a:spcPts val="0"/>
              </a:spcBef>
              <a:spcAft>
                <a:spcPts val="0"/>
              </a:spcAft>
              <a:defRPr/>
            </a:pPr>
            <a:r>
              <a:rPr lang="zh-CN" altLang="en-US" sz="2400" b="1" kern="1400" spc="100" dirty="0">
                <a:solidFill>
                  <a:schemeClr val="bg1"/>
                </a:solidFill>
                <a:latin typeface="微软雅黑" panose="020B0503020204020204" pitchFamily="34" charset="-122"/>
                <a:ea typeface="+mn-ea"/>
              </a:rPr>
              <a:t>河道洪水演进</a:t>
            </a:r>
            <a:endParaRPr lang="zh-CN" altLang="en-US" sz="2400" dirty="0">
              <a:solidFill>
                <a:schemeClr val="bg1"/>
              </a:solidFill>
              <a:latin typeface="+mn-lt"/>
              <a:ea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6">
            <a:extLst>
              <a:ext uri="{FF2B5EF4-FFF2-40B4-BE49-F238E27FC236}">
                <a16:creationId xmlns:a16="http://schemas.microsoft.com/office/drawing/2014/main" id="{E45261A3-EF57-4A1E-86D8-4E1206BF5460}"/>
              </a:ext>
            </a:extLst>
          </p:cNvPr>
          <p:cNvSpPr>
            <a:spLocks noGrp="1" noChangeArrowheads="1"/>
          </p:cNvSpPr>
          <p:nvPr>
            <p:ph type="title"/>
          </p:nvPr>
        </p:nvSpPr>
        <p:spPr>
          <a:xfrm>
            <a:off x="803275" y="393700"/>
            <a:ext cx="8970963" cy="663575"/>
          </a:xfrm>
        </p:spPr>
        <p:txBody>
          <a:bodyPr rtlCol="0">
            <a:normAutofit fontScale="90000"/>
          </a:bodyPr>
          <a:lstStyle/>
          <a:p>
            <a:pPr eaLnBrk="1" fontAlgn="auto" hangingPunct="1">
              <a:spcAft>
                <a:spcPts val="0"/>
              </a:spcAft>
              <a:defRPr/>
            </a:pPr>
            <a:r>
              <a:rPr lang="en-US" altLang="zh-CN">
                <a:solidFill>
                  <a:schemeClr val="tx1"/>
                </a:solidFill>
              </a:rPr>
              <a:t>2.4</a:t>
            </a:r>
            <a:r>
              <a:rPr lang="zh-CN" altLang="en-US">
                <a:solidFill>
                  <a:schemeClr val="tx1"/>
                </a:solidFill>
              </a:rPr>
              <a:t>导流风险率估计</a:t>
            </a:r>
          </a:p>
        </p:txBody>
      </p:sp>
      <p:sp>
        <p:nvSpPr>
          <p:cNvPr id="3" name="矩形 2">
            <a:extLst>
              <a:ext uri="{FF2B5EF4-FFF2-40B4-BE49-F238E27FC236}">
                <a16:creationId xmlns:a16="http://schemas.microsoft.com/office/drawing/2014/main" id="{49E9EB3D-C1D8-4481-9FF7-F05A61519A59}"/>
              </a:ext>
            </a:extLst>
          </p:cNvPr>
          <p:cNvSpPr/>
          <p:nvPr/>
        </p:nvSpPr>
        <p:spPr>
          <a:xfrm>
            <a:off x="0" y="1331913"/>
            <a:ext cx="2416175" cy="522287"/>
          </a:xfrm>
          <a:prstGeom prst="rect">
            <a:avLst/>
          </a:prstGeom>
          <a:solidFill>
            <a:srgbClr val="34495E"/>
          </a:solidFill>
        </p:spPr>
        <p:txBody>
          <a:bodyPr wrap="none">
            <a:spAutoFit/>
          </a:bodyPr>
          <a:lstStyle/>
          <a:p>
            <a:pPr algn="ctr" eaLnBrk="1" fontAlgn="auto" hangingPunct="1">
              <a:spcBef>
                <a:spcPts val="0"/>
              </a:spcBef>
              <a:spcAft>
                <a:spcPts val="0"/>
              </a:spcAft>
              <a:defRPr/>
            </a:pPr>
            <a:r>
              <a:rPr lang="zh-CN" altLang="en-US" sz="2800" b="1" kern="1400" spc="100" dirty="0">
                <a:solidFill>
                  <a:schemeClr val="bg1"/>
                </a:solidFill>
                <a:latin typeface="微软雅黑" panose="020B0503020204020204" pitchFamily="34" charset="-122"/>
                <a:ea typeface="+mn-ea"/>
              </a:rPr>
              <a:t>风险估计方法</a:t>
            </a:r>
          </a:p>
        </p:txBody>
      </p:sp>
      <p:sp>
        <p:nvSpPr>
          <p:cNvPr id="4" name="TextBox 4">
            <a:extLst>
              <a:ext uri="{FF2B5EF4-FFF2-40B4-BE49-F238E27FC236}">
                <a16:creationId xmlns:a16="http://schemas.microsoft.com/office/drawing/2014/main" id="{7AB77A87-CE40-412F-85DA-08C181D61420}"/>
              </a:ext>
            </a:extLst>
          </p:cNvPr>
          <p:cNvSpPr txBox="1">
            <a:spLocks noChangeArrowheads="1"/>
          </p:cNvSpPr>
          <p:nvPr/>
        </p:nvSpPr>
        <p:spPr bwMode="auto">
          <a:xfrm>
            <a:off x="4383088" y="2063115"/>
            <a:ext cx="2416175" cy="498475"/>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defRPr/>
            </a:pPr>
            <a:r>
              <a:rPr lang="zh-CN" altLang="en-US" sz="2400" kern="0" dirty="0">
                <a:solidFill>
                  <a:srgbClr val="000000"/>
                </a:solidFill>
                <a:latin typeface="微软雅黑" panose="020B0503020204020204" pitchFamily="34" charset="-122"/>
                <a:ea typeface="微软雅黑" panose="020B0503020204020204" pitchFamily="34" charset="-122"/>
              </a:rPr>
              <a:t>一次二阶矩法</a:t>
            </a:r>
          </a:p>
        </p:txBody>
      </p:sp>
      <p:sp>
        <p:nvSpPr>
          <p:cNvPr id="5" name="TextBox 4">
            <a:extLst>
              <a:ext uri="{FF2B5EF4-FFF2-40B4-BE49-F238E27FC236}">
                <a16:creationId xmlns:a16="http://schemas.microsoft.com/office/drawing/2014/main" id="{A94A07F0-F25C-47A7-9737-3F88E5A346FD}"/>
              </a:ext>
            </a:extLst>
          </p:cNvPr>
          <p:cNvSpPr txBox="1">
            <a:spLocks noChangeArrowheads="1"/>
          </p:cNvSpPr>
          <p:nvPr/>
        </p:nvSpPr>
        <p:spPr bwMode="auto">
          <a:xfrm>
            <a:off x="7221538" y="2045653"/>
            <a:ext cx="2416175" cy="496887"/>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defRPr/>
            </a:pPr>
            <a:r>
              <a:rPr lang="en-US" altLang="zh-CN" sz="2400" kern="0" dirty="0">
                <a:solidFill>
                  <a:srgbClr val="000000"/>
                </a:solidFill>
                <a:latin typeface="微软雅黑" panose="020B0503020204020204" pitchFamily="34" charset="-122"/>
                <a:ea typeface="微软雅黑" panose="020B0503020204020204" pitchFamily="34" charset="-122"/>
              </a:rPr>
              <a:t>JC</a:t>
            </a:r>
            <a:r>
              <a:rPr lang="zh-CN" altLang="en-US" sz="2400" kern="0" dirty="0">
                <a:solidFill>
                  <a:srgbClr val="000000"/>
                </a:solidFill>
                <a:latin typeface="微软雅黑" panose="020B0503020204020204" pitchFamily="34" charset="-122"/>
                <a:ea typeface="微软雅黑" panose="020B0503020204020204" pitchFamily="34" charset="-122"/>
              </a:rPr>
              <a:t>法</a:t>
            </a:r>
          </a:p>
        </p:txBody>
      </p:sp>
      <p:sp>
        <p:nvSpPr>
          <p:cNvPr id="6" name="TextBox 4">
            <a:extLst>
              <a:ext uri="{FF2B5EF4-FFF2-40B4-BE49-F238E27FC236}">
                <a16:creationId xmlns:a16="http://schemas.microsoft.com/office/drawing/2014/main" id="{0A1A52E0-365B-4B31-B467-E828FE9374E3}"/>
              </a:ext>
            </a:extLst>
          </p:cNvPr>
          <p:cNvSpPr txBox="1">
            <a:spLocks noChangeArrowheads="1"/>
          </p:cNvSpPr>
          <p:nvPr/>
        </p:nvSpPr>
        <p:spPr bwMode="auto">
          <a:xfrm>
            <a:off x="1285875" y="2063115"/>
            <a:ext cx="2613025" cy="498475"/>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defRPr/>
            </a:pPr>
            <a:r>
              <a:rPr lang="en-US" altLang="zh-CN" sz="2400" kern="0" dirty="0">
                <a:solidFill>
                  <a:srgbClr val="FF0000"/>
                </a:solidFill>
                <a:latin typeface="微软雅黑" panose="020B0503020204020204" pitchFamily="34" charset="-122"/>
                <a:ea typeface="微软雅黑" panose="020B0503020204020204" pitchFamily="34" charset="-122"/>
              </a:rPr>
              <a:t>Monte-Carlo</a:t>
            </a:r>
            <a:r>
              <a:rPr lang="zh-CN" altLang="en-US" sz="2400" kern="0" dirty="0">
                <a:solidFill>
                  <a:srgbClr val="FF0000"/>
                </a:solidFill>
                <a:latin typeface="微软雅黑" panose="020B0503020204020204" pitchFamily="34" charset="-122"/>
                <a:ea typeface="微软雅黑" panose="020B0503020204020204" pitchFamily="34" charset="-122"/>
              </a:rPr>
              <a:t>法</a:t>
            </a:r>
          </a:p>
        </p:txBody>
      </p:sp>
      <p:sp>
        <p:nvSpPr>
          <p:cNvPr id="86023" name="左箭头 16">
            <a:extLst>
              <a:ext uri="{FF2B5EF4-FFF2-40B4-BE49-F238E27FC236}">
                <a16:creationId xmlns:a16="http://schemas.microsoft.com/office/drawing/2014/main" id="{0D2C6DCF-F03E-4515-83E1-65BC01781A1C}"/>
              </a:ext>
            </a:extLst>
          </p:cNvPr>
          <p:cNvSpPr>
            <a:spLocks noChangeArrowheads="1"/>
          </p:cNvSpPr>
          <p:nvPr/>
        </p:nvSpPr>
        <p:spPr bwMode="auto">
          <a:xfrm rot="-5400000">
            <a:off x="2182813" y="2663190"/>
            <a:ext cx="593725" cy="733425"/>
          </a:xfrm>
          <a:prstGeom prst="leftArrow">
            <a:avLst>
              <a:gd name="adj1" fmla="val 50000"/>
              <a:gd name="adj2" fmla="val 50000"/>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
        <p:nvSpPr>
          <p:cNvPr id="10" name="椭圆 9">
            <a:extLst>
              <a:ext uri="{FF2B5EF4-FFF2-40B4-BE49-F238E27FC236}">
                <a16:creationId xmlns:a16="http://schemas.microsoft.com/office/drawing/2014/main" id="{8136D98B-914C-4DEB-8DBC-75DEE29FC760}"/>
              </a:ext>
            </a:extLst>
          </p:cNvPr>
          <p:cNvSpPr/>
          <p:nvPr/>
        </p:nvSpPr>
        <p:spPr>
          <a:xfrm>
            <a:off x="1849438" y="3599815"/>
            <a:ext cx="1260475" cy="1260475"/>
          </a:xfrm>
          <a:prstGeom prst="ellipse">
            <a:avLst/>
          </a:prstGeom>
          <a:solidFill>
            <a:srgbClr val="071F65"/>
          </a:solidFill>
          <a:ln w="12700" cap="flat" cmpd="sng" algn="ctr">
            <a:noFill/>
            <a:prstDash val="solid"/>
            <a:miter lim="800000"/>
          </a:ln>
          <a:effectLst/>
        </p:spPr>
        <p:txBody>
          <a:bodyPr anchor="ctr"/>
          <a:lstStyle/>
          <a:p>
            <a:pPr algn="ctr" defTabSz="342900" eaLnBrk="1" fontAlgn="auto" hangingPunct="1">
              <a:spcBef>
                <a:spcPts val="0"/>
              </a:spcBef>
              <a:spcAft>
                <a:spcPts val="0"/>
              </a:spcAft>
              <a:defRPr/>
            </a:pPr>
            <a:r>
              <a:rPr lang="zh-CN" altLang="en-US" sz="2400" kern="0" dirty="0">
                <a:solidFill>
                  <a:prstClr val="white"/>
                </a:solidFill>
                <a:latin typeface="黑体" panose="02010609060101010101" pitchFamily="49" charset="-122"/>
                <a:ea typeface="+mn-ea"/>
              </a:rPr>
              <a:t>随机抽样</a:t>
            </a:r>
          </a:p>
        </p:txBody>
      </p:sp>
      <p:sp>
        <p:nvSpPr>
          <p:cNvPr id="11" name="椭圆 10">
            <a:extLst>
              <a:ext uri="{FF2B5EF4-FFF2-40B4-BE49-F238E27FC236}">
                <a16:creationId xmlns:a16="http://schemas.microsoft.com/office/drawing/2014/main" id="{5AA5AB29-9286-4758-8048-ADB821C5CE14}"/>
              </a:ext>
            </a:extLst>
          </p:cNvPr>
          <p:cNvSpPr/>
          <p:nvPr/>
        </p:nvSpPr>
        <p:spPr>
          <a:xfrm>
            <a:off x="8350250" y="3601720"/>
            <a:ext cx="1330325" cy="1260475"/>
          </a:xfrm>
          <a:prstGeom prst="ellipse">
            <a:avLst/>
          </a:prstGeom>
          <a:solidFill>
            <a:srgbClr val="071F65"/>
          </a:solidFill>
          <a:ln w="12700" cap="flat" cmpd="sng" algn="ctr">
            <a:noFill/>
            <a:prstDash val="solid"/>
            <a:miter lim="800000"/>
          </a:ln>
          <a:effectLst/>
        </p:spPr>
        <p:txBody>
          <a:bodyPr anchor="ctr"/>
          <a:lstStyle/>
          <a:p>
            <a:pPr algn="ctr" defTabSz="342900" eaLnBrk="1" fontAlgn="auto" hangingPunct="1">
              <a:spcBef>
                <a:spcPts val="0"/>
              </a:spcBef>
              <a:spcAft>
                <a:spcPts val="0"/>
              </a:spcAft>
              <a:defRPr/>
            </a:pPr>
            <a:r>
              <a:rPr lang="zh-CN" altLang="en-US" sz="2400" kern="0" dirty="0">
                <a:solidFill>
                  <a:prstClr val="white"/>
                </a:solidFill>
                <a:latin typeface="黑体" panose="02010609060101010101" pitchFamily="49" charset="-122"/>
                <a:ea typeface="+mn-ea"/>
              </a:rPr>
              <a:t>计算风险</a:t>
            </a:r>
          </a:p>
        </p:txBody>
      </p:sp>
      <p:sp>
        <p:nvSpPr>
          <p:cNvPr id="12" name="椭圆 11">
            <a:extLst>
              <a:ext uri="{FF2B5EF4-FFF2-40B4-BE49-F238E27FC236}">
                <a16:creationId xmlns:a16="http://schemas.microsoft.com/office/drawing/2014/main" id="{1EE11715-23A7-43B2-B8F4-D4008B1C3D9A}"/>
              </a:ext>
            </a:extLst>
          </p:cNvPr>
          <p:cNvSpPr/>
          <p:nvPr/>
        </p:nvSpPr>
        <p:spPr>
          <a:xfrm>
            <a:off x="3463925" y="3599815"/>
            <a:ext cx="1260475" cy="1260475"/>
          </a:xfrm>
          <a:prstGeom prst="ellipse">
            <a:avLst/>
          </a:prstGeom>
          <a:solidFill>
            <a:srgbClr val="071F65"/>
          </a:solidFill>
          <a:ln w="12700" cap="flat" cmpd="sng" algn="ctr">
            <a:noFill/>
            <a:prstDash val="solid"/>
            <a:miter lim="800000"/>
          </a:ln>
          <a:effectLst/>
        </p:spPr>
        <p:txBody>
          <a:bodyPr anchor="ctr"/>
          <a:lstStyle/>
          <a:p>
            <a:pPr algn="ctr" defTabSz="342900" eaLnBrk="1" fontAlgn="auto" hangingPunct="1">
              <a:spcBef>
                <a:spcPts val="0"/>
              </a:spcBef>
              <a:spcAft>
                <a:spcPts val="0"/>
              </a:spcAft>
              <a:defRPr/>
            </a:pPr>
            <a:r>
              <a:rPr lang="zh-CN" altLang="en-US" sz="2400" kern="0" dirty="0">
                <a:solidFill>
                  <a:prstClr val="white"/>
                </a:solidFill>
                <a:latin typeface="黑体" panose="02010609060101010101" pitchFamily="49" charset="-122"/>
                <a:ea typeface="+mn-ea"/>
              </a:rPr>
              <a:t>计算</a:t>
            </a:r>
          </a:p>
        </p:txBody>
      </p:sp>
      <p:sp>
        <p:nvSpPr>
          <p:cNvPr id="13" name="椭圆 12">
            <a:extLst>
              <a:ext uri="{FF2B5EF4-FFF2-40B4-BE49-F238E27FC236}">
                <a16:creationId xmlns:a16="http://schemas.microsoft.com/office/drawing/2014/main" id="{8A0BFE76-DF92-4B73-97A1-9A73EA161240}"/>
              </a:ext>
            </a:extLst>
          </p:cNvPr>
          <p:cNvSpPr/>
          <p:nvPr/>
        </p:nvSpPr>
        <p:spPr>
          <a:xfrm>
            <a:off x="5078413" y="3593465"/>
            <a:ext cx="1258887" cy="1260475"/>
          </a:xfrm>
          <a:prstGeom prst="ellipse">
            <a:avLst/>
          </a:prstGeom>
          <a:solidFill>
            <a:srgbClr val="071F65"/>
          </a:solidFill>
          <a:ln w="12700" cap="flat" cmpd="sng" algn="ctr">
            <a:noFill/>
            <a:prstDash val="solid"/>
            <a:miter lim="800000"/>
          </a:ln>
          <a:effectLst/>
        </p:spPr>
        <p:txBody>
          <a:bodyPr anchor="ctr"/>
          <a:lstStyle/>
          <a:p>
            <a:pPr algn="ctr" defTabSz="342900" eaLnBrk="1" fontAlgn="auto" hangingPunct="1">
              <a:spcBef>
                <a:spcPts val="0"/>
              </a:spcBef>
              <a:spcAft>
                <a:spcPts val="0"/>
              </a:spcAft>
              <a:defRPr/>
            </a:pPr>
            <a:r>
              <a:rPr lang="zh-CN" altLang="en-US" sz="2400" kern="0" dirty="0">
                <a:solidFill>
                  <a:prstClr val="white"/>
                </a:solidFill>
                <a:latin typeface="黑体" panose="02010609060101010101" pitchFamily="49" charset="-122"/>
                <a:ea typeface="+mn-ea"/>
              </a:rPr>
              <a:t>判断</a:t>
            </a:r>
          </a:p>
        </p:txBody>
      </p:sp>
      <p:sp>
        <p:nvSpPr>
          <p:cNvPr id="14" name="椭圆 13">
            <a:extLst>
              <a:ext uri="{FF2B5EF4-FFF2-40B4-BE49-F238E27FC236}">
                <a16:creationId xmlns:a16="http://schemas.microsoft.com/office/drawing/2014/main" id="{86DA0A12-CB1C-468E-951D-68236689816C}"/>
              </a:ext>
            </a:extLst>
          </p:cNvPr>
          <p:cNvSpPr/>
          <p:nvPr/>
        </p:nvSpPr>
        <p:spPr>
          <a:xfrm>
            <a:off x="6692900" y="3593465"/>
            <a:ext cx="1258888" cy="1260475"/>
          </a:xfrm>
          <a:prstGeom prst="ellipse">
            <a:avLst/>
          </a:prstGeom>
          <a:solidFill>
            <a:srgbClr val="071F65"/>
          </a:solidFill>
          <a:ln w="12700" cap="flat" cmpd="sng" algn="ctr">
            <a:noFill/>
            <a:prstDash val="solid"/>
            <a:miter lim="800000"/>
          </a:ln>
          <a:effectLst/>
        </p:spPr>
        <p:txBody>
          <a:bodyPr anchor="ctr"/>
          <a:lstStyle/>
          <a:p>
            <a:pPr algn="ctr" defTabSz="342900" eaLnBrk="1" fontAlgn="auto" hangingPunct="1">
              <a:spcBef>
                <a:spcPts val="0"/>
              </a:spcBef>
              <a:spcAft>
                <a:spcPts val="0"/>
              </a:spcAft>
              <a:defRPr/>
            </a:pPr>
            <a:r>
              <a:rPr lang="zh-CN" altLang="en-US" sz="2400" kern="0" dirty="0">
                <a:solidFill>
                  <a:prstClr val="white"/>
                </a:solidFill>
                <a:latin typeface="黑体" panose="02010609060101010101" pitchFamily="49" charset="-122"/>
                <a:ea typeface="+mn-ea"/>
              </a:rPr>
              <a:t>重复模拟</a:t>
            </a:r>
          </a:p>
        </p:txBody>
      </p:sp>
      <p:sp>
        <p:nvSpPr>
          <p:cNvPr id="15" name="虚尾箭头 7">
            <a:extLst>
              <a:ext uri="{FF2B5EF4-FFF2-40B4-BE49-F238E27FC236}">
                <a16:creationId xmlns:a16="http://schemas.microsoft.com/office/drawing/2014/main" id="{A6306C5F-8727-47E0-8DCA-2B1F006DF6FD}"/>
              </a:ext>
            </a:extLst>
          </p:cNvPr>
          <p:cNvSpPr/>
          <p:nvPr/>
        </p:nvSpPr>
        <p:spPr>
          <a:xfrm>
            <a:off x="3068638" y="4090353"/>
            <a:ext cx="409575" cy="266700"/>
          </a:xfrm>
          <a:prstGeom prst="stripedRightArrow">
            <a:avLst/>
          </a:prstGeom>
          <a:solidFill>
            <a:srgbClr val="7F7F7F"/>
          </a:solidFill>
          <a:ln w="12700" cap="flat" cmpd="sng" algn="ctr">
            <a:noFill/>
            <a:prstDash val="solid"/>
            <a:miter lim="800000"/>
          </a:ln>
          <a:effectLst/>
        </p:spPr>
        <p:txBody>
          <a:bodyPr anchor="ctr"/>
          <a:lstStyle/>
          <a:p>
            <a:pPr defTabSz="342900" eaLnBrk="1" fontAlgn="auto" hangingPunct="1">
              <a:spcBef>
                <a:spcPts val="0"/>
              </a:spcBef>
              <a:spcAft>
                <a:spcPts val="0"/>
              </a:spcAft>
              <a:defRPr/>
            </a:pPr>
            <a:endParaRPr lang="zh-CN" altLang="en-US" sz="1400" kern="0" dirty="0">
              <a:solidFill>
                <a:prstClr val="white"/>
              </a:solidFill>
              <a:latin typeface="微软雅黑" pitchFamily="34" charset="-122"/>
              <a:ea typeface="+mn-ea"/>
            </a:endParaRPr>
          </a:p>
        </p:txBody>
      </p:sp>
      <p:sp>
        <p:nvSpPr>
          <p:cNvPr id="16" name="虚尾箭头 7">
            <a:extLst>
              <a:ext uri="{FF2B5EF4-FFF2-40B4-BE49-F238E27FC236}">
                <a16:creationId xmlns:a16="http://schemas.microsoft.com/office/drawing/2014/main" id="{AE38EA49-A298-4891-886F-59D6BA6AB524}"/>
              </a:ext>
            </a:extLst>
          </p:cNvPr>
          <p:cNvSpPr/>
          <p:nvPr/>
        </p:nvSpPr>
        <p:spPr>
          <a:xfrm>
            <a:off x="4684713" y="4090353"/>
            <a:ext cx="409575" cy="266700"/>
          </a:xfrm>
          <a:prstGeom prst="stripedRightArrow">
            <a:avLst/>
          </a:prstGeom>
          <a:solidFill>
            <a:srgbClr val="7F7F7F"/>
          </a:solidFill>
          <a:ln w="12700" cap="flat" cmpd="sng" algn="ctr">
            <a:noFill/>
            <a:prstDash val="solid"/>
            <a:miter lim="800000"/>
          </a:ln>
          <a:effectLst/>
        </p:spPr>
        <p:txBody>
          <a:bodyPr anchor="ctr"/>
          <a:lstStyle/>
          <a:p>
            <a:pPr defTabSz="342900" eaLnBrk="1" fontAlgn="auto" hangingPunct="1">
              <a:spcBef>
                <a:spcPts val="0"/>
              </a:spcBef>
              <a:spcAft>
                <a:spcPts val="0"/>
              </a:spcAft>
              <a:defRPr/>
            </a:pPr>
            <a:endParaRPr lang="zh-CN" altLang="en-US" sz="1400" kern="0" dirty="0">
              <a:solidFill>
                <a:prstClr val="white"/>
              </a:solidFill>
              <a:latin typeface="微软雅黑" pitchFamily="34" charset="-122"/>
              <a:ea typeface="+mn-ea"/>
            </a:endParaRPr>
          </a:p>
        </p:txBody>
      </p:sp>
      <p:sp>
        <p:nvSpPr>
          <p:cNvPr id="17" name="虚尾箭头 7">
            <a:extLst>
              <a:ext uri="{FF2B5EF4-FFF2-40B4-BE49-F238E27FC236}">
                <a16:creationId xmlns:a16="http://schemas.microsoft.com/office/drawing/2014/main" id="{9CDA53FA-843A-4CF0-82E1-40048360ECB1}"/>
              </a:ext>
            </a:extLst>
          </p:cNvPr>
          <p:cNvSpPr/>
          <p:nvPr/>
        </p:nvSpPr>
        <p:spPr>
          <a:xfrm>
            <a:off x="6300788" y="4090353"/>
            <a:ext cx="409575" cy="266700"/>
          </a:xfrm>
          <a:prstGeom prst="stripedRightArrow">
            <a:avLst/>
          </a:prstGeom>
          <a:solidFill>
            <a:srgbClr val="7F7F7F"/>
          </a:solidFill>
          <a:ln w="12700" cap="flat" cmpd="sng" algn="ctr">
            <a:noFill/>
            <a:prstDash val="solid"/>
            <a:miter lim="800000"/>
          </a:ln>
          <a:effectLst/>
        </p:spPr>
        <p:txBody>
          <a:bodyPr anchor="ctr"/>
          <a:lstStyle/>
          <a:p>
            <a:pPr defTabSz="342900" eaLnBrk="1" fontAlgn="auto" hangingPunct="1">
              <a:spcBef>
                <a:spcPts val="0"/>
              </a:spcBef>
              <a:spcAft>
                <a:spcPts val="0"/>
              </a:spcAft>
              <a:defRPr/>
            </a:pPr>
            <a:endParaRPr lang="zh-CN" altLang="en-US" sz="1400" kern="0" dirty="0">
              <a:solidFill>
                <a:prstClr val="white"/>
              </a:solidFill>
              <a:latin typeface="微软雅黑" pitchFamily="34" charset="-122"/>
              <a:ea typeface="+mn-ea"/>
            </a:endParaRPr>
          </a:p>
        </p:txBody>
      </p:sp>
      <p:sp>
        <p:nvSpPr>
          <p:cNvPr id="18" name="虚尾箭头 7">
            <a:extLst>
              <a:ext uri="{FF2B5EF4-FFF2-40B4-BE49-F238E27FC236}">
                <a16:creationId xmlns:a16="http://schemas.microsoft.com/office/drawing/2014/main" id="{F08E8897-3456-46FA-B784-8B16EA137F74}"/>
              </a:ext>
            </a:extLst>
          </p:cNvPr>
          <p:cNvSpPr/>
          <p:nvPr/>
        </p:nvSpPr>
        <p:spPr>
          <a:xfrm>
            <a:off x="7916863" y="4090353"/>
            <a:ext cx="409575" cy="266700"/>
          </a:xfrm>
          <a:prstGeom prst="stripedRightArrow">
            <a:avLst/>
          </a:prstGeom>
          <a:solidFill>
            <a:srgbClr val="7F7F7F"/>
          </a:solidFill>
          <a:ln w="12700" cap="flat" cmpd="sng" algn="ctr">
            <a:noFill/>
            <a:prstDash val="solid"/>
            <a:miter lim="800000"/>
          </a:ln>
          <a:effectLst/>
        </p:spPr>
        <p:txBody>
          <a:bodyPr anchor="ctr"/>
          <a:lstStyle/>
          <a:p>
            <a:pPr defTabSz="342900" eaLnBrk="1" fontAlgn="auto" hangingPunct="1">
              <a:spcBef>
                <a:spcPts val="0"/>
              </a:spcBef>
              <a:spcAft>
                <a:spcPts val="0"/>
              </a:spcAft>
              <a:defRPr/>
            </a:pPr>
            <a:endParaRPr lang="zh-CN" altLang="en-US" sz="1400" kern="0" dirty="0">
              <a:solidFill>
                <a:prstClr val="white"/>
              </a:solidFill>
              <a:latin typeface="微软雅黑" pitchFamily="34" charset="-122"/>
              <a:ea typeface="+mn-ea"/>
            </a:endParaRPr>
          </a:p>
        </p:txBody>
      </p:sp>
      <p:sp>
        <p:nvSpPr>
          <p:cNvPr id="20" name="文本框 3">
            <a:extLst>
              <a:ext uri="{FF2B5EF4-FFF2-40B4-BE49-F238E27FC236}">
                <a16:creationId xmlns:a16="http://schemas.microsoft.com/office/drawing/2014/main" id="{789237E9-3B09-4CAC-BEFC-F39943EA6DCB}"/>
              </a:ext>
            </a:extLst>
          </p:cNvPr>
          <p:cNvSpPr txBox="1"/>
          <p:nvPr/>
        </p:nvSpPr>
        <p:spPr>
          <a:xfrm>
            <a:off x="3543300" y="5242878"/>
            <a:ext cx="1103313" cy="1200329"/>
          </a:xfrm>
          <a:prstGeom prst="rect">
            <a:avLst/>
          </a:prstGeom>
          <a:noFill/>
          <a:ln>
            <a:solidFill>
              <a:schemeClr val="tx1"/>
            </a:solidFill>
          </a:ln>
        </p:spPr>
        <p:txBody>
          <a:bodyPr>
            <a:spAutoFit/>
          </a:bodyPr>
          <a:lstStyle/>
          <a:p>
            <a:pPr defTabSz="342900" eaLnBrk="1" fontAlgn="auto" hangingPunct="1">
              <a:spcBef>
                <a:spcPts val="0"/>
              </a:spcBef>
              <a:spcAft>
                <a:spcPts val="0"/>
              </a:spcAft>
              <a:defRPr/>
            </a:pPr>
            <a:r>
              <a:rPr lang="zh-CN" altLang="en-US" kern="0" dirty="0">
                <a:solidFill>
                  <a:prstClr val="black">
                    <a:lumMod val="75000"/>
                    <a:lumOff val="25000"/>
                  </a:prstClr>
                </a:solidFill>
                <a:latin typeface="宋体" panose="02010600030101010101" pitchFamily="2" charset="-122"/>
                <a:ea typeface="宋体" panose="02010600030101010101" pitchFamily="2" charset="-122"/>
              </a:rPr>
              <a:t>通过调洪演算得到堰前水位分布</a:t>
            </a:r>
          </a:p>
        </p:txBody>
      </p:sp>
      <p:sp>
        <p:nvSpPr>
          <p:cNvPr id="22" name="文本框 3">
            <a:extLst>
              <a:ext uri="{FF2B5EF4-FFF2-40B4-BE49-F238E27FC236}">
                <a16:creationId xmlns:a16="http://schemas.microsoft.com/office/drawing/2014/main" id="{2C7673A9-32F5-48EC-82FC-AFDDDF7952DF}"/>
              </a:ext>
            </a:extLst>
          </p:cNvPr>
          <p:cNvSpPr txBox="1"/>
          <p:nvPr/>
        </p:nvSpPr>
        <p:spPr>
          <a:xfrm>
            <a:off x="6770688" y="5341303"/>
            <a:ext cx="1103312" cy="646112"/>
          </a:xfrm>
          <a:prstGeom prst="rect">
            <a:avLst/>
          </a:prstGeom>
          <a:noFill/>
          <a:ln>
            <a:solidFill>
              <a:schemeClr val="tx1"/>
            </a:solidFill>
          </a:ln>
        </p:spPr>
        <p:txBody>
          <a:bodyPr>
            <a:spAutoFit/>
          </a:bodyPr>
          <a:lstStyle/>
          <a:p>
            <a:pPr defTabSz="342900" eaLnBrk="1" fontAlgn="auto" hangingPunct="1">
              <a:spcBef>
                <a:spcPts val="0"/>
              </a:spcBef>
              <a:spcAft>
                <a:spcPts val="0"/>
              </a:spcAft>
              <a:defRPr/>
            </a:pPr>
            <a:r>
              <a:rPr lang="zh-CN" altLang="en-US" kern="0" dirty="0">
                <a:solidFill>
                  <a:prstClr val="black">
                    <a:lumMod val="75000"/>
                    <a:lumOff val="25000"/>
                  </a:prstClr>
                </a:solidFill>
                <a:latin typeface="宋体" panose="02010600030101010101" pitchFamily="2" charset="-122"/>
                <a:ea typeface="宋体" panose="02010600030101010101" pitchFamily="2" charset="-122"/>
              </a:rPr>
              <a:t>重复上述模拟过程</a:t>
            </a:r>
          </a:p>
        </p:txBody>
      </p:sp>
      <p:sp>
        <p:nvSpPr>
          <p:cNvPr id="29" name="文本框 3">
            <a:extLst>
              <a:ext uri="{FF2B5EF4-FFF2-40B4-BE49-F238E27FC236}">
                <a16:creationId xmlns:a16="http://schemas.microsoft.com/office/drawing/2014/main" id="{A05ADC79-B086-4E83-98A7-855958A5328F}"/>
              </a:ext>
            </a:extLst>
          </p:cNvPr>
          <p:cNvSpPr txBox="1"/>
          <p:nvPr/>
        </p:nvSpPr>
        <p:spPr>
          <a:xfrm>
            <a:off x="1927225" y="5214303"/>
            <a:ext cx="1104900" cy="1200329"/>
          </a:xfrm>
          <a:prstGeom prst="rect">
            <a:avLst/>
          </a:prstGeom>
          <a:noFill/>
          <a:ln>
            <a:solidFill>
              <a:schemeClr val="tx1"/>
            </a:solidFill>
          </a:ln>
        </p:spPr>
        <p:txBody>
          <a:bodyPr wrap="square">
            <a:spAutoFit/>
          </a:bodyPr>
          <a:lstStyle/>
          <a:p>
            <a:pPr defTabSz="342900" eaLnBrk="1" fontAlgn="auto" hangingPunct="1">
              <a:spcBef>
                <a:spcPts val="0"/>
              </a:spcBef>
              <a:spcAft>
                <a:spcPts val="0"/>
              </a:spcAft>
              <a:defRPr/>
            </a:pPr>
            <a:r>
              <a:rPr lang="zh-CN" altLang="en-US" kern="0" dirty="0">
                <a:solidFill>
                  <a:prstClr val="black">
                    <a:lumMod val="75000"/>
                    <a:lumOff val="25000"/>
                  </a:prstClr>
                </a:solidFill>
                <a:latin typeface="宋体" panose="02010600030101010101" pitchFamily="2" charset="-122"/>
                <a:ea typeface="宋体" panose="02010600030101010101" pitchFamily="2" charset="-122"/>
              </a:rPr>
              <a:t>从施工洪水过程中随机抽取一个样本</a:t>
            </a:r>
          </a:p>
        </p:txBody>
      </p:sp>
      <p:sp>
        <p:nvSpPr>
          <p:cNvPr id="30" name="文本框 3">
            <a:extLst>
              <a:ext uri="{FF2B5EF4-FFF2-40B4-BE49-F238E27FC236}">
                <a16:creationId xmlns:a16="http://schemas.microsoft.com/office/drawing/2014/main" id="{8C1F39C4-9161-4E3A-A6D9-512816417C6B}"/>
              </a:ext>
            </a:extLst>
          </p:cNvPr>
          <p:cNvSpPr txBox="1"/>
          <p:nvPr/>
        </p:nvSpPr>
        <p:spPr>
          <a:xfrm>
            <a:off x="5156200" y="5242878"/>
            <a:ext cx="1103313" cy="1200329"/>
          </a:xfrm>
          <a:prstGeom prst="rect">
            <a:avLst/>
          </a:prstGeom>
          <a:noFill/>
          <a:ln>
            <a:solidFill>
              <a:schemeClr val="tx1"/>
            </a:solidFill>
          </a:ln>
        </p:spPr>
        <p:txBody>
          <a:bodyPr>
            <a:spAutoFit/>
          </a:bodyPr>
          <a:lstStyle/>
          <a:p>
            <a:pPr defTabSz="342900" eaLnBrk="1" fontAlgn="auto" hangingPunct="1">
              <a:spcBef>
                <a:spcPts val="0"/>
              </a:spcBef>
              <a:spcAft>
                <a:spcPts val="0"/>
              </a:spcAft>
              <a:defRPr/>
            </a:pPr>
            <a:r>
              <a:rPr lang="zh-CN" altLang="en-US" kern="0" dirty="0">
                <a:solidFill>
                  <a:prstClr val="black">
                    <a:lumMod val="75000"/>
                    <a:lumOff val="25000"/>
                  </a:prstClr>
                </a:solidFill>
                <a:latin typeface="宋体" panose="02010600030101010101" pitchFamily="2" charset="-122"/>
                <a:ea typeface="宋体" panose="02010600030101010101" pitchFamily="2" charset="-122"/>
              </a:rPr>
              <a:t>对比堰前水位和堰高判断是否失效</a:t>
            </a:r>
          </a:p>
        </p:txBody>
      </p:sp>
      <p:sp>
        <p:nvSpPr>
          <p:cNvPr id="31" name="文本框 3">
            <a:extLst>
              <a:ext uri="{FF2B5EF4-FFF2-40B4-BE49-F238E27FC236}">
                <a16:creationId xmlns:a16="http://schemas.microsoft.com/office/drawing/2014/main" id="{01B3BE4C-8304-4C19-B24F-945457A8CF04}"/>
              </a:ext>
            </a:extLst>
          </p:cNvPr>
          <p:cNvSpPr txBox="1"/>
          <p:nvPr/>
        </p:nvSpPr>
        <p:spPr>
          <a:xfrm>
            <a:off x="8463756" y="5292131"/>
            <a:ext cx="1103312" cy="923330"/>
          </a:xfrm>
          <a:prstGeom prst="rect">
            <a:avLst/>
          </a:prstGeom>
          <a:noFill/>
          <a:ln>
            <a:solidFill>
              <a:schemeClr val="tx1"/>
            </a:solidFill>
          </a:ln>
        </p:spPr>
        <p:txBody>
          <a:bodyPr>
            <a:spAutoFit/>
          </a:bodyPr>
          <a:lstStyle/>
          <a:p>
            <a:pPr defTabSz="342900" eaLnBrk="1" fontAlgn="auto" hangingPunct="1">
              <a:spcBef>
                <a:spcPts val="0"/>
              </a:spcBef>
              <a:spcAft>
                <a:spcPts val="0"/>
              </a:spcAft>
              <a:defRPr/>
            </a:pPr>
            <a:r>
              <a:rPr lang="zh-CN" altLang="en-US" kern="0" dirty="0">
                <a:solidFill>
                  <a:prstClr val="black">
                    <a:lumMod val="75000"/>
                    <a:lumOff val="25000"/>
                  </a:prstClr>
                </a:solidFill>
                <a:latin typeface="宋体" panose="02010600030101010101" pitchFamily="2" charset="-122"/>
                <a:ea typeface="宋体" panose="02010600030101010101" pitchFamily="2" charset="-122"/>
              </a:rPr>
              <a:t>根据大数定理求解导流风险</a:t>
            </a:r>
          </a:p>
        </p:txBody>
      </p:sp>
      <p:cxnSp>
        <p:nvCxnSpPr>
          <p:cNvPr id="32" name="直接连接符 31">
            <a:extLst>
              <a:ext uri="{FF2B5EF4-FFF2-40B4-BE49-F238E27FC236}">
                <a16:creationId xmlns:a16="http://schemas.microsoft.com/office/drawing/2014/main" id="{7C3AAE75-FA0D-4EA4-927C-51D7B5B5CBE8}"/>
              </a:ext>
            </a:extLst>
          </p:cNvPr>
          <p:cNvCxnSpPr>
            <a:cxnSpLocks/>
            <a:stCxn id="10" idx="4"/>
            <a:endCxn id="29" idx="0"/>
          </p:cNvCxnSpPr>
          <p:nvPr/>
        </p:nvCxnSpPr>
        <p:spPr>
          <a:xfrm flipH="1">
            <a:off x="2479675" y="4860290"/>
            <a:ext cx="1" cy="35401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B2A02DCD-2C2F-4077-9432-D2709598FDE0}"/>
              </a:ext>
            </a:extLst>
          </p:cNvPr>
          <p:cNvCxnSpPr>
            <a:stCxn id="12" idx="4"/>
            <a:endCxn id="20" idx="0"/>
          </p:cNvCxnSpPr>
          <p:nvPr/>
        </p:nvCxnSpPr>
        <p:spPr>
          <a:xfrm>
            <a:off x="4094163" y="4860290"/>
            <a:ext cx="794" cy="382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85597431-4A86-4061-97B6-B1536005A979}"/>
              </a:ext>
            </a:extLst>
          </p:cNvPr>
          <p:cNvCxnSpPr>
            <a:stCxn id="13" idx="4"/>
            <a:endCxn id="30" idx="0"/>
          </p:cNvCxnSpPr>
          <p:nvPr/>
        </p:nvCxnSpPr>
        <p:spPr>
          <a:xfrm>
            <a:off x="5707857" y="4853940"/>
            <a:ext cx="0" cy="3889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7E001DC0-42D9-41F2-AA9E-489EB99F8BEF}"/>
              </a:ext>
            </a:extLst>
          </p:cNvPr>
          <p:cNvCxnSpPr>
            <a:stCxn id="14" idx="4"/>
            <a:endCxn id="22" idx="0"/>
          </p:cNvCxnSpPr>
          <p:nvPr/>
        </p:nvCxnSpPr>
        <p:spPr>
          <a:xfrm>
            <a:off x="7323138" y="4853940"/>
            <a:ext cx="0" cy="4873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82C8DAF0-65F9-4BD4-91EF-953A53337794}"/>
              </a:ext>
            </a:extLst>
          </p:cNvPr>
          <p:cNvCxnSpPr>
            <a:cxnSpLocks/>
            <a:stCxn id="11" idx="4"/>
            <a:endCxn id="31" idx="0"/>
          </p:cNvCxnSpPr>
          <p:nvPr/>
        </p:nvCxnSpPr>
        <p:spPr>
          <a:xfrm flipH="1">
            <a:off x="9015412" y="4862195"/>
            <a:ext cx="1" cy="4299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矩形: 圆角 42">
            <a:extLst>
              <a:ext uri="{FF2B5EF4-FFF2-40B4-BE49-F238E27FC236}">
                <a16:creationId xmlns:a16="http://schemas.microsoft.com/office/drawing/2014/main" id="{011C7B51-F02D-4161-8B11-A2ED95ABB756}"/>
              </a:ext>
            </a:extLst>
          </p:cNvPr>
          <p:cNvSpPr/>
          <p:nvPr/>
        </p:nvSpPr>
        <p:spPr>
          <a:xfrm>
            <a:off x="1144588" y="3414078"/>
            <a:ext cx="9578975" cy="3144837"/>
          </a:xfrm>
          <a:prstGeom prst="roundRect">
            <a:avLst/>
          </a:prstGeom>
          <a:noFill/>
          <a:ln w="19050">
            <a:solidFill>
              <a:srgbClr val="071F65"/>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anim calcmode="lin" valueType="num">
                                      <p:cBhvr>
                                        <p:cTn id="33" dur="1000" fill="hold"/>
                                        <p:tgtEl>
                                          <p:spTgt spid="15"/>
                                        </p:tgtEl>
                                        <p:attrNameLst>
                                          <p:attrName>ppt_x</p:attrName>
                                        </p:attrNameLst>
                                      </p:cBhvr>
                                      <p:tavLst>
                                        <p:tav tm="0">
                                          <p:val>
                                            <p:strVal val="#ppt_x"/>
                                          </p:val>
                                        </p:tav>
                                        <p:tav tm="100000">
                                          <p:val>
                                            <p:strVal val="#ppt_x"/>
                                          </p:val>
                                        </p:tav>
                                      </p:tavLst>
                                    </p:anim>
                                    <p:anim calcmode="lin" valueType="num">
                                      <p:cBhvr>
                                        <p:cTn id="34" dur="1000" fill="hold"/>
                                        <p:tgtEl>
                                          <p:spTgt spid="15"/>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1000" fill="hold"/>
                                        <p:tgtEl>
                                          <p:spTgt spid="16"/>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1000"/>
                                        <p:tgtEl>
                                          <p:spTgt spid="17"/>
                                        </p:tgtEl>
                                      </p:cBhvr>
                                    </p:animEffect>
                                    <p:anim calcmode="lin" valueType="num">
                                      <p:cBhvr>
                                        <p:cTn id="43" dur="1000" fill="hold"/>
                                        <p:tgtEl>
                                          <p:spTgt spid="17"/>
                                        </p:tgtEl>
                                        <p:attrNameLst>
                                          <p:attrName>ppt_x</p:attrName>
                                        </p:attrNameLst>
                                      </p:cBhvr>
                                      <p:tavLst>
                                        <p:tav tm="0">
                                          <p:val>
                                            <p:strVal val="#ppt_x"/>
                                          </p:val>
                                        </p:tav>
                                        <p:tav tm="100000">
                                          <p:val>
                                            <p:strVal val="#ppt_x"/>
                                          </p:val>
                                        </p:tav>
                                      </p:tavLst>
                                    </p:anim>
                                    <p:anim calcmode="lin" valueType="num">
                                      <p:cBhvr>
                                        <p:cTn id="44" dur="1000" fill="hold"/>
                                        <p:tgtEl>
                                          <p:spTgt spid="17"/>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1000"/>
                                        <p:tgtEl>
                                          <p:spTgt spid="18"/>
                                        </p:tgtEl>
                                      </p:cBhvr>
                                    </p:animEffect>
                                    <p:anim calcmode="lin" valueType="num">
                                      <p:cBhvr>
                                        <p:cTn id="48" dur="1000" fill="hold"/>
                                        <p:tgtEl>
                                          <p:spTgt spid="18"/>
                                        </p:tgtEl>
                                        <p:attrNameLst>
                                          <p:attrName>ppt_x</p:attrName>
                                        </p:attrNameLst>
                                      </p:cBhvr>
                                      <p:tavLst>
                                        <p:tav tm="0">
                                          <p:val>
                                            <p:strVal val="#ppt_x"/>
                                          </p:val>
                                        </p:tav>
                                        <p:tav tm="100000">
                                          <p:val>
                                            <p:strVal val="#ppt_x"/>
                                          </p:val>
                                        </p:tav>
                                      </p:tavLst>
                                    </p:anim>
                                    <p:anim calcmode="lin" valueType="num">
                                      <p:cBhvr>
                                        <p:cTn id="49" dur="1000" fill="hold"/>
                                        <p:tgtEl>
                                          <p:spTgt spid="18"/>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1000"/>
                                        <p:tgtEl>
                                          <p:spTgt spid="20"/>
                                        </p:tgtEl>
                                      </p:cBhvr>
                                    </p:animEffect>
                                    <p:anim calcmode="lin" valueType="num">
                                      <p:cBhvr>
                                        <p:cTn id="53" dur="1000" fill="hold"/>
                                        <p:tgtEl>
                                          <p:spTgt spid="20"/>
                                        </p:tgtEl>
                                        <p:attrNameLst>
                                          <p:attrName>ppt_x</p:attrName>
                                        </p:attrNameLst>
                                      </p:cBhvr>
                                      <p:tavLst>
                                        <p:tav tm="0">
                                          <p:val>
                                            <p:strVal val="#ppt_x"/>
                                          </p:val>
                                        </p:tav>
                                        <p:tav tm="100000">
                                          <p:val>
                                            <p:strVal val="#ppt_x"/>
                                          </p:val>
                                        </p:tav>
                                      </p:tavLst>
                                    </p:anim>
                                    <p:anim calcmode="lin" valueType="num">
                                      <p:cBhvr>
                                        <p:cTn id="54" dur="1000" fill="hold"/>
                                        <p:tgtEl>
                                          <p:spTgt spid="20"/>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1000"/>
                                        <p:tgtEl>
                                          <p:spTgt spid="22"/>
                                        </p:tgtEl>
                                      </p:cBhvr>
                                    </p:animEffect>
                                    <p:anim calcmode="lin" valueType="num">
                                      <p:cBhvr>
                                        <p:cTn id="58" dur="1000" fill="hold"/>
                                        <p:tgtEl>
                                          <p:spTgt spid="22"/>
                                        </p:tgtEl>
                                        <p:attrNameLst>
                                          <p:attrName>ppt_x</p:attrName>
                                        </p:attrNameLst>
                                      </p:cBhvr>
                                      <p:tavLst>
                                        <p:tav tm="0">
                                          <p:val>
                                            <p:strVal val="#ppt_x"/>
                                          </p:val>
                                        </p:tav>
                                        <p:tav tm="100000">
                                          <p:val>
                                            <p:strVal val="#ppt_x"/>
                                          </p:val>
                                        </p:tav>
                                      </p:tavLst>
                                    </p:anim>
                                    <p:anim calcmode="lin" valueType="num">
                                      <p:cBhvr>
                                        <p:cTn id="59" dur="1000" fill="hold"/>
                                        <p:tgtEl>
                                          <p:spTgt spid="22"/>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1000"/>
                                        <p:tgtEl>
                                          <p:spTgt spid="29"/>
                                        </p:tgtEl>
                                      </p:cBhvr>
                                    </p:animEffect>
                                    <p:anim calcmode="lin" valueType="num">
                                      <p:cBhvr>
                                        <p:cTn id="63" dur="1000" fill="hold"/>
                                        <p:tgtEl>
                                          <p:spTgt spid="29"/>
                                        </p:tgtEl>
                                        <p:attrNameLst>
                                          <p:attrName>ppt_x</p:attrName>
                                        </p:attrNameLst>
                                      </p:cBhvr>
                                      <p:tavLst>
                                        <p:tav tm="0">
                                          <p:val>
                                            <p:strVal val="#ppt_x"/>
                                          </p:val>
                                        </p:tav>
                                        <p:tav tm="100000">
                                          <p:val>
                                            <p:strVal val="#ppt_x"/>
                                          </p:val>
                                        </p:tav>
                                      </p:tavLst>
                                    </p:anim>
                                    <p:anim calcmode="lin" valueType="num">
                                      <p:cBhvr>
                                        <p:cTn id="64" dur="1000" fill="hold"/>
                                        <p:tgtEl>
                                          <p:spTgt spid="29"/>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1000"/>
                                        <p:tgtEl>
                                          <p:spTgt spid="30"/>
                                        </p:tgtEl>
                                      </p:cBhvr>
                                    </p:animEffect>
                                    <p:anim calcmode="lin" valueType="num">
                                      <p:cBhvr>
                                        <p:cTn id="68" dur="1000" fill="hold"/>
                                        <p:tgtEl>
                                          <p:spTgt spid="30"/>
                                        </p:tgtEl>
                                        <p:attrNameLst>
                                          <p:attrName>ppt_x</p:attrName>
                                        </p:attrNameLst>
                                      </p:cBhvr>
                                      <p:tavLst>
                                        <p:tav tm="0">
                                          <p:val>
                                            <p:strVal val="#ppt_x"/>
                                          </p:val>
                                        </p:tav>
                                        <p:tav tm="100000">
                                          <p:val>
                                            <p:strVal val="#ppt_x"/>
                                          </p:val>
                                        </p:tav>
                                      </p:tavLst>
                                    </p:anim>
                                    <p:anim calcmode="lin" valueType="num">
                                      <p:cBhvr>
                                        <p:cTn id="69" dur="1000" fill="hold"/>
                                        <p:tgtEl>
                                          <p:spTgt spid="30"/>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fade">
                                      <p:cBhvr>
                                        <p:cTn id="72" dur="1000"/>
                                        <p:tgtEl>
                                          <p:spTgt spid="31"/>
                                        </p:tgtEl>
                                      </p:cBhvr>
                                    </p:animEffect>
                                    <p:anim calcmode="lin" valueType="num">
                                      <p:cBhvr>
                                        <p:cTn id="73" dur="1000" fill="hold"/>
                                        <p:tgtEl>
                                          <p:spTgt spid="31"/>
                                        </p:tgtEl>
                                        <p:attrNameLst>
                                          <p:attrName>ppt_x</p:attrName>
                                        </p:attrNameLst>
                                      </p:cBhvr>
                                      <p:tavLst>
                                        <p:tav tm="0">
                                          <p:val>
                                            <p:strVal val="#ppt_x"/>
                                          </p:val>
                                        </p:tav>
                                        <p:tav tm="100000">
                                          <p:val>
                                            <p:strVal val="#ppt_x"/>
                                          </p:val>
                                        </p:tav>
                                      </p:tavLst>
                                    </p:anim>
                                    <p:anim calcmode="lin" valueType="num">
                                      <p:cBhvr>
                                        <p:cTn id="74" dur="1000" fill="hold"/>
                                        <p:tgtEl>
                                          <p:spTgt spid="31"/>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fade">
                                      <p:cBhvr>
                                        <p:cTn id="77" dur="1000"/>
                                        <p:tgtEl>
                                          <p:spTgt spid="32"/>
                                        </p:tgtEl>
                                      </p:cBhvr>
                                    </p:animEffect>
                                    <p:anim calcmode="lin" valueType="num">
                                      <p:cBhvr>
                                        <p:cTn id="78" dur="1000" fill="hold"/>
                                        <p:tgtEl>
                                          <p:spTgt spid="32"/>
                                        </p:tgtEl>
                                        <p:attrNameLst>
                                          <p:attrName>ppt_x</p:attrName>
                                        </p:attrNameLst>
                                      </p:cBhvr>
                                      <p:tavLst>
                                        <p:tav tm="0">
                                          <p:val>
                                            <p:strVal val="#ppt_x"/>
                                          </p:val>
                                        </p:tav>
                                        <p:tav tm="100000">
                                          <p:val>
                                            <p:strVal val="#ppt_x"/>
                                          </p:val>
                                        </p:tav>
                                      </p:tavLst>
                                    </p:anim>
                                    <p:anim calcmode="lin" valueType="num">
                                      <p:cBhvr>
                                        <p:cTn id="79" dur="1000" fill="hold"/>
                                        <p:tgtEl>
                                          <p:spTgt spid="32"/>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1000"/>
                                        <p:tgtEl>
                                          <p:spTgt spid="35"/>
                                        </p:tgtEl>
                                      </p:cBhvr>
                                    </p:animEffect>
                                    <p:anim calcmode="lin" valueType="num">
                                      <p:cBhvr>
                                        <p:cTn id="83" dur="1000" fill="hold"/>
                                        <p:tgtEl>
                                          <p:spTgt spid="35"/>
                                        </p:tgtEl>
                                        <p:attrNameLst>
                                          <p:attrName>ppt_x</p:attrName>
                                        </p:attrNameLst>
                                      </p:cBhvr>
                                      <p:tavLst>
                                        <p:tav tm="0">
                                          <p:val>
                                            <p:strVal val="#ppt_x"/>
                                          </p:val>
                                        </p:tav>
                                        <p:tav tm="100000">
                                          <p:val>
                                            <p:strVal val="#ppt_x"/>
                                          </p:val>
                                        </p:tav>
                                      </p:tavLst>
                                    </p:anim>
                                    <p:anim calcmode="lin" valueType="num">
                                      <p:cBhvr>
                                        <p:cTn id="84" dur="1000" fill="hold"/>
                                        <p:tgtEl>
                                          <p:spTgt spid="35"/>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37"/>
                                        </p:tgtEl>
                                        <p:attrNameLst>
                                          <p:attrName>style.visibility</p:attrName>
                                        </p:attrNameLst>
                                      </p:cBhvr>
                                      <p:to>
                                        <p:strVal val="visible"/>
                                      </p:to>
                                    </p:set>
                                    <p:animEffect transition="in" filter="fade">
                                      <p:cBhvr>
                                        <p:cTn id="87" dur="1000"/>
                                        <p:tgtEl>
                                          <p:spTgt spid="37"/>
                                        </p:tgtEl>
                                      </p:cBhvr>
                                    </p:animEffect>
                                    <p:anim calcmode="lin" valueType="num">
                                      <p:cBhvr>
                                        <p:cTn id="88" dur="1000" fill="hold"/>
                                        <p:tgtEl>
                                          <p:spTgt spid="37"/>
                                        </p:tgtEl>
                                        <p:attrNameLst>
                                          <p:attrName>ppt_x</p:attrName>
                                        </p:attrNameLst>
                                      </p:cBhvr>
                                      <p:tavLst>
                                        <p:tav tm="0">
                                          <p:val>
                                            <p:strVal val="#ppt_x"/>
                                          </p:val>
                                        </p:tav>
                                        <p:tav tm="100000">
                                          <p:val>
                                            <p:strVal val="#ppt_x"/>
                                          </p:val>
                                        </p:tav>
                                      </p:tavLst>
                                    </p:anim>
                                    <p:anim calcmode="lin" valueType="num">
                                      <p:cBhvr>
                                        <p:cTn id="89" dur="1000" fill="hold"/>
                                        <p:tgtEl>
                                          <p:spTgt spid="37"/>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39"/>
                                        </p:tgtEl>
                                        <p:attrNameLst>
                                          <p:attrName>style.visibility</p:attrName>
                                        </p:attrNameLst>
                                      </p:cBhvr>
                                      <p:to>
                                        <p:strVal val="visible"/>
                                      </p:to>
                                    </p:set>
                                    <p:animEffect transition="in" filter="fade">
                                      <p:cBhvr>
                                        <p:cTn id="92" dur="1000"/>
                                        <p:tgtEl>
                                          <p:spTgt spid="39"/>
                                        </p:tgtEl>
                                      </p:cBhvr>
                                    </p:animEffect>
                                    <p:anim calcmode="lin" valueType="num">
                                      <p:cBhvr>
                                        <p:cTn id="93" dur="1000" fill="hold"/>
                                        <p:tgtEl>
                                          <p:spTgt spid="39"/>
                                        </p:tgtEl>
                                        <p:attrNameLst>
                                          <p:attrName>ppt_x</p:attrName>
                                        </p:attrNameLst>
                                      </p:cBhvr>
                                      <p:tavLst>
                                        <p:tav tm="0">
                                          <p:val>
                                            <p:strVal val="#ppt_x"/>
                                          </p:val>
                                        </p:tav>
                                        <p:tav tm="100000">
                                          <p:val>
                                            <p:strVal val="#ppt_x"/>
                                          </p:val>
                                        </p:tav>
                                      </p:tavLst>
                                    </p:anim>
                                    <p:anim calcmode="lin" valueType="num">
                                      <p:cBhvr>
                                        <p:cTn id="94" dur="1000" fill="hold"/>
                                        <p:tgtEl>
                                          <p:spTgt spid="39"/>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42"/>
                                        </p:tgtEl>
                                        <p:attrNameLst>
                                          <p:attrName>style.visibility</p:attrName>
                                        </p:attrNameLst>
                                      </p:cBhvr>
                                      <p:to>
                                        <p:strVal val="visible"/>
                                      </p:to>
                                    </p:set>
                                    <p:animEffect transition="in" filter="fade">
                                      <p:cBhvr>
                                        <p:cTn id="97" dur="1000"/>
                                        <p:tgtEl>
                                          <p:spTgt spid="42"/>
                                        </p:tgtEl>
                                      </p:cBhvr>
                                    </p:animEffect>
                                    <p:anim calcmode="lin" valueType="num">
                                      <p:cBhvr>
                                        <p:cTn id="98" dur="1000" fill="hold"/>
                                        <p:tgtEl>
                                          <p:spTgt spid="42"/>
                                        </p:tgtEl>
                                        <p:attrNameLst>
                                          <p:attrName>ppt_x</p:attrName>
                                        </p:attrNameLst>
                                      </p:cBhvr>
                                      <p:tavLst>
                                        <p:tav tm="0">
                                          <p:val>
                                            <p:strVal val="#ppt_x"/>
                                          </p:val>
                                        </p:tav>
                                        <p:tav tm="100000">
                                          <p:val>
                                            <p:strVal val="#ppt_x"/>
                                          </p:val>
                                        </p:tav>
                                      </p:tavLst>
                                    </p:anim>
                                    <p:anim calcmode="lin" valueType="num">
                                      <p:cBhvr>
                                        <p:cTn id="99" dur="1000" fill="hold"/>
                                        <p:tgtEl>
                                          <p:spTgt spid="42"/>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43"/>
                                        </p:tgtEl>
                                        <p:attrNameLst>
                                          <p:attrName>style.visibility</p:attrName>
                                        </p:attrNameLst>
                                      </p:cBhvr>
                                      <p:to>
                                        <p:strVal val="visible"/>
                                      </p:to>
                                    </p:set>
                                    <p:animEffect transition="in" filter="fade">
                                      <p:cBhvr>
                                        <p:cTn id="102" dur="1000"/>
                                        <p:tgtEl>
                                          <p:spTgt spid="43"/>
                                        </p:tgtEl>
                                      </p:cBhvr>
                                    </p:animEffect>
                                    <p:anim calcmode="lin" valueType="num">
                                      <p:cBhvr>
                                        <p:cTn id="103" dur="1000" fill="hold"/>
                                        <p:tgtEl>
                                          <p:spTgt spid="43"/>
                                        </p:tgtEl>
                                        <p:attrNameLst>
                                          <p:attrName>ppt_x</p:attrName>
                                        </p:attrNameLst>
                                      </p:cBhvr>
                                      <p:tavLst>
                                        <p:tav tm="0">
                                          <p:val>
                                            <p:strVal val="#ppt_x"/>
                                          </p:val>
                                        </p:tav>
                                        <p:tav tm="100000">
                                          <p:val>
                                            <p:strVal val="#ppt_x"/>
                                          </p:val>
                                        </p:tav>
                                      </p:tavLst>
                                    </p:anim>
                                    <p:anim calcmode="lin" valueType="num">
                                      <p:cBhvr>
                                        <p:cTn id="104"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20" grpId="0" animBg="1"/>
      <p:bldP spid="22" grpId="0" animBg="1"/>
      <p:bldP spid="29" grpId="0" animBg="1"/>
      <p:bldP spid="30" grpId="0" animBg="1"/>
      <p:bldP spid="31" grpId="0" animBg="1"/>
      <p:bldP spid="4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6">
            <a:extLst>
              <a:ext uri="{FF2B5EF4-FFF2-40B4-BE49-F238E27FC236}">
                <a16:creationId xmlns:a16="http://schemas.microsoft.com/office/drawing/2014/main" id="{320616F3-164E-4353-97FC-DE072E8C2A18}"/>
              </a:ext>
            </a:extLst>
          </p:cNvPr>
          <p:cNvSpPr>
            <a:spLocks noGrp="1" noChangeArrowheads="1"/>
          </p:cNvSpPr>
          <p:nvPr>
            <p:ph type="title"/>
          </p:nvPr>
        </p:nvSpPr>
        <p:spPr>
          <a:xfrm>
            <a:off x="803275" y="393700"/>
            <a:ext cx="8970963" cy="663575"/>
          </a:xfrm>
        </p:spPr>
        <p:txBody>
          <a:bodyPr rtlCol="0">
            <a:normAutofit fontScale="90000"/>
          </a:bodyPr>
          <a:lstStyle/>
          <a:p>
            <a:pPr eaLnBrk="1" fontAlgn="auto" hangingPunct="1">
              <a:spcAft>
                <a:spcPts val="0"/>
              </a:spcAft>
              <a:defRPr/>
            </a:pPr>
            <a:r>
              <a:rPr lang="en-US" altLang="zh-CN">
                <a:solidFill>
                  <a:schemeClr val="tx1"/>
                </a:solidFill>
              </a:rPr>
              <a:t>2.4</a:t>
            </a:r>
            <a:r>
              <a:rPr lang="zh-CN" altLang="en-US">
                <a:solidFill>
                  <a:schemeClr val="tx1"/>
                </a:solidFill>
              </a:rPr>
              <a:t>导流风险率估计</a:t>
            </a:r>
          </a:p>
        </p:txBody>
      </p:sp>
      <p:sp>
        <p:nvSpPr>
          <p:cNvPr id="88068" name="Rectangle 13">
            <a:extLst>
              <a:ext uri="{FF2B5EF4-FFF2-40B4-BE49-F238E27FC236}">
                <a16:creationId xmlns:a16="http://schemas.microsoft.com/office/drawing/2014/main" id="{464A58C4-E1A8-4C4D-BFBE-47B92D81924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a typeface="微软雅黑" panose="020B0503020204020204" pitchFamily="34" charset="-122"/>
            </a:endParaRPr>
          </a:p>
        </p:txBody>
      </p:sp>
      <p:graphicFrame>
        <p:nvGraphicFramePr>
          <p:cNvPr id="88069" name="对象 16">
            <a:extLst>
              <a:ext uri="{FF2B5EF4-FFF2-40B4-BE49-F238E27FC236}">
                <a16:creationId xmlns:a16="http://schemas.microsoft.com/office/drawing/2014/main" id="{66BCFCC5-B4D7-4CB7-A4E1-BF7F293497D2}"/>
              </a:ext>
            </a:extLst>
          </p:cNvPr>
          <p:cNvGraphicFramePr>
            <a:graphicFrameLocks noChangeAspect="1"/>
          </p:cNvGraphicFramePr>
          <p:nvPr>
            <p:extLst>
              <p:ext uri="{D42A27DB-BD31-4B8C-83A1-F6EECF244321}">
                <p14:modId xmlns:p14="http://schemas.microsoft.com/office/powerpoint/2010/main" val="2065171090"/>
              </p:ext>
            </p:extLst>
          </p:nvPr>
        </p:nvGraphicFramePr>
        <p:xfrm>
          <a:off x="1717675" y="1287463"/>
          <a:ext cx="9681845" cy="5456237"/>
        </p:xfrm>
        <a:graphic>
          <a:graphicData uri="http://schemas.openxmlformats.org/presentationml/2006/ole">
            <mc:AlternateContent xmlns:mc="http://schemas.openxmlformats.org/markup-compatibility/2006">
              <mc:Choice xmlns:v="urn:schemas-microsoft-com:vml" Requires="v">
                <p:oleObj name="Visio" r:id="rId3" imgW="7515084" imgH="4067188" progId="Visio.Drawing.11">
                  <p:embed/>
                </p:oleObj>
              </mc:Choice>
              <mc:Fallback>
                <p:oleObj name="Visio" r:id="rId3" imgW="7515084" imgH="4067188" progId="Visio.Drawing.11">
                  <p:embed/>
                  <p:pic>
                    <p:nvPicPr>
                      <p:cNvPr id="0" name="对象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7675" y="1287463"/>
                        <a:ext cx="9681845" cy="5456237"/>
                      </a:xfrm>
                      <a:prstGeom prst="rect">
                        <a:avLst/>
                      </a:prstGeom>
                      <a:noFill/>
                      <a:ln>
                        <a:noFill/>
                      </a:ln>
                    </p:spPr>
                  </p:pic>
                </p:oleObj>
              </mc:Fallback>
            </mc:AlternateContent>
          </a:graphicData>
        </a:graphic>
      </p:graphicFrame>
      <p:sp>
        <p:nvSpPr>
          <p:cNvPr id="18" name="矩形 17">
            <a:extLst>
              <a:ext uri="{FF2B5EF4-FFF2-40B4-BE49-F238E27FC236}">
                <a16:creationId xmlns:a16="http://schemas.microsoft.com/office/drawing/2014/main" id="{79B1CD2B-54E3-4455-8C64-028F92D4FB1F}"/>
              </a:ext>
            </a:extLst>
          </p:cNvPr>
          <p:cNvSpPr/>
          <p:nvPr/>
        </p:nvSpPr>
        <p:spPr>
          <a:xfrm>
            <a:off x="3048000" y="1074399"/>
            <a:ext cx="6096000" cy="461665"/>
          </a:xfrm>
          <a:prstGeom prst="rect">
            <a:avLst/>
          </a:prstGeom>
          <a:solidFill>
            <a:srgbClr val="34495E"/>
          </a:solidFill>
        </p:spPr>
        <p:txBody>
          <a:bodyPr wrap="square">
            <a:spAutoFit/>
          </a:bodyPr>
          <a:lstStyle/>
          <a:p>
            <a:pPr algn="ctr" eaLnBrk="1" fontAlgn="auto" hangingPunct="1">
              <a:spcBef>
                <a:spcPts val="0"/>
              </a:spcBef>
              <a:spcAft>
                <a:spcPts val="0"/>
              </a:spcAft>
              <a:defRPr/>
            </a:pPr>
            <a:r>
              <a:rPr lang="zh-CN" altLang="en-US" sz="2400" b="1" kern="1400" spc="100" dirty="0">
                <a:solidFill>
                  <a:schemeClr val="bg1"/>
                </a:solidFill>
                <a:latin typeface="微软雅黑" panose="020B0503020204020204" pitchFamily="34" charset="-122"/>
                <a:ea typeface="+mn-ea"/>
              </a:rPr>
              <a:t>基于</a:t>
            </a:r>
            <a:r>
              <a:rPr lang="en-US" altLang="zh-CN" sz="2400" b="1" kern="1400" spc="100" dirty="0">
                <a:solidFill>
                  <a:schemeClr val="bg1"/>
                </a:solidFill>
                <a:latin typeface="微软雅黑" panose="020B0503020204020204" pitchFamily="34" charset="-122"/>
                <a:ea typeface="+mn-ea"/>
              </a:rPr>
              <a:t>Monte-Carlo</a:t>
            </a:r>
            <a:r>
              <a:rPr lang="zh-CN" altLang="en-US" sz="2400" b="1" kern="1400" spc="100" dirty="0">
                <a:solidFill>
                  <a:schemeClr val="bg1"/>
                </a:solidFill>
                <a:latin typeface="微软雅黑" panose="020B0503020204020204" pitchFamily="34" charset="-122"/>
                <a:ea typeface="+mn-ea"/>
              </a:rPr>
              <a:t>法的风险估计</a:t>
            </a:r>
          </a:p>
        </p:txBody>
      </p:sp>
      <p:sp>
        <p:nvSpPr>
          <p:cNvPr id="2" name="矩形 1">
            <a:extLst>
              <a:ext uri="{FF2B5EF4-FFF2-40B4-BE49-F238E27FC236}">
                <a16:creationId xmlns:a16="http://schemas.microsoft.com/office/drawing/2014/main" id="{4D1EE0BD-8606-4497-A7E3-9231BC19E8D5}"/>
              </a:ext>
            </a:extLst>
          </p:cNvPr>
          <p:cNvSpPr/>
          <p:nvPr/>
        </p:nvSpPr>
        <p:spPr>
          <a:xfrm>
            <a:off x="2092007" y="1912916"/>
            <a:ext cx="3667760" cy="188976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左箭头 16">
            <a:extLst>
              <a:ext uri="{FF2B5EF4-FFF2-40B4-BE49-F238E27FC236}">
                <a16:creationId xmlns:a16="http://schemas.microsoft.com/office/drawing/2014/main" id="{58EE3F5B-B4AD-46B2-865E-9F4776DD0D21}"/>
              </a:ext>
            </a:extLst>
          </p:cNvPr>
          <p:cNvSpPr>
            <a:spLocks noChangeArrowheads="1"/>
          </p:cNvSpPr>
          <p:nvPr/>
        </p:nvSpPr>
        <p:spPr bwMode="auto">
          <a:xfrm>
            <a:off x="1524000" y="2528887"/>
            <a:ext cx="374332" cy="657819"/>
          </a:xfrm>
          <a:prstGeom prst="leftArrow">
            <a:avLst>
              <a:gd name="adj1" fmla="val 50000"/>
              <a:gd name="adj2" fmla="val 50000"/>
            </a:avLst>
          </a:prstGeom>
          <a:solidFill>
            <a:srgbClr val="FF0000"/>
          </a:solidFill>
          <a:ln w="9525" algn="ctr">
            <a:solidFill>
              <a:srgbClr val="FFFF00"/>
            </a:solidFill>
            <a:round/>
            <a:headEnd/>
            <a:tailEnd/>
          </a:ln>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
        <p:nvSpPr>
          <p:cNvPr id="9" name="矩形 8">
            <a:extLst>
              <a:ext uri="{FF2B5EF4-FFF2-40B4-BE49-F238E27FC236}">
                <a16:creationId xmlns:a16="http://schemas.microsoft.com/office/drawing/2014/main" id="{F799C0D1-E48B-4E93-9370-C4D89FFAC80B}"/>
              </a:ext>
            </a:extLst>
          </p:cNvPr>
          <p:cNvSpPr/>
          <p:nvPr/>
        </p:nvSpPr>
        <p:spPr>
          <a:xfrm>
            <a:off x="1898332" y="4998720"/>
            <a:ext cx="4116388" cy="15748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CCCD0341-E522-4562-9122-83DBCEA455B7}"/>
              </a:ext>
            </a:extLst>
          </p:cNvPr>
          <p:cNvSpPr/>
          <p:nvPr/>
        </p:nvSpPr>
        <p:spPr>
          <a:xfrm>
            <a:off x="6905069" y="4923790"/>
            <a:ext cx="3601878" cy="86233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4">
            <a:extLst>
              <a:ext uri="{FF2B5EF4-FFF2-40B4-BE49-F238E27FC236}">
                <a16:creationId xmlns:a16="http://schemas.microsoft.com/office/drawing/2014/main" id="{81796E0C-48AB-4B8A-BC83-8EAFF65353BE}"/>
              </a:ext>
            </a:extLst>
          </p:cNvPr>
          <p:cNvSpPr txBox="1">
            <a:spLocks noChangeArrowheads="1"/>
          </p:cNvSpPr>
          <p:nvPr/>
        </p:nvSpPr>
        <p:spPr bwMode="auto">
          <a:xfrm>
            <a:off x="159981" y="2495747"/>
            <a:ext cx="1305996" cy="728982"/>
          </a:xfrm>
          <a:prstGeom prst="rect">
            <a:avLst/>
          </a:prstGeom>
          <a:solidFill>
            <a:srgbClr val="3333CC">
              <a:lumMod val="75000"/>
              <a:alpha val="20000"/>
            </a:srgbClr>
          </a:solidFill>
          <a:ln>
            <a:noFill/>
          </a:ln>
        </p:spPr>
        <p:txBody>
          <a:bodyPr wrap="square">
            <a:spAutoFit/>
          </a:bodyPr>
          <a:lstStyle>
            <a:defPPr>
              <a:defRPr lang="zh-CN"/>
            </a:defPPr>
            <a:lvl1pPr algn="ctr" eaLnBrk="1" fontAlgn="auto" hangingPunct="1">
              <a:lnSpc>
                <a:spcPct val="120000"/>
              </a:lnSpc>
              <a:spcBef>
                <a:spcPts val="0"/>
              </a:spcBef>
              <a:spcAft>
                <a:spcPts val="0"/>
              </a:spcAft>
              <a:buClr>
                <a:srgbClr val="A50021"/>
              </a:buClr>
              <a:defRPr kumimoji="1" b="1" kern="0">
                <a:solidFill>
                  <a:srgbClr val="000000"/>
                </a:solidFill>
                <a:latin typeface="微软雅黑" panose="020B0503020204020204" pitchFamily="34" charset="-122"/>
                <a:ea typeface="微软雅黑" panose="020B0503020204020204" pitchFamily="34" charset="-122"/>
              </a:defRPr>
            </a:lvl1pPr>
            <a:lvl2pPr marL="742950" indent="-285750">
              <a:defRPr kumimoji="1" b="1">
                <a:latin typeface="Arial" charset="0"/>
                <a:ea typeface="黑体" pitchFamily="2" charset="-122"/>
              </a:defRPr>
            </a:lvl2pPr>
            <a:lvl3pPr marL="1143000" indent="-228600">
              <a:defRPr kumimoji="1" b="1">
                <a:latin typeface="Arial" charset="0"/>
                <a:ea typeface="黑体" pitchFamily="2" charset="-122"/>
              </a:defRPr>
            </a:lvl3pPr>
            <a:lvl4pPr marL="1600200" indent="-228600">
              <a:defRPr kumimoji="1" b="1">
                <a:latin typeface="Arial" charset="0"/>
                <a:ea typeface="黑体" pitchFamily="2" charset="-122"/>
              </a:defRPr>
            </a:lvl4pPr>
            <a:lvl5pPr marL="2057400" indent="-228600">
              <a:defRPr kumimoji="1" b="1">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latin typeface="Arial" charset="0"/>
                <a:ea typeface="黑体" pitchFamily="2" charset="-122"/>
              </a:defRPr>
            </a:lvl9pPr>
          </a:lstStyle>
          <a:p>
            <a:r>
              <a:rPr lang="zh-CN" altLang="en-US" dirty="0"/>
              <a:t>输入计算参数</a:t>
            </a:r>
          </a:p>
        </p:txBody>
      </p:sp>
      <p:sp>
        <p:nvSpPr>
          <p:cNvPr id="14" name="TextBox 4">
            <a:extLst>
              <a:ext uri="{FF2B5EF4-FFF2-40B4-BE49-F238E27FC236}">
                <a16:creationId xmlns:a16="http://schemas.microsoft.com/office/drawing/2014/main" id="{9C1F0995-5807-456E-AA62-826065919EAA}"/>
              </a:ext>
            </a:extLst>
          </p:cNvPr>
          <p:cNvSpPr txBox="1">
            <a:spLocks noChangeArrowheads="1"/>
          </p:cNvSpPr>
          <p:nvPr/>
        </p:nvSpPr>
        <p:spPr bwMode="auto">
          <a:xfrm>
            <a:off x="147162" y="5499374"/>
            <a:ext cx="1305996" cy="728982"/>
          </a:xfrm>
          <a:prstGeom prst="rect">
            <a:avLst/>
          </a:prstGeom>
          <a:solidFill>
            <a:srgbClr val="3333CC">
              <a:lumMod val="75000"/>
              <a:alpha val="20000"/>
            </a:srgbClr>
          </a:solidFill>
          <a:ln>
            <a:noFill/>
          </a:ln>
        </p:spPr>
        <p:txBody>
          <a:bodyPr wrap="square">
            <a:spAutoFit/>
          </a:bodyPr>
          <a:lstStyle>
            <a:defPPr>
              <a:defRPr lang="zh-CN"/>
            </a:defPPr>
            <a:lvl1pPr algn="ctr" eaLnBrk="1" fontAlgn="auto" hangingPunct="1">
              <a:lnSpc>
                <a:spcPct val="120000"/>
              </a:lnSpc>
              <a:spcBef>
                <a:spcPts val="0"/>
              </a:spcBef>
              <a:spcAft>
                <a:spcPts val="0"/>
              </a:spcAft>
              <a:buClr>
                <a:srgbClr val="A50021"/>
              </a:buClr>
              <a:defRPr kumimoji="1" b="1" kern="0">
                <a:solidFill>
                  <a:srgbClr val="000000"/>
                </a:solidFill>
                <a:latin typeface="微软雅黑" panose="020B0503020204020204" pitchFamily="34" charset="-122"/>
                <a:ea typeface="微软雅黑" panose="020B0503020204020204" pitchFamily="34" charset="-122"/>
              </a:defRPr>
            </a:lvl1pPr>
            <a:lvl2pPr marL="742950" indent="-285750">
              <a:defRPr kumimoji="1" b="1">
                <a:latin typeface="Arial" charset="0"/>
                <a:ea typeface="黑体" pitchFamily="2" charset="-122"/>
              </a:defRPr>
            </a:lvl2pPr>
            <a:lvl3pPr marL="1143000" indent="-228600">
              <a:defRPr kumimoji="1" b="1">
                <a:latin typeface="Arial" charset="0"/>
                <a:ea typeface="黑体" pitchFamily="2" charset="-122"/>
              </a:defRPr>
            </a:lvl3pPr>
            <a:lvl4pPr marL="1600200" indent="-228600">
              <a:defRPr kumimoji="1" b="1">
                <a:latin typeface="Arial" charset="0"/>
                <a:ea typeface="黑体" pitchFamily="2" charset="-122"/>
              </a:defRPr>
            </a:lvl4pPr>
            <a:lvl5pPr marL="2057400" indent="-228600">
              <a:defRPr kumimoji="1" b="1">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latin typeface="Arial" charset="0"/>
                <a:ea typeface="黑体" pitchFamily="2" charset="-122"/>
              </a:defRPr>
            </a:lvl9pPr>
          </a:lstStyle>
          <a:p>
            <a:r>
              <a:rPr lang="zh-CN" altLang="en-US" dirty="0"/>
              <a:t>随机抽取洪水过程</a:t>
            </a:r>
          </a:p>
        </p:txBody>
      </p:sp>
      <p:sp>
        <p:nvSpPr>
          <p:cNvPr id="15" name="左箭头 16">
            <a:extLst>
              <a:ext uri="{FF2B5EF4-FFF2-40B4-BE49-F238E27FC236}">
                <a16:creationId xmlns:a16="http://schemas.microsoft.com/office/drawing/2014/main" id="{74CB292B-9905-43DE-A7BD-A902B38A4E30}"/>
              </a:ext>
            </a:extLst>
          </p:cNvPr>
          <p:cNvSpPr>
            <a:spLocks noChangeArrowheads="1"/>
          </p:cNvSpPr>
          <p:nvPr/>
        </p:nvSpPr>
        <p:spPr bwMode="auto">
          <a:xfrm>
            <a:off x="1442800" y="5570537"/>
            <a:ext cx="374332" cy="657819"/>
          </a:xfrm>
          <a:prstGeom prst="leftArrow">
            <a:avLst>
              <a:gd name="adj1" fmla="val 50000"/>
              <a:gd name="adj2" fmla="val 50000"/>
            </a:avLst>
          </a:prstGeom>
          <a:solidFill>
            <a:srgbClr val="FF0000"/>
          </a:solidFill>
          <a:ln w="9525" algn="ctr">
            <a:solidFill>
              <a:srgbClr val="FFFF00"/>
            </a:solidFill>
            <a:round/>
            <a:headEnd/>
            <a:tailEnd/>
          </a:ln>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
        <p:nvSpPr>
          <p:cNvPr id="16" name="左箭头 16">
            <a:extLst>
              <a:ext uri="{FF2B5EF4-FFF2-40B4-BE49-F238E27FC236}">
                <a16:creationId xmlns:a16="http://schemas.microsoft.com/office/drawing/2014/main" id="{7418AD43-DD82-4E9E-B58F-AB7EDD3C1E4D}"/>
              </a:ext>
            </a:extLst>
          </p:cNvPr>
          <p:cNvSpPr>
            <a:spLocks noChangeArrowheads="1"/>
          </p:cNvSpPr>
          <p:nvPr/>
        </p:nvSpPr>
        <p:spPr bwMode="auto">
          <a:xfrm rot="10800000">
            <a:off x="10562034" y="5059503"/>
            <a:ext cx="374332" cy="657819"/>
          </a:xfrm>
          <a:prstGeom prst="leftArrow">
            <a:avLst>
              <a:gd name="adj1" fmla="val 50000"/>
              <a:gd name="adj2" fmla="val 50000"/>
            </a:avLst>
          </a:prstGeom>
          <a:solidFill>
            <a:srgbClr val="FF0000"/>
          </a:solidFill>
          <a:ln w="9525" algn="ctr">
            <a:solidFill>
              <a:srgbClr val="FFFF00"/>
            </a:solidFill>
            <a:round/>
            <a:headEnd/>
            <a:tailEnd/>
          </a:ln>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
        <p:nvSpPr>
          <p:cNvPr id="17" name="TextBox 4">
            <a:extLst>
              <a:ext uri="{FF2B5EF4-FFF2-40B4-BE49-F238E27FC236}">
                <a16:creationId xmlns:a16="http://schemas.microsoft.com/office/drawing/2014/main" id="{C6C7D0E6-0EB2-4BF7-8469-7E9351703E34}"/>
              </a:ext>
            </a:extLst>
          </p:cNvPr>
          <p:cNvSpPr txBox="1">
            <a:spLocks noChangeArrowheads="1"/>
          </p:cNvSpPr>
          <p:nvPr/>
        </p:nvSpPr>
        <p:spPr bwMode="auto">
          <a:xfrm>
            <a:off x="10981848" y="5023922"/>
            <a:ext cx="1139568" cy="728982"/>
          </a:xfrm>
          <a:prstGeom prst="rect">
            <a:avLst/>
          </a:prstGeom>
          <a:solidFill>
            <a:srgbClr val="3333CC">
              <a:lumMod val="75000"/>
              <a:alpha val="20000"/>
            </a:srgbClr>
          </a:solidFill>
          <a:ln>
            <a:noFill/>
          </a:ln>
        </p:spPr>
        <p:txBody>
          <a:bodyPr wrap="square">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defRPr/>
            </a:pPr>
            <a:r>
              <a:rPr lang="zh-CN" altLang="en-US" kern="0" dirty="0">
                <a:solidFill>
                  <a:srgbClr val="000000"/>
                </a:solidFill>
                <a:latin typeface="微软雅黑" panose="020B0503020204020204" pitchFamily="34" charset="-122"/>
                <a:ea typeface="微软雅黑" panose="020B0503020204020204" pitchFamily="34" charset="-122"/>
              </a:rPr>
              <a:t>计算导流风险</a:t>
            </a:r>
          </a:p>
        </p:txBody>
      </p:sp>
      <p:sp>
        <p:nvSpPr>
          <p:cNvPr id="19" name="矩形 18">
            <a:extLst>
              <a:ext uri="{FF2B5EF4-FFF2-40B4-BE49-F238E27FC236}">
                <a16:creationId xmlns:a16="http://schemas.microsoft.com/office/drawing/2014/main" id="{CEBF9526-2A55-46EB-A81A-48063FA4FCFF}"/>
              </a:ext>
            </a:extLst>
          </p:cNvPr>
          <p:cNvSpPr/>
          <p:nvPr/>
        </p:nvSpPr>
        <p:spPr>
          <a:xfrm>
            <a:off x="6778703" y="1979056"/>
            <a:ext cx="3728243" cy="13432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左箭头 16">
            <a:extLst>
              <a:ext uri="{FF2B5EF4-FFF2-40B4-BE49-F238E27FC236}">
                <a16:creationId xmlns:a16="http://schemas.microsoft.com/office/drawing/2014/main" id="{7A3201CE-6108-445E-B879-F95C9540F621}"/>
              </a:ext>
            </a:extLst>
          </p:cNvPr>
          <p:cNvSpPr>
            <a:spLocks noChangeArrowheads="1"/>
          </p:cNvSpPr>
          <p:nvPr/>
        </p:nvSpPr>
        <p:spPr bwMode="auto">
          <a:xfrm rot="10800000">
            <a:off x="10536284" y="2356943"/>
            <a:ext cx="374332" cy="657819"/>
          </a:xfrm>
          <a:prstGeom prst="leftArrow">
            <a:avLst>
              <a:gd name="adj1" fmla="val 50000"/>
              <a:gd name="adj2" fmla="val 50000"/>
            </a:avLst>
          </a:prstGeom>
          <a:solidFill>
            <a:srgbClr val="FF0000"/>
          </a:solidFill>
          <a:ln w="9525" algn="ctr">
            <a:solidFill>
              <a:srgbClr val="FFFF00"/>
            </a:solidFill>
            <a:round/>
            <a:headEnd/>
            <a:tailEnd/>
          </a:ln>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
        <p:nvSpPr>
          <p:cNvPr id="21" name="TextBox 4">
            <a:extLst>
              <a:ext uri="{FF2B5EF4-FFF2-40B4-BE49-F238E27FC236}">
                <a16:creationId xmlns:a16="http://schemas.microsoft.com/office/drawing/2014/main" id="{3324A3DB-3760-46F2-9040-15851B095AD5}"/>
              </a:ext>
            </a:extLst>
          </p:cNvPr>
          <p:cNvSpPr txBox="1">
            <a:spLocks noChangeArrowheads="1"/>
          </p:cNvSpPr>
          <p:nvPr/>
        </p:nvSpPr>
        <p:spPr bwMode="auto">
          <a:xfrm>
            <a:off x="10964544" y="2495747"/>
            <a:ext cx="1139568" cy="396583"/>
          </a:xfrm>
          <a:prstGeom prst="rect">
            <a:avLst/>
          </a:prstGeom>
          <a:solidFill>
            <a:srgbClr val="3333CC">
              <a:lumMod val="75000"/>
              <a:alpha val="20000"/>
            </a:srgbClr>
          </a:solidFill>
          <a:ln>
            <a:noFill/>
          </a:ln>
        </p:spPr>
        <p:txBody>
          <a:bodyPr wrap="square">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defRPr/>
            </a:pPr>
            <a:r>
              <a:rPr lang="zh-CN" altLang="en-US" kern="0" dirty="0">
                <a:solidFill>
                  <a:srgbClr val="000000"/>
                </a:solidFill>
                <a:latin typeface="微软雅黑" panose="020B0503020204020204" pitchFamily="34" charset="-122"/>
                <a:ea typeface="微软雅黑" panose="020B0503020204020204" pitchFamily="34" charset="-122"/>
              </a:rPr>
              <a:t>调洪演算</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42"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anim calcmode="lin" valueType="num">
                                      <p:cBhvr>
                                        <p:cTn id="21" dur="500" fill="hold"/>
                                        <p:tgtEl>
                                          <p:spTgt spid="9"/>
                                        </p:tgtEl>
                                        <p:attrNameLst>
                                          <p:attrName>ppt_x</p:attrName>
                                        </p:attrNameLst>
                                      </p:cBhvr>
                                      <p:tavLst>
                                        <p:tav tm="0">
                                          <p:val>
                                            <p:strVal val="#ppt_x"/>
                                          </p:val>
                                        </p:tav>
                                        <p:tav tm="100000">
                                          <p:val>
                                            <p:strVal val="#ppt_x"/>
                                          </p:val>
                                        </p:tav>
                                      </p:tavLst>
                                    </p:anim>
                                    <p:anim calcmode="lin" valueType="num">
                                      <p:cBhvr>
                                        <p:cTn id="22" dur="500" fill="hold"/>
                                        <p:tgtEl>
                                          <p:spTgt spid="9"/>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anim calcmode="lin" valueType="num">
                                      <p:cBhvr>
                                        <p:cTn id="26" dur="500" fill="hold"/>
                                        <p:tgtEl>
                                          <p:spTgt spid="14"/>
                                        </p:tgtEl>
                                        <p:attrNameLst>
                                          <p:attrName>ppt_x</p:attrName>
                                        </p:attrNameLst>
                                      </p:cBhvr>
                                      <p:tavLst>
                                        <p:tav tm="0">
                                          <p:val>
                                            <p:strVal val="#ppt_x"/>
                                          </p:val>
                                        </p:tav>
                                        <p:tav tm="100000">
                                          <p:val>
                                            <p:strVal val="#ppt_x"/>
                                          </p:val>
                                        </p:tav>
                                      </p:tavLst>
                                    </p:anim>
                                    <p:anim calcmode="lin" valueType="num">
                                      <p:cBhvr>
                                        <p:cTn id="27" dur="500" fill="hold"/>
                                        <p:tgtEl>
                                          <p:spTgt spid="14"/>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anim calcmode="lin" valueType="num">
                                      <p:cBhvr>
                                        <p:cTn id="31" dur="500" fill="hold"/>
                                        <p:tgtEl>
                                          <p:spTgt spid="15"/>
                                        </p:tgtEl>
                                        <p:attrNameLst>
                                          <p:attrName>ppt_x</p:attrName>
                                        </p:attrNameLst>
                                      </p:cBhvr>
                                      <p:tavLst>
                                        <p:tav tm="0">
                                          <p:val>
                                            <p:strVal val="#ppt_x"/>
                                          </p:val>
                                        </p:tav>
                                        <p:tav tm="100000">
                                          <p:val>
                                            <p:strVal val="#ppt_x"/>
                                          </p:val>
                                        </p:tav>
                                      </p:tavLst>
                                    </p:anim>
                                    <p:anim calcmode="lin" valueType="num">
                                      <p:cBhvr>
                                        <p:cTn id="32" dur="500" fill="hold"/>
                                        <p:tgtEl>
                                          <p:spTgt spid="15"/>
                                        </p:tgtEl>
                                        <p:attrNameLst>
                                          <p:attrName>ppt_y</p:attrName>
                                        </p:attrNameLst>
                                      </p:cBhvr>
                                      <p:tavLst>
                                        <p:tav tm="0">
                                          <p:val>
                                            <p:strVal val="#ppt_y+.1"/>
                                          </p:val>
                                        </p:tav>
                                        <p:tav tm="100000">
                                          <p:val>
                                            <p:strVal val="#ppt_y"/>
                                          </p:val>
                                        </p:tav>
                                      </p:tavLst>
                                    </p:anim>
                                  </p:childTnLst>
                                </p:cTn>
                              </p:par>
                            </p:childTnLst>
                          </p:cTn>
                        </p:par>
                        <p:par>
                          <p:cTn id="33" fill="hold">
                            <p:stCondLst>
                              <p:cond delay="1000"/>
                            </p:stCondLst>
                            <p:childTnLst>
                              <p:par>
                                <p:cTn id="34" presetID="42" presetClass="entr" presetSubtype="0" fill="hold" grpId="0"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anim calcmode="lin" valueType="num">
                                      <p:cBhvr>
                                        <p:cTn id="37" dur="500" fill="hold"/>
                                        <p:tgtEl>
                                          <p:spTgt spid="19"/>
                                        </p:tgtEl>
                                        <p:attrNameLst>
                                          <p:attrName>ppt_x</p:attrName>
                                        </p:attrNameLst>
                                      </p:cBhvr>
                                      <p:tavLst>
                                        <p:tav tm="0">
                                          <p:val>
                                            <p:strVal val="#ppt_x"/>
                                          </p:val>
                                        </p:tav>
                                        <p:tav tm="100000">
                                          <p:val>
                                            <p:strVal val="#ppt_x"/>
                                          </p:val>
                                        </p:tav>
                                      </p:tavLst>
                                    </p:anim>
                                    <p:anim calcmode="lin" valueType="num">
                                      <p:cBhvr>
                                        <p:cTn id="38" dur="500" fill="hold"/>
                                        <p:tgtEl>
                                          <p:spTgt spid="19"/>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anim calcmode="lin" valueType="num">
                                      <p:cBhvr>
                                        <p:cTn id="42" dur="500" fill="hold"/>
                                        <p:tgtEl>
                                          <p:spTgt spid="20"/>
                                        </p:tgtEl>
                                        <p:attrNameLst>
                                          <p:attrName>ppt_x</p:attrName>
                                        </p:attrNameLst>
                                      </p:cBhvr>
                                      <p:tavLst>
                                        <p:tav tm="0">
                                          <p:val>
                                            <p:strVal val="#ppt_x"/>
                                          </p:val>
                                        </p:tav>
                                        <p:tav tm="100000">
                                          <p:val>
                                            <p:strVal val="#ppt_x"/>
                                          </p:val>
                                        </p:tav>
                                      </p:tavLst>
                                    </p:anim>
                                    <p:anim calcmode="lin" valueType="num">
                                      <p:cBhvr>
                                        <p:cTn id="43" dur="500" fill="hold"/>
                                        <p:tgtEl>
                                          <p:spTgt spid="20"/>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anim calcmode="lin" valueType="num">
                                      <p:cBhvr>
                                        <p:cTn id="47" dur="500" fill="hold"/>
                                        <p:tgtEl>
                                          <p:spTgt spid="21"/>
                                        </p:tgtEl>
                                        <p:attrNameLst>
                                          <p:attrName>ppt_x</p:attrName>
                                        </p:attrNameLst>
                                      </p:cBhvr>
                                      <p:tavLst>
                                        <p:tav tm="0">
                                          <p:val>
                                            <p:strVal val="#ppt_x"/>
                                          </p:val>
                                        </p:tav>
                                        <p:tav tm="100000">
                                          <p:val>
                                            <p:strVal val="#ppt_x"/>
                                          </p:val>
                                        </p:tav>
                                      </p:tavLst>
                                    </p:anim>
                                    <p:anim calcmode="lin" valueType="num">
                                      <p:cBhvr>
                                        <p:cTn id="48" dur="500" fill="hold"/>
                                        <p:tgtEl>
                                          <p:spTgt spid="21"/>
                                        </p:tgtEl>
                                        <p:attrNameLst>
                                          <p:attrName>ppt_y</p:attrName>
                                        </p:attrNameLst>
                                      </p:cBhvr>
                                      <p:tavLst>
                                        <p:tav tm="0">
                                          <p:val>
                                            <p:strVal val="#ppt_y+.1"/>
                                          </p:val>
                                        </p:tav>
                                        <p:tav tm="100000">
                                          <p:val>
                                            <p:strVal val="#ppt_y"/>
                                          </p:val>
                                        </p:tav>
                                      </p:tavLst>
                                    </p:anim>
                                  </p:childTnLst>
                                </p:cTn>
                              </p:par>
                            </p:childTnLst>
                          </p:cTn>
                        </p:par>
                        <p:par>
                          <p:cTn id="49" fill="hold">
                            <p:stCondLst>
                              <p:cond delay="1500"/>
                            </p:stCondLst>
                            <p:childTnLst>
                              <p:par>
                                <p:cTn id="50" presetID="42" presetClass="entr" presetSubtype="0" fill="hold" grpId="0" nodeType="after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anim calcmode="lin" valueType="num">
                                      <p:cBhvr>
                                        <p:cTn id="53" dur="500" fill="hold"/>
                                        <p:tgtEl>
                                          <p:spTgt spid="11"/>
                                        </p:tgtEl>
                                        <p:attrNameLst>
                                          <p:attrName>ppt_x</p:attrName>
                                        </p:attrNameLst>
                                      </p:cBhvr>
                                      <p:tavLst>
                                        <p:tav tm="0">
                                          <p:val>
                                            <p:strVal val="#ppt_x"/>
                                          </p:val>
                                        </p:tav>
                                        <p:tav tm="100000">
                                          <p:val>
                                            <p:strVal val="#ppt_x"/>
                                          </p:val>
                                        </p:tav>
                                      </p:tavLst>
                                    </p:anim>
                                    <p:anim calcmode="lin" valueType="num">
                                      <p:cBhvr>
                                        <p:cTn id="54" dur="500" fill="hold"/>
                                        <p:tgtEl>
                                          <p:spTgt spid="11"/>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anim calcmode="lin" valueType="num">
                                      <p:cBhvr>
                                        <p:cTn id="58" dur="500" fill="hold"/>
                                        <p:tgtEl>
                                          <p:spTgt spid="16"/>
                                        </p:tgtEl>
                                        <p:attrNameLst>
                                          <p:attrName>ppt_x</p:attrName>
                                        </p:attrNameLst>
                                      </p:cBhvr>
                                      <p:tavLst>
                                        <p:tav tm="0">
                                          <p:val>
                                            <p:strVal val="#ppt_x"/>
                                          </p:val>
                                        </p:tav>
                                        <p:tav tm="100000">
                                          <p:val>
                                            <p:strVal val="#ppt_x"/>
                                          </p:val>
                                        </p:tav>
                                      </p:tavLst>
                                    </p:anim>
                                    <p:anim calcmode="lin" valueType="num">
                                      <p:cBhvr>
                                        <p:cTn id="59" dur="500" fill="hold"/>
                                        <p:tgtEl>
                                          <p:spTgt spid="16"/>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anim calcmode="lin" valueType="num">
                                      <p:cBhvr>
                                        <p:cTn id="63" dur="500" fill="hold"/>
                                        <p:tgtEl>
                                          <p:spTgt spid="17"/>
                                        </p:tgtEl>
                                        <p:attrNameLst>
                                          <p:attrName>ppt_x</p:attrName>
                                        </p:attrNameLst>
                                      </p:cBhvr>
                                      <p:tavLst>
                                        <p:tav tm="0">
                                          <p:val>
                                            <p:strVal val="#ppt_x"/>
                                          </p:val>
                                        </p:tav>
                                        <p:tav tm="100000">
                                          <p:val>
                                            <p:strVal val="#ppt_x"/>
                                          </p:val>
                                        </p:tav>
                                      </p:tavLst>
                                    </p:anim>
                                    <p:anim calcmode="lin" valueType="num">
                                      <p:cBhvr>
                                        <p:cTn id="64"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3" grpId="0" animBg="1"/>
      <p:bldP spid="14" grpId="0" animBg="1"/>
      <p:bldP spid="15" grpId="0" animBg="1"/>
      <p:bldP spid="16" grpId="0" animBg="1"/>
      <p:bldP spid="17" grpId="0" animBg="1"/>
      <p:bldP spid="19" grpId="0" animBg="1"/>
      <p:bldP spid="20" grpId="0" animBg="1"/>
      <p:bldP spid="2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6">
            <a:extLst>
              <a:ext uri="{FF2B5EF4-FFF2-40B4-BE49-F238E27FC236}">
                <a16:creationId xmlns:a16="http://schemas.microsoft.com/office/drawing/2014/main" id="{8A80ABAB-6394-4F77-B31E-6B233A2E4F64}"/>
              </a:ext>
            </a:extLst>
          </p:cNvPr>
          <p:cNvSpPr>
            <a:spLocks noGrp="1" noChangeArrowheads="1"/>
          </p:cNvSpPr>
          <p:nvPr>
            <p:ph type="title"/>
          </p:nvPr>
        </p:nvSpPr>
        <p:spPr>
          <a:xfrm>
            <a:off x="803275" y="393700"/>
            <a:ext cx="8970963" cy="663575"/>
          </a:xfrm>
        </p:spPr>
        <p:txBody>
          <a:bodyPr rtlCol="0">
            <a:normAutofit fontScale="90000"/>
          </a:bodyPr>
          <a:lstStyle/>
          <a:p>
            <a:pPr eaLnBrk="1" fontAlgn="auto" hangingPunct="1">
              <a:spcAft>
                <a:spcPts val="0"/>
              </a:spcAft>
              <a:defRPr/>
            </a:pPr>
            <a:r>
              <a:rPr lang="en-US" altLang="zh-CN" dirty="0">
                <a:solidFill>
                  <a:schemeClr val="tx1"/>
                </a:solidFill>
              </a:rPr>
              <a:t>2.4</a:t>
            </a:r>
            <a:r>
              <a:rPr lang="zh-CN" altLang="en-US" dirty="0">
                <a:solidFill>
                  <a:schemeClr val="tx1"/>
                </a:solidFill>
              </a:rPr>
              <a:t>导流风险率估计</a:t>
            </a:r>
          </a:p>
        </p:txBody>
      </p:sp>
      <p:sp>
        <p:nvSpPr>
          <p:cNvPr id="6" name="矩形 5">
            <a:extLst>
              <a:ext uri="{FF2B5EF4-FFF2-40B4-BE49-F238E27FC236}">
                <a16:creationId xmlns:a16="http://schemas.microsoft.com/office/drawing/2014/main" id="{225FF17D-7E06-4F14-BCB2-DE63CD8D423D}"/>
              </a:ext>
            </a:extLst>
          </p:cNvPr>
          <p:cNvSpPr/>
          <p:nvPr/>
        </p:nvSpPr>
        <p:spPr>
          <a:xfrm>
            <a:off x="1287462" y="2227541"/>
            <a:ext cx="9617075" cy="1673002"/>
          </a:xfrm>
          <a:prstGeom prst="rect">
            <a:avLst/>
          </a:prstGeom>
        </p:spPr>
        <p:txBody>
          <a:bodyPr wrap="square" lIns="68559" tIns="34280" rIns="68559" bIns="34280">
            <a:spAutoFit/>
          </a:bodyPr>
          <a:lstStyle/>
          <a:p>
            <a:pPr marL="342900" indent="-342900" eaLnBrk="1" fontAlgn="auto" hangingPunct="1">
              <a:lnSpc>
                <a:spcPct val="150000"/>
              </a:lnSpc>
              <a:spcBef>
                <a:spcPts val="0"/>
              </a:spcBef>
              <a:spcAft>
                <a:spcPts val="0"/>
              </a:spcAft>
              <a:buFont typeface="Wingdings" panose="05000000000000000000" pitchFamily="2" charset="2"/>
              <a:buChar char="Ø"/>
              <a:defRPr/>
            </a:pPr>
            <a:r>
              <a:rPr lang="zh-CN" altLang="en-US" sz="2400" spc="100" dirty="0">
                <a:latin typeface="微软雅黑" panose="020B0503020204020204" pitchFamily="34" charset="-122"/>
                <a:ea typeface="+mn-ea"/>
              </a:rPr>
              <a:t>根据上游在建电站是否发生风险，其下泄洪水可以分为两种情况：</a:t>
            </a:r>
            <a:endParaRPr lang="en-US" altLang="zh-CN" sz="2400" spc="100" dirty="0">
              <a:latin typeface="微软雅黑" panose="020B0503020204020204" pitchFamily="34" charset="-122"/>
              <a:ea typeface="+mn-ea"/>
            </a:endParaRPr>
          </a:p>
          <a:p>
            <a:pPr eaLnBrk="1" fontAlgn="auto" hangingPunct="1">
              <a:lnSpc>
                <a:spcPct val="150000"/>
              </a:lnSpc>
              <a:spcBef>
                <a:spcPts val="0"/>
              </a:spcBef>
              <a:spcAft>
                <a:spcPts val="0"/>
              </a:spcAft>
              <a:defRPr/>
            </a:pPr>
            <a:r>
              <a:rPr lang="en-US" altLang="zh-CN" sz="2400" spc="100" dirty="0">
                <a:latin typeface="微软雅黑" panose="020B0503020204020204" pitchFamily="34" charset="-122"/>
                <a:ea typeface="+mn-ea"/>
              </a:rPr>
              <a:t>(1)</a:t>
            </a:r>
            <a:r>
              <a:rPr lang="zh-CN" altLang="en-US" sz="2400" spc="100" dirty="0">
                <a:latin typeface="微软雅黑" panose="020B0503020204020204" pitchFamily="34" charset="-122"/>
                <a:ea typeface="+mn-ea"/>
              </a:rPr>
              <a:t>上游电站导流系统</a:t>
            </a:r>
            <a:r>
              <a:rPr lang="zh-CN" altLang="en-US" sz="2400" spc="100" dirty="0">
                <a:solidFill>
                  <a:srgbClr val="FF0000"/>
                </a:solidFill>
                <a:latin typeface="微软雅黑" panose="020B0503020204020204" pitchFamily="34" charset="-122"/>
                <a:ea typeface="+mn-ea"/>
              </a:rPr>
              <a:t>未发生风险</a:t>
            </a:r>
            <a:r>
              <a:rPr lang="zh-CN" altLang="en-US" sz="2400" spc="100" dirty="0">
                <a:latin typeface="微软雅黑" panose="020B0503020204020204" pitchFamily="34" charset="-122"/>
                <a:ea typeface="+mn-ea"/>
              </a:rPr>
              <a:t>，洪水经导流建筑物</a:t>
            </a:r>
            <a:r>
              <a:rPr lang="zh-CN" altLang="en-US" sz="2400" spc="100" dirty="0">
                <a:solidFill>
                  <a:srgbClr val="FF0000"/>
                </a:solidFill>
                <a:latin typeface="微软雅黑" panose="020B0503020204020204" pitchFamily="34" charset="-122"/>
                <a:ea typeface="+mn-ea"/>
              </a:rPr>
              <a:t>正常下泄洪水</a:t>
            </a:r>
            <a:r>
              <a:rPr lang="zh-CN" altLang="en-US" sz="2400" spc="100" dirty="0">
                <a:latin typeface="微软雅黑" panose="020B0503020204020204" pitchFamily="34" charset="-122"/>
                <a:ea typeface="+mn-ea"/>
              </a:rPr>
              <a:t>；</a:t>
            </a:r>
            <a:endParaRPr lang="en-US" altLang="zh-CN" sz="2400" spc="100" dirty="0">
              <a:latin typeface="微软雅黑" panose="020B0503020204020204" pitchFamily="34" charset="-122"/>
              <a:ea typeface="+mn-ea"/>
            </a:endParaRPr>
          </a:p>
          <a:p>
            <a:pPr eaLnBrk="1" fontAlgn="auto" hangingPunct="1">
              <a:lnSpc>
                <a:spcPct val="150000"/>
              </a:lnSpc>
              <a:spcBef>
                <a:spcPts val="0"/>
              </a:spcBef>
              <a:spcAft>
                <a:spcPts val="0"/>
              </a:spcAft>
              <a:defRPr/>
            </a:pPr>
            <a:r>
              <a:rPr lang="en-US" altLang="zh-CN" sz="2400" spc="100" dirty="0">
                <a:latin typeface="微软雅黑" panose="020B0503020204020204" pitchFamily="34" charset="-122"/>
                <a:ea typeface="+mn-ea"/>
              </a:rPr>
              <a:t>(2)</a:t>
            </a:r>
            <a:r>
              <a:rPr lang="zh-CN" altLang="en-US" sz="2400" spc="100" dirty="0">
                <a:latin typeface="微软雅黑" panose="020B0503020204020204" pitchFamily="34" charset="-122"/>
                <a:ea typeface="+mn-ea"/>
              </a:rPr>
              <a:t>上游电站导流系统</a:t>
            </a:r>
            <a:r>
              <a:rPr lang="zh-CN" altLang="en-US" sz="2400" spc="100" dirty="0">
                <a:solidFill>
                  <a:srgbClr val="FF0000"/>
                </a:solidFill>
                <a:latin typeface="微软雅黑" panose="020B0503020204020204" pitchFamily="34" charset="-122"/>
                <a:ea typeface="+mn-ea"/>
              </a:rPr>
              <a:t>发生风险</a:t>
            </a:r>
            <a:r>
              <a:rPr lang="zh-CN" altLang="en-US" sz="2400" spc="100" dirty="0">
                <a:latin typeface="微软雅黑" panose="020B0503020204020204" pitchFamily="34" charset="-122"/>
                <a:ea typeface="+mn-ea"/>
              </a:rPr>
              <a:t>，下泄洪水转变为</a:t>
            </a:r>
            <a:r>
              <a:rPr lang="zh-CN" altLang="en-US" sz="2400" spc="100" dirty="0">
                <a:solidFill>
                  <a:srgbClr val="FF0000"/>
                </a:solidFill>
                <a:latin typeface="微软雅黑" panose="020B0503020204020204" pitchFamily="34" charset="-122"/>
                <a:ea typeface="+mn-ea"/>
              </a:rPr>
              <a:t>溃堰洪水</a:t>
            </a:r>
            <a:r>
              <a:rPr lang="zh-CN" altLang="en-US" sz="2400" spc="100" dirty="0">
                <a:latin typeface="微软雅黑" panose="020B0503020204020204" pitchFamily="34" charset="-122"/>
                <a:ea typeface="+mn-ea"/>
              </a:rPr>
              <a:t>。</a:t>
            </a:r>
            <a:endParaRPr lang="en-US" altLang="zh-CN" sz="2400" spc="100" dirty="0">
              <a:latin typeface="微软雅黑" panose="020B0503020204020204" pitchFamily="34" charset="-122"/>
              <a:ea typeface="+mn-ea"/>
            </a:endParaRPr>
          </a:p>
        </p:txBody>
      </p:sp>
      <p:graphicFrame>
        <p:nvGraphicFramePr>
          <p:cNvPr id="90117" name="对象 9">
            <a:extLst>
              <a:ext uri="{FF2B5EF4-FFF2-40B4-BE49-F238E27FC236}">
                <a16:creationId xmlns:a16="http://schemas.microsoft.com/office/drawing/2014/main" id="{363F86E4-0E4E-485F-A24E-9DE5AF085B36}"/>
              </a:ext>
            </a:extLst>
          </p:cNvPr>
          <p:cNvGraphicFramePr>
            <a:graphicFrameLocks noChangeAspect="1"/>
          </p:cNvGraphicFramePr>
          <p:nvPr>
            <p:extLst>
              <p:ext uri="{D42A27DB-BD31-4B8C-83A1-F6EECF244321}">
                <p14:modId xmlns:p14="http://schemas.microsoft.com/office/powerpoint/2010/main" val="714390352"/>
              </p:ext>
            </p:extLst>
          </p:nvPr>
        </p:nvGraphicFramePr>
        <p:xfrm>
          <a:off x="2363651" y="4886440"/>
          <a:ext cx="6559776" cy="506199"/>
        </p:xfrm>
        <a:graphic>
          <a:graphicData uri="http://schemas.openxmlformats.org/presentationml/2006/ole">
            <mc:AlternateContent xmlns:mc="http://schemas.openxmlformats.org/markup-compatibility/2006">
              <mc:Choice xmlns:v="urn:schemas-microsoft-com:vml" Requires="v">
                <p:oleObj name="Equation" r:id="rId3" imgW="2628900" imgH="203200" progId="Equation.DSMT4">
                  <p:embed/>
                </p:oleObj>
              </mc:Choice>
              <mc:Fallback>
                <p:oleObj name="Equation" r:id="rId3" imgW="2628900" imgH="203200" progId="Equation.DSMT4">
                  <p:embed/>
                  <p:pic>
                    <p:nvPicPr>
                      <p:cNvPr id="0" name="对象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3651" y="4886440"/>
                        <a:ext cx="6559776" cy="506199"/>
                      </a:xfrm>
                      <a:prstGeom prst="rect">
                        <a:avLst/>
                      </a:prstGeom>
                      <a:noFill/>
                      <a:ln>
                        <a:noFill/>
                      </a:ln>
                    </p:spPr>
                  </p:pic>
                </p:oleObj>
              </mc:Fallback>
            </mc:AlternateContent>
          </a:graphicData>
        </a:graphic>
      </p:graphicFrame>
      <p:sp>
        <p:nvSpPr>
          <p:cNvPr id="90119" name="Rectangle 16">
            <a:extLst>
              <a:ext uri="{FF2B5EF4-FFF2-40B4-BE49-F238E27FC236}">
                <a16:creationId xmlns:a16="http://schemas.microsoft.com/office/drawing/2014/main" id="{D8123201-2279-4184-B697-D0A52E7050BD}"/>
              </a:ext>
            </a:extLst>
          </p:cNvPr>
          <p:cNvSpPr>
            <a:spLocks noChangeArrowheads="1"/>
          </p:cNvSpPr>
          <p:nvPr/>
        </p:nvSpPr>
        <p:spPr bwMode="auto">
          <a:xfrm>
            <a:off x="2363651" y="5469947"/>
            <a:ext cx="44799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1800" b="1" i="1" dirty="0">
                <a:latin typeface="Times New Roman" panose="02020603050405020304" pitchFamily="18" charset="0"/>
                <a:ea typeface="宋体" panose="02010600030101010101" pitchFamily="2" charset="-122"/>
                <a:cs typeface="Times New Roman" panose="02020603050405020304" pitchFamily="18" charset="0"/>
              </a:rPr>
              <a:t>P</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i="1" dirty="0">
                <a:latin typeface="Times New Roman" panose="02020603050405020304" pitchFamily="18" charset="0"/>
                <a:ea typeface="宋体" panose="02010600030101010101" pitchFamily="2" charset="-122"/>
                <a:cs typeface="Times New Roman" panose="02020603050405020304" pitchFamily="18" charset="0"/>
              </a:rPr>
              <a:t>a</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800" b="1" dirty="0">
                <a:latin typeface="Times New Roman" panose="02020603050405020304" pitchFamily="18" charset="0"/>
                <a:ea typeface="宋体" panose="02010600030101010101" pitchFamily="2" charset="-122"/>
                <a:cs typeface="Times New Roman" panose="02020603050405020304" pitchFamily="18" charset="0"/>
              </a:rPr>
              <a:t>表示</a:t>
            </a:r>
            <a:r>
              <a:rPr lang="zh-CN" altLang="zh-CN" sz="1800" b="1" dirty="0">
                <a:latin typeface="Times New Roman" panose="02020603050405020304" pitchFamily="18" charset="0"/>
                <a:ea typeface="宋体" panose="02010600030101010101" pitchFamily="2" charset="-122"/>
                <a:cs typeface="Times New Roman" panose="02020603050405020304" pitchFamily="18" charset="0"/>
              </a:rPr>
              <a:t>上游</a:t>
            </a:r>
            <a:r>
              <a:rPr lang="zh-CN" altLang="en-US" sz="1800" b="1" dirty="0">
                <a:latin typeface="Times New Roman" panose="02020603050405020304" pitchFamily="18" charset="0"/>
                <a:ea typeface="宋体" panose="02010600030101010101" pitchFamily="2" charset="-122"/>
                <a:cs typeface="Times New Roman" panose="02020603050405020304" pitchFamily="18" charset="0"/>
              </a:rPr>
              <a:t>在建电站</a:t>
            </a:r>
            <a:r>
              <a:rPr lang="zh-CN" altLang="zh-CN" sz="1800" b="1" dirty="0">
                <a:latin typeface="Times New Roman" panose="02020603050405020304" pitchFamily="18" charset="0"/>
                <a:ea typeface="宋体" panose="02010600030101010101" pitchFamily="2" charset="-122"/>
                <a:cs typeface="Times New Roman" panose="02020603050405020304" pitchFamily="18" charset="0"/>
              </a:rPr>
              <a:t>失效的概率；</a:t>
            </a:r>
          </a:p>
        </p:txBody>
      </p:sp>
      <p:sp>
        <p:nvSpPr>
          <p:cNvPr id="90120" name="Rectangle 17">
            <a:extLst>
              <a:ext uri="{FF2B5EF4-FFF2-40B4-BE49-F238E27FC236}">
                <a16:creationId xmlns:a16="http://schemas.microsoft.com/office/drawing/2014/main" id="{323109BE-8C26-422E-8C80-AE4AE712DFB5}"/>
              </a:ext>
            </a:extLst>
          </p:cNvPr>
          <p:cNvSpPr>
            <a:spLocks noChangeArrowheads="1"/>
          </p:cNvSpPr>
          <p:nvPr/>
        </p:nvSpPr>
        <p:spPr bwMode="auto">
          <a:xfrm>
            <a:off x="2363652" y="5823283"/>
            <a:ext cx="44799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1800" b="1" i="1" dirty="0">
                <a:latin typeface="Times New Roman" panose="02020603050405020304" pitchFamily="18" charset="0"/>
                <a:ea typeface="宋体" panose="02010600030101010101" pitchFamily="2" charset="-122"/>
                <a:cs typeface="Times New Roman" panose="02020603050405020304" pitchFamily="18" charset="0"/>
              </a:rPr>
              <a:t>P</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i="1" dirty="0">
                <a:latin typeface="Times New Roman" panose="02020603050405020304" pitchFamily="18" charset="0"/>
                <a:ea typeface="宋体" panose="02010600030101010101" pitchFamily="2" charset="-122"/>
                <a:cs typeface="Times New Roman" panose="02020603050405020304" pitchFamily="18" charset="0"/>
              </a:rPr>
              <a:t>b</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800" b="1" dirty="0">
                <a:latin typeface="Times New Roman" panose="02020603050405020304" pitchFamily="18" charset="0"/>
                <a:ea typeface="宋体" panose="02010600030101010101" pitchFamily="2" charset="-122"/>
                <a:cs typeface="Times New Roman" panose="02020603050405020304" pitchFamily="18" charset="0"/>
              </a:rPr>
              <a:t>表示</a:t>
            </a:r>
            <a:r>
              <a:rPr lang="zh-CN" altLang="zh-CN" sz="1800" b="1" dirty="0">
                <a:latin typeface="Times New Roman" panose="02020603050405020304" pitchFamily="18" charset="0"/>
                <a:ea typeface="宋体" panose="02010600030101010101" pitchFamily="2" charset="-122"/>
                <a:cs typeface="Times New Roman" panose="02020603050405020304" pitchFamily="18" charset="0"/>
              </a:rPr>
              <a:t>下游导流系统失效的概率；</a:t>
            </a:r>
          </a:p>
        </p:txBody>
      </p:sp>
      <p:sp>
        <p:nvSpPr>
          <p:cNvPr id="90121" name="Rectangle 18">
            <a:extLst>
              <a:ext uri="{FF2B5EF4-FFF2-40B4-BE49-F238E27FC236}">
                <a16:creationId xmlns:a16="http://schemas.microsoft.com/office/drawing/2014/main" id="{316AF804-94FE-4A34-99F7-C18CBEF0DDA6}"/>
              </a:ext>
            </a:extLst>
          </p:cNvPr>
          <p:cNvSpPr>
            <a:spLocks noChangeArrowheads="1"/>
          </p:cNvSpPr>
          <p:nvPr/>
        </p:nvSpPr>
        <p:spPr bwMode="auto">
          <a:xfrm>
            <a:off x="2363652" y="6088872"/>
            <a:ext cx="79835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1800" b="1" i="1" dirty="0">
                <a:latin typeface="Times New Roman" panose="02020603050405020304" pitchFamily="18" charset="0"/>
                <a:ea typeface="宋体" panose="02010600030101010101" pitchFamily="2" charset="-122"/>
                <a:cs typeface="Times New Roman" panose="02020603050405020304" pitchFamily="18" charset="0"/>
              </a:rPr>
              <a:t>P</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i="1" dirty="0" err="1">
                <a:latin typeface="Times New Roman" panose="02020603050405020304" pitchFamily="18" charset="0"/>
                <a:ea typeface="宋体" panose="02010600030101010101" pitchFamily="2" charset="-122"/>
                <a:cs typeface="Times New Roman" panose="02020603050405020304" pitchFamily="18" charset="0"/>
              </a:rPr>
              <a:t>b|a</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800" b="1" dirty="0">
                <a:latin typeface="Times New Roman" panose="02020603050405020304" pitchFamily="18" charset="0"/>
                <a:ea typeface="宋体" panose="02010600030101010101" pitchFamily="2" charset="-122"/>
                <a:cs typeface="Times New Roman" panose="02020603050405020304" pitchFamily="18" charset="0"/>
              </a:rPr>
              <a:t>表示</a:t>
            </a:r>
            <a:r>
              <a:rPr lang="zh-CN" altLang="zh-CN" sz="1800" b="1" dirty="0">
                <a:latin typeface="Times New Roman" panose="02020603050405020304" pitchFamily="18" charset="0"/>
                <a:ea typeface="宋体" panose="02010600030101010101" pitchFamily="2" charset="-122"/>
                <a:cs typeface="Times New Roman" panose="02020603050405020304" pitchFamily="18" charset="0"/>
              </a:rPr>
              <a:t>上游导流系统未失效时，下游导流系统失效的概率；</a:t>
            </a:r>
          </a:p>
        </p:txBody>
      </p:sp>
      <p:sp>
        <p:nvSpPr>
          <p:cNvPr id="10" name="TextBox 4">
            <a:extLst>
              <a:ext uri="{FF2B5EF4-FFF2-40B4-BE49-F238E27FC236}">
                <a16:creationId xmlns:a16="http://schemas.microsoft.com/office/drawing/2014/main" id="{430BF5C7-C2E1-4BCB-83D4-E36B05B371CD}"/>
              </a:ext>
            </a:extLst>
          </p:cNvPr>
          <p:cNvSpPr txBox="1">
            <a:spLocks noChangeArrowheads="1"/>
          </p:cNvSpPr>
          <p:nvPr/>
        </p:nvSpPr>
        <p:spPr bwMode="auto">
          <a:xfrm>
            <a:off x="5745948" y="4173583"/>
            <a:ext cx="2416175" cy="496887"/>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defRPr/>
            </a:pPr>
            <a:r>
              <a:rPr lang="zh-CN" altLang="en-US" sz="2400" kern="0" dirty="0">
                <a:solidFill>
                  <a:srgbClr val="FF0000"/>
                </a:solidFill>
                <a:latin typeface="微软雅黑" panose="020B0503020204020204" pitchFamily="34" charset="-122"/>
                <a:ea typeface="微软雅黑" panose="020B0503020204020204" pitchFamily="34" charset="-122"/>
              </a:rPr>
              <a:t>贝叶斯理论</a:t>
            </a:r>
          </a:p>
        </p:txBody>
      </p:sp>
      <mc:AlternateContent xmlns:mc="http://schemas.openxmlformats.org/markup-compatibility/2006" xmlns:a14="http://schemas.microsoft.com/office/drawing/2010/main">
        <mc:Choice Requires="a14">
          <p:sp>
            <p:nvSpPr>
              <p:cNvPr id="12" name="Rectangle 18">
                <a:extLst>
                  <a:ext uri="{FF2B5EF4-FFF2-40B4-BE49-F238E27FC236}">
                    <a16:creationId xmlns:a16="http://schemas.microsoft.com/office/drawing/2014/main" id="{A8ECA97E-ABC8-473E-99A5-CA381FBDBC8A}"/>
                  </a:ext>
                </a:extLst>
              </p:cNvPr>
              <p:cNvSpPr>
                <a:spLocks noChangeArrowheads="1"/>
              </p:cNvSpPr>
              <p:nvPr/>
            </p:nvSpPr>
            <p:spPr bwMode="auto">
              <a:xfrm>
                <a:off x="2363652" y="6356713"/>
                <a:ext cx="8910320" cy="3693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1800" b="1" i="1" dirty="0">
                    <a:latin typeface="Times New Roman" panose="02020603050405020304" pitchFamily="18" charset="0"/>
                    <a:ea typeface="宋体" panose="02010600030101010101" pitchFamily="2" charset="-122"/>
                    <a:cs typeface="Times New Roman" panose="02020603050405020304" pitchFamily="18" charset="0"/>
                  </a:rPr>
                  <a:t>P</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i="1" dirty="0">
                    <a:latin typeface="Times New Roman" panose="02020603050405020304" pitchFamily="18" charset="0"/>
                    <a:ea typeface="宋体" panose="02010600030101010101" pitchFamily="2" charset="-122"/>
                    <a:cs typeface="Times New Roman" panose="02020603050405020304" pitchFamily="18" charset="0"/>
                  </a:rPr>
                  <a:t>b|</a:t>
                </a:r>
                <a14:m>
                  <m:oMath xmlns:m="http://schemas.openxmlformats.org/officeDocument/2006/math">
                    <m:acc>
                      <m:accPr>
                        <m:chr m:val="̅"/>
                        <m:ctrlPr>
                          <a:rPr lang="en-US" altLang="zh-CN" sz="1800" b="1" i="1" smtClean="0">
                            <a:latin typeface="Cambria Math" panose="02040503050406030204" pitchFamily="18" charset="0"/>
                            <a:ea typeface="宋体" panose="02010600030101010101" pitchFamily="2" charset="-122"/>
                            <a:cs typeface="Times New Roman" panose="02020603050405020304" pitchFamily="18" charset="0"/>
                          </a:rPr>
                        </m:ctrlPr>
                      </m:accPr>
                      <m:e>
                        <m:r>
                          <m:rPr>
                            <m:nor/>
                          </m:rPr>
                          <a:rPr lang="en-US" altLang="zh-CN" sz="1800" b="1" i="1">
                            <a:latin typeface="Times New Roman" panose="02020603050405020304" pitchFamily="18" charset="0"/>
                            <a:ea typeface="宋体" panose="02010600030101010101" pitchFamily="2" charset="-122"/>
                            <a:cs typeface="Times New Roman" panose="02020603050405020304" pitchFamily="18" charset="0"/>
                          </a:rPr>
                          <m:t>a</m:t>
                        </m:r>
                      </m:e>
                    </m:acc>
                  </m:oMath>
                </a14:m>
                <a:r>
                  <a:rPr lang="en-US" altLang="zh-CN" sz="18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800" b="1" dirty="0">
                    <a:latin typeface="Times New Roman" panose="02020603050405020304" pitchFamily="18" charset="0"/>
                    <a:ea typeface="宋体" panose="02010600030101010101" pitchFamily="2" charset="-122"/>
                    <a:cs typeface="Times New Roman" panose="02020603050405020304" pitchFamily="18" charset="0"/>
                  </a:rPr>
                  <a:t>表示</a:t>
                </a:r>
                <a:r>
                  <a:rPr lang="zh-CN" altLang="zh-CN" sz="1800" b="1" dirty="0">
                    <a:latin typeface="Times New Roman" panose="02020603050405020304" pitchFamily="18" charset="0"/>
                    <a:ea typeface="宋体" panose="02010600030101010101" pitchFamily="2" charset="-122"/>
                    <a:cs typeface="Times New Roman" panose="02020603050405020304" pitchFamily="18" charset="0"/>
                  </a:rPr>
                  <a:t>上游导流系统失效时，下游导流系统失效的概率</a:t>
                </a:r>
                <a:r>
                  <a:rPr lang="zh-CN" altLang="en-US" sz="1800" b="1" dirty="0">
                    <a:latin typeface="Times New Roman" panose="02020603050405020304" pitchFamily="18" charset="0"/>
                    <a:ea typeface="宋体" panose="02010600030101010101" pitchFamily="2" charset="-122"/>
                    <a:cs typeface="Times New Roman" panose="02020603050405020304" pitchFamily="18" charset="0"/>
                  </a:rPr>
                  <a:t>，即连溃风险。</a:t>
                </a:r>
                <a:endParaRPr lang="zh-CN" altLang="zh-CN" sz="1800" b="1"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2" name="Rectangle 18">
                <a:extLst>
                  <a:ext uri="{FF2B5EF4-FFF2-40B4-BE49-F238E27FC236}">
                    <a16:creationId xmlns:a16="http://schemas.microsoft.com/office/drawing/2014/main" id="{A8ECA97E-ABC8-473E-99A5-CA381FBDBC8A}"/>
                  </a:ext>
                </a:extLst>
              </p:cNvPr>
              <p:cNvSpPr>
                <a:spLocks noRot="1" noChangeAspect="1" noMove="1" noResize="1" noEditPoints="1" noAdjustHandles="1" noChangeArrowheads="1" noChangeShapeType="1" noTextEdit="1"/>
              </p:cNvSpPr>
              <p:nvPr/>
            </p:nvSpPr>
            <p:spPr bwMode="auto">
              <a:xfrm>
                <a:off x="2363652" y="6356713"/>
                <a:ext cx="8910320" cy="369332"/>
              </a:xfrm>
              <a:prstGeom prst="rect">
                <a:avLst/>
              </a:prstGeom>
              <a:blipFill>
                <a:blip r:embed="rId5"/>
                <a:stretch>
                  <a:fillRect l="-616" t="-11667" b="-2833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3E7B9B20-0085-4617-8EB6-F2F47FC69B85}"/>
              </a:ext>
            </a:extLst>
          </p:cNvPr>
          <p:cNvSpPr/>
          <p:nvPr/>
        </p:nvSpPr>
        <p:spPr>
          <a:xfrm>
            <a:off x="866888" y="4160417"/>
            <a:ext cx="4647426" cy="523220"/>
          </a:xfrm>
          <a:prstGeom prst="rect">
            <a:avLst/>
          </a:prstGeom>
          <a:solidFill>
            <a:srgbClr val="34495E"/>
          </a:solidFill>
        </p:spPr>
        <p:txBody>
          <a:bodyPr wrap="none">
            <a:spAutoFit/>
          </a:bodyPr>
          <a:lstStyle/>
          <a:p>
            <a:pPr algn="ctr" eaLnBrk="1" fontAlgn="auto" hangingPunct="1">
              <a:spcBef>
                <a:spcPts val="0"/>
              </a:spcBef>
              <a:spcAft>
                <a:spcPts val="0"/>
              </a:spcAft>
              <a:defRPr/>
            </a:pPr>
            <a:r>
              <a:rPr lang="zh-CN" altLang="en-US" sz="2800" b="1" kern="1400" spc="100" dirty="0">
                <a:solidFill>
                  <a:schemeClr val="bg1"/>
                </a:solidFill>
                <a:latin typeface="微软雅黑" panose="020B0503020204020204" pitchFamily="34" charset="-122"/>
                <a:ea typeface="+mn-ea"/>
              </a:rPr>
              <a:t>下游在建电站导流风险计算</a:t>
            </a:r>
          </a:p>
        </p:txBody>
      </p:sp>
      <p:sp>
        <p:nvSpPr>
          <p:cNvPr id="14" name="矩形 3">
            <a:extLst>
              <a:ext uri="{FF2B5EF4-FFF2-40B4-BE49-F238E27FC236}">
                <a16:creationId xmlns:a16="http://schemas.microsoft.com/office/drawing/2014/main" id="{59EB55A2-54EE-4D10-8C8D-598DC3F27F7D}"/>
              </a:ext>
            </a:extLst>
          </p:cNvPr>
          <p:cNvSpPr>
            <a:spLocks noChangeArrowheads="1"/>
          </p:cNvSpPr>
          <p:nvPr/>
        </p:nvSpPr>
        <p:spPr bwMode="auto">
          <a:xfrm>
            <a:off x="563110" y="1221373"/>
            <a:ext cx="1071086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Clr>
                <a:srgbClr val="663300"/>
              </a:buClr>
              <a:buFontTx/>
              <a:buNone/>
            </a:pPr>
            <a:r>
              <a:rPr kumimoji="1" lang="zh-CN" altLang="en-US" dirty="0">
                <a:latin typeface="黑体" panose="02010609060101010101" pitchFamily="49" charset="-122"/>
                <a:ea typeface="黑体" panose="02010609060101010101" pitchFamily="49" charset="-122"/>
              </a:rPr>
              <a:t>在同步建设环境下，由于上游导流系统存在溃堰风险，在分析下游导流系统风险时还要结合上游导流系统是否发生风险综合考虑。</a:t>
            </a:r>
            <a:endParaRPr kumimoji="1" lang="en-US" altLang="zh-CN"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0117"/>
                                        </p:tgtEl>
                                        <p:attrNameLst>
                                          <p:attrName>style.visibility</p:attrName>
                                        </p:attrNameLst>
                                      </p:cBhvr>
                                      <p:to>
                                        <p:strVal val="visible"/>
                                      </p:to>
                                    </p:set>
                                    <p:animEffect transition="in" filter="fade">
                                      <p:cBhvr>
                                        <p:cTn id="12" dur="500"/>
                                        <p:tgtEl>
                                          <p:spTgt spid="9011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0119"/>
                                        </p:tgtEl>
                                        <p:attrNameLst>
                                          <p:attrName>style.visibility</p:attrName>
                                        </p:attrNameLst>
                                      </p:cBhvr>
                                      <p:to>
                                        <p:strVal val="visible"/>
                                      </p:to>
                                    </p:set>
                                    <p:animEffect transition="in" filter="fade">
                                      <p:cBhvr>
                                        <p:cTn id="15" dur="500"/>
                                        <p:tgtEl>
                                          <p:spTgt spid="901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0120"/>
                                        </p:tgtEl>
                                        <p:attrNameLst>
                                          <p:attrName>style.visibility</p:attrName>
                                        </p:attrNameLst>
                                      </p:cBhvr>
                                      <p:to>
                                        <p:strVal val="visible"/>
                                      </p:to>
                                    </p:set>
                                    <p:animEffect transition="in" filter="fade">
                                      <p:cBhvr>
                                        <p:cTn id="18" dur="500"/>
                                        <p:tgtEl>
                                          <p:spTgt spid="9012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0121"/>
                                        </p:tgtEl>
                                        <p:attrNameLst>
                                          <p:attrName>style.visibility</p:attrName>
                                        </p:attrNameLst>
                                      </p:cBhvr>
                                      <p:to>
                                        <p:strVal val="visible"/>
                                      </p:to>
                                    </p:set>
                                    <p:animEffect transition="in" filter="fade">
                                      <p:cBhvr>
                                        <p:cTn id="21" dur="500"/>
                                        <p:tgtEl>
                                          <p:spTgt spid="901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0119" grpId="0"/>
      <p:bldP spid="90120" grpId="0"/>
      <p:bldP spid="90121" grpId="0"/>
      <p:bldP spid="10" grpId="0" animBg="1"/>
      <p:bldP spid="12" grpId="0"/>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descr="图片包含 天空, 户外, 建筑物, 日落&#10;&#10;描述已自动生成">
            <a:extLst>
              <a:ext uri="{FF2B5EF4-FFF2-40B4-BE49-F238E27FC236}">
                <a16:creationId xmlns:a16="http://schemas.microsoft.com/office/drawing/2014/main" id="{BDC7B889-F3F8-4BF8-B391-5BDD1911EFAE}"/>
              </a:ext>
            </a:extLst>
          </p:cNvPr>
          <p:cNvPicPr>
            <a:picLocks noGrp="1" noChangeAspect="1"/>
          </p:cNvPicPr>
          <p:nvPr>
            <p:ph type="pic" sz="quarter" idx="15"/>
          </p:nvPr>
        </p:nvPicPr>
        <p:blipFill rotWithShape="1">
          <a:blip r:embed="rId3"/>
          <a:srcRect l="30085" r="30085"/>
          <a:stretch/>
        </p:blipFill>
        <p:spPr>
          <a:xfrm flipH="1">
            <a:off x="0" y="0"/>
            <a:ext cx="4097163" cy="6858000"/>
          </a:xfrm>
        </p:spPr>
      </p:pic>
      <p:grpSp>
        <p:nvGrpSpPr>
          <p:cNvPr id="51203" name="组合 27">
            <a:extLst>
              <a:ext uri="{FF2B5EF4-FFF2-40B4-BE49-F238E27FC236}">
                <a16:creationId xmlns:a16="http://schemas.microsoft.com/office/drawing/2014/main" id="{5F9A9736-C992-4468-9CFE-0E40EA5E2EFB}"/>
              </a:ext>
            </a:extLst>
          </p:cNvPr>
          <p:cNvGrpSpPr>
            <a:grpSpLocks/>
          </p:cNvGrpSpPr>
          <p:nvPr/>
        </p:nvGrpSpPr>
        <p:grpSpPr bwMode="auto">
          <a:xfrm>
            <a:off x="4927600" y="422275"/>
            <a:ext cx="6334125" cy="749300"/>
            <a:chOff x="5054706" y="247174"/>
            <a:chExt cx="6334019" cy="749588"/>
          </a:xfrm>
        </p:grpSpPr>
        <p:sp>
          <p:nvSpPr>
            <p:cNvPr id="51220" name="文本占位符 27">
              <a:extLst>
                <a:ext uri="{FF2B5EF4-FFF2-40B4-BE49-F238E27FC236}">
                  <a16:creationId xmlns:a16="http://schemas.microsoft.com/office/drawing/2014/main" id="{E2A6946F-B4C3-450B-9FE4-A56786DBB565}"/>
                </a:ext>
              </a:extLst>
            </p:cNvPr>
            <p:cNvSpPr txBox="1">
              <a:spLocks noChangeArrowheads="1"/>
            </p:cNvSpPr>
            <p:nvPr/>
          </p:nvSpPr>
          <p:spPr bwMode="auto">
            <a:xfrm>
              <a:off x="6096000" y="247174"/>
              <a:ext cx="52927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bIns="0" anchor="b"/>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buFont typeface="Arial" panose="020B0604020202020204" pitchFamily="34" charset="0"/>
                <a:buNone/>
              </a:pPr>
              <a:r>
                <a:rPr kumimoji="1" lang="zh-CN" altLang="en-US" sz="3600" b="1">
                  <a:latin typeface="Arial" panose="020B0604020202020204" pitchFamily="34" charset="0"/>
                  <a:ea typeface="微软雅黑" panose="020B0503020204020204" pitchFamily="34" charset="-122"/>
                </a:rPr>
                <a:t>绪论</a:t>
              </a:r>
            </a:p>
          </p:txBody>
        </p:sp>
        <p:grpSp>
          <p:nvGrpSpPr>
            <p:cNvPr id="51221" name="组合 2">
              <a:extLst>
                <a:ext uri="{FF2B5EF4-FFF2-40B4-BE49-F238E27FC236}">
                  <a16:creationId xmlns:a16="http://schemas.microsoft.com/office/drawing/2014/main" id="{FD4F7DE3-360D-4000-AC6E-8D6CAFC7C38D}"/>
                </a:ext>
              </a:extLst>
            </p:cNvPr>
            <p:cNvGrpSpPr>
              <a:grpSpLocks/>
            </p:cNvGrpSpPr>
            <p:nvPr/>
          </p:nvGrpSpPr>
          <p:grpSpPr bwMode="auto">
            <a:xfrm>
              <a:off x="5054706" y="381209"/>
              <a:ext cx="6334019" cy="615553"/>
              <a:chOff x="5054706" y="381209"/>
              <a:chExt cx="6334019" cy="615553"/>
            </a:xfrm>
          </p:grpSpPr>
          <p:sp>
            <p:nvSpPr>
              <p:cNvPr id="51222" name="文本框 11">
                <a:extLst>
                  <a:ext uri="{FF2B5EF4-FFF2-40B4-BE49-F238E27FC236}">
                    <a16:creationId xmlns:a16="http://schemas.microsoft.com/office/drawing/2014/main" id="{629578B7-9F8A-43EA-BD6F-F1657E82A6F2}"/>
                  </a:ext>
                </a:extLst>
              </p:cNvPr>
              <p:cNvSpPr txBox="1">
                <a:spLocks noChangeArrowheads="1"/>
              </p:cNvSpPr>
              <p:nvPr/>
            </p:nvSpPr>
            <p:spPr bwMode="auto">
              <a:xfrm>
                <a:off x="5054706" y="381209"/>
                <a:ext cx="898003"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nchor="b">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kumimoji="1" lang="en-US" altLang="zh-CN" sz="4000">
                    <a:latin typeface="Arial" panose="020B0604020202020204" pitchFamily="34" charset="0"/>
                    <a:ea typeface="微软雅黑" panose="020B0503020204020204" pitchFamily="34" charset="-122"/>
                  </a:rPr>
                  <a:t>01.</a:t>
                </a:r>
                <a:endParaRPr kumimoji="1" lang="zh-CN" altLang="en-US" sz="4000">
                  <a:latin typeface="Arial" panose="020B0604020202020204" pitchFamily="34" charset="0"/>
                  <a:ea typeface="微软雅黑" panose="020B0503020204020204" pitchFamily="34" charset="-122"/>
                </a:endParaRPr>
              </a:p>
            </p:txBody>
          </p:sp>
          <p:cxnSp>
            <p:nvCxnSpPr>
              <p:cNvPr id="14" name="直线连接符 13">
                <a:extLst>
                  <a:ext uri="{FF2B5EF4-FFF2-40B4-BE49-F238E27FC236}">
                    <a16:creationId xmlns:a16="http://schemas.microsoft.com/office/drawing/2014/main" id="{59A89CB0-F0F5-49F5-8439-65CDE956428E}"/>
                  </a:ext>
                </a:extLst>
              </p:cNvPr>
              <p:cNvCxnSpPr>
                <a:cxnSpLocks/>
              </p:cNvCxnSpPr>
              <p:nvPr/>
            </p:nvCxnSpPr>
            <p:spPr>
              <a:xfrm>
                <a:off x="5054706" y="955471"/>
                <a:ext cx="6334019"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grpSp>
        <p:nvGrpSpPr>
          <p:cNvPr id="51204" name="组合 3">
            <a:extLst>
              <a:ext uri="{FF2B5EF4-FFF2-40B4-BE49-F238E27FC236}">
                <a16:creationId xmlns:a16="http://schemas.microsoft.com/office/drawing/2014/main" id="{4D9A008F-DD42-433A-94E7-04C7BE94F2ED}"/>
              </a:ext>
            </a:extLst>
          </p:cNvPr>
          <p:cNvGrpSpPr>
            <a:grpSpLocks/>
          </p:cNvGrpSpPr>
          <p:nvPr/>
        </p:nvGrpSpPr>
        <p:grpSpPr bwMode="auto">
          <a:xfrm>
            <a:off x="4927600" y="1795463"/>
            <a:ext cx="6967538" cy="749300"/>
            <a:chOff x="5054706" y="1553282"/>
            <a:chExt cx="6966670" cy="749588"/>
          </a:xfrm>
        </p:grpSpPr>
        <p:sp>
          <p:nvSpPr>
            <p:cNvPr id="51217" name="文本框 14">
              <a:extLst>
                <a:ext uri="{FF2B5EF4-FFF2-40B4-BE49-F238E27FC236}">
                  <a16:creationId xmlns:a16="http://schemas.microsoft.com/office/drawing/2014/main" id="{4A1A7651-9526-48CB-A5FF-2D3CC55317BE}"/>
                </a:ext>
              </a:extLst>
            </p:cNvPr>
            <p:cNvSpPr txBox="1">
              <a:spLocks noChangeArrowheads="1"/>
            </p:cNvSpPr>
            <p:nvPr/>
          </p:nvSpPr>
          <p:spPr bwMode="auto">
            <a:xfrm>
              <a:off x="5054706" y="1687317"/>
              <a:ext cx="898003"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nchor="b">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kumimoji="1" lang="en-US" altLang="zh-CN" sz="4000">
                  <a:latin typeface="Arial" panose="020B0604020202020204" pitchFamily="34" charset="0"/>
                  <a:ea typeface="微软雅黑" panose="020B0503020204020204" pitchFamily="34" charset="-122"/>
                </a:rPr>
                <a:t>02.</a:t>
              </a:r>
              <a:endParaRPr kumimoji="1" lang="zh-CN" altLang="en-US" sz="4000">
                <a:latin typeface="Arial" panose="020B0604020202020204" pitchFamily="34" charset="0"/>
                <a:ea typeface="微软雅黑" panose="020B0503020204020204" pitchFamily="34" charset="-122"/>
              </a:endParaRPr>
            </a:p>
          </p:txBody>
        </p:sp>
        <p:sp>
          <p:nvSpPr>
            <p:cNvPr id="51218" name="文本占位符 27">
              <a:extLst>
                <a:ext uri="{FF2B5EF4-FFF2-40B4-BE49-F238E27FC236}">
                  <a16:creationId xmlns:a16="http://schemas.microsoft.com/office/drawing/2014/main" id="{D4E4F8D0-3BFA-4997-945D-2EC2A5008852}"/>
                </a:ext>
              </a:extLst>
            </p:cNvPr>
            <p:cNvSpPr txBox="1">
              <a:spLocks noChangeArrowheads="1"/>
            </p:cNvSpPr>
            <p:nvPr/>
          </p:nvSpPr>
          <p:spPr bwMode="auto">
            <a:xfrm>
              <a:off x="6096000" y="1553282"/>
              <a:ext cx="5925376"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bIns="0" anchor="b"/>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buFont typeface="Arial" panose="020B0604020202020204" pitchFamily="34" charset="0"/>
                <a:buNone/>
              </a:pPr>
              <a:r>
                <a:rPr kumimoji="1" lang="zh-CN" altLang="en-US" sz="3600" b="1">
                  <a:latin typeface="Arial" panose="020B0604020202020204" pitchFamily="34" charset="0"/>
                  <a:ea typeface="微软雅黑" panose="020B0503020204020204" pitchFamily="34" charset="-122"/>
                </a:rPr>
                <a:t>同步建设下梯级施工导流</a:t>
              </a:r>
              <a:endParaRPr kumimoji="1" lang="en-US" altLang="zh-CN" sz="3600" b="1">
                <a:latin typeface="Arial" panose="020B0604020202020204" pitchFamily="34" charset="0"/>
                <a:ea typeface="微软雅黑" panose="020B0503020204020204" pitchFamily="34" charset="-122"/>
              </a:endParaRPr>
            </a:p>
            <a:p>
              <a:pPr eaLnBrk="1" hangingPunct="1">
                <a:buFont typeface="Arial" panose="020B0604020202020204" pitchFamily="34" charset="0"/>
                <a:buNone/>
              </a:pPr>
              <a:r>
                <a:rPr kumimoji="1" lang="zh-CN" altLang="en-US" sz="3600" b="1">
                  <a:latin typeface="Arial" panose="020B0604020202020204" pitchFamily="34" charset="0"/>
                  <a:ea typeface="微软雅黑" panose="020B0503020204020204" pitchFamily="34" charset="-122"/>
                </a:rPr>
                <a:t>系统风险分析</a:t>
              </a:r>
            </a:p>
          </p:txBody>
        </p:sp>
        <p:cxnSp>
          <p:nvCxnSpPr>
            <p:cNvPr id="17" name="直线连接符 16">
              <a:extLst>
                <a:ext uri="{FF2B5EF4-FFF2-40B4-BE49-F238E27FC236}">
                  <a16:creationId xmlns:a16="http://schemas.microsoft.com/office/drawing/2014/main" id="{F0D4F676-89E7-4055-A4F6-652C4E6B9CFE}"/>
                </a:ext>
              </a:extLst>
            </p:cNvPr>
            <p:cNvCxnSpPr>
              <a:cxnSpLocks/>
            </p:cNvCxnSpPr>
            <p:nvPr/>
          </p:nvCxnSpPr>
          <p:spPr>
            <a:xfrm>
              <a:off x="5054706" y="2261579"/>
              <a:ext cx="6333336"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1205" name="组合 4">
            <a:extLst>
              <a:ext uri="{FF2B5EF4-FFF2-40B4-BE49-F238E27FC236}">
                <a16:creationId xmlns:a16="http://schemas.microsoft.com/office/drawing/2014/main" id="{348271A1-708A-4156-B93E-C7B4FB4AF585}"/>
              </a:ext>
            </a:extLst>
          </p:cNvPr>
          <p:cNvGrpSpPr>
            <a:grpSpLocks/>
          </p:cNvGrpSpPr>
          <p:nvPr/>
        </p:nvGrpSpPr>
        <p:grpSpPr bwMode="auto">
          <a:xfrm>
            <a:off x="4927600" y="3117850"/>
            <a:ext cx="6858000" cy="893763"/>
            <a:chOff x="5054706" y="3053057"/>
            <a:chExt cx="6784366" cy="894045"/>
          </a:xfrm>
        </p:grpSpPr>
        <p:sp>
          <p:nvSpPr>
            <p:cNvPr id="51214" name="文本框 17">
              <a:extLst>
                <a:ext uri="{FF2B5EF4-FFF2-40B4-BE49-F238E27FC236}">
                  <a16:creationId xmlns:a16="http://schemas.microsoft.com/office/drawing/2014/main" id="{C5EA5E39-0EDA-4E31-AB70-7A14AF748EF5}"/>
                </a:ext>
              </a:extLst>
            </p:cNvPr>
            <p:cNvSpPr txBox="1">
              <a:spLocks noChangeArrowheads="1"/>
            </p:cNvSpPr>
            <p:nvPr/>
          </p:nvSpPr>
          <p:spPr bwMode="auto">
            <a:xfrm>
              <a:off x="5054706" y="3053057"/>
              <a:ext cx="927663"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nchor="b">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kumimoji="1" lang="en-US" altLang="zh-CN" sz="4000">
                  <a:latin typeface="Arial" panose="020B0604020202020204" pitchFamily="34" charset="0"/>
                  <a:ea typeface="微软雅黑" panose="020B0503020204020204" pitchFamily="34" charset="-122"/>
                </a:rPr>
                <a:t>03.</a:t>
              </a:r>
              <a:endParaRPr kumimoji="1" lang="zh-CN" altLang="en-US" sz="4000">
                <a:latin typeface="Arial" panose="020B0604020202020204" pitchFamily="34" charset="0"/>
                <a:ea typeface="微软雅黑" panose="020B0503020204020204" pitchFamily="34" charset="-122"/>
              </a:endParaRPr>
            </a:p>
          </p:txBody>
        </p:sp>
        <p:sp>
          <p:nvSpPr>
            <p:cNvPr id="51215" name="文本占位符 27">
              <a:extLst>
                <a:ext uri="{FF2B5EF4-FFF2-40B4-BE49-F238E27FC236}">
                  <a16:creationId xmlns:a16="http://schemas.microsoft.com/office/drawing/2014/main" id="{33CD73A7-C400-44FD-A5D8-A90AF331FE10}"/>
                </a:ext>
              </a:extLst>
            </p:cNvPr>
            <p:cNvSpPr txBox="1">
              <a:spLocks noChangeArrowheads="1"/>
            </p:cNvSpPr>
            <p:nvPr/>
          </p:nvSpPr>
          <p:spPr bwMode="auto">
            <a:xfrm>
              <a:off x="6096000" y="3239077"/>
              <a:ext cx="574307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bIns="0" anchor="b"/>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buFont typeface="Arial" panose="020B0604020202020204" pitchFamily="34" charset="0"/>
                <a:buNone/>
              </a:pPr>
              <a:r>
                <a:rPr kumimoji="1" lang="zh-CN" altLang="en-US" sz="3600" b="1">
                  <a:latin typeface="Arial" panose="020B0604020202020204" pitchFamily="34" charset="0"/>
                  <a:ea typeface="微软雅黑" panose="020B0503020204020204" pitchFamily="34" charset="-122"/>
                </a:rPr>
                <a:t>同步建设下导流风险控制</a:t>
              </a:r>
              <a:endParaRPr kumimoji="1" lang="en-US" altLang="zh-CN" sz="3600" b="1">
                <a:latin typeface="Arial" panose="020B0604020202020204" pitchFamily="34" charset="0"/>
                <a:ea typeface="微软雅黑" panose="020B0503020204020204" pitchFamily="34" charset="-122"/>
              </a:endParaRPr>
            </a:p>
            <a:p>
              <a:pPr eaLnBrk="1" hangingPunct="1">
                <a:buFont typeface="Arial" panose="020B0604020202020204" pitchFamily="34" charset="0"/>
                <a:buNone/>
              </a:pPr>
              <a:r>
                <a:rPr kumimoji="1" lang="zh-CN" altLang="en-US" sz="3600" b="1">
                  <a:latin typeface="Arial" panose="020B0604020202020204" pitchFamily="34" charset="0"/>
                  <a:ea typeface="微软雅黑" panose="020B0503020204020204" pitchFamily="34" charset="-122"/>
                </a:rPr>
                <a:t>效益分配及决策</a:t>
              </a:r>
            </a:p>
          </p:txBody>
        </p:sp>
        <p:cxnSp>
          <p:nvCxnSpPr>
            <p:cNvPr id="20" name="直线连接符 19">
              <a:extLst>
                <a:ext uri="{FF2B5EF4-FFF2-40B4-BE49-F238E27FC236}">
                  <a16:creationId xmlns:a16="http://schemas.microsoft.com/office/drawing/2014/main" id="{77D14156-7C25-4F4D-83A9-8ECB527B53E4}"/>
                </a:ext>
              </a:extLst>
            </p:cNvPr>
            <p:cNvCxnSpPr>
              <a:cxnSpLocks/>
            </p:cNvCxnSpPr>
            <p:nvPr/>
          </p:nvCxnSpPr>
          <p:spPr>
            <a:xfrm>
              <a:off x="5054706" y="3947102"/>
              <a:ext cx="6333646"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1206" name="组合 5">
            <a:extLst>
              <a:ext uri="{FF2B5EF4-FFF2-40B4-BE49-F238E27FC236}">
                <a16:creationId xmlns:a16="http://schemas.microsoft.com/office/drawing/2014/main" id="{FB898A7A-7B3A-4BA0-A116-943EAF8950F1}"/>
              </a:ext>
            </a:extLst>
          </p:cNvPr>
          <p:cNvGrpSpPr>
            <a:grpSpLocks/>
          </p:cNvGrpSpPr>
          <p:nvPr/>
        </p:nvGrpSpPr>
        <p:grpSpPr bwMode="auto">
          <a:xfrm>
            <a:off x="4927600" y="4264025"/>
            <a:ext cx="6334125" cy="750888"/>
            <a:chOff x="5054706" y="4254946"/>
            <a:chExt cx="6334019" cy="749588"/>
          </a:xfrm>
        </p:grpSpPr>
        <p:sp>
          <p:nvSpPr>
            <p:cNvPr id="51211" name="文本框 20">
              <a:extLst>
                <a:ext uri="{FF2B5EF4-FFF2-40B4-BE49-F238E27FC236}">
                  <a16:creationId xmlns:a16="http://schemas.microsoft.com/office/drawing/2014/main" id="{35F3E1BE-49FC-467B-86E7-6645FB7B09FD}"/>
                </a:ext>
              </a:extLst>
            </p:cNvPr>
            <p:cNvSpPr txBox="1">
              <a:spLocks noChangeArrowheads="1"/>
            </p:cNvSpPr>
            <p:nvPr/>
          </p:nvSpPr>
          <p:spPr bwMode="auto">
            <a:xfrm>
              <a:off x="5054706" y="4388981"/>
              <a:ext cx="898003"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nchor="b">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kumimoji="1" lang="en-US" altLang="zh-CN" sz="4000">
                  <a:latin typeface="Arial" panose="020B0604020202020204" pitchFamily="34" charset="0"/>
                  <a:ea typeface="微软雅黑" panose="020B0503020204020204" pitchFamily="34" charset="-122"/>
                </a:rPr>
                <a:t>04.</a:t>
              </a:r>
              <a:endParaRPr kumimoji="1" lang="zh-CN" altLang="en-US" sz="4000">
                <a:latin typeface="Arial" panose="020B0604020202020204" pitchFamily="34" charset="0"/>
                <a:ea typeface="微软雅黑" panose="020B0503020204020204" pitchFamily="34" charset="-122"/>
              </a:endParaRPr>
            </a:p>
          </p:txBody>
        </p:sp>
        <p:sp>
          <p:nvSpPr>
            <p:cNvPr id="51212" name="文本占位符 27">
              <a:extLst>
                <a:ext uri="{FF2B5EF4-FFF2-40B4-BE49-F238E27FC236}">
                  <a16:creationId xmlns:a16="http://schemas.microsoft.com/office/drawing/2014/main" id="{6D96F2DB-F6ED-4044-828B-CE7C8B8A3344}"/>
                </a:ext>
              </a:extLst>
            </p:cNvPr>
            <p:cNvSpPr txBox="1">
              <a:spLocks noChangeArrowheads="1"/>
            </p:cNvSpPr>
            <p:nvPr/>
          </p:nvSpPr>
          <p:spPr bwMode="auto">
            <a:xfrm>
              <a:off x="6096000" y="4254946"/>
              <a:ext cx="52927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bIns="0" anchor="b"/>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buFont typeface="Arial" panose="020B0604020202020204" pitchFamily="34" charset="0"/>
                <a:buNone/>
              </a:pPr>
              <a:r>
                <a:rPr kumimoji="1" lang="zh-CN" altLang="en-US" sz="3600" b="1">
                  <a:latin typeface="Arial" panose="020B0604020202020204" pitchFamily="34" charset="0"/>
                  <a:ea typeface="微软雅黑" panose="020B0503020204020204" pitchFamily="34" charset="-122"/>
                </a:rPr>
                <a:t>工程案例分析</a:t>
              </a:r>
            </a:p>
          </p:txBody>
        </p:sp>
        <p:cxnSp>
          <p:nvCxnSpPr>
            <p:cNvPr id="23" name="直线连接符 22">
              <a:extLst>
                <a:ext uri="{FF2B5EF4-FFF2-40B4-BE49-F238E27FC236}">
                  <a16:creationId xmlns:a16="http://schemas.microsoft.com/office/drawing/2014/main" id="{C4929DA3-CFCC-4DC9-867D-DD7C004A854C}"/>
                </a:ext>
              </a:extLst>
            </p:cNvPr>
            <p:cNvCxnSpPr>
              <a:cxnSpLocks/>
            </p:cNvCxnSpPr>
            <p:nvPr/>
          </p:nvCxnSpPr>
          <p:spPr>
            <a:xfrm>
              <a:off x="5054706" y="4963330"/>
              <a:ext cx="6334019"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1207" name="组合 26">
            <a:extLst>
              <a:ext uri="{FF2B5EF4-FFF2-40B4-BE49-F238E27FC236}">
                <a16:creationId xmlns:a16="http://schemas.microsoft.com/office/drawing/2014/main" id="{2D860CBF-BF99-43DC-9953-7CF0A32023A9}"/>
              </a:ext>
            </a:extLst>
          </p:cNvPr>
          <p:cNvGrpSpPr>
            <a:grpSpLocks/>
          </p:cNvGrpSpPr>
          <p:nvPr/>
        </p:nvGrpSpPr>
        <p:grpSpPr bwMode="auto">
          <a:xfrm>
            <a:off x="4927600" y="5545138"/>
            <a:ext cx="6334125" cy="749300"/>
            <a:chOff x="5054706" y="5370892"/>
            <a:chExt cx="6334019" cy="749588"/>
          </a:xfrm>
        </p:grpSpPr>
        <p:sp>
          <p:nvSpPr>
            <p:cNvPr id="51208" name="文本框 23">
              <a:extLst>
                <a:ext uri="{FF2B5EF4-FFF2-40B4-BE49-F238E27FC236}">
                  <a16:creationId xmlns:a16="http://schemas.microsoft.com/office/drawing/2014/main" id="{1C03526A-51C8-43F3-9A78-81EE87A24B67}"/>
                </a:ext>
              </a:extLst>
            </p:cNvPr>
            <p:cNvSpPr txBox="1">
              <a:spLocks noChangeArrowheads="1"/>
            </p:cNvSpPr>
            <p:nvPr/>
          </p:nvSpPr>
          <p:spPr bwMode="auto">
            <a:xfrm>
              <a:off x="5054706" y="5504927"/>
              <a:ext cx="898003"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nchor="b">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kumimoji="1" lang="en-US" altLang="zh-CN" sz="4000">
                  <a:latin typeface="Arial" panose="020B0604020202020204" pitchFamily="34" charset="0"/>
                  <a:ea typeface="微软雅黑" panose="020B0503020204020204" pitchFamily="34" charset="-122"/>
                </a:rPr>
                <a:t>05.</a:t>
              </a:r>
              <a:endParaRPr kumimoji="1" lang="zh-CN" altLang="en-US" sz="4000">
                <a:latin typeface="Arial" panose="020B0604020202020204" pitchFamily="34" charset="0"/>
                <a:ea typeface="微软雅黑" panose="020B0503020204020204" pitchFamily="34" charset="-122"/>
              </a:endParaRPr>
            </a:p>
          </p:txBody>
        </p:sp>
        <p:sp>
          <p:nvSpPr>
            <p:cNvPr id="51209" name="文本占位符 27">
              <a:extLst>
                <a:ext uri="{FF2B5EF4-FFF2-40B4-BE49-F238E27FC236}">
                  <a16:creationId xmlns:a16="http://schemas.microsoft.com/office/drawing/2014/main" id="{8DD88203-5F2B-4F85-9EAA-3C7BFFF12CDE}"/>
                </a:ext>
              </a:extLst>
            </p:cNvPr>
            <p:cNvSpPr txBox="1">
              <a:spLocks noChangeArrowheads="1"/>
            </p:cNvSpPr>
            <p:nvPr/>
          </p:nvSpPr>
          <p:spPr bwMode="auto">
            <a:xfrm>
              <a:off x="6096000" y="5370892"/>
              <a:ext cx="52927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bIns="0" anchor="b"/>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buFont typeface="Arial" panose="020B0604020202020204" pitchFamily="34" charset="0"/>
                <a:buNone/>
              </a:pPr>
              <a:r>
                <a:rPr kumimoji="1" lang="zh-CN" altLang="en-US" sz="3600" b="1">
                  <a:latin typeface="Arial" panose="020B0604020202020204" pitchFamily="34" charset="0"/>
                  <a:ea typeface="微软雅黑" panose="020B0503020204020204" pitchFamily="34" charset="-122"/>
                </a:rPr>
                <a:t>结论与展望</a:t>
              </a:r>
            </a:p>
          </p:txBody>
        </p:sp>
        <p:cxnSp>
          <p:nvCxnSpPr>
            <p:cNvPr id="26" name="直线连接符 22">
              <a:extLst>
                <a:ext uri="{FF2B5EF4-FFF2-40B4-BE49-F238E27FC236}">
                  <a16:creationId xmlns:a16="http://schemas.microsoft.com/office/drawing/2014/main" id="{08638DA6-726F-4892-86F3-F3E77A7B3A0F}"/>
                </a:ext>
              </a:extLst>
            </p:cNvPr>
            <p:cNvCxnSpPr>
              <a:cxnSpLocks/>
            </p:cNvCxnSpPr>
            <p:nvPr/>
          </p:nvCxnSpPr>
          <p:spPr>
            <a:xfrm>
              <a:off x="5054706" y="6079189"/>
              <a:ext cx="6334019"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6">
            <a:extLst>
              <a:ext uri="{FF2B5EF4-FFF2-40B4-BE49-F238E27FC236}">
                <a16:creationId xmlns:a16="http://schemas.microsoft.com/office/drawing/2014/main" id="{F08C26AE-47DC-42A2-9BDA-ED1CA2074EA2}"/>
              </a:ext>
            </a:extLst>
          </p:cNvPr>
          <p:cNvSpPr>
            <a:spLocks noGrp="1" noChangeArrowheads="1"/>
          </p:cNvSpPr>
          <p:nvPr>
            <p:ph type="title"/>
          </p:nvPr>
        </p:nvSpPr>
        <p:spPr>
          <a:xfrm>
            <a:off x="803275" y="393700"/>
            <a:ext cx="8970963" cy="663575"/>
          </a:xfrm>
        </p:spPr>
        <p:txBody>
          <a:bodyPr rtlCol="0">
            <a:normAutofit fontScale="90000"/>
          </a:bodyPr>
          <a:lstStyle/>
          <a:p>
            <a:pPr eaLnBrk="1" fontAlgn="auto" hangingPunct="1">
              <a:spcAft>
                <a:spcPts val="0"/>
              </a:spcAft>
              <a:defRPr/>
            </a:pPr>
            <a:r>
              <a:rPr lang="en-US" altLang="zh-CN">
                <a:solidFill>
                  <a:schemeClr val="tx1"/>
                </a:solidFill>
              </a:rPr>
              <a:t>2.4</a:t>
            </a:r>
            <a:r>
              <a:rPr lang="zh-CN" altLang="en-US">
                <a:solidFill>
                  <a:schemeClr val="tx1"/>
                </a:solidFill>
              </a:rPr>
              <a:t>导流风险率估计</a:t>
            </a:r>
          </a:p>
        </p:txBody>
      </p:sp>
      <p:sp>
        <p:nvSpPr>
          <p:cNvPr id="5" name="矩形 4">
            <a:extLst>
              <a:ext uri="{FF2B5EF4-FFF2-40B4-BE49-F238E27FC236}">
                <a16:creationId xmlns:a16="http://schemas.microsoft.com/office/drawing/2014/main" id="{B1B566F0-5FAB-4253-8FE8-E793DCB9CAC8}"/>
              </a:ext>
            </a:extLst>
          </p:cNvPr>
          <p:cNvSpPr/>
          <p:nvPr/>
        </p:nvSpPr>
        <p:spPr>
          <a:xfrm>
            <a:off x="0" y="1135063"/>
            <a:ext cx="1717675" cy="523875"/>
          </a:xfrm>
          <a:prstGeom prst="rect">
            <a:avLst/>
          </a:prstGeom>
          <a:solidFill>
            <a:srgbClr val="34495E"/>
          </a:solidFill>
        </p:spPr>
        <p:txBody>
          <a:bodyPr wrap="none">
            <a:spAutoFit/>
          </a:bodyPr>
          <a:lstStyle/>
          <a:p>
            <a:pPr algn="ctr" eaLnBrk="1" fontAlgn="auto" hangingPunct="1">
              <a:spcBef>
                <a:spcPts val="0"/>
              </a:spcBef>
              <a:spcAft>
                <a:spcPts val="0"/>
              </a:spcAft>
              <a:defRPr/>
            </a:pPr>
            <a:r>
              <a:rPr lang="zh-CN" altLang="en-US" sz="2800" b="1" kern="1400" spc="100" dirty="0">
                <a:solidFill>
                  <a:schemeClr val="bg1"/>
                </a:solidFill>
                <a:latin typeface="微软雅黑" panose="020B0503020204020204" pitchFamily="34" charset="-122"/>
                <a:ea typeface="+mn-ea"/>
              </a:rPr>
              <a:t>计算流程</a:t>
            </a:r>
          </a:p>
        </p:txBody>
      </p:sp>
      <p:sp>
        <p:nvSpPr>
          <p:cNvPr id="9" name="矩形 8">
            <a:extLst>
              <a:ext uri="{FF2B5EF4-FFF2-40B4-BE49-F238E27FC236}">
                <a16:creationId xmlns:a16="http://schemas.microsoft.com/office/drawing/2014/main" id="{1F502156-CB47-45F2-A1C0-43F2B467B443}"/>
              </a:ext>
            </a:extLst>
          </p:cNvPr>
          <p:cNvSpPr/>
          <p:nvPr/>
        </p:nvSpPr>
        <p:spPr>
          <a:xfrm>
            <a:off x="1216025" y="2146300"/>
            <a:ext cx="554038" cy="2192338"/>
          </a:xfrm>
          <a:prstGeom prst="rect">
            <a:avLst/>
          </a:prstGeom>
          <a:solidFill>
            <a:srgbClr val="34495E"/>
          </a:solidFill>
        </p:spPr>
        <p:txBody>
          <a:bodyPr vert="eaVert">
            <a:spAutoFit/>
          </a:bodyPr>
          <a:lstStyle/>
          <a:p>
            <a:pPr algn="ctr" eaLnBrk="1" fontAlgn="auto" hangingPunct="1">
              <a:spcBef>
                <a:spcPts val="0"/>
              </a:spcBef>
              <a:spcAft>
                <a:spcPts val="0"/>
              </a:spcAft>
              <a:defRPr/>
            </a:pPr>
            <a:r>
              <a:rPr lang="zh-CN" altLang="en-US" sz="2400" b="1" kern="1400" spc="100" dirty="0">
                <a:solidFill>
                  <a:schemeClr val="bg1"/>
                </a:solidFill>
                <a:latin typeface="微软雅黑" panose="020B0503020204020204" pitchFamily="34" charset="-122"/>
                <a:ea typeface="+mn-ea"/>
              </a:rPr>
              <a:t>上游在建电站</a:t>
            </a:r>
          </a:p>
        </p:txBody>
      </p:sp>
      <p:sp>
        <p:nvSpPr>
          <p:cNvPr id="92166" name="左箭头 16">
            <a:extLst>
              <a:ext uri="{FF2B5EF4-FFF2-40B4-BE49-F238E27FC236}">
                <a16:creationId xmlns:a16="http://schemas.microsoft.com/office/drawing/2014/main" id="{ED0660C5-CC13-4400-B80D-7C3A0A1EB1A5}"/>
              </a:ext>
            </a:extLst>
          </p:cNvPr>
          <p:cNvSpPr>
            <a:spLocks noChangeArrowheads="1"/>
          </p:cNvSpPr>
          <p:nvPr/>
        </p:nvSpPr>
        <p:spPr bwMode="auto">
          <a:xfrm rot="10800000">
            <a:off x="1774825" y="3732213"/>
            <a:ext cx="431800" cy="366712"/>
          </a:xfrm>
          <a:prstGeom prst="leftArrow">
            <a:avLst>
              <a:gd name="adj1" fmla="val 50000"/>
              <a:gd name="adj2" fmla="val 50022"/>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
        <p:nvSpPr>
          <p:cNvPr id="12" name="矩形 11">
            <a:extLst>
              <a:ext uri="{FF2B5EF4-FFF2-40B4-BE49-F238E27FC236}">
                <a16:creationId xmlns:a16="http://schemas.microsoft.com/office/drawing/2014/main" id="{536FCD95-E099-48D9-955B-5EFFF9795026}"/>
              </a:ext>
            </a:extLst>
          </p:cNvPr>
          <p:cNvSpPr/>
          <p:nvPr/>
        </p:nvSpPr>
        <p:spPr>
          <a:xfrm>
            <a:off x="2284413" y="2190750"/>
            <a:ext cx="1439862" cy="728663"/>
          </a:xfrm>
          <a:prstGeom prst="rect">
            <a:avLst/>
          </a:prstGeom>
          <a:solidFill>
            <a:srgbClr val="3333CC">
              <a:lumMod val="75000"/>
              <a:alpha val="20000"/>
            </a:srgbClr>
          </a:solidFill>
          <a:ln>
            <a:noFill/>
          </a:ln>
        </p:spPr>
        <p:txBody>
          <a:bodyPr>
            <a:spAutoFit/>
          </a:bodyPr>
          <a:lstStyle/>
          <a:p>
            <a:pPr algn="ctr" eaLnBrk="1" fontAlgn="auto" hangingPunct="1">
              <a:lnSpc>
                <a:spcPct val="120000"/>
              </a:lnSpc>
              <a:spcBef>
                <a:spcPts val="0"/>
              </a:spcBef>
              <a:spcAft>
                <a:spcPts val="0"/>
              </a:spcAft>
              <a:buClr>
                <a:srgbClr val="A50021"/>
              </a:buClr>
              <a:defRPr/>
            </a:pPr>
            <a:r>
              <a:rPr kumimoji="1" lang="zh-CN" altLang="en-US" b="1" kern="0" dirty="0">
                <a:solidFill>
                  <a:srgbClr val="000000"/>
                </a:solidFill>
                <a:latin typeface="微软雅黑" panose="020B0503020204020204" pitchFamily="34" charset="-122"/>
                <a:ea typeface="+mn-ea"/>
              </a:rPr>
              <a:t>发生导流风险</a:t>
            </a:r>
            <a:r>
              <a:rPr kumimoji="1" lang="en-US" altLang="zh-CN" kern="0" dirty="0" err="1">
                <a:solidFill>
                  <a:srgbClr val="000000"/>
                </a:solidFill>
                <a:latin typeface="微软雅黑" panose="020B0503020204020204" pitchFamily="34" charset="-122"/>
                <a:ea typeface="+mn-ea"/>
              </a:rPr>
              <a:t>n</a:t>
            </a:r>
            <a:r>
              <a:rPr kumimoji="1" lang="en-US" altLang="zh-CN" kern="0" baseline="-25000" dirty="0" err="1">
                <a:solidFill>
                  <a:srgbClr val="000000"/>
                </a:solidFill>
                <a:latin typeface="微软雅黑" panose="020B0503020204020204" pitchFamily="34" charset="-122"/>
                <a:ea typeface="+mn-ea"/>
              </a:rPr>
              <a:t>A</a:t>
            </a:r>
            <a:r>
              <a:rPr kumimoji="1" lang="zh-CN" altLang="en-US" kern="0" dirty="0">
                <a:solidFill>
                  <a:srgbClr val="000000"/>
                </a:solidFill>
                <a:latin typeface="微软雅黑" panose="020B0503020204020204" pitchFamily="34" charset="-122"/>
                <a:ea typeface="+mn-ea"/>
              </a:rPr>
              <a:t>次</a:t>
            </a:r>
            <a:endParaRPr kumimoji="1" lang="zh-CN" altLang="en-US" b="1" kern="0" dirty="0">
              <a:solidFill>
                <a:srgbClr val="000000"/>
              </a:solidFill>
              <a:latin typeface="微软雅黑" panose="020B0503020204020204" pitchFamily="34" charset="-122"/>
              <a:ea typeface="+mn-ea"/>
            </a:endParaRPr>
          </a:p>
        </p:txBody>
      </p:sp>
      <p:sp>
        <p:nvSpPr>
          <p:cNvPr id="13" name="矩形 12">
            <a:extLst>
              <a:ext uri="{FF2B5EF4-FFF2-40B4-BE49-F238E27FC236}">
                <a16:creationId xmlns:a16="http://schemas.microsoft.com/office/drawing/2014/main" id="{6BDDB0B1-1958-437E-91E0-4419312239DA}"/>
              </a:ext>
            </a:extLst>
          </p:cNvPr>
          <p:cNvSpPr/>
          <p:nvPr/>
        </p:nvSpPr>
        <p:spPr>
          <a:xfrm>
            <a:off x="2243138" y="3560763"/>
            <a:ext cx="1481137" cy="728662"/>
          </a:xfrm>
          <a:prstGeom prst="rect">
            <a:avLst/>
          </a:prstGeom>
          <a:solidFill>
            <a:srgbClr val="3333CC">
              <a:lumMod val="75000"/>
              <a:alpha val="20000"/>
            </a:srgbClr>
          </a:solidFill>
          <a:ln>
            <a:noFill/>
          </a:ln>
        </p:spPr>
        <p:txBody>
          <a:bodyPr>
            <a:spAutoFit/>
          </a:bodyPr>
          <a:lstStyle/>
          <a:p>
            <a:pPr algn="ctr" eaLnBrk="1" fontAlgn="auto" hangingPunct="1">
              <a:lnSpc>
                <a:spcPct val="120000"/>
              </a:lnSpc>
              <a:spcBef>
                <a:spcPts val="0"/>
              </a:spcBef>
              <a:spcAft>
                <a:spcPts val="0"/>
              </a:spcAft>
              <a:buClr>
                <a:srgbClr val="A50021"/>
              </a:buClr>
              <a:defRPr/>
            </a:pPr>
            <a:r>
              <a:rPr kumimoji="1" lang="zh-CN" altLang="en-US" b="1" kern="0" dirty="0">
                <a:solidFill>
                  <a:srgbClr val="000000"/>
                </a:solidFill>
                <a:latin typeface="微软雅黑" panose="020B0503020204020204" pitchFamily="34" charset="-122"/>
                <a:ea typeface="+mn-ea"/>
              </a:rPr>
              <a:t>未发生导流风险</a:t>
            </a:r>
            <a:r>
              <a:rPr kumimoji="1" lang="en-US" altLang="zh-CN" kern="0" dirty="0">
                <a:solidFill>
                  <a:srgbClr val="000000"/>
                </a:solidFill>
                <a:latin typeface="微软雅黑" panose="020B0503020204020204" pitchFamily="34" charset="-122"/>
                <a:ea typeface="+mn-ea"/>
              </a:rPr>
              <a:t>M-</a:t>
            </a:r>
            <a:r>
              <a:rPr kumimoji="1" lang="en-US" altLang="zh-CN" kern="0" dirty="0" err="1">
                <a:solidFill>
                  <a:srgbClr val="000000"/>
                </a:solidFill>
                <a:latin typeface="微软雅黑" panose="020B0503020204020204" pitchFamily="34" charset="-122"/>
                <a:ea typeface="+mn-ea"/>
              </a:rPr>
              <a:t>n</a:t>
            </a:r>
            <a:r>
              <a:rPr kumimoji="1" lang="en-US" altLang="zh-CN" kern="0" baseline="-25000" dirty="0" err="1">
                <a:solidFill>
                  <a:srgbClr val="000000"/>
                </a:solidFill>
                <a:latin typeface="微软雅黑" panose="020B0503020204020204" pitchFamily="34" charset="-122"/>
                <a:ea typeface="+mn-ea"/>
              </a:rPr>
              <a:t>A</a:t>
            </a:r>
            <a:r>
              <a:rPr kumimoji="1" lang="zh-CN" altLang="en-US" kern="0" dirty="0">
                <a:solidFill>
                  <a:srgbClr val="000000"/>
                </a:solidFill>
                <a:latin typeface="微软雅黑" panose="020B0503020204020204" pitchFamily="34" charset="-122"/>
                <a:ea typeface="+mn-ea"/>
              </a:rPr>
              <a:t>次</a:t>
            </a:r>
            <a:endParaRPr kumimoji="1" lang="zh-CN" altLang="en-US" b="1" kern="0" dirty="0">
              <a:solidFill>
                <a:srgbClr val="000000"/>
              </a:solidFill>
              <a:latin typeface="微软雅黑" panose="020B0503020204020204" pitchFamily="34" charset="-122"/>
              <a:ea typeface="+mn-ea"/>
            </a:endParaRPr>
          </a:p>
        </p:txBody>
      </p:sp>
      <p:sp>
        <p:nvSpPr>
          <p:cNvPr id="92169" name="左箭头 16">
            <a:extLst>
              <a:ext uri="{FF2B5EF4-FFF2-40B4-BE49-F238E27FC236}">
                <a16:creationId xmlns:a16="http://schemas.microsoft.com/office/drawing/2014/main" id="{4221766B-EEF6-4FD9-A517-AF68F104BA20}"/>
              </a:ext>
            </a:extLst>
          </p:cNvPr>
          <p:cNvSpPr>
            <a:spLocks noChangeArrowheads="1"/>
          </p:cNvSpPr>
          <p:nvPr/>
        </p:nvSpPr>
        <p:spPr bwMode="auto">
          <a:xfrm rot="10800000">
            <a:off x="3787775" y="2435225"/>
            <a:ext cx="950913" cy="366713"/>
          </a:xfrm>
          <a:prstGeom prst="leftArrow">
            <a:avLst>
              <a:gd name="adj1" fmla="val 50000"/>
              <a:gd name="adj2" fmla="val 50085"/>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
        <p:nvSpPr>
          <p:cNvPr id="92170" name="左箭头 16">
            <a:extLst>
              <a:ext uri="{FF2B5EF4-FFF2-40B4-BE49-F238E27FC236}">
                <a16:creationId xmlns:a16="http://schemas.microsoft.com/office/drawing/2014/main" id="{74E1D378-9C8C-4EB0-A5E1-A2925314D1DA}"/>
              </a:ext>
            </a:extLst>
          </p:cNvPr>
          <p:cNvSpPr>
            <a:spLocks noChangeArrowheads="1"/>
          </p:cNvSpPr>
          <p:nvPr/>
        </p:nvSpPr>
        <p:spPr bwMode="auto">
          <a:xfrm rot="10800000">
            <a:off x="3787775" y="3795713"/>
            <a:ext cx="950913" cy="366712"/>
          </a:xfrm>
          <a:prstGeom prst="leftArrow">
            <a:avLst>
              <a:gd name="adj1" fmla="val 50000"/>
              <a:gd name="adj2" fmla="val 50085"/>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
        <p:nvSpPr>
          <p:cNvPr id="16" name="矩形 15">
            <a:extLst>
              <a:ext uri="{FF2B5EF4-FFF2-40B4-BE49-F238E27FC236}">
                <a16:creationId xmlns:a16="http://schemas.microsoft.com/office/drawing/2014/main" id="{75EBB523-5FA5-4084-A625-9B222917E960}"/>
              </a:ext>
            </a:extLst>
          </p:cNvPr>
          <p:cNvSpPr/>
          <p:nvPr/>
        </p:nvSpPr>
        <p:spPr>
          <a:xfrm>
            <a:off x="4779963" y="2268538"/>
            <a:ext cx="1176337" cy="657225"/>
          </a:xfrm>
          <a:prstGeom prst="rect">
            <a:avLst/>
          </a:prstGeom>
          <a:solidFill>
            <a:srgbClr val="3333CC">
              <a:lumMod val="75000"/>
              <a:alpha val="20000"/>
            </a:srgbClr>
          </a:solidFill>
          <a:ln>
            <a:noFill/>
          </a:ln>
        </p:spPr>
        <p:txBody>
          <a:bodyPr>
            <a:spAutoFit/>
          </a:bodyPr>
          <a:lstStyle/>
          <a:p>
            <a:pPr algn="ctr" eaLnBrk="1" fontAlgn="auto" hangingPunct="1">
              <a:lnSpc>
                <a:spcPct val="120000"/>
              </a:lnSpc>
              <a:spcBef>
                <a:spcPts val="0"/>
              </a:spcBef>
              <a:spcAft>
                <a:spcPts val="0"/>
              </a:spcAft>
              <a:buClr>
                <a:srgbClr val="A50021"/>
              </a:buClr>
              <a:defRPr/>
            </a:pPr>
            <a:r>
              <a:rPr kumimoji="1" lang="zh-CN" altLang="en-US" sz="1600" b="1" kern="0" dirty="0">
                <a:solidFill>
                  <a:srgbClr val="000000"/>
                </a:solidFill>
                <a:latin typeface="微软雅黑" panose="020B0503020204020204" pitchFamily="34" charset="-122"/>
                <a:ea typeface="+mn-ea"/>
              </a:rPr>
              <a:t>溃堰洪水过程线</a:t>
            </a:r>
          </a:p>
        </p:txBody>
      </p:sp>
      <p:sp>
        <p:nvSpPr>
          <p:cNvPr id="17" name="矩形 16">
            <a:extLst>
              <a:ext uri="{FF2B5EF4-FFF2-40B4-BE49-F238E27FC236}">
                <a16:creationId xmlns:a16="http://schemas.microsoft.com/office/drawing/2014/main" id="{1A1CE4FE-67D8-4DC4-88F5-6DF9832C723B}"/>
              </a:ext>
            </a:extLst>
          </p:cNvPr>
          <p:cNvSpPr/>
          <p:nvPr/>
        </p:nvSpPr>
        <p:spPr>
          <a:xfrm>
            <a:off x="4721225" y="3625850"/>
            <a:ext cx="1249363" cy="658813"/>
          </a:xfrm>
          <a:prstGeom prst="rect">
            <a:avLst/>
          </a:prstGeom>
          <a:solidFill>
            <a:srgbClr val="3333CC">
              <a:lumMod val="75000"/>
              <a:alpha val="20000"/>
            </a:srgbClr>
          </a:solidFill>
          <a:ln>
            <a:noFill/>
          </a:ln>
        </p:spPr>
        <p:txBody>
          <a:bodyPr>
            <a:spAutoFit/>
          </a:bodyPr>
          <a:lstStyle/>
          <a:p>
            <a:pPr algn="ctr" eaLnBrk="1" fontAlgn="auto" hangingPunct="1">
              <a:lnSpc>
                <a:spcPct val="120000"/>
              </a:lnSpc>
              <a:spcBef>
                <a:spcPts val="0"/>
              </a:spcBef>
              <a:spcAft>
                <a:spcPts val="0"/>
              </a:spcAft>
              <a:buClr>
                <a:srgbClr val="A50021"/>
              </a:buClr>
              <a:defRPr/>
            </a:pPr>
            <a:r>
              <a:rPr kumimoji="1" lang="zh-CN" altLang="en-US" sz="1600" b="1" kern="0" dirty="0">
                <a:solidFill>
                  <a:srgbClr val="000000"/>
                </a:solidFill>
                <a:latin typeface="微软雅黑" panose="020B0503020204020204" pitchFamily="34" charset="-122"/>
                <a:ea typeface="+mn-ea"/>
              </a:rPr>
              <a:t>正常下泄洪水过程线</a:t>
            </a:r>
          </a:p>
        </p:txBody>
      </p:sp>
      <p:sp>
        <p:nvSpPr>
          <p:cNvPr id="18" name="矩形 17">
            <a:extLst>
              <a:ext uri="{FF2B5EF4-FFF2-40B4-BE49-F238E27FC236}">
                <a16:creationId xmlns:a16="http://schemas.microsoft.com/office/drawing/2014/main" id="{7EEEFB05-3D78-47ED-8208-A62A0E79744D}"/>
              </a:ext>
            </a:extLst>
          </p:cNvPr>
          <p:cNvSpPr/>
          <p:nvPr/>
        </p:nvSpPr>
        <p:spPr>
          <a:xfrm>
            <a:off x="3686175" y="2124075"/>
            <a:ext cx="1108075" cy="368300"/>
          </a:xfrm>
          <a:prstGeom prst="rect">
            <a:avLst/>
          </a:prstGeom>
        </p:spPr>
        <p:txBody>
          <a:bodyPr wrap="none">
            <a:spAutoFit/>
          </a:bodyPr>
          <a:lstStyle/>
          <a:p>
            <a:pPr eaLnBrk="1" fontAlgn="auto" hangingPunct="1">
              <a:spcBef>
                <a:spcPts val="0"/>
              </a:spcBef>
              <a:spcAft>
                <a:spcPts val="0"/>
              </a:spcAft>
              <a:defRPr/>
            </a:pPr>
            <a:r>
              <a:rPr kumimoji="1" lang="zh-CN" altLang="en-US" kern="0" dirty="0">
                <a:solidFill>
                  <a:srgbClr val="000000"/>
                </a:solidFill>
                <a:latin typeface="微软雅黑" panose="020B0503020204020204" pitchFamily="34" charset="-122"/>
                <a:ea typeface="+mn-ea"/>
              </a:rPr>
              <a:t>溃堰计算</a:t>
            </a:r>
            <a:endParaRPr lang="zh-CN" altLang="en-US" dirty="0">
              <a:latin typeface="+mn-lt"/>
              <a:ea typeface="+mn-ea"/>
            </a:endParaRPr>
          </a:p>
        </p:txBody>
      </p:sp>
      <p:sp>
        <p:nvSpPr>
          <p:cNvPr id="19" name="矩形 18">
            <a:extLst>
              <a:ext uri="{FF2B5EF4-FFF2-40B4-BE49-F238E27FC236}">
                <a16:creationId xmlns:a16="http://schemas.microsoft.com/office/drawing/2014/main" id="{0E922090-8BE3-45E1-B2D3-15F5CA7322D2}"/>
              </a:ext>
            </a:extLst>
          </p:cNvPr>
          <p:cNvSpPr/>
          <p:nvPr/>
        </p:nvSpPr>
        <p:spPr>
          <a:xfrm>
            <a:off x="3654425" y="3416300"/>
            <a:ext cx="1108075" cy="369888"/>
          </a:xfrm>
          <a:prstGeom prst="rect">
            <a:avLst/>
          </a:prstGeom>
        </p:spPr>
        <p:txBody>
          <a:bodyPr wrap="none">
            <a:spAutoFit/>
          </a:bodyPr>
          <a:lstStyle/>
          <a:p>
            <a:pPr eaLnBrk="1" fontAlgn="auto" hangingPunct="1">
              <a:spcBef>
                <a:spcPts val="0"/>
              </a:spcBef>
              <a:spcAft>
                <a:spcPts val="0"/>
              </a:spcAft>
              <a:defRPr/>
            </a:pPr>
            <a:r>
              <a:rPr kumimoji="1" lang="zh-CN" altLang="en-US" kern="0" dirty="0">
                <a:solidFill>
                  <a:srgbClr val="000000"/>
                </a:solidFill>
                <a:latin typeface="微软雅黑" panose="020B0503020204020204" pitchFamily="34" charset="-122"/>
                <a:ea typeface="+mn-ea"/>
              </a:rPr>
              <a:t>调洪演算</a:t>
            </a:r>
            <a:endParaRPr lang="zh-CN" altLang="en-US" dirty="0">
              <a:latin typeface="+mn-lt"/>
              <a:ea typeface="+mn-ea"/>
            </a:endParaRPr>
          </a:p>
        </p:txBody>
      </p:sp>
      <p:sp>
        <p:nvSpPr>
          <p:cNvPr id="92175" name="左箭头 16">
            <a:extLst>
              <a:ext uri="{FF2B5EF4-FFF2-40B4-BE49-F238E27FC236}">
                <a16:creationId xmlns:a16="http://schemas.microsoft.com/office/drawing/2014/main" id="{61A6AD7A-121E-4059-8299-B7FF4D18F476}"/>
              </a:ext>
            </a:extLst>
          </p:cNvPr>
          <p:cNvSpPr>
            <a:spLocks noChangeArrowheads="1"/>
          </p:cNvSpPr>
          <p:nvPr/>
        </p:nvSpPr>
        <p:spPr bwMode="auto">
          <a:xfrm rot="10800000">
            <a:off x="1811338" y="2428875"/>
            <a:ext cx="431800" cy="366713"/>
          </a:xfrm>
          <a:prstGeom prst="leftArrow">
            <a:avLst>
              <a:gd name="adj1" fmla="val 50000"/>
              <a:gd name="adj2" fmla="val 50021"/>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
        <p:nvSpPr>
          <p:cNvPr id="92176" name="左箭头 16">
            <a:extLst>
              <a:ext uri="{FF2B5EF4-FFF2-40B4-BE49-F238E27FC236}">
                <a16:creationId xmlns:a16="http://schemas.microsoft.com/office/drawing/2014/main" id="{53B966D1-2E7B-46EF-9BAD-580A7E621D83}"/>
              </a:ext>
            </a:extLst>
          </p:cNvPr>
          <p:cNvSpPr>
            <a:spLocks noChangeArrowheads="1"/>
          </p:cNvSpPr>
          <p:nvPr/>
        </p:nvSpPr>
        <p:spPr bwMode="auto">
          <a:xfrm rot="10800000">
            <a:off x="5956300" y="2449513"/>
            <a:ext cx="427038" cy="366712"/>
          </a:xfrm>
          <a:prstGeom prst="leftArrow">
            <a:avLst>
              <a:gd name="adj1" fmla="val 50000"/>
              <a:gd name="adj2" fmla="val 50058"/>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
        <p:nvSpPr>
          <p:cNvPr id="92177" name="左箭头 16">
            <a:extLst>
              <a:ext uri="{FF2B5EF4-FFF2-40B4-BE49-F238E27FC236}">
                <a16:creationId xmlns:a16="http://schemas.microsoft.com/office/drawing/2014/main" id="{03EEED5D-17E5-4E05-86B4-E8E0AC9A4F56}"/>
              </a:ext>
            </a:extLst>
          </p:cNvPr>
          <p:cNvSpPr>
            <a:spLocks noChangeArrowheads="1"/>
          </p:cNvSpPr>
          <p:nvPr/>
        </p:nvSpPr>
        <p:spPr bwMode="auto">
          <a:xfrm rot="10800000">
            <a:off x="5953125" y="3770313"/>
            <a:ext cx="427038" cy="366712"/>
          </a:xfrm>
          <a:prstGeom prst="leftArrow">
            <a:avLst>
              <a:gd name="adj1" fmla="val 50000"/>
              <a:gd name="adj2" fmla="val 50058"/>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
        <p:nvSpPr>
          <p:cNvPr id="36" name="矩形 35">
            <a:extLst>
              <a:ext uri="{FF2B5EF4-FFF2-40B4-BE49-F238E27FC236}">
                <a16:creationId xmlns:a16="http://schemas.microsoft.com/office/drawing/2014/main" id="{E65334D1-4A42-4020-85A4-8C4D28D45582}"/>
              </a:ext>
            </a:extLst>
          </p:cNvPr>
          <p:cNvSpPr/>
          <p:nvPr/>
        </p:nvSpPr>
        <p:spPr>
          <a:xfrm>
            <a:off x="6370638" y="2155825"/>
            <a:ext cx="554037" cy="2192338"/>
          </a:xfrm>
          <a:prstGeom prst="rect">
            <a:avLst/>
          </a:prstGeom>
          <a:solidFill>
            <a:srgbClr val="34495E"/>
          </a:solidFill>
        </p:spPr>
        <p:txBody>
          <a:bodyPr vert="eaVert">
            <a:spAutoFit/>
          </a:bodyPr>
          <a:lstStyle/>
          <a:p>
            <a:pPr algn="ctr" eaLnBrk="1" fontAlgn="auto" hangingPunct="1">
              <a:spcBef>
                <a:spcPts val="0"/>
              </a:spcBef>
              <a:spcAft>
                <a:spcPts val="0"/>
              </a:spcAft>
              <a:defRPr/>
            </a:pPr>
            <a:r>
              <a:rPr lang="zh-CN" altLang="en-US" sz="2400" b="1" kern="1400" spc="100" dirty="0">
                <a:solidFill>
                  <a:schemeClr val="bg1"/>
                </a:solidFill>
                <a:latin typeface="微软雅黑" panose="020B0503020204020204" pitchFamily="34" charset="-122"/>
                <a:ea typeface="+mn-ea"/>
              </a:rPr>
              <a:t>下游在建电站</a:t>
            </a:r>
          </a:p>
        </p:txBody>
      </p:sp>
      <p:sp>
        <p:nvSpPr>
          <p:cNvPr id="37" name="矩形 36">
            <a:extLst>
              <a:ext uri="{FF2B5EF4-FFF2-40B4-BE49-F238E27FC236}">
                <a16:creationId xmlns:a16="http://schemas.microsoft.com/office/drawing/2014/main" id="{464834C9-ED2E-4325-85AC-6684F0C50EBA}"/>
              </a:ext>
            </a:extLst>
          </p:cNvPr>
          <p:cNvSpPr/>
          <p:nvPr/>
        </p:nvSpPr>
        <p:spPr>
          <a:xfrm>
            <a:off x="9550400" y="2230438"/>
            <a:ext cx="1449388" cy="728662"/>
          </a:xfrm>
          <a:prstGeom prst="rect">
            <a:avLst/>
          </a:prstGeom>
          <a:solidFill>
            <a:srgbClr val="3333CC">
              <a:lumMod val="75000"/>
              <a:alpha val="20000"/>
            </a:srgbClr>
          </a:solidFill>
          <a:ln>
            <a:noFill/>
          </a:ln>
        </p:spPr>
        <p:txBody>
          <a:bodyPr>
            <a:spAutoFit/>
          </a:bodyPr>
          <a:lstStyle/>
          <a:p>
            <a:pPr algn="ctr" eaLnBrk="1" fontAlgn="auto" hangingPunct="1">
              <a:lnSpc>
                <a:spcPct val="120000"/>
              </a:lnSpc>
              <a:spcBef>
                <a:spcPts val="0"/>
              </a:spcBef>
              <a:spcAft>
                <a:spcPts val="0"/>
              </a:spcAft>
              <a:buClr>
                <a:srgbClr val="A50021"/>
              </a:buClr>
              <a:defRPr/>
            </a:pPr>
            <a:r>
              <a:rPr kumimoji="1" lang="zh-CN" altLang="en-US" b="1" kern="0" dirty="0">
                <a:solidFill>
                  <a:srgbClr val="000000"/>
                </a:solidFill>
                <a:latin typeface="微软雅黑" panose="020B0503020204020204" pitchFamily="34" charset="-122"/>
                <a:ea typeface="+mn-ea"/>
              </a:rPr>
              <a:t>发生导流风险</a:t>
            </a:r>
            <a:r>
              <a:rPr kumimoji="1" lang="en-US" altLang="zh-CN" kern="0" dirty="0">
                <a:solidFill>
                  <a:srgbClr val="FF0000"/>
                </a:solidFill>
                <a:latin typeface="微软雅黑" panose="020B0503020204020204" pitchFamily="34" charset="-122"/>
                <a:ea typeface="+mn-ea"/>
              </a:rPr>
              <a:t>n</a:t>
            </a:r>
            <a:r>
              <a:rPr kumimoji="1" lang="en-US" altLang="zh-CN" kern="0" baseline="-25000" dirty="0">
                <a:solidFill>
                  <a:srgbClr val="FF0000"/>
                </a:solidFill>
                <a:latin typeface="微软雅黑" panose="020B0503020204020204" pitchFamily="34" charset="-122"/>
                <a:ea typeface="+mn-ea"/>
              </a:rPr>
              <a:t>B1</a:t>
            </a:r>
            <a:r>
              <a:rPr kumimoji="1" lang="zh-CN" altLang="en-US" b="1" kern="0" dirty="0">
                <a:solidFill>
                  <a:srgbClr val="000000"/>
                </a:solidFill>
                <a:latin typeface="微软雅黑" panose="020B0503020204020204" pitchFamily="34" charset="-122"/>
                <a:ea typeface="+mn-ea"/>
              </a:rPr>
              <a:t>次</a:t>
            </a:r>
            <a:endParaRPr kumimoji="1" lang="zh-CN" altLang="en-US" b="1" kern="0" baseline="-25000" dirty="0">
              <a:solidFill>
                <a:srgbClr val="000000"/>
              </a:solidFill>
              <a:latin typeface="微软雅黑" panose="020B0503020204020204" pitchFamily="34" charset="-122"/>
              <a:ea typeface="+mn-ea"/>
            </a:endParaRPr>
          </a:p>
        </p:txBody>
      </p:sp>
      <p:sp>
        <p:nvSpPr>
          <p:cNvPr id="40" name="矩形 39">
            <a:extLst>
              <a:ext uri="{FF2B5EF4-FFF2-40B4-BE49-F238E27FC236}">
                <a16:creationId xmlns:a16="http://schemas.microsoft.com/office/drawing/2014/main" id="{FD3ACE9E-32E2-4D57-ACD2-33D687A91C1A}"/>
              </a:ext>
            </a:extLst>
          </p:cNvPr>
          <p:cNvSpPr/>
          <p:nvPr/>
        </p:nvSpPr>
        <p:spPr>
          <a:xfrm>
            <a:off x="9602788" y="3521075"/>
            <a:ext cx="1397000" cy="730250"/>
          </a:xfrm>
          <a:prstGeom prst="rect">
            <a:avLst/>
          </a:prstGeom>
          <a:solidFill>
            <a:srgbClr val="3333CC">
              <a:lumMod val="75000"/>
              <a:alpha val="20000"/>
            </a:srgbClr>
          </a:solidFill>
          <a:ln>
            <a:noFill/>
          </a:ln>
        </p:spPr>
        <p:txBody>
          <a:bodyPr>
            <a:spAutoFit/>
          </a:bodyPr>
          <a:lstStyle/>
          <a:p>
            <a:pPr algn="ctr" eaLnBrk="1" fontAlgn="auto" hangingPunct="1">
              <a:lnSpc>
                <a:spcPct val="120000"/>
              </a:lnSpc>
              <a:spcBef>
                <a:spcPts val="0"/>
              </a:spcBef>
              <a:spcAft>
                <a:spcPts val="0"/>
              </a:spcAft>
              <a:buClr>
                <a:srgbClr val="A50021"/>
              </a:buClr>
              <a:defRPr/>
            </a:pPr>
            <a:r>
              <a:rPr kumimoji="1" lang="zh-CN" altLang="en-US" b="1" kern="0" dirty="0">
                <a:solidFill>
                  <a:srgbClr val="000000"/>
                </a:solidFill>
                <a:latin typeface="微软雅黑" panose="020B0503020204020204" pitchFamily="34" charset="-122"/>
                <a:ea typeface="+mn-ea"/>
              </a:rPr>
              <a:t>发生导流风险</a:t>
            </a:r>
            <a:r>
              <a:rPr kumimoji="1" lang="en-US" altLang="zh-CN" kern="0" dirty="0">
                <a:solidFill>
                  <a:srgbClr val="FF0000"/>
                </a:solidFill>
                <a:latin typeface="微软雅黑" panose="020B0503020204020204" pitchFamily="34" charset="-122"/>
                <a:ea typeface="+mn-ea"/>
              </a:rPr>
              <a:t>n</a:t>
            </a:r>
            <a:r>
              <a:rPr kumimoji="1" lang="en-US" altLang="zh-CN" kern="0" baseline="-25000" dirty="0">
                <a:solidFill>
                  <a:srgbClr val="FF0000"/>
                </a:solidFill>
                <a:latin typeface="微软雅黑" panose="020B0503020204020204" pitchFamily="34" charset="-122"/>
                <a:ea typeface="+mn-ea"/>
              </a:rPr>
              <a:t>B2</a:t>
            </a:r>
            <a:r>
              <a:rPr kumimoji="1" lang="zh-CN" altLang="en-US" b="1" kern="0" dirty="0">
                <a:solidFill>
                  <a:srgbClr val="000000"/>
                </a:solidFill>
                <a:latin typeface="微软雅黑" panose="020B0503020204020204" pitchFamily="34" charset="-122"/>
                <a:ea typeface="+mn-ea"/>
              </a:rPr>
              <a:t>次</a:t>
            </a:r>
          </a:p>
        </p:txBody>
      </p:sp>
      <p:sp>
        <p:nvSpPr>
          <p:cNvPr id="42" name="矩形 41">
            <a:extLst>
              <a:ext uri="{FF2B5EF4-FFF2-40B4-BE49-F238E27FC236}">
                <a16:creationId xmlns:a16="http://schemas.microsoft.com/office/drawing/2014/main" id="{5783D0B5-53F3-4B91-BDBE-32662F8B9F30}"/>
              </a:ext>
            </a:extLst>
          </p:cNvPr>
          <p:cNvSpPr/>
          <p:nvPr/>
        </p:nvSpPr>
        <p:spPr>
          <a:xfrm>
            <a:off x="7426325" y="2084388"/>
            <a:ext cx="1652588" cy="954087"/>
          </a:xfrm>
          <a:prstGeom prst="rect">
            <a:avLst/>
          </a:prstGeom>
          <a:solidFill>
            <a:srgbClr val="3333CC">
              <a:lumMod val="75000"/>
              <a:alpha val="20000"/>
            </a:srgbClr>
          </a:solidFill>
          <a:ln>
            <a:noFill/>
          </a:ln>
        </p:spPr>
        <p:txBody>
          <a:bodyPr>
            <a:spAutoFit/>
          </a:bodyPr>
          <a:lstStyle/>
          <a:p>
            <a:pPr algn="ctr" eaLnBrk="1" fontAlgn="auto" hangingPunct="1">
              <a:lnSpc>
                <a:spcPct val="120000"/>
              </a:lnSpc>
              <a:spcBef>
                <a:spcPts val="0"/>
              </a:spcBef>
              <a:spcAft>
                <a:spcPts val="0"/>
              </a:spcAft>
              <a:buClr>
                <a:srgbClr val="A50021"/>
              </a:buClr>
              <a:defRPr/>
            </a:pPr>
            <a:r>
              <a:rPr kumimoji="1" lang="zh-CN" altLang="en-US" sz="1600" b="1" kern="0" dirty="0">
                <a:solidFill>
                  <a:srgbClr val="000000"/>
                </a:solidFill>
                <a:latin typeface="微软雅黑" panose="020B0503020204020204" pitchFamily="34" charset="-122"/>
                <a:ea typeface="+mn-ea"/>
              </a:rPr>
              <a:t>从溃堰洪水过程线中随机抽取</a:t>
            </a:r>
            <a:r>
              <a:rPr kumimoji="1" lang="en-US" altLang="zh-CN" sz="1600" kern="0" dirty="0" err="1">
                <a:solidFill>
                  <a:srgbClr val="FF0000"/>
                </a:solidFill>
                <a:latin typeface="微软雅黑" panose="020B0503020204020204" pitchFamily="34" charset="-122"/>
                <a:ea typeface="+mn-ea"/>
              </a:rPr>
              <a:t>n</a:t>
            </a:r>
            <a:r>
              <a:rPr kumimoji="1" lang="en-US" altLang="zh-CN" sz="1600" kern="0" baseline="-25000" dirty="0" err="1">
                <a:solidFill>
                  <a:srgbClr val="FF0000"/>
                </a:solidFill>
                <a:latin typeface="微软雅黑" panose="020B0503020204020204" pitchFamily="34" charset="-122"/>
                <a:ea typeface="+mn-ea"/>
              </a:rPr>
              <a:t>A</a:t>
            </a:r>
            <a:r>
              <a:rPr kumimoji="1" lang="zh-CN" altLang="en-US" sz="1600" b="1" kern="0" dirty="0">
                <a:solidFill>
                  <a:srgbClr val="000000"/>
                </a:solidFill>
                <a:latin typeface="微软雅黑" panose="020B0503020204020204" pitchFamily="34" charset="-122"/>
                <a:ea typeface="+mn-ea"/>
              </a:rPr>
              <a:t>组</a:t>
            </a:r>
          </a:p>
        </p:txBody>
      </p:sp>
      <p:sp>
        <p:nvSpPr>
          <p:cNvPr id="43" name="矩形 42">
            <a:extLst>
              <a:ext uri="{FF2B5EF4-FFF2-40B4-BE49-F238E27FC236}">
                <a16:creationId xmlns:a16="http://schemas.microsoft.com/office/drawing/2014/main" id="{91DF306E-D41A-47AF-92D4-578E49743A5A}"/>
              </a:ext>
            </a:extLst>
          </p:cNvPr>
          <p:cNvSpPr/>
          <p:nvPr/>
        </p:nvSpPr>
        <p:spPr>
          <a:xfrm>
            <a:off x="7431088" y="3416300"/>
            <a:ext cx="1624012" cy="987425"/>
          </a:xfrm>
          <a:prstGeom prst="rect">
            <a:avLst/>
          </a:prstGeom>
          <a:solidFill>
            <a:srgbClr val="3333CC">
              <a:lumMod val="75000"/>
              <a:alpha val="20000"/>
            </a:srgbClr>
          </a:solidFill>
          <a:ln>
            <a:noFill/>
          </a:ln>
        </p:spPr>
        <p:txBody>
          <a:bodyPr>
            <a:spAutoFit/>
          </a:bodyPr>
          <a:lstStyle/>
          <a:p>
            <a:pPr algn="ctr" eaLnBrk="1" fontAlgn="auto" hangingPunct="1">
              <a:lnSpc>
                <a:spcPct val="120000"/>
              </a:lnSpc>
              <a:spcBef>
                <a:spcPts val="0"/>
              </a:spcBef>
              <a:spcAft>
                <a:spcPts val="0"/>
              </a:spcAft>
              <a:buClr>
                <a:srgbClr val="A50021"/>
              </a:buClr>
              <a:defRPr/>
            </a:pPr>
            <a:r>
              <a:rPr kumimoji="1" lang="zh-CN" altLang="en-US" sz="1600" b="1" kern="0" dirty="0">
                <a:solidFill>
                  <a:srgbClr val="000000"/>
                </a:solidFill>
                <a:latin typeface="微软雅黑" panose="020B0503020204020204" pitchFamily="34" charset="-122"/>
                <a:ea typeface="+mn-ea"/>
              </a:rPr>
              <a:t>从正常下泄洪水过程线中随机抽取</a:t>
            </a:r>
            <a:r>
              <a:rPr kumimoji="1" lang="en-US" altLang="zh-CN" sz="1600" kern="0" dirty="0">
                <a:solidFill>
                  <a:srgbClr val="FF0000"/>
                </a:solidFill>
                <a:latin typeface="微软雅黑" panose="020B0503020204020204" pitchFamily="34" charset="-122"/>
                <a:ea typeface="+mn-ea"/>
              </a:rPr>
              <a:t>M-</a:t>
            </a:r>
            <a:r>
              <a:rPr kumimoji="1" lang="en-US" altLang="zh-CN" sz="1600" kern="0" dirty="0" err="1">
                <a:solidFill>
                  <a:srgbClr val="FF0000"/>
                </a:solidFill>
                <a:latin typeface="微软雅黑" panose="020B0503020204020204" pitchFamily="34" charset="-122"/>
                <a:ea typeface="+mn-ea"/>
              </a:rPr>
              <a:t>n</a:t>
            </a:r>
            <a:r>
              <a:rPr kumimoji="1" lang="en-US" altLang="zh-CN" sz="1600" kern="0" baseline="-25000" dirty="0" err="1">
                <a:solidFill>
                  <a:srgbClr val="FF0000"/>
                </a:solidFill>
                <a:latin typeface="微软雅黑" panose="020B0503020204020204" pitchFamily="34" charset="-122"/>
                <a:ea typeface="+mn-ea"/>
              </a:rPr>
              <a:t>A</a:t>
            </a:r>
            <a:r>
              <a:rPr kumimoji="1" lang="zh-CN" altLang="en-US" sz="1600" b="1" kern="0" dirty="0">
                <a:solidFill>
                  <a:srgbClr val="000000"/>
                </a:solidFill>
                <a:latin typeface="微软雅黑" panose="020B0503020204020204" pitchFamily="34" charset="-122"/>
                <a:ea typeface="+mn-ea"/>
              </a:rPr>
              <a:t>组</a:t>
            </a:r>
          </a:p>
        </p:txBody>
      </p:sp>
      <p:sp>
        <p:nvSpPr>
          <p:cNvPr id="92183" name="左箭头 16">
            <a:extLst>
              <a:ext uri="{FF2B5EF4-FFF2-40B4-BE49-F238E27FC236}">
                <a16:creationId xmlns:a16="http://schemas.microsoft.com/office/drawing/2014/main" id="{DE6685BD-A96A-45B8-B343-076DDC4371AD}"/>
              </a:ext>
            </a:extLst>
          </p:cNvPr>
          <p:cNvSpPr>
            <a:spLocks noChangeArrowheads="1"/>
          </p:cNvSpPr>
          <p:nvPr/>
        </p:nvSpPr>
        <p:spPr bwMode="auto">
          <a:xfrm rot="10800000">
            <a:off x="6992938" y="3792538"/>
            <a:ext cx="396875" cy="366712"/>
          </a:xfrm>
          <a:prstGeom prst="leftArrow">
            <a:avLst>
              <a:gd name="adj1" fmla="val 50000"/>
              <a:gd name="adj2" fmla="val 50074"/>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
        <p:nvSpPr>
          <p:cNvPr id="92184" name="左箭头 16">
            <a:extLst>
              <a:ext uri="{FF2B5EF4-FFF2-40B4-BE49-F238E27FC236}">
                <a16:creationId xmlns:a16="http://schemas.microsoft.com/office/drawing/2014/main" id="{7DA6411E-2506-4CBD-8A2F-74DB74BFE0F4}"/>
              </a:ext>
            </a:extLst>
          </p:cNvPr>
          <p:cNvSpPr>
            <a:spLocks noChangeArrowheads="1"/>
          </p:cNvSpPr>
          <p:nvPr/>
        </p:nvSpPr>
        <p:spPr bwMode="auto">
          <a:xfrm rot="10800000">
            <a:off x="6992938" y="2432050"/>
            <a:ext cx="422275" cy="366713"/>
          </a:xfrm>
          <a:prstGeom prst="leftArrow">
            <a:avLst>
              <a:gd name="adj1" fmla="val 50000"/>
              <a:gd name="adj2" fmla="val 50011"/>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
        <p:nvSpPr>
          <p:cNvPr id="92185" name="左箭头 16">
            <a:extLst>
              <a:ext uri="{FF2B5EF4-FFF2-40B4-BE49-F238E27FC236}">
                <a16:creationId xmlns:a16="http://schemas.microsoft.com/office/drawing/2014/main" id="{532A77F8-919A-459E-A841-1C8767461E3E}"/>
              </a:ext>
            </a:extLst>
          </p:cNvPr>
          <p:cNvSpPr>
            <a:spLocks noChangeArrowheads="1"/>
          </p:cNvSpPr>
          <p:nvPr/>
        </p:nvSpPr>
        <p:spPr bwMode="auto">
          <a:xfrm rot="10800000">
            <a:off x="9139238" y="2401888"/>
            <a:ext cx="396875" cy="366712"/>
          </a:xfrm>
          <a:prstGeom prst="leftArrow">
            <a:avLst>
              <a:gd name="adj1" fmla="val 50000"/>
              <a:gd name="adj2" fmla="val 50074"/>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
        <p:nvSpPr>
          <p:cNvPr id="92186" name="左箭头 16">
            <a:extLst>
              <a:ext uri="{FF2B5EF4-FFF2-40B4-BE49-F238E27FC236}">
                <a16:creationId xmlns:a16="http://schemas.microsoft.com/office/drawing/2014/main" id="{34F8E252-E21F-4C6C-A0C9-C7ABBA342D73}"/>
              </a:ext>
            </a:extLst>
          </p:cNvPr>
          <p:cNvSpPr>
            <a:spLocks noChangeArrowheads="1"/>
          </p:cNvSpPr>
          <p:nvPr/>
        </p:nvSpPr>
        <p:spPr bwMode="auto">
          <a:xfrm rot="10800000">
            <a:off x="9129713" y="3763963"/>
            <a:ext cx="396875" cy="366712"/>
          </a:xfrm>
          <a:prstGeom prst="leftArrow">
            <a:avLst>
              <a:gd name="adj1" fmla="val 50000"/>
              <a:gd name="adj2" fmla="val 50074"/>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graphicFrame>
        <p:nvGraphicFramePr>
          <p:cNvPr id="92187" name="对象 47">
            <a:extLst>
              <a:ext uri="{FF2B5EF4-FFF2-40B4-BE49-F238E27FC236}">
                <a16:creationId xmlns:a16="http://schemas.microsoft.com/office/drawing/2014/main" id="{AB4BEAF8-B155-4E28-9095-85F285B00067}"/>
              </a:ext>
            </a:extLst>
          </p:cNvPr>
          <p:cNvGraphicFramePr>
            <a:graphicFrameLocks noChangeAspect="1"/>
          </p:cNvGraphicFramePr>
          <p:nvPr/>
        </p:nvGraphicFramePr>
        <p:xfrm>
          <a:off x="803275" y="4894263"/>
          <a:ext cx="10364788" cy="814387"/>
        </p:xfrm>
        <a:graphic>
          <a:graphicData uri="http://schemas.openxmlformats.org/presentationml/2006/ole">
            <mc:AlternateContent xmlns:mc="http://schemas.openxmlformats.org/markup-compatibility/2006">
              <mc:Choice xmlns:v="urn:schemas-microsoft-com:vml" Requires="v">
                <p:oleObj name="Equation" r:id="rId3" imgW="3238500" imgH="254000" progId="Equation.DSMT4">
                  <p:embed/>
                </p:oleObj>
              </mc:Choice>
              <mc:Fallback>
                <p:oleObj name="Equation" r:id="rId3" imgW="3238500" imgH="254000" progId="Equation.DSMT4">
                  <p:embed/>
                  <p:pic>
                    <p:nvPicPr>
                      <p:cNvPr id="0" name="对象 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275" y="4894263"/>
                        <a:ext cx="10364788" cy="814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 name="文本框 49">
            <a:extLst>
              <a:ext uri="{FF2B5EF4-FFF2-40B4-BE49-F238E27FC236}">
                <a16:creationId xmlns:a16="http://schemas.microsoft.com/office/drawing/2014/main" id="{B96CF876-DD54-4762-8EB9-6D0F1E74A37A}"/>
              </a:ext>
            </a:extLst>
          </p:cNvPr>
          <p:cNvSpPr txBox="1">
            <a:spLocks noChangeArrowheads="1"/>
          </p:cNvSpPr>
          <p:nvPr/>
        </p:nvSpPr>
        <p:spPr bwMode="auto">
          <a:xfrm>
            <a:off x="4354513" y="6165850"/>
            <a:ext cx="6746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2400" b="1" i="1">
                <a:latin typeface="Times New Roman" panose="02020603050405020304" pitchFamily="18" charset="0"/>
                <a:ea typeface="宋体" panose="02010600030101010101" pitchFamily="2" charset="-122"/>
                <a:cs typeface="Times New Roman" panose="02020603050405020304" pitchFamily="18" charset="0"/>
              </a:rPr>
              <a:t>P</a:t>
            </a:r>
            <a:r>
              <a:rPr lang="en-US" altLang="zh-CN" sz="2400" b="1">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i="1">
                <a:latin typeface="Times New Roman" panose="02020603050405020304" pitchFamily="18" charset="0"/>
                <a:ea typeface="宋体" panose="02010600030101010101" pitchFamily="2" charset="-122"/>
                <a:cs typeface="Times New Roman" panose="02020603050405020304" pitchFamily="18" charset="0"/>
              </a:rPr>
              <a:t>a</a:t>
            </a:r>
            <a:r>
              <a:rPr lang="en-US" altLang="zh-CN" sz="2400" b="1">
                <a:latin typeface="Times New Roman" panose="02020603050405020304" pitchFamily="18" charset="0"/>
                <a:ea typeface="宋体" panose="02010600030101010101" pitchFamily="2" charset="-122"/>
                <a:cs typeface="Times New Roman" panose="02020603050405020304" pitchFamily="18" charset="0"/>
              </a:rPr>
              <a:t>)</a:t>
            </a:r>
            <a:endParaRPr lang="zh-CN" altLang="en-US" sz="2400">
              <a:latin typeface="Arial" panose="020B0604020202020204" pitchFamily="34" charset="0"/>
              <a:ea typeface="宋体" panose="02010600030101010101" pitchFamily="2" charset="-122"/>
              <a:cs typeface="Times New Roman" panose="02020603050405020304" pitchFamily="18" charset="0"/>
            </a:endParaRPr>
          </a:p>
        </p:txBody>
      </p:sp>
      <p:sp>
        <p:nvSpPr>
          <p:cNvPr id="51" name="矩形 50">
            <a:extLst>
              <a:ext uri="{FF2B5EF4-FFF2-40B4-BE49-F238E27FC236}">
                <a16:creationId xmlns:a16="http://schemas.microsoft.com/office/drawing/2014/main" id="{466FD580-7B29-47D0-88B1-80C6831EDC09}"/>
              </a:ext>
            </a:extLst>
          </p:cNvPr>
          <p:cNvSpPr/>
          <p:nvPr/>
        </p:nvSpPr>
        <p:spPr>
          <a:xfrm>
            <a:off x="3957638" y="4914900"/>
            <a:ext cx="1455737" cy="7794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cxnSp>
        <p:nvCxnSpPr>
          <p:cNvPr id="53" name="直接箭头连接符 52">
            <a:extLst>
              <a:ext uri="{FF2B5EF4-FFF2-40B4-BE49-F238E27FC236}">
                <a16:creationId xmlns:a16="http://schemas.microsoft.com/office/drawing/2014/main" id="{1807C4A7-D90D-4E17-BE99-9FE78A9D3DD3}"/>
              </a:ext>
            </a:extLst>
          </p:cNvPr>
          <p:cNvCxnSpPr>
            <a:cxnSpLocks/>
            <a:stCxn id="51" idx="2"/>
            <a:endCxn id="50" idx="0"/>
          </p:cNvCxnSpPr>
          <p:nvPr/>
        </p:nvCxnSpPr>
        <p:spPr>
          <a:xfrm>
            <a:off x="4684713" y="5694363"/>
            <a:ext cx="6350" cy="47148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191E29AC-58CA-48FE-8764-2991234BFEF5}"/>
              </a:ext>
            </a:extLst>
          </p:cNvPr>
          <p:cNvSpPr txBox="1">
            <a:spLocks noChangeArrowheads="1"/>
          </p:cNvSpPr>
          <p:nvPr/>
        </p:nvSpPr>
        <p:spPr bwMode="auto">
          <a:xfrm>
            <a:off x="2381250" y="6165850"/>
            <a:ext cx="10588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2400" b="1" i="1">
                <a:latin typeface="Times New Roman" panose="02020603050405020304" pitchFamily="18" charset="0"/>
                <a:ea typeface="宋体" panose="02010600030101010101" pitchFamily="2" charset="-122"/>
                <a:cs typeface="Times New Roman" panose="02020603050405020304" pitchFamily="18" charset="0"/>
              </a:rPr>
              <a:t>P</a:t>
            </a:r>
            <a:r>
              <a:rPr lang="en-US" altLang="zh-CN" sz="2400" b="1">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i="1">
                <a:latin typeface="Times New Roman" panose="02020603050405020304" pitchFamily="18" charset="0"/>
                <a:ea typeface="宋体" panose="02010600030101010101" pitchFamily="2" charset="-122"/>
                <a:cs typeface="Times New Roman" panose="02020603050405020304" pitchFamily="18" charset="0"/>
              </a:rPr>
              <a:t>b|a</a:t>
            </a:r>
            <a:r>
              <a:rPr lang="en-US" altLang="zh-CN" sz="2400" b="1">
                <a:latin typeface="Times New Roman" panose="02020603050405020304" pitchFamily="18" charset="0"/>
                <a:ea typeface="宋体" panose="02010600030101010101" pitchFamily="2" charset="-122"/>
                <a:cs typeface="Times New Roman" panose="02020603050405020304" pitchFamily="18" charset="0"/>
              </a:rPr>
              <a:t>)</a:t>
            </a:r>
            <a:endParaRPr lang="zh-CN" altLang="en-US" sz="2400">
              <a:latin typeface="Arial" panose="020B0604020202020204" pitchFamily="34" charset="0"/>
              <a:ea typeface="宋体" panose="02010600030101010101" pitchFamily="2" charset="-122"/>
              <a:cs typeface="Times New Roman" panose="02020603050405020304" pitchFamily="18" charset="0"/>
            </a:endParaRPr>
          </a:p>
        </p:txBody>
      </p:sp>
      <p:sp>
        <p:nvSpPr>
          <p:cNvPr id="60" name="矩形 59">
            <a:extLst>
              <a:ext uri="{FF2B5EF4-FFF2-40B4-BE49-F238E27FC236}">
                <a16:creationId xmlns:a16="http://schemas.microsoft.com/office/drawing/2014/main" id="{03786690-FD2F-424E-9765-B7EA2322A9B5}"/>
              </a:ext>
            </a:extLst>
          </p:cNvPr>
          <p:cNvSpPr/>
          <p:nvPr/>
        </p:nvSpPr>
        <p:spPr>
          <a:xfrm>
            <a:off x="2182813" y="4932363"/>
            <a:ext cx="1455737" cy="77946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cxnSp>
        <p:nvCxnSpPr>
          <p:cNvPr id="61" name="直接箭头连接符 60">
            <a:extLst>
              <a:ext uri="{FF2B5EF4-FFF2-40B4-BE49-F238E27FC236}">
                <a16:creationId xmlns:a16="http://schemas.microsoft.com/office/drawing/2014/main" id="{B8006ABA-2E1D-4894-ADB6-3227BB40F950}"/>
              </a:ext>
            </a:extLst>
          </p:cNvPr>
          <p:cNvCxnSpPr>
            <a:cxnSpLocks/>
            <a:stCxn id="60" idx="2"/>
            <a:endCxn id="59" idx="0"/>
          </p:cNvCxnSpPr>
          <p:nvPr/>
        </p:nvCxnSpPr>
        <p:spPr>
          <a:xfrm flipH="1">
            <a:off x="2909888" y="5711825"/>
            <a:ext cx="0" cy="45402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2" name="文本框 61">
            <a:extLst>
              <a:ext uri="{FF2B5EF4-FFF2-40B4-BE49-F238E27FC236}">
                <a16:creationId xmlns:a16="http://schemas.microsoft.com/office/drawing/2014/main" id="{104B025D-7071-4423-979B-6F153CC7018A}"/>
              </a:ext>
            </a:extLst>
          </p:cNvPr>
          <p:cNvSpPr txBox="1">
            <a:spLocks noRot="1" noChangeAspect="1" noMove="1" noResize="1" noEditPoints="1" noAdjustHandles="1" noChangeArrowheads="1" noChangeShapeType="1" noTextEdit="1"/>
          </p:cNvSpPr>
          <p:nvPr/>
        </p:nvSpPr>
        <p:spPr>
          <a:xfrm>
            <a:off x="6504603" y="6212878"/>
            <a:ext cx="1176274" cy="461665"/>
          </a:xfrm>
          <a:prstGeom prst="rect">
            <a:avLst/>
          </a:prstGeom>
          <a:blipFill>
            <a:blip r:embed="rId5"/>
            <a:stretch>
              <a:fillRect l="-7772" t="-10526" r="-518" b="-28947"/>
            </a:stretch>
          </a:blipFill>
        </p:spPr>
        <p:txBody>
          <a:bodyPr/>
          <a:lstStyle/>
          <a:p>
            <a:pPr eaLnBrk="1" fontAlgn="auto" hangingPunct="1">
              <a:spcBef>
                <a:spcPts val="0"/>
              </a:spcBef>
              <a:spcAft>
                <a:spcPts val="0"/>
              </a:spcAft>
              <a:defRPr/>
            </a:pPr>
            <a:r>
              <a:rPr lang="zh-CN" altLang="en-US">
                <a:noFill/>
                <a:latin typeface="+mn-lt"/>
                <a:ea typeface="+mn-ea"/>
              </a:rPr>
              <a:t> </a:t>
            </a:r>
          </a:p>
        </p:txBody>
      </p:sp>
      <p:sp>
        <p:nvSpPr>
          <p:cNvPr id="63" name="矩形 62">
            <a:extLst>
              <a:ext uri="{FF2B5EF4-FFF2-40B4-BE49-F238E27FC236}">
                <a16:creationId xmlns:a16="http://schemas.microsoft.com/office/drawing/2014/main" id="{B0BB5B50-3A2F-4B07-8253-49D0E541983B}"/>
              </a:ext>
            </a:extLst>
          </p:cNvPr>
          <p:cNvSpPr/>
          <p:nvPr/>
        </p:nvSpPr>
        <p:spPr>
          <a:xfrm>
            <a:off x="5732463" y="4899025"/>
            <a:ext cx="2738437" cy="7794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cxnSp>
        <p:nvCxnSpPr>
          <p:cNvPr id="64" name="直接箭头连接符 63">
            <a:extLst>
              <a:ext uri="{FF2B5EF4-FFF2-40B4-BE49-F238E27FC236}">
                <a16:creationId xmlns:a16="http://schemas.microsoft.com/office/drawing/2014/main" id="{87D0069D-8E74-4571-A9AC-F90254609124}"/>
              </a:ext>
            </a:extLst>
          </p:cNvPr>
          <p:cNvCxnSpPr>
            <a:cxnSpLocks/>
            <a:stCxn id="63" idx="2"/>
            <a:endCxn id="62" idx="0"/>
          </p:cNvCxnSpPr>
          <p:nvPr/>
        </p:nvCxnSpPr>
        <p:spPr>
          <a:xfrm flipH="1">
            <a:off x="7092950" y="5678488"/>
            <a:ext cx="7938" cy="53498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BA45B75F-C662-406F-8486-F2ABB65D29DA}"/>
              </a:ext>
            </a:extLst>
          </p:cNvPr>
          <p:cNvSpPr txBox="1">
            <a:spLocks noChangeArrowheads="1"/>
          </p:cNvSpPr>
          <p:nvPr/>
        </p:nvSpPr>
        <p:spPr bwMode="auto">
          <a:xfrm>
            <a:off x="9904413" y="6149975"/>
            <a:ext cx="6746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2400" b="1" i="1">
                <a:latin typeface="Times New Roman" panose="02020603050405020304" pitchFamily="18" charset="0"/>
                <a:ea typeface="宋体" panose="02010600030101010101" pitchFamily="2" charset="-122"/>
                <a:cs typeface="Times New Roman" panose="02020603050405020304" pitchFamily="18" charset="0"/>
              </a:rPr>
              <a:t>P</a:t>
            </a:r>
            <a:r>
              <a:rPr lang="en-US" altLang="zh-CN" sz="2400" b="1">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i="1">
                <a:latin typeface="Times New Roman" panose="02020603050405020304" pitchFamily="18" charset="0"/>
                <a:ea typeface="宋体" panose="02010600030101010101" pitchFamily="2" charset="-122"/>
                <a:cs typeface="Times New Roman" panose="02020603050405020304" pitchFamily="18" charset="0"/>
              </a:rPr>
              <a:t>a</a:t>
            </a:r>
            <a:r>
              <a:rPr lang="en-US" altLang="zh-CN" sz="2400" b="1">
                <a:latin typeface="Times New Roman" panose="02020603050405020304" pitchFamily="18" charset="0"/>
                <a:ea typeface="宋体" panose="02010600030101010101" pitchFamily="2" charset="-122"/>
                <a:cs typeface="Times New Roman" panose="02020603050405020304" pitchFamily="18" charset="0"/>
              </a:rPr>
              <a:t>)</a:t>
            </a:r>
            <a:endParaRPr lang="zh-CN" altLang="en-US" sz="2400">
              <a:latin typeface="Arial" panose="020B0604020202020204" pitchFamily="34" charset="0"/>
              <a:ea typeface="宋体" panose="02010600030101010101" pitchFamily="2" charset="-122"/>
              <a:cs typeface="Times New Roman" panose="02020603050405020304" pitchFamily="18" charset="0"/>
            </a:endParaRPr>
          </a:p>
        </p:txBody>
      </p:sp>
      <p:sp>
        <p:nvSpPr>
          <p:cNvPr id="75" name="矩形 74">
            <a:extLst>
              <a:ext uri="{FF2B5EF4-FFF2-40B4-BE49-F238E27FC236}">
                <a16:creationId xmlns:a16="http://schemas.microsoft.com/office/drawing/2014/main" id="{6548B359-B639-48C9-B0AA-6176E6BB3730}"/>
              </a:ext>
            </a:extLst>
          </p:cNvPr>
          <p:cNvSpPr/>
          <p:nvPr/>
        </p:nvSpPr>
        <p:spPr>
          <a:xfrm>
            <a:off x="9507538" y="4899025"/>
            <a:ext cx="1455737" cy="7794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cxnSp>
        <p:nvCxnSpPr>
          <p:cNvPr id="76" name="直接箭头连接符 75">
            <a:extLst>
              <a:ext uri="{FF2B5EF4-FFF2-40B4-BE49-F238E27FC236}">
                <a16:creationId xmlns:a16="http://schemas.microsoft.com/office/drawing/2014/main" id="{15885519-B3AD-4830-8B54-0CA97D15CFAB}"/>
              </a:ext>
            </a:extLst>
          </p:cNvPr>
          <p:cNvCxnSpPr>
            <a:cxnSpLocks/>
            <a:stCxn id="75" idx="2"/>
            <a:endCxn id="74" idx="0"/>
          </p:cNvCxnSpPr>
          <p:nvPr/>
        </p:nvCxnSpPr>
        <p:spPr>
          <a:xfrm>
            <a:off x="10234613" y="5678488"/>
            <a:ext cx="6350" cy="47148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7" name="矩形 76">
            <a:extLst>
              <a:ext uri="{FF2B5EF4-FFF2-40B4-BE49-F238E27FC236}">
                <a16:creationId xmlns:a16="http://schemas.microsoft.com/office/drawing/2014/main" id="{8B78CCCF-1C4B-4D1C-B44D-307B61C08C17}"/>
              </a:ext>
            </a:extLst>
          </p:cNvPr>
          <p:cNvSpPr/>
          <p:nvPr/>
        </p:nvSpPr>
        <p:spPr>
          <a:xfrm>
            <a:off x="509588" y="1736725"/>
            <a:ext cx="11172825" cy="2932113"/>
          </a:xfrm>
          <a:prstGeom prst="rect">
            <a:avLst/>
          </a:prstGeom>
          <a:noFill/>
          <a:ln w="28575">
            <a:solidFill>
              <a:srgbClr val="34495E"/>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92187"/>
                                        </p:tgtEl>
                                        <p:attrNameLst>
                                          <p:attrName>style.visibility</p:attrName>
                                        </p:attrNameLst>
                                      </p:cBhvr>
                                      <p:to>
                                        <p:strVal val="visible"/>
                                      </p:to>
                                    </p:set>
                                    <p:animEffect transition="in" filter="barn(inVertical)">
                                      <p:cBhvr>
                                        <p:cTn id="7" dur="500"/>
                                        <p:tgtEl>
                                          <p:spTgt spid="9218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barn(inVertical)">
                                      <p:cBhvr>
                                        <p:cTn id="12" dur="500"/>
                                        <p:tgtEl>
                                          <p:spTgt spid="50"/>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barn(inVertical)">
                                      <p:cBhvr>
                                        <p:cTn id="15" dur="500"/>
                                        <p:tgtEl>
                                          <p:spTgt spid="51"/>
                                        </p:tgtEl>
                                      </p:cBhvr>
                                    </p:animEffect>
                                  </p:childTnLst>
                                </p:cTn>
                              </p:par>
                              <p:par>
                                <p:cTn id="16" presetID="16" presetClass="entr" presetSubtype="21" fill="hold" nodeType="with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barn(inVertical)">
                                      <p:cBhvr>
                                        <p:cTn id="18" dur="500"/>
                                        <p:tgtEl>
                                          <p:spTgt spid="53"/>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barn(inVertical)">
                                      <p:cBhvr>
                                        <p:cTn id="21" dur="500"/>
                                        <p:tgtEl>
                                          <p:spTgt spid="59"/>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barn(inVertical)">
                                      <p:cBhvr>
                                        <p:cTn id="24" dur="500"/>
                                        <p:tgtEl>
                                          <p:spTgt spid="60"/>
                                        </p:tgtEl>
                                      </p:cBhvr>
                                    </p:animEffect>
                                  </p:childTnLst>
                                </p:cTn>
                              </p:par>
                              <p:par>
                                <p:cTn id="25" presetID="16" presetClass="entr" presetSubtype="21" fill="hold" nodeType="with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barn(inVertical)">
                                      <p:cBhvr>
                                        <p:cTn id="27" dur="500"/>
                                        <p:tgtEl>
                                          <p:spTgt spid="61"/>
                                        </p:tgtEl>
                                      </p:cBhvr>
                                    </p:animEffect>
                                  </p:childTnLst>
                                </p:cTn>
                              </p:par>
                              <p:par>
                                <p:cTn id="28" presetID="16" presetClass="entr" presetSubtype="21" fill="hold"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barn(inVertical)">
                                      <p:cBhvr>
                                        <p:cTn id="30" dur="500"/>
                                        <p:tgtEl>
                                          <p:spTgt spid="62"/>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63"/>
                                        </p:tgtEl>
                                        <p:attrNameLst>
                                          <p:attrName>style.visibility</p:attrName>
                                        </p:attrNameLst>
                                      </p:cBhvr>
                                      <p:to>
                                        <p:strVal val="visible"/>
                                      </p:to>
                                    </p:set>
                                    <p:animEffect transition="in" filter="barn(inVertical)">
                                      <p:cBhvr>
                                        <p:cTn id="33" dur="500"/>
                                        <p:tgtEl>
                                          <p:spTgt spid="63"/>
                                        </p:tgtEl>
                                      </p:cBhvr>
                                    </p:animEffect>
                                  </p:childTnLst>
                                </p:cTn>
                              </p:par>
                              <p:par>
                                <p:cTn id="34" presetID="16" presetClass="entr" presetSubtype="21" fill="hold" nodeType="withEffect">
                                  <p:stCondLst>
                                    <p:cond delay="0"/>
                                  </p:stCondLst>
                                  <p:childTnLst>
                                    <p:set>
                                      <p:cBhvr>
                                        <p:cTn id="35" dur="1" fill="hold">
                                          <p:stCondLst>
                                            <p:cond delay="0"/>
                                          </p:stCondLst>
                                        </p:cTn>
                                        <p:tgtEl>
                                          <p:spTgt spid="64"/>
                                        </p:tgtEl>
                                        <p:attrNameLst>
                                          <p:attrName>style.visibility</p:attrName>
                                        </p:attrNameLst>
                                      </p:cBhvr>
                                      <p:to>
                                        <p:strVal val="visible"/>
                                      </p:to>
                                    </p:set>
                                    <p:animEffect transition="in" filter="barn(inVertical)">
                                      <p:cBhvr>
                                        <p:cTn id="36" dur="500"/>
                                        <p:tgtEl>
                                          <p:spTgt spid="64"/>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74"/>
                                        </p:tgtEl>
                                        <p:attrNameLst>
                                          <p:attrName>style.visibility</p:attrName>
                                        </p:attrNameLst>
                                      </p:cBhvr>
                                      <p:to>
                                        <p:strVal val="visible"/>
                                      </p:to>
                                    </p:set>
                                    <p:animEffect transition="in" filter="barn(inVertical)">
                                      <p:cBhvr>
                                        <p:cTn id="39" dur="500"/>
                                        <p:tgtEl>
                                          <p:spTgt spid="74"/>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75"/>
                                        </p:tgtEl>
                                        <p:attrNameLst>
                                          <p:attrName>style.visibility</p:attrName>
                                        </p:attrNameLst>
                                      </p:cBhvr>
                                      <p:to>
                                        <p:strVal val="visible"/>
                                      </p:to>
                                    </p:set>
                                    <p:animEffect transition="in" filter="barn(inVertical)">
                                      <p:cBhvr>
                                        <p:cTn id="42" dur="500"/>
                                        <p:tgtEl>
                                          <p:spTgt spid="75"/>
                                        </p:tgtEl>
                                      </p:cBhvr>
                                    </p:animEffect>
                                  </p:childTnLst>
                                </p:cTn>
                              </p:par>
                              <p:par>
                                <p:cTn id="43" presetID="16" presetClass="entr" presetSubtype="21" fill="hold" nodeType="withEffect">
                                  <p:stCondLst>
                                    <p:cond delay="0"/>
                                  </p:stCondLst>
                                  <p:childTnLst>
                                    <p:set>
                                      <p:cBhvr>
                                        <p:cTn id="44" dur="1" fill="hold">
                                          <p:stCondLst>
                                            <p:cond delay="0"/>
                                          </p:stCondLst>
                                        </p:cTn>
                                        <p:tgtEl>
                                          <p:spTgt spid="76"/>
                                        </p:tgtEl>
                                        <p:attrNameLst>
                                          <p:attrName>style.visibility</p:attrName>
                                        </p:attrNameLst>
                                      </p:cBhvr>
                                      <p:to>
                                        <p:strVal val="visible"/>
                                      </p:to>
                                    </p:set>
                                    <p:animEffect transition="in" filter="barn(inVertical)">
                                      <p:cBhvr>
                                        <p:cTn id="45"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animBg="1"/>
      <p:bldP spid="59" grpId="0"/>
      <p:bldP spid="60" grpId="0" animBg="1"/>
      <p:bldP spid="63" grpId="0" animBg="1"/>
      <p:bldP spid="74" grpId="0"/>
      <p:bldP spid="75"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566CB2CD-EFE9-43C7-946F-4FB170BA1273}"/>
              </a:ext>
            </a:extLst>
          </p:cNvPr>
          <p:cNvSpPr txBox="1"/>
          <p:nvPr/>
        </p:nvSpPr>
        <p:spPr>
          <a:xfrm>
            <a:off x="5065713" y="104775"/>
            <a:ext cx="2060575" cy="2216150"/>
          </a:xfrm>
          <a:prstGeom prst="rect">
            <a:avLst/>
          </a:prstGeom>
          <a:noFill/>
        </p:spPr>
        <p:txBody>
          <a:bodyPr wrap="none" lIns="0">
            <a:spAutoFit/>
          </a:bodyPr>
          <a:lstStyle>
            <a:defPPr>
              <a:defRPr lang="zh-CN"/>
            </a:defPPr>
            <a:lvl1pPr marR="0" lvl="0" indent="0" fontAlgn="auto">
              <a:lnSpc>
                <a:spcPct val="100000"/>
              </a:lnSpc>
              <a:spcBef>
                <a:spcPts val="0"/>
              </a:spcBef>
              <a:spcAft>
                <a:spcPts val="0"/>
              </a:spcAft>
              <a:buClrTx/>
              <a:buSzTx/>
              <a:buFontTx/>
              <a:buNone/>
              <a:tabLst/>
              <a:defRPr kumimoji="1" sz="13800" b="1" i="0" u="none" strike="noStrike" normalizeH="0" baseline="0">
                <a:solidFill>
                  <a:schemeClr val="accent1">
                    <a:lumMod val="75000"/>
                  </a:schemeClr>
                </a:solidFill>
                <a:effectLst>
                  <a:outerShdw blurRad="50800" dist="38100" dir="5400000" algn="t" rotWithShape="0">
                    <a:prstClr val="black">
                      <a:alpha val="40000"/>
                    </a:prstClr>
                  </a:outerShdw>
                </a:effectLst>
                <a:uLnTx/>
                <a:uFillTx/>
                <a:latin typeface="Arial"/>
                <a:ea typeface="微软雅黑"/>
              </a:defRPr>
            </a:lvl1pPr>
          </a:lstStyle>
          <a:p>
            <a:pPr eaLnBrk="1" hangingPunct="1">
              <a:defRPr/>
            </a:pPr>
            <a:r>
              <a:rPr lang="en-US" altLang="zh-CN" dirty="0"/>
              <a:t>03</a:t>
            </a:r>
            <a:endParaRPr lang="zh-CN" altLang="en-US" dirty="0"/>
          </a:p>
        </p:txBody>
      </p:sp>
      <p:sp>
        <p:nvSpPr>
          <p:cNvPr id="9" name="文本占位符 39">
            <a:extLst>
              <a:ext uri="{FF2B5EF4-FFF2-40B4-BE49-F238E27FC236}">
                <a16:creationId xmlns:a16="http://schemas.microsoft.com/office/drawing/2014/main" id="{FD81DE06-E804-4D47-943C-5365F064B566}"/>
              </a:ext>
            </a:extLst>
          </p:cNvPr>
          <p:cNvSpPr txBox="1">
            <a:spLocks/>
          </p:cNvSpPr>
          <p:nvPr/>
        </p:nvSpPr>
        <p:spPr>
          <a:xfrm>
            <a:off x="725488" y="2151063"/>
            <a:ext cx="10741025" cy="884237"/>
          </a:xfrm>
          <a:prstGeom prst="rect">
            <a:avLst/>
          </a:prstGeom>
        </p:spPr>
        <p:txBody>
          <a:bodyPr lIns="0" tIns="0" rIns="0" bIns="0" anchor="ct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fontAlgn="auto">
              <a:spcAft>
                <a:spcPts val="0"/>
              </a:spcAft>
              <a:buFont typeface="Arial" panose="020B0604020202020204" pitchFamily="34" charset="0"/>
              <a:buNone/>
              <a:defRPr/>
            </a:pPr>
            <a:r>
              <a:rPr lang="zh-CN" altLang="en-US" sz="6000" b="1" dirty="0"/>
              <a:t>同步建设下导流风险控制效益分配及决策</a:t>
            </a:r>
          </a:p>
        </p:txBody>
      </p:sp>
      <p:sp>
        <p:nvSpPr>
          <p:cNvPr id="8" name="文本框 7">
            <a:extLst>
              <a:ext uri="{FF2B5EF4-FFF2-40B4-BE49-F238E27FC236}">
                <a16:creationId xmlns:a16="http://schemas.microsoft.com/office/drawing/2014/main" id="{0E0F10F3-A31F-453E-86DE-780EEA7B36CF}"/>
              </a:ext>
            </a:extLst>
          </p:cNvPr>
          <p:cNvSpPr txBox="1">
            <a:spLocks noChangeArrowheads="1"/>
          </p:cNvSpPr>
          <p:nvPr/>
        </p:nvSpPr>
        <p:spPr bwMode="auto">
          <a:xfrm>
            <a:off x="3999706" y="3950178"/>
            <a:ext cx="44756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pPr>
            <a:r>
              <a:rPr lang="en-US" altLang="zh-CN" dirty="0">
                <a:latin typeface="微软雅黑" panose="020B0503020204020204" pitchFamily="34" charset="-122"/>
                <a:ea typeface="微软雅黑" panose="020B0503020204020204" pitchFamily="34" charset="-122"/>
                <a:sym typeface="Century Gothic" panose="020B0502020202020204" pitchFamily="34" charset="0"/>
              </a:rPr>
              <a:t>3.1 </a:t>
            </a:r>
            <a:r>
              <a:rPr lang="zh-CN" altLang="en-US" dirty="0">
                <a:latin typeface="微软雅黑" panose="020B0503020204020204" pitchFamily="34" charset="-122"/>
                <a:ea typeface="微软雅黑" panose="020B0503020204020204" pitchFamily="34" charset="-122"/>
                <a:sym typeface="Century Gothic" panose="020B0502020202020204" pitchFamily="34" charset="0"/>
              </a:rPr>
              <a:t>控泄综合效益分析</a:t>
            </a:r>
          </a:p>
        </p:txBody>
      </p:sp>
      <p:sp>
        <p:nvSpPr>
          <p:cNvPr id="10" name="文本框 9">
            <a:extLst>
              <a:ext uri="{FF2B5EF4-FFF2-40B4-BE49-F238E27FC236}">
                <a16:creationId xmlns:a16="http://schemas.microsoft.com/office/drawing/2014/main" id="{9DE55750-33FC-46BF-A11E-2141FA1BB0C7}"/>
              </a:ext>
            </a:extLst>
          </p:cNvPr>
          <p:cNvSpPr txBox="1">
            <a:spLocks noChangeArrowheads="1"/>
          </p:cNvSpPr>
          <p:nvPr/>
        </p:nvSpPr>
        <p:spPr bwMode="auto">
          <a:xfrm>
            <a:off x="3999706" y="4538422"/>
            <a:ext cx="66092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pPr>
            <a:r>
              <a:rPr lang="en-US" altLang="zh-CN" dirty="0">
                <a:latin typeface="微软雅黑" panose="020B0503020204020204" pitchFamily="34" charset="-122"/>
                <a:ea typeface="微软雅黑" panose="020B0503020204020204" pitchFamily="34" charset="-122"/>
                <a:sym typeface="Century Gothic" panose="020B0502020202020204" pitchFamily="34" charset="0"/>
              </a:rPr>
              <a:t>3.2 </a:t>
            </a:r>
            <a:r>
              <a:rPr lang="zh-CN" altLang="en-US" dirty="0">
                <a:latin typeface="微软雅黑" panose="020B0503020204020204" pitchFamily="34" charset="-122"/>
                <a:ea typeface="微软雅黑" panose="020B0503020204020204" pitchFamily="34" charset="-122"/>
                <a:sym typeface="Century Gothic" panose="020B0502020202020204" pitchFamily="34" charset="0"/>
              </a:rPr>
              <a:t>基于合作博弈的效益分配模型</a:t>
            </a:r>
          </a:p>
        </p:txBody>
      </p:sp>
      <p:sp>
        <p:nvSpPr>
          <p:cNvPr id="11" name="文本框 10">
            <a:extLst>
              <a:ext uri="{FF2B5EF4-FFF2-40B4-BE49-F238E27FC236}">
                <a16:creationId xmlns:a16="http://schemas.microsoft.com/office/drawing/2014/main" id="{3B620F0A-2694-412F-9C58-54AD6F1F84B7}"/>
              </a:ext>
            </a:extLst>
          </p:cNvPr>
          <p:cNvSpPr txBox="1">
            <a:spLocks noChangeArrowheads="1"/>
          </p:cNvSpPr>
          <p:nvPr/>
        </p:nvSpPr>
        <p:spPr bwMode="auto">
          <a:xfrm>
            <a:off x="3999706" y="5126666"/>
            <a:ext cx="67942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pPr>
            <a:r>
              <a:rPr lang="en-US" altLang="zh-CN" dirty="0">
                <a:latin typeface="微软雅黑" panose="020B0503020204020204" pitchFamily="34" charset="-122"/>
                <a:ea typeface="微软雅黑" panose="020B0503020204020204" pitchFamily="34" charset="-122"/>
                <a:sym typeface="Century Gothic" panose="020B0502020202020204" pitchFamily="34" charset="0"/>
              </a:rPr>
              <a:t>3.3 </a:t>
            </a:r>
            <a:r>
              <a:rPr lang="zh-CN" altLang="en-US" dirty="0">
                <a:latin typeface="微软雅黑" panose="020B0503020204020204" pitchFamily="34" charset="-122"/>
                <a:ea typeface="微软雅黑" panose="020B0503020204020204" pitchFamily="34" charset="-122"/>
                <a:sym typeface="Century Gothic" panose="020B0502020202020204" pitchFamily="34" charset="0"/>
              </a:rPr>
              <a:t>施工导流方案多属性群决策</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iterate type="lt">
                                    <p:tmPct val="10000"/>
                                  </p:iterate>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250"/>
                                        <p:tgtEl>
                                          <p:spTgt spid="8">
                                            <p:txEl>
                                              <p:pRg st="0" end="0"/>
                                            </p:txEl>
                                          </p:spTgt>
                                        </p:tgtEl>
                                      </p:cBhvr>
                                    </p:animEffect>
                                    <p:anim calcmode="lin" valueType="num">
                                      <p:cBhvr>
                                        <p:cTn id="8" dur="25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25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grpId="0" nodeType="afterEffect">
                                  <p:stCondLst>
                                    <p:cond delay="0"/>
                                  </p:stCondLst>
                                  <p:iterate type="lt">
                                    <p:tmPct val="10000"/>
                                  </p:iterate>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250"/>
                                        <p:tgtEl>
                                          <p:spTgt spid="10">
                                            <p:txEl>
                                              <p:pRg st="0" end="0"/>
                                            </p:txEl>
                                          </p:spTgt>
                                        </p:tgtEl>
                                      </p:cBhvr>
                                    </p:animEffect>
                                    <p:anim calcmode="lin" valueType="num">
                                      <p:cBhvr>
                                        <p:cTn id="14" dur="25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5" dur="25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1125"/>
                            </p:stCondLst>
                            <p:childTnLst>
                              <p:par>
                                <p:cTn id="17" presetID="47" presetClass="entr" presetSubtype="0" fill="hold" grpId="0" nodeType="afterEffect">
                                  <p:stCondLst>
                                    <p:cond delay="0"/>
                                  </p:stCondLst>
                                  <p:iterate type="lt">
                                    <p:tmPct val="10000"/>
                                  </p:iterate>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fade">
                                      <p:cBhvr>
                                        <p:cTn id="19" dur="250"/>
                                        <p:tgtEl>
                                          <p:spTgt spid="11">
                                            <p:txEl>
                                              <p:pRg st="0" end="0"/>
                                            </p:txEl>
                                          </p:spTgt>
                                        </p:tgtEl>
                                      </p:cBhvr>
                                    </p:animEffect>
                                    <p:anim calcmode="lin" valueType="num">
                                      <p:cBhvr>
                                        <p:cTn id="20" dur="25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1" dur="25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0" grpId="0" build="p"/>
      <p:bldP spid="11"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标题 6">
            <a:extLst>
              <a:ext uri="{FF2B5EF4-FFF2-40B4-BE49-F238E27FC236}">
                <a16:creationId xmlns:a16="http://schemas.microsoft.com/office/drawing/2014/main" id="{0A1A03D8-7B49-4485-B194-B05D1AFFAF5D}"/>
              </a:ext>
            </a:extLst>
          </p:cNvPr>
          <p:cNvSpPr>
            <a:spLocks noGrp="1" noChangeArrowheads="1"/>
          </p:cNvSpPr>
          <p:nvPr>
            <p:ph type="title"/>
          </p:nvPr>
        </p:nvSpPr>
        <p:spPr>
          <a:xfrm>
            <a:off x="803275" y="393700"/>
            <a:ext cx="8970963" cy="663575"/>
          </a:xfrm>
        </p:spPr>
        <p:txBody>
          <a:bodyPr rtlCol="0">
            <a:normAutofit fontScale="90000"/>
          </a:bodyPr>
          <a:lstStyle/>
          <a:p>
            <a:pPr eaLnBrk="1" fontAlgn="auto" hangingPunct="1">
              <a:spcAft>
                <a:spcPts val="0"/>
              </a:spcAft>
              <a:defRPr/>
            </a:pPr>
            <a:r>
              <a:rPr lang="en-US" altLang="zh-CN">
                <a:solidFill>
                  <a:schemeClr val="tx1"/>
                </a:solidFill>
              </a:rPr>
              <a:t>3.1</a:t>
            </a:r>
            <a:r>
              <a:rPr lang="zh-CN" altLang="en-US">
                <a:solidFill>
                  <a:schemeClr val="tx1"/>
                </a:solidFill>
              </a:rPr>
              <a:t>控泄综合效益分析</a:t>
            </a:r>
          </a:p>
        </p:txBody>
      </p:sp>
      <p:sp>
        <p:nvSpPr>
          <p:cNvPr id="96259" name="Rectangle 2">
            <a:extLst>
              <a:ext uri="{FF2B5EF4-FFF2-40B4-BE49-F238E27FC236}">
                <a16:creationId xmlns:a16="http://schemas.microsoft.com/office/drawing/2014/main" id="{585EAD53-9B33-40E0-8B68-20E11885D54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a typeface="微软雅黑" panose="020B0503020204020204" pitchFamily="34" charset="-122"/>
            </a:endParaRPr>
          </a:p>
        </p:txBody>
      </p:sp>
      <p:sp>
        <p:nvSpPr>
          <p:cNvPr id="9" name="矩形 8">
            <a:extLst>
              <a:ext uri="{FF2B5EF4-FFF2-40B4-BE49-F238E27FC236}">
                <a16:creationId xmlns:a16="http://schemas.microsoft.com/office/drawing/2014/main" id="{AAEC00F3-305E-41B9-B128-F4508EEB86E3}"/>
              </a:ext>
            </a:extLst>
          </p:cNvPr>
          <p:cNvSpPr/>
          <p:nvPr/>
        </p:nvSpPr>
        <p:spPr>
          <a:xfrm>
            <a:off x="465138" y="2095500"/>
            <a:ext cx="2108200" cy="800100"/>
          </a:xfrm>
          <a:prstGeom prst="rect">
            <a:avLst/>
          </a:prstGeom>
          <a:solidFill>
            <a:srgbClr val="3333CC">
              <a:lumMod val="75000"/>
              <a:alpha val="20000"/>
            </a:srgbClr>
          </a:solidFill>
          <a:ln>
            <a:noFill/>
          </a:ln>
        </p:spPr>
        <p:txBody>
          <a:bodyPr>
            <a:spAutoFit/>
          </a:bodyPr>
          <a:lstStyle/>
          <a:p>
            <a:pPr algn="ctr" eaLnBrk="1" fontAlgn="auto" hangingPunct="1">
              <a:lnSpc>
                <a:spcPct val="120000"/>
              </a:lnSpc>
              <a:spcBef>
                <a:spcPts val="0"/>
              </a:spcBef>
              <a:spcAft>
                <a:spcPts val="0"/>
              </a:spcAft>
              <a:buClr>
                <a:srgbClr val="A50021"/>
              </a:buClr>
              <a:defRPr/>
            </a:pPr>
            <a:r>
              <a:rPr kumimoji="1" lang="zh-CN" altLang="en-US" sz="2000" b="1" kern="0" dirty="0">
                <a:solidFill>
                  <a:srgbClr val="000000"/>
                </a:solidFill>
                <a:latin typeface="微软雅黑" panose="020B0503020204020204" pitchFamily="34" charset="-122"/>
                <a:ea typeface="+mn-ea"/>
              </a:rPr>
              <a:t>同步建设导流风险较大</a:t>
            </a:r>
          </a:p>
        </p:txBody>
      </p:sp>
      <p:sp>
        <p:nvSpPr>
          <p:cNvPr id="96261" name="左箭头 16">
            <a:extLst>
              <a:ext uri="{FF2B5EF4-FFF2-40B4-BE49-F238E27FC236}">
                <a16:creationId xmlns:a16="http://schemas.microsoft.com/office/drawing/2014/main" id="{74B6EC60-56F3-4D08-ACEA-3120E7DAEB2A}"/>
              </a:ext>
            </a:extLst>
          </p:cNvPr>
          <p:cNvSpPr>
            <a:spLocks noChangeArrowheads="1"/>
          </p:cNvSpPr>
          <p:nvPr/>
        </p:nvSpPr>
        <p:spPr bwMode="auto">
          <a:xfrm rot="10800000">
            <a:off x="2719388" y="2327275"/>
            <a:ext cx="603250" cy="366713"/>
          </a:xfrm>
          <a:prstGeom prst="leftArrow">
            <a:avLst>
              <a:gd name="adj1" fmla="val 50000"/>
              <a:gd name="adj2" fmla="val 49937"/>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
        <p:nvSpPr>
          <p:cNvPr id="11" name="矩形 10">
            <a:extLst>
              <a:ext uri="{FF2B5EF4-FFF2-40B4-BE49-F238E27FC236}">
                <a16:creationId xmlns:a16="http://schemas.microsoft.com/office/drawing/2014/main" id="{AFA38040-0B99-4941-80CD-7C5D21456CCB}"/>
              </a:ext>
            </a:extLst>
          </p:cNvPr>
          <p:cNvSpPr/>
          <p:nvPr/>
        </p:nvSpPr>
        <p:spPr>
          <a:xfrm>
            <a:off x="3470275" y="2095500"/>
            <a:ext cx="2211388" cy="798513"/>
          </a:xfrm>
          <a:prstGeom prst="rect">
            <a:avLst/>
          </a:prstGeom>
          <a:solidFill>
            <a:srgbClr val="3333CC">
              <a:lumMod val="75000"/>
              <a:alpha val="20000"/>
            </a:srgbClr>
          </a:solidFill>
          <a:ln>
            <a:noFill/>
          </a:ln>
        </p:spPr>
        <p:txBody>
          <a:bodyPr>
            <a:spAutoFit/>
          </a:bodyPr>
          <a:lstStyle/>
          <a:p>
            <a:pPr algn="ctr" eaLnBrk="1" fontAlgn="auto" hangingPunct="1">
              <a:lnSpc>
                <a:spcPct val="120000"/>
              </a:lnSpc>
              <a:spcBef>
                <a:spcPts val="0"/>
              </a:spcBef>
              <a:spcAft>
                <a:spcPts val="0"/>
              </a:spcAft>
              <a:buClr>
                <a:srgbClr val="A50021"/>
              </a:buClr>
              <a:defRPr/>
            </a:pPr>
            <a:r>
              <a:rPr kumimoji="1" lang="zh-CN" altLang="en-US" sz="2000" b="1" kern="0" dirty="0">
                <a:solidFill>
                  <a:srgbClr val="000000"/>
                </a:solidFill>
                <a:latin typeface="微软雅黑" panose="020B0503020204020204" pitchFamily="34" charset="-122"/>
                <a:ea typeface="+mn-ea"/>
              </a:rPr>
              <a:t>依靠上游已建电站控制风险</a:t>
            </a:r>
          </a:p>
        </p:txBody>
      </p:sp>
      <p:sp>
        <p:nvSpPr>
          <p:cNvPr id="14" name="矩形 13">
            <a:extLst>
              <a:ext uri="{FF2B5EF4-FFF2-40B4-BE49-F238E27FC236}">
                <a16:creationId xmlns:a16="http://schemas.microsoft.com/office/drawing/2014/main" id="{58E8625C-8B86-4301-A9A6-B93C9D91F79A}"/>
              </a:ext>
            </a:extLst>
          </p:cNvPr>
          <p:cNvSpPr/>
          <p:nvPr/>
        </p:nvSpPr>
        <p:spPr>
          <a:xfrm>
            <a:off x="233362" y="1275373"/>
            <a:ext cx="2787650" cy="523875"/>
          </a:xfrm>
          <a:prstGeom prst="rect">
            <a:avLst/>
          </a:prstGeom>
          <a:solidFill>
            <a:srgbClr val="34495E"/>
          </a:solidFill>
        </p:spPr>
        <p:txBody>
          <a:bodyPr wrap="none">
            <a:spAutoFit/>
          </a:bodyPr>
          <a:lstStyle/>
          <a:p>
            <a:pPr algn="ctr" eaLnBrk="1" fontAlgn="auto" hangingPunct="1">
              <a:spcBef>
                <a:spcPts val="0"/>
              </a:spcBef>
              <a:spcAft>
                <a:spcPts val="0"/>
              </a:spcAft>
              <a:defRPr/>
            </a:pPr>
            <a:r>
              <a:rPr lang="zh-CN" altLang="en-US" sz="2800" b="1" kern="1400" spc="100" dirty="0">
                <a:solidFill>
                  <a:schemeClr val="bg1"/>
                </a:solidFill>
                <a:latin typeface="微软雅黑" panose="020B0503020204020204" pitchFamily="34" charset="-122"/>
                <a:ea typeface="+mn-ea"/>
              </a:rPr>
              <a:t>控泄效益的产生</a:t>
            </a:r>
          </a:p>
        </p:txBody>
      </p:sp>
      <p:sp>
        <p:nvSpPr>
          <p:cNvPr id="96264" name="左箭头 16">
            <a:extLst>
              <a:ext uri="{FF2B5EF4-FFF2-40B4-BE49-F238E27FC236}">
                <a16:creationId xmlns:a16="http://schemas.microsoft.com/office/drawing/2014/main" id="{96575B3F-6553-4DA5-9006-0FD1F68A62E4}"/>
              </a:ext>
            </a:extLst>
          </p:cNvPr>
          <p:cNvSpPr>
            <a:spLocks noChangeArrowheads="1"/>
          </p:cNvSpPr>
          <p:nvPr/>
        </p:nvSpPr>
        <p:spPr bwMode="auto">
          <a:xfrm rot="10800000">
            <a:off x="5827713" y="2327275"/>
            <a:ext cx="604837" cy="366713"/>
          </a:xfrm>
          <a:prstGeom prst="leftArrow">
            <a:avLst>
              <a:gd name="adj1" fmla="val 50000"/>
              <a:gd name="adj2" fmla="val 50068"/>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
        <p:nvSpPr>
          <p:cNvPr id="16" name="矩形 15">
            <a:extLst>
              <a:ext uri="{FF2B5EF4-FFF2-40B4-BE49-F238E27FC236}">
                <a16:creationId xmlns:a16="http://schemas.microsoft.com/office/drawing/2014/main" id="{2E7D34AE-6AB6-4379-92F2-336100EA302F}"/>
              </a:ext>
            </a:extLst>
          </p:cNvPr>
          <p:cNvSpPr/>
          <p:nvPr/>
        </p:nvSpPr>
        <p:spPr>
          <a:xfrm>
            <a:off x="6578600" y="2095500"/>
            <a:ext cx="2211388" cy="798513"/>
          </a:xfrm>
          <a:prstGeom prst="rect">
            <a:avLst/>
          </a:prstGeom>
          <a:solidFill>
            <a:srgbClr val="3333CC">
              <a:lumMod val="75000"/>
              <a:alpha val="20000"/>
            </a:srgbClr>
          </a:solidFill>
          <a:ln>
            <a:noFill/>
          </a:ln>
        </p:spPr>
        <p:txBody>
          <a:bodyPr>
            <a:spAutoFit/>
          </a:bodyPr>
          <a:lstStyle/>
          <a:p>
            <a:pPr algn="ctr" eaLnBrk="1" fontAlgn="auto" hangingPunct="1">
              <a:lnSpc>
                <a:spcPct val="120000"/>
              </a:lnSpc>
              <a:spcBef>
                <a:spcPts val="0"/>
              </a:spcBef>
              <a:spcAft>
                <a:spcPts val="0"/>
              </a:spcAft>
              <a:buClr>
                <a:srgbClr val="A50021"/>
              </a:buClr>
              <a:defRPr/>
            </a:pPr>
            <a:r>
              <a:rPr kumimoji="1" lang="zh-CN" altLang="en-US" sz="2000" b="1" kern="0" dirty="0">
                <a:solidFill>
                  <a:srgbClr val="000000"/>
                </a:solidFill>
                <a:latin typeface="微软雅黑" panose="020B0503020204020204" pitchFamily="34" charset="-122"/>
                <a:ea typeface="+mn-ea"/>
              </a:rPr>
              <a:t>上游已建电站控制下泄流量</a:t>
            </a:r>
          </a:p>
        </p:txBody>
      </p:sp>
      <p:sp>
        <p:nvSpPr>
          <p:cNvPr id="17" name="矩形 16">
            <a:extLst>
              <a:ext uri="{FF2B5EF4-FFF2-40B4-BE49-F238E27FC236}">
                <a16:creationId xmlns:a16="http://schemas.microsoft.com/office/drawing/2014/main" id="{2F8E7145-3E19-4F3D-A920-094D3B7148BE}"/>
              </a:ext>
            </a:extLst>
          </p:cNvPr>
          <p:cNvSpPr/>
          <p:nvPr/>
        </p:nvSpPr>
        <p:spPr>
          <a:xfrm>
            <a:off x="181770" y="3341689"/>
            <a:ext cx="2794000" cy="523875"/>
          </a:xfrm>
          <a:prstGeom prst="rect">
            <a:avLst/>
          </a:prstGeom>
          <a:solidFill>
            <a:srgbClr val="34495E"/>
          </a:solidFill>
        </p:spPr>
        <p:txBody>
          <a:bodyPr wrap="none">
            <a:spAutoFit/>
          </a:bodyPr>
          <a:lstStyle/>
          <a:p>
            <a:pPr algn="ctr" eaLnBrk="1" fontAlgn="auto" hangingPunct="1">
              <a:spcBef>
                <a:spcPts val="0"/>
              </a:spcBef>
              <a:spcAft>
                <a:spcPts val="0"/>
              </a:spcAft>
              <a:defRPr/>
            </a:pPr>
            <a:r>
              <a:rPr lang="zh-CN" altLang="en-US" sz="2800" b="1" kern="1400" spc="100" dirty="0">
                <a:solidFill>
                  <a:schemeClr val="bg1"/>
                </a:solidFill>
                <a:latin typeface="微软雅黑" panose="020B0503020204020204" pitchFamily="34" charset="-122"/>
                <a:ea typeface="+mn-ea"/>
              </a:rPr>
              <a:t>控泄效益的组成</a:t>
            </a:r>
          </a:p>
        </p:txBody>
      </p:sp>
      <p:sp>
        <p:nvSpPr>
          <p:cNvPr id="96267" name="左箭头 16">
            <a:extLst>
              <a:ext uri="{FF2B5EF4-FFF2-40B4-BE49-F238E27FC236}">
                <a16:creationId xmlns:a16="http://schemas.microsoft.com/office/drawing/2014/main" id="{EC912FE5-A455-4E9E-8BD9-F42D9AB7B74B}"/>
              </a:ext>
            </a:extLst>
          </p:cNvPr>
          <p:cNvSpPr>
            <a:spLocks noChangeArrowheads="1"/>
          </p:cNvSpPr>
          <p:nvPr/>
        </p:nvSpPr>
        <p:spPr bwMode="auto">
          <a:xfrm rot="10800000">
            <a:off x="8936038" y="2327275"/>
            <a:ext cx="604837" cy="366713"/>
          </a:xfrm>
          <a:prstGeom prst="leftArrow">
            <a:avLst>
              <a:gd name="adj1" fmla="val 50000"/>
              <a:gd name="adj2" fmla="val 50068"/>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
        <p:nvSpPr>
          <p:cNvPr id="20" name="矩形 19">
            <a:extLst>
              <a:ext uri="{FF2B5EF4-FFF2-40B4-BE49-F238E27FC236}">
                <a16:creationId xmlns:a16="http://schemas.microsoft.com/office/drawing/2014/main" id="{4CB98616-1562-493A-8BDE-87778652D33B}"/>
              </a:ext>
            </a:extLst>
          </p:cNvPr>
          <p:cNvSpPr/>
          <p:nvPr/>
        </p:nvSpPr>
        <p:spPr>
          <a:xfrm>
            <a:off x="9686925" y="2095500"/>
            <a:ext cx="2211388" cy="798513"/>
          </a:xfrm>
          <a:prstGeom prst="rect">
            <a:avLst/>
          </a:prstGeom>
          <a:solidFill>
            <a:srgbClr val="3333CC">
              <a:lumMod val="75000"/>
              <a:alpha val="20000"/>
            </a:srgbClr>
          </a:solidFill>
          <a:ln>
            <a:noFill/>
          </a:ln>
        </p:spPr>
        <p:txBody>
          <a:bodyPr>
            <a:spAutoFit/>
          </a:bodyPr>
          <a:lstStyle/>
          <a:p>
            <a:pPr algn="ctr" eaLnBrk="1" fontAlgn="auto" hangingPunct="1">
              <a:lnSpc>
                <a:spcPct val="120000"/>
              </a:lnSpc>
              <a:spcBef>
                <a:spcPts val="0"/>
              </a:spcBef>
              <a:spcAft>
                <a:spcPts val="0"/>
              </a:spcAft>
              <a:buClr>
                <a:srgbClr val="A50021"/>
              </a:buClr>
              <a:defRPr/>
            </a:pPr>
            <a:r>
              <a:rPr kumimoji="1" lang="zh-CN" altLang="en-US" sz="2000" b="1" kern="0" dirty="0">
                <a:solidFill>
                  <a:srgbClr val="000000"/>
                </a:solidFill>
                <a:latin typeface="微软雅黑" panose="020B0503020204020204" pitchFamily="34" charset="-122"/>
                <a:ea typeface="+mn-ea"/>
              </a:rPr>
              <a:t>对梯级电站的效益造成影响</a:t>
            </a:r>
          </a:p>
        </p:txBody>
      </p:sp>
      <p:sp>
        <p:nvSpPr>
          <p:cNvPr id="21" name="矩形 20">
            <a:extLst>
              <a:ext uri="{FF2B5EF4-FFF2-40B4-BE49-F238E27FC236}">
                <a16:creationId xmlns:a16="http://schemas.microsoft.com/office/drawing/2014/main" id="{3A2A7E46-5A9A-4955-9687-EA2A35375C99}"/>
              </a:ext>
            </a:extLst>
          </p:cNvPr>
          <p:cNvSpPr/>
          <p:nvPr/>
        </p:nvSpPr>
        <p:spPr>
          <a:xfrm>
            <a:off x="3022600" y="5711825"/>
            <a:ext cx="1814513" cy="430213"/>
          </a:xfrm>
          <a:prstGeom prst="rect">
            <a:avLst/>
          </a:prstGeom>
          <a:solidFill>
            <a:srgbClr val="3333CC">
              <a:lumMod val="75000"/>
              <a:alpha val="20000"/>
            </a:srgbClr>
          </a:solidFill>
          <a:ln>
            <a:noFill/>
          </a:ln>
        </p:spPr>
        <p:txBody>
          <a:bodyPr>
            <a:spAutoFit/>
          </a:bodyPr>
          <a:lstStyle/>
          <a:p>
            <a:pPr algn="ctr" eaLnBrk="1" fontAlgn="auto" hangingPunct="1">
              <a:lnSpc>
                <a:spcPct val="120000"/>
              </a:lnSpc>
              <a:spcBef>
                <a:spcPts val="0"/>
              </a:spcBef>
              <a:spcAft>
                <a:spcPts val="0"/>
              </a:spcAft>
              <a:buClr>
                <a:srgbClr val="A50021"/>
              </a:buClr>
              <a:defRPr/>
            </a:pPr>
            <a:r>
              <a:rPr kumimoji="1" lang="zh-CN" altLang="en-US" sz="2000" b="1" kern="0" dirty="0">
                <a:solidFill>
                  <a:srgbClr val="000000"/>
                </a:solidFill>
                <a:latin typeface="微软雅黑" panose="020B0503020204020204" pitchFamily="34" charset="-122"/>
                <a:ea typeface="+mn-ea"/>
              </a:rPr>
              <a:t>下游导流系统</a:t>
            </a:r>
          </a:p>
        </p:txBody>
      </p:sp>
      <p:sp>
        <p:nvSpPr>
          <p:cNvPr id="22" name="矩形 21">
            <a:extLst>
              <a:ext uri="{FF2B5EF4-FFF2-40B4-BE49-F238E27FC236}">
                <a16:creationId xmlns:a16="http://schemas.microsoft.com/office/drawing/2014/main" id="{3EADB05D-7B6A-4FD4-802C-87D32B340500}"/>
              </a:ext>
            </a:extLst>
          </p:cNvPr>
          <p:cNvSpPr/>
          <p:nvPr/>
        </p:nvSpPr>
        <p:spPr>
          <a:xfrm>
            <a:off x="3022600" y="4083050"/>
            <a:ext cx="1814513" cy="430213"/>
          </a:xfrm>
          <a:prstGeom prst="rect">
            <a:avLst/>
          </a:prstGeom>
          <a:solidFill>
            <a:srgbClr val="3333CC">
              <a:lumMod val="75000"/>
              <a:alpha val="20000"/>
            </a:srgbClr>
          </a:solidFill>
          <a:ln>
            <a:noFill/>
          </a:ln>
        </p:spPr>
        <p:txBody>
          <a:bodyPr>
            <a:spAutoFit/>
          </a:bodyPr>
          <a:lstStyle/>
          <a:p>
            <a:pPr algn="ctr" eaLnBrk="1" fontAlgn="auto" hangingPunct="1">
              <a:lnSpc>
                <a:spcPct val="120000"/>
              </a:lnSpc>
              <a:spcBef>
                <a:spcPts val="0"/>
              </a:spcBef>
              <a:spcAft>
                <a:spcPts val="0"/>
              </a:spcAft>
              <a:buClr>
                <a:srgbClr val="A50021"/>
              </a:buClr>
              <a:defRPr/>
            </a:pPr>
            <a:r>
              <a:rPr kumimoji="1" lang="zh-CN" altLang="en-US" sz="2000" b="1" kern="0" dirty="0">
                <a:solidFill>
                  <a:srgbClr val="000000"/>
                </a:solidFill>
                <a:latin typeface="微软雅黑" panose="020B0503020204020204" pitchFamily="34" charset="-122"/>
                <a:ea typeface="+mn-ea"/>
              </a:rPr>
              <a:t>控泄电站本身</a:t>
            </a:r>
          </a:p>
        </p:txBody>
      </p:sp>
      <p:sp>
        <p:nvSpPr>
          <p:cNvPr id="23" name="矩形 22">
            <a:extLst>
              <a:ext uri="{FF2B5EF4-FFF2-40B4-BE49-F238E27FC236}">
                <a16:creationId xmlns:a16="http://schemas.microsoft.com/office/drawing/2014/main" id="{9D36DA32-17F3-4800-BED2-5405372D1289}"/>
              </a:ext>
            </a:extLst>
          </p:cNvPr>
          <p:cNvSpPr/>
          <p:nvPr/>
        </p:nvSpPr>
        <p:spPr>
          <a:xfrm>
            <a:off x="228600" y="4930775"/>
            <a:ext cx="2108200" cy="460375"/>
          </a:xfrm>
          <a:prstGeom prst="rect">
            <a:avLst/>
          </a:prstGeom>
          <a:solidFill>
            <a:srgbClr val="34495E"/>
          </a:solidFill>
        </p:spPr>
        <p:txBody>
          <a:bodyPr>
            <a:spAutoFit/>
          </a:bodyPr>
          <a:lstStyle/>
          <a:p>
            <a:pPr algn="ctr" eaLnBrk="1" fontAlgn="auto" hangingPunct="1">
              <a:spcBef>
                <a:spcPts val="0"/>
              </a:spcBef>
              <a:spcAft>
                <a:spcPts val="0"/>
              </a:spcAft>
              <a:defRPr/>
            </a:pPr>
            <a:r>
              <a:rPr lang="zh-CN" altLang="en-US" sz="2400" b="1" kern="1400" spc="100" dirty="0">
                <a:solidFill>
                  <a:schemeClr val="bg1"/>
                </a:solidFill>
                <a:latin typeface="微软雅黑" panose="020B0503020204020204" pitchFamily="34" charset="-122"/>
                <a:ea typeface="+mn-ea"/>
              </a:rPr>
              <a:t>上游电站控泄</a:t>
            </a:r>
          </a:p>
        </p:txBody>
      </p:sp>
      <p:cxnSp>
        <p:nvCxnSpPr>
          <p:cNvPr id="24" name="连接符: 肘形 23">
            <a:extLst>
              <a:ext uri="{FF2B5EF4-FFF2-40B4-BE49-F238E27FC236}">
                <a16:creationId xmlns:a16="http://schemas.microsoft.com/office/drawing/2014/main" id="{09D70C19-4404-4CC0-9AA0-32ACBA892B71}"/>
              </a:ext>
            </a:extLst>
          </p:cNvPr>
          <p:cNvCxnSpPr>
            <a:cxnSpLocks/>
            <a:stCxn id="23" idx="3"/>
            <a:endCxn id="22" idx="1"/>
          </p:cNvCxnSpPr>
          <p:nvPr/>
        </p:nvCxnSpPr>
        <p:spPr>
          <a:xfrm flipV="1">
            <a:off x="2336800" y="4297363"/>
            <a:ext cx="685800" cy="86360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5" name="连接符: 肘形 24">
            <a:extLst>
              <a:ext uri="{FF2B5EF4-FFF2-40B4-BE49-F238E27FC236}">
                <a16:creationId xmlns:a16="http://schemas.microsoft.com/office/drawing/2014/main" id="{BF81CB07-F1D9-4A3A-80BF-D4535FEE97C5}"/>
              </a:ext>
            </a:extLst>
          </p:cNvPr>
          <p:cNvCxnSpPr>
            <a:cxnSpLocks/>
            <a:stCxn id="23" idx="3"/>
            <a:endCxn id="21" idx="1"/>
          </p:cNvCxnSpPr>
          <p:nvPr/>
        </p:nvCxnSpPr>
        <p:spPr>
          <a:xfrm>
            <a:off x="2336800" y="5160963"/>
            <a:ext cx="685800" cy="766762"/>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26" name="矩形 25">
            <a:extLst>
              <a:ext uri="{FF2B5EF4-FFF2-40B4-BE49-F238E27FC236}">
                <a16:creationId xmlns:a16="http://schemas.microsoft.com/office/drawing/2014/main" id="{0AC89B18-6C00-4585-BA78-B4F36EDD1E87}"/>
              </a:ext>
            </a:extLst>
          </p:cNvPr>
          <p:cNvSpPr/>
          <p:nvPr/>
        </p:nvSpPr>
        <p:spPr>
          <a:xfrm>
            <a:off x="5765800" y="3554413"/>
            <a:ext cx="2344738" cy="430212"/>
          </a:xfrm>
          <a:prstGeom prst="rect">
            <a:avLst/>
          </a:prstGeom>
          <a:solidFill>
            <a:srgbClr val="3333CC">
              <a:lumMod val="75000"/>
              <a:alpha val="20000"/>
            </a:srgbClr>
          </a:solidFill>
          <a:ln>
            <a:noFill/>
          </a:ln>
        </p:spPr>
        <p:txBody>
          <a:bodyPr>
            <a:spAutoFit/>
          </a:bodyPr>
          <a:lstStyle/>
          <a:p>
            <a:pPr algn="ctr" eaLnBrk="1" fontAlgn="auto" hangingPunct="1">
              <a:lnSpc>
                <a:spcPct val="120000"/>
              </a:lnSpc>
              <a:spcBef>
                <a:spcPts val="0"/>
              </a:spcBef>
              <a:spcAft>
                <a:spcPts val="0"/>
              </a:spcAft>
              <a:buClr>
                <a:srgbClr val="A50021"/>
              </a:buClr>
              <a:defRPr/>
            </a:pPr>
            <a:r>
              <a:rPr kumimoji="1" lang="zh-CN" altLang="en-US" sz="2000" b="1" kern="0" dirty="0">
                <a:solidFill>
                  <a:srgbClr val="000000"/>
                </a:solidFill>
                <a:latin typeface="微软雅黑" panose="020B0503020204020204" pitchFamily="34" charset="-122"/>
                <a:ea typeface="+mn-ea"/>
              </a:rPr>
              <a:t>防洪风险增大</a:t>
            </a:r>
          </a:p>
        </p:txBody>
      </p:sp>
      <p:sp>
        <p:nvSpPr>
          <p:cNvPr id="27" name="矩形 26">
            <a:extLst>
              <a:ext uri="{FF2B5EF4-FFF2-40B4-BE49-F238E27FC236}">
                <a16:creationId xmlns:a16="http://schemas.microsoft.com/office/drawing/2014/main" id="{C861D922-0B11-4125-8778-E88E1B6B8200}"/>
              </a:ext>
            </a:extLst>
          </p:cNvPr>
          <p:cNvSpPr/>
          <p:nvPr/>
        </p:nvSpPr>
        <p:spPr>
          <a:xfrm>
            <a:off x="5765800" y="4075113"/>
            <a:ext cx="2344738" cy="430212"/>
          </a:xfrm>
          <a:prstGeom prst="rect">
            <a:avLst/>
          </a:prstGeom>
          <a:solidFill>
            <a:srgbClr val="3333CC">
              <a:lumMod val="75000"/>
              <a:alpha val="20000"/>
            </a:srgbClr>
          </a:solidFill>
          <a:ln>
            <a:noFill/>
          </a:ln>
        </p:spPr>
        <p:txBody>
          <a:bodyPr>
            <a:spAutoFit/>
          </a:bodyPr>
          <a:lstStyle/>
          <a:p>
            <a:pPr algn="ctr" eaLnBrk="1" fontAlgn="auto" hangingPunct="1">
              <a:lnSpc>
                <a:spcPct val="120000"/>
              </a:lnSpc>
              <a:spcBef>
                <a:spcPts val="0"/>
              </a:spcBef>
              <a:spcAft>
                <a:spcPts val="0"/>
              </a:spcAft>
              <a:buClr>
                <a:srgbClr val="A50021"/>
              </a:buClr>
              <a:defRPr/>
            </a:pPr>
            <a:r>
              <a:rPr kumimoji="1" lang="zh-CN" altLang="en-US" sz="2000" b="1" kern="0" dirty="0">
                <a:solidFill>
                  <a:srgbClr val="000000"/>
                </a:solidFill>
                <a:latin typeface="微软雅黑" panose="020B0503020204020204" pitchFamily="34" charset="-122"/>
                <a:ea typeface="+mn-ea"/>
              </a:rPr>
              <a:t>存在发电损失</a:t>
            </a:r>
          </a:p>
        </p:txBody>
      </p:sp>
      <p:sp>
        <p:nvSpPr>
          <p:cNvPr id="28" name="矩形 27">
            <a:extLst>
              <a:ext uri="{FF2B5EF4-FFF2-40B4-BE49-F238E27FC236}">
                <a16:creationId xmlns:a16="http://schemas.microsoft.com/office/drawing/2014/main" id="{6005AF15-888C-473C-9B55-99F6FD854038}"/>
              </a:ext>
            </a:extLst>
          </p:cNvPr>
          <p:cNvSpPr/>
          <p:nvPr/>
        </p:nvSpPr>
        <p:spPr>
          <a:xfrm>
            <a:off x="5765800" y="4629150"/>
            <a:ext cx="2344738" cy="430213"/>
          </a:xfrm>
          <a:prstGeom prst="rect">
            <a:avLst/>
          </a:prstGeom>
          <a:solidFill>
            <a:srgbClr val="3333CC">
              <a:lumMod val="75000"/>
              <a:alpha val="20000"/>
            </a:srgbClr>
          </a:solidFill>
          <a:ln>
            <a:noFill/>
          </a:ln>
        </p:spPr>
        <p:txBody>
          <a:bodyPr>
            <a:spAutoFit/>
          </a:bodyPr>
          <a:lstStyle/>
          <a:p>
            <a:pPr algn="ctr" eaLnBrk="1" fontAlgn="auto" hangingPunct="1">
              <a:lnSpc>
                <a:spcPct val="120000"/>
              </a:lnSpc>
              <a:spcBef>
                <a:spcPts val="0"/>
              </a:spcBef>
              <a:spcAft>
                <a:spcPts val="0"/>
              </a:spcAft>
              <a:buClr>
                <a:srgbClr val="A50021"/>
              </a:buClr>
              <a:defRPr/>
            </a:pPr>
            <a:r>
              <a:rPr kumimoji="1" lang="zh-CN" altLang="en-US" sz="2000" b="1" kern="0" dirty="0">
                <a:solidFill>
                  <a:srgbClr val="000000"/>
                </a:solidFill>
                <a:latin typeface="微软雅黑" panose="020B0503020204020204" pitchFamily="34" charset="-122"/>
                <a:ea typeface="+mn-ea"/>
              </a:rPr>
              <a:t>电站调度管理费用</a:t>
            </a:r>
          </a:p>
        </p:txBody>
      </p:sp>
      <p:cxnSp>
        <p:nvCxnSpPr>
          <p:cNvPr id="29" name="连接符: 肘形 28">
            <a:extLst>
              <a:ext uri="{FF2B5EF4-FFF2-40B4-BE49-F238E27FC236}">
                <a16:creationId xmlns:a16="http://schemas.microsoft.com/office/drawing/2014/main" id="{832666FA-09DE-4D52-AAE0-AD46823C7933}"/>
              </a:ext>
            </a:extLst>
          </p:cNvPr>
          <p:cNvCxnSpPr>
            <a:cxnSpLocks/>
            <a:stCxn id="22" idx="3"/>
            <a:endCxn id="26" idx="1"/>
          </p:cNvCxnSpPr>
          <p:nvPr/>
        </p:nvCxnSpPr>
        <p:spPr>
          <a:xfrm flipV="1">
            <a:off x="4837113" y="3768725"/>
            <a:ext cx="928687" cy="528638"/>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0" name="连接符: 肘形 29">
            <a:extLst>
              <a:ext uri="{FF2B5EF4-FFF2-40B4-BE49-F238E27FC236}">
                <a16:creationId xmlns:a16="http://schemas.microsoft.com/office/drawing/2014/main" id="{9DACA2E0-DBD4-470B-904D-A941D576C4D9}"/>
              </a:ext>
            </a:extLst>
          </p:cNvPr>
          <p:cNvCxnSpPr>
            <a:cxnSpLocks/>
            <a:stCxn id="22" idx="3"/>
            <a:endCxn id="27" idx="1"/>
          </p:cNvCxnSpPr>
          <p:nvPr/>
        </p:nvCxnSpPr>
        <p:spPr>
          <a:xfrm flipV="1">
            <a:off x="4837113" y="4291013"/>
            <a:ext cx="928687" cy="635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1" name="连接符: 肘形 30">
            <a:extLst>
              <a:ext uri="{FF2B5EF4-FFF2-40B4-BE49-F238E27FC236}">
                <a16:creationId xmlns:a16="http://schemas.microsoft.com/office/drawing/2014/main" id="{83CF9FE3-8162-444B-A8F0-94A35D4DB75E}"/>
              </a:ext>
            </a:extLst>
          </p:cNvPr>
          <p:cNvCxnSpPr>
            <a:cxnSpLocks/>
            <a:stCxn id="22" idx="3"/>
            <a:endCxn id="28" idx="1"/>
          </p:cNvCxnSpPr>
          <p:nvPr/>
        </p:nvCxnSpPr>
        <p:spPr>
          <a:xfrm>
            <a:off x="4837113" y="4298157"/>
            <a:ext cx="928687" cy="54610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40" name="矩形 39">
            <a:extLst>
              <a:ext uri="{FF2B5EF4-FFF2-40B4-BE49-F238E27FC236}">
                <a16:creationId xmlns:a16="http://schemas.microsoft.com/office/drawing/2014/main" id="{5CBC2A21-55FA-4132-AC17-6748DBC9DD7D}"/>
              </a:ext>
            </a:extLst>
          </p:cNvPr>
          <p:cNvSpPr/>
          <p:nvPr/>
        </p:nvSpPr>
        <p:spPr>
          <a:xfrm>
            <a:off x="5765800" y="5183188"/>
            <a:ext cx="2344738" cy="436273"/>
          </a:xfrm>
          <a:prstGeom prst="rect">
            <a:avLst/>
          </a:prstGeom>
          <a:solidFill>
            <a:srgbClr val="3333CC">
              <a:lumMod val="75000"/>
              <a:alpha val="20000"/>
            </a:srgbClr>
          </a:solidFill>
          <a:ln>
            <a:noFill/>
          </a:ln>
        </p:spPr>
        <p:txBody>
          <a:bodyPr>
            <a:spAutoFit/>
          </a:bodyPr>
          <a:lstStyle/>
          <a:p>
            <a:pPr algn="ctr" eaLnBrk="1" fontAlgn="auto" hangingPunct="1">
              <a:lnSpc>
                <a:spcPct val="120000"/>
              </a:lnSpc>
              <a:spcBef>
                <a:spcPts val="0"/>
              </a:spcBef>
              <a:spcAft>
                <a:spcPts val="0"/>
              </a:spcAft>
              <a:buClr>
                <a:srgbClr val="A50021"/>
              </a:buClr>
              <a:defRPr/>
            </a:pPr>
            <a:r>
              <a:rPr kumimoji="1" lang="zh-CN" altLang="en-US" sz="2000" b="1" kern="0" dirty="0">
                <a:solidFill>
                  <a:srgbClr val="FF0000"/>
                </a:solidFill>
                <a:latin typeface="微软雅黑" panose="020B0503020204020204" pitchFamily="34" charset="-122"/>
                <a:ea typeface="+mn-ea"/>
              </a:rPr>
              <a:t>导流风险收益</a:t>
            </a:r>
          </a:p>
        </p:txBody>
      </p:sp>
      <p:sp>
        <p:nvSpPr>
          <p:cNvPr id="41" name="矩形 40">
            <a:extLst>
              <a:ext uri="{FF2B5EF4-FFF2-40B4-BE49-F238E27FC236}">
                <a16:creationId xmlns:a16="http://schemas.microsoft.com/office/drawing/2014/main" id="{65AE9962-E2AB-42A8-89BF-05F1C36CE8AF}"/>
              </a:ext>
            </a:extLst>
          </p:cNvPr>
          <p:cNvSpPr/>
          <p:nvPr/>
        </p:nvSpPr>
        <p:spPr>
          <a:xfrm>
            <a:off x="5765800" y="5703888"/>
            <a:ext cx="2344738" cy="430212"/>
          </a:xfrm>
          <a:prstGeom prst="rect">
            <a:avLst/>
          </a:prstGeom>
          <a:solidFill>
            <a:srgbClr val="3333CC">
              <a:lumMod val="75000"/>
              <a:alpha val="20000"/>
            </a:srgbClr>
          </a:solidFill>
          <a:ln>
            <a:noFill/>
          </a:ln>
        </p:spPr>
        <p:txBody>
          <a:bodyPr>
            <a:spAutoFit/>
          </a:bodyPr>
          <a:lstStyle/>
          <a:p>
            <a:pPr algn="ctr" eaLnBrk="1" fontAlgn="auto" hangingPunct="1">
              <a:lnSpc>
                <a:spcPct val="120000"/>
              </a:lnSpc>
              <a:spcBef>
                <a:spcPts val="0"/>
              </a:spcBef>
              <a:spcAft>
                <a:spcPts val="0"/>
              </a:spcAft>
              <a:buClr>
                <a:srgbClr val="A50021"/>
              </a:buClr>
              <a:defRPr/>
            </a:pPr>
            <a:r>
              <a:rPr kumimoji="1" lang="zh-CN" altLang="en-US" sz="2000" b="1" kern="0" dirty="0">
                <a:solidFill>
                  <a:srgbClr val="000000"/>
                </a:solidFill>
                <a:latin typeface="微软雅黑" panose="020B0503020204020204" pitchFamily="34" charset="-122"/>
                <a:ea typeface="+mn-ea"/>
              </a:rPr>
              <a:t>导流投资收益</a:t>
            </a:r>
          </a:p>
        </p:txBody>
      </p:sp>
      <p:sp>
        <p:nvSpPr>
          <p:cNvPr id="42" name="矩形 41">
            <a:extLst>
              <a:ext uri="{FF2B5EF4-FFF2-40B4-BE49-F238E27FC236}">
                <a16:creationId xmlns:a16="http://schemas.microsoft.com/office/drawing/2014/main" id="{D8471302-0F42-471F-A01F-484419F928C7}"/>
              </a:ext>
            </a:extLst>
          </p:cNvPr>
          <p:cNvSpPr/>
          <p:nvPr/>
        </p:nvSpPr>
        <p:spPr>
          <a:xfrm>
            <a:off x="5765800" y="6286500"/>
            <a:ext cx="2344738" cy="430213"/>
          </a:xfrm>
          <a:prstGeom prst="rect">
            <a:avLst/>
          </a:prstGeom>
          <a:solidFill>
            <a:srgbClr val="3333CC">
              <a:lumMod val="75000"/>
              <a:alpha val="20000"/>
            </a:srgbClr>
          </a:solidFill>
          <a:ln>
            <a:noFill/>
          </a:ln>
        </p:spPr>
        <p:txBody>
          <a:bodyPr>
            <a:spAutoFit/>
          </a:bodyPr>
          <a:lstStyle/>
          <a:p>
            <a:pPr algn="ctr" eaLnBrk="1" fontAlgn="auto" hangingPunct="1">
              <a:lnSpc>
                <a:spcPct val="120000"/>
              </a:lnSpc>
              <a:spcBef>
                <a:spcPts val="0"/>
              </a:spcBef>
              <a:spcAft>
                <a:spcPts val="0"/>
              </a:spcAft>
              <a:buClr>
                <a:srgbClr val="A50021"/>
              </a:buClr>
              <a:defRPr/>
            </a:pPr>
            <a:r>
              <a:rPr kumimoji="1" lang="zh-CN" altLang="en-US" sz="2000" b="1" kern="0" dirty="0">
                <a:solidFill>
                  <a:srgbClr val="000000"/>
                </a:solidFill>
                <a:latin typeface="微软雅黑" panose="020B0503020204020204" pitchFamily="34" charset="-122"/>
                <a:ea typeface="+mn-ea"/>
              </a:rPr>
              <a:t>导流进度收益</a:t>
            </a:r>
          </a:p>
        </p:txBody>
      </p:sp>
      <p:cxnSp>
        <p:nvCxnSpPr>
          <p:cNvPr id="43" name="连接符: 肘形 42">
            <a:extLst>
              <a:ext uri="{FF2B5EF4-FFF2-40B4-BE49-F238E27FC236}">
                <a16:creationId xmlns:a16="http://schemas.microsoft.com/office/drawing/2014/main" id="{FAC2B721-9B9E-414D-94AD-E1787091DBFF}"/>
              </a:ext>
            </a:extLst>
          </p:cNvPr>
          <p:cNvCxnSpPr>
            <a:cxnSpLocks/>
            <a:endCxn id="40" idx="1"/>
          </p:cNvCxnSpPr>
          <p:nvPr/>
        </p:nvCxnSpPr>
        <p:spPr>
          <a:xfrm flipV="1">
            <a:off x="4837113" y="5401325"/>
            <a:ext cx="928687" cy="515289"/>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4" name="连接符: 肘形 43">
            <a:extLst>
              <a:ext uri="{FF2B5EF4-FFF2-40B4-BE49-F238E27FC236}">
                <a16:creationId xmlns:a16="http://schemas.microsoft.com/office/drawing/2014/main" id="{8E2ABB38-3480-49C9-84CC-695A82A46670}"/>
              </a:ext>
            </a:extLst>
          </p:cNvPr>
          <p:cNvCxnSpPr>
            <a:cxnSpLocks/>
            <a:endCxn id="41" idx="1"/>
          </p:cNvCxnSpPr>
          <p:nvPr/>
        </p:nvCxnSpPr>
        <p:spPr>
          <a:xfrm>
            <a:off x="4837113" y="5916613"/>
            <a:ext cx="928687" cy="317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5" name="连接符: 肘形 44">
            <a:extLst>
              <a:ext uri="{FF2B5EF4-FFF2-40B4-BE49-F238E27FC236}">
                <a16:creationId xmlns:a16="http://schemas.microsoft.com/office/drawing/2014/main" id="{91A2568B-1C27-42D6-823D-9BCA75AD4A41}"/>
              </a:ext>
            </a:extLst>
          </p:cNvPr>
          <p:cNvCxnSpPr>
            <a:cxnSpLocks/>
            <a:endCxn id="42" idx="1"/>
          </p:cNvCxnSpPr>
          <p:nvPr/>
        </p:nvCxnSpPr>
        <p:spPr>
          <a:xfrm>
            <a:off x="4837113" y="5916613"/>
            <a:ext cx="928687" cy="58420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46" name="右大括号 45">
            <a:extLst>
              <a:ext uri="{FF2B5EF4-FFF2-40B4-BE49-F238E27FC236}">
                <a16:creationId xmlns:a16="http://schemas.microsoft.com/office/drawing/2014/main" id="{C8DB46E5-32C1-407F-BEE0-92EAB6D79E77}"/>
              </a:ext>
            </a:extLst>
          </p:cNvPr>
          <p:cNvSpPr/>
          <p:nvPr/>
        </p:nvSpPr>
        <p:spPr>
          <a:xfrm>
            <a:off x="10242550" y="3800475"/>
            <a:ext cx="315913" cy="2806700"/>
          </a:xfrm>
          <a:prstGeom prst="rightBrace">
            <a:avLst>
              <a:gd name="adj1" fmla="val 55157"/>
              <a:gd name="adj2" fmla="val 49653"/>
            </a:avLst>
          </a:prstGeom>
          <a:ln/>
        </p:spPr>
        <p:style>
          <a:lnRef idx="1">
            <a:schemeClr val="dk1"/>
          </a:lnRef>
          <a:fillRef idx="0">
            <a:schemeClr val="dk1"/>
          </a:fillRef>
          <a:effectRef idx="0">
            <a:schemeClr val="dk1"/>
          </a:effectRef>
          <a:fontRef idx="minor">
            <a:schemeClr val="tx1"/>
          </a:fontRef>
        </p:style>
        <p:txBody>
          <a:bodyPr anchor="ctr"/>
          <a:lstStyle/>
          <a:p>
            <a:pPr algn="ctr" eaLnBrk="1" fontAlgn="auto" hangingPunct="1">
              <a:spcBef>
                <a:spcPts val="0"/>
              </a:spcBef>
              <a:spcAft>
                <a:spcPts val="0"/>
              </a:spcAft>
              <a:defRPr/>
            </a:pPr>
            <a:endParaRPr lang="zh-CN" altLang="en-US" sz="1400"/>
          </a:p>
        </p:txBody>
      </p:sp>
      <p:sp>
        <p:nvSpPr>
          <p:cNvPr id="47" name="矩形 46">
            <a:extLst>
              <a:ext uri="{FF2B5EF4-FFF2-40B4-BE49-F238E27FC236}">
                <a16:creationId xmlns:a16="http://schemas.microsoft.com/office/drawing/2014/main" id="{7F236BBB-4794-4807-8FB1-2D3F857A8324}"/>
              </a:ext>
            </a:extLst>
          </p:cNvPr>
          <p:cNvSpPr/>
          <p:nvPr/>
        </p:nvSpPr>
        <p:spPr>
          <a:xfrm>
            <a:off x="10612438" y="4814888"/>
            <a:ext cx="1285875" cy="708025"/>
          </a:xfrm>
          <a:prstGeom prst="rect">
            <a:avLst/>
          </a:prstGeom>
          <a:solidFill>
            <a:srgbClr val="34495E"/>
          </a:solidFill>
        </p:spPr>
        <p:txBody>
          <a:bodyPr>
            <a:spAutoFit/>
          </a:bodyPr>
          <a:lstStyle/>
          <a:p>
            <a:pPr algn="ctr" eaLnBrk="1" fontAlgn="auto" hangingPunct="1">
              <a:spcBef>
                <a:spcPts val="0"/>
              </a:spcBef>
              <a:spcAft>
                <a:spcPts val="0"/>
              </a:spcAft>
              <a:defRPr/>
            </a:pPr>
            <a:r>
              <a:rPr lang="zh-CN" altLang="en-US" sz="2000" b="1" kern="1400" spc="100" dirty="0">
                <a:solidFill>
                  <a:schemeClr val="bg1"/>
                </a:solidFill>
                <a:latin typeface="微软雅黑" panose="020B0503020204020204" pitchFamily="34" charset="-122"/>
                <a:ea typeface="+mn-ea"/>
              </a:rPr>
              <a:t>控泄综合效益</a:t>
            </a:r>
          </a:p>
        </p:txBody>
      </p:sp>
      <p:graphicFrame>
        <p:nvGraphicFramePr>
          <p:cNvPr id="96288" name="对象 51">
            <a:extLst>
              <a:ext uri="{FF2B5EF4-FFF2-40B4-BE49-F238E27FC236}">
                <a16:creationId xmlns:a16="http://schemas.microsoft.com/office/drawing/2014/main" id="{E4D8EF12-B037-4CA9-91D8-8964260A216D}"/>
              </a:ext>
            </a:extLst>
          </p:cNvPr>
          <p:cNvGraphicFramePr>
            <a:graphicFrameLocks noChangeAspect="1"/>
          </p:cNvGraphicFramePr>
          <p:nvPr/>
        </p:nvGraphicFramePr>
        <p:xfrm>
          <a:off x="8442325" y="6181725"/>
          <a:ext cx="1411288" cy="581025"/>
        </p:xfrm>
        <a:graphic>
          <a:graphicData uri="http://schemas.openxmlformats.org/presentationml/2006/ole">
            <mc:AlternateContent xmlns:mc="http://schemas.openxmlformats.org/markup-compatibility/2006">
              <mc:Choice xmlns:v="urn:schemas-microsoft-com:vml" Requires="v">
                <p:oleObj name="Equation" r:id="rId3" imgW="1064075" imgH="437365" progId="Equation.DSMT4">
                  <p:embed/>
                </p:oleObj>
              </mc:Choice>
              <mc:Fallback>
                <p:oleObj name="Equation" r:id="rId3" imgW="1064075" imgH="437365" progId="Equation.DSMT4">
                  <p:embed/>
                  <p:pic>
                    <p:nvPicPr>
                      <p:cNvPr id="0" name="对象 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2325" y="6181725"/>
                        <a:ext cx="141128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6289" name="对象 52">
            <a:extLst>
              <a:ext uri="{FF2B5EF4-FFF2-40B4-BE49-F238E27FC236}">
                <a16:creationId xmlns:a16="http://schemas.microsoft.com/office/drawing/2014/main" id="{ED665EC3-C06A-43C8-9310-D4F19411159D}"/>
              </a:ext>
            </a:extLst>
          </p:cNvPr>
          <p:cNvGraphicFramePr>
            <a:graphicFrameLocks noChangeAspect="1"/>
          </p:cNvGraphicFramePr>
          <p:nvPr/>
        </p:nvGraphicFramePr>
        <p:xfrm>
          <a:off x="8461375" y="5656263"/>
          <a:ext cx="1631950" cy="514350"/>
        </p:xfrm>
        <a:graphic>
          <a:graphicData uri="http://schemas.openxmlformats.org/presentationml/2006/ole">
            <mc:AlternateContent xmlns:mc="http://schemas.openxmlformats.org/markup-compatibility/2006">
              <mc:Choice xmlns:v="urn:schemas-microsoft-com:vml" Requires="v">
                <p:oleObj name="Equation" r:id="rId5" imgW="1387284" imgH="437365" progId="Equation.DSMT4">
                  <p:embed/>
                </p:oleObj>
              </mc:Choice>
              <mc:Fallback>
                <p:oleObj name="Equation" r:id="rId5" imgW="1387284" imgH="437365" progId="Equation.DSMT4">
                  <p:embed/>
                  <p:pic>
                    <p:nvPicPr>
                      <p:cNvPr id="0" name="对象 5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61375" y="5656263"/>
                        <a:ext cx="163195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6290" name="对象 53">
            <a:extLst>
              <a:ext uri="{FF2B5EF4-FFF2-40B4-BE49-F238E27FC236}">
                <a16:creationId xmlns:a16="http://schemas.microsoft.com/office/drawing/2014/main" id="{70D9A449-1BAF-44EB-882C-CF81FAD43F08}"/>
              </a:ext>
            </a:extLst>
          </p:cNvPr>
          <p:cNvGraphicFramePr>
            <a:graphicFrameLocks noChangeAspect="1"/>
          </p:cNvGraphicFramePr>
          <p:nvPr/>
        </p:nvGraphicFramePr>
        <p:xfrm>
          <a:off x="8264525" y="5121275"/>
          <a:ext cx="2081213" cy="519113"/>
        </p:xfrm>
        <a:graphic>
          <a:graphicData uri="http://schemas.openxmlformats.org/presentationml/2006/ole">
            <mc:AlternateContent xmlns:mc="http://schemas.openxmlformats.org/markup-compatibility/2006">
              <mc:Choice xmlns:v="urn:schemas-microsoft-com:vml" Requires="v">
                <p:oleObj name="Equation" r:id="rId7" imgW="1757896" imgH="437365" progId="Equation.DSMT4">
                  <p:embed/>
                </p:oleObj>
              </mc:Choice>
              <mc:Fallback>
                <p:oleObj name="Equation" r:id="rId7" imgW="1757896" imgH="437365" progId="Equation.DSMT4">
                  <p:embed/>
                  <p:pic>
                    <p:nvPicPr>
                      <p:cNvPr id="0" name="对象 5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64525" y="5121275"/>
                        <a:ext cx="20812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6291" name="对象 66">
            <a:extLst>
              <a:ext uri="{FF2B5EF4-FFF2-40B4-BE49-F238E27FC236}">
                <a16:creationId xmlns:a16="http://schemas.microsoft.com/office/drawing/2014/main" id="{FA781517-B4B0-42FD-ABE0-25955F9D21FD}"/>
              </a:ext>
            </a:extLst>
          </p:cNvPr>
          <p:cNvGraphicFramePr>
            <a:graphicFrameLocks noChangeAspect="1"/>
          </p:cNvGraphicFramePr>
          <p:nvPr/>
        </p:nvGraphicFramePr>
        <p:xfrm>
          <a:off x="8575675" y="4135438"/>
          <a:ext cx="928688" cy="339725"/>
        </p:xfrm>
        <a:graphic>
          <a:graphicData uri="http://schemas.openxmlformats.org/presentationml/2006/ole">
            <mc:AlternateContent xmlns:mc="http://schemas.openxmlformats.org/markup-compatibility/2006">
              <mc:Choice xmlns:v="urn:schemas-microsoft-com:vml" Requires="v">
                <p:oleObj name="Equation" r:id="rId9" imgW="703159" imgH="256597" progId="Equation.DSMT4">
                  <p:embed/>
                </p:oleObj>
              </mc:Choice>
              <mc:Fallback>
                <p:oleObj name="Equation" r:id="rId9" imgW="703159" imgH="256597" progId="Equation.DSMT4">
                  <p:embed/>
                  <p:pic>
                    <p:nvPicPr>
                      <p:cNvPr id="0" name="对象 6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75675" y="4135438"/>
                        <a:ext cx="9286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6292" name="对象 67">
            <a:extLst>
              <a:ext uri="{FF2B5EF4-FFF2-40B4-BE49-F238E27FC236}">
                <a16:creationId xmlns:a16="http://schemas.microsoft.com/office/drawing/2014/main" id="{6B67F956-334A-4BAB-B7C3-5CBD0BFCAC87}"/>
              </a:ext>
            </a:extLst>
          </p:cNvPr>
          <p:cNvGraphicFramePr>
            <a:graphicFrameLocks noChangeAspect="1"/>
          </p:cNvGraphicFramePr>
          <p:nvPr/>
        </p:nvGraphicFramePr>
        <p:xfrm>
          <a:off x="8159750" y="3554413"/>
          <a:ext cx="2082800" cy="519112"/>
        </p:xfrm>
        <a:graphic>
          <a:graphicData uri="http://schemas.openxmlformats.org/presentationml/2006/ole">
            <mc:AlternateContent xmlns:mc="http://schemas.openxmlformats.org/markup-compatibility/2006">
              <mc:Choice xmlns:v="urn:schemas-microsoft-com:vml" Requires="v">
                <p:oleObj name="Equation" r:id="rId11" imgW="2082035" imgH="519859" progId="Equation.DSMT4">
                  <p:embed/>
                </p:oleObj>
              </mc:Choice>
              <mc:Fallback>
                <p:oleObj name="Equation" r:id="rId11" imgW="2082035" imgH="519859" progId="Equation.DSMT4">
                  <p:embed/>
                  <p:pic>
                    <p:nvPicPr>
                      <p:cNvPr id="0" name="对象 6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59750" y="3554413"/>
                        <a:ext cx="2082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6293" name="对象 68">
            <a:extLst>
              <a:ext uri="{FF2B5EF4-FFF2-40B4-BE49-F238E27FC236}">
                <a16:creationId xmlns:a16="http://schemas.microsoft.com/office/drawing/2014/main" id="{C7F76987-5ABD-457A-8FB7-CE1CE167C58C}"/>
              </a:ext>
            </a:extLst>
          </p:cNvPr>
          <p:cNvGraphicFramePr>
            <a:graphicFrameLocks noChangeAspect="1"/>
          </p:cNvGraphicFramePr>
          <p:nvPr/>
        </p:nvGraphicFramePr>
        <p:xfrm>
          <a:off x="8326438" y="4538663"/>
          <a:ext cx="1939925" cy="549275"/>
        </p:xfrm>
        <a:graphic>
          <a:graphicData uri="http://schemas.openxmlformats.org/presentationml/2006/ole">
            <mc:AlternateContent xmlns:mc="http://schemas.openxmlformats.org/markup-compatibility/2006">
              <mc:Choice xmlns:v="urn:schemas-microsoft-com:vml" Requires="v">
                <p:oleObj name="Equation" r:id="rId13" imgW="1524000" imgH="431800" progId="Equation.DSMT4">
                  <p:embed/>
                </p:oleObj>
              </mc:Choice>
              <mc:Fallback>
                <p:oleObj name="Equation" r:id="rId13" imgW="1524000" imgH="431800" progId="Equation.DSMT4">
                  <p:embed/>
                  <p:pic>
                    <p:nvPicPr>
                      <p:cNvPr id="0" name="对象 6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326438" y="4538663"/>
                        <a:ext cx="19399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arn(inVertical)">
                                      <p:cBhvr>
                                        <p:cTn id="10" dur="500"/>
                                        <p:tgtEl>
                                          <p:spTgt spid="21"/>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barn(inVertical)">
                                      <p:cBhvr>
                                        <p:cTn id="13" dur="500"/>
                                        <p:tgtEl>
                                          <p:spTgt spid="22"/>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barn(inVertical)">
                                      <p:cBhvr>
                                        <p:cTn id="16" dur="500"/>
                                        <p:tgtEl>
                                          <p:spTgt spid="23"/>
                                        </p:tgtEl>
                                      </p:cBhvr>
                                    </p:animEffect>
                                  </p:childTnLst>
                                </p:cTn>
                              </p:par>
                              <p:par>
                                <p:cTn id="17" presetID="16" presetClass="entr" presetSubtype="21"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barn(inVertical)">
                                      <p:cBhvr>
                                        <p:cTn id="19" dur="500"/>
                                        <p:tgtEl>
                                          <p:spTgt spid="24"/>
                                        </p:tgtEl>
                                      </p:cBhvr>
                                    </p:animEffect>
                                  </p:childTnLst>
                                </p:cTn>
                              </p:par>
                              <p:par>
                                <p:cTn id="20" presetID="16" presetClass="entr" presetSubtype="21"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arn(inVertical)">
                                      <p:cBhvr>
                                        <p:cTn id="22" dur="500"/>
                                        <p:tgtEl>
                                          <p:spTgt spid="25"/>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barn(inVertical)">
                                      <p:cBhvr>
                                        <p:cTn id="25" dur="500"/>
                                        <p:tgtEl>
                                          <p:spTgt spid="26"/>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barn(inVertical)">
                                      <p:cBhvr>
                                        <p:cTn id="28" dur="500"/>
                                        <p:tgtEl>
                                          <p:spTgt spid="27"/>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barn(inVertical)">
                                      <p:cBhvr>
                                        <p:cTn id="31" dur="500"/>
                                        <p:tgtEl>
                                          <p:spTgt spid="28"/>
                                        </p:tgtEl>
                                      </p:cBhvr>
                                    </p:animEffect>
                                  </p:childTnLst>
                                </p:cTn>
                              </p:par>
                              <p:par>
                                <p:cTn id="32" presetID="16" presetClass="entr" presetSubtype="21" fill="hold"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barn(inVertical)">
                                      <p:cBhvr>
                                        <p:cTn id="34" dur="500"/>
                                        <p:tgtEl>
                                          <p:spTgt spid="29"/>
                                        </p:tgtEl>
                                      </p:cBhvr>
                                    </p:animEffect>
                                  </p:childTnLst>
                                </p:cTn>
                              </p:par>
                              <p:par>
                                <p:cTn id="35" presetID="16" presetClass="entr" presetSubtype="21"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barn(inVertical)">
                                      <p:cBhvr>
                                        <p:cTn id="37" dur="500"/>
                                        <p:tgtEl>
                                          <p:spTgt spid="30"/>
                                        </p:tgtEl>
                                      </p:cBhvr>
                                    </p:animEffect>
                                  </p:childTnLst>
                                </p:cTn>
                              </p:par>
                              <p:par>
                                <p:cTn id="38" presetID="16" presetClass="entr" presetSubtype="21" fill="hold"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barn(inVertical)">
                                      <p:cBhvr>
                                        <p:cTn id="40" dur="500"/>
                                        <p:tgtEl>
                                          <p:spTgt spid="31"/>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barn(inVertical)">
                                      <p:cBhvr>
                                        <p:cTn id="43" dur="500"/>
                                        <p:tgtEl>
                                          <p:spTgt spid="40"/>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barn(inVertical)">
                                      <p:cBhvr>
                                        <p:cTn id="46" dur="500"/>
                                        <p:tgtEl>
                                          <p:spTgt spid="41"/>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barn(inVertical)">
                                      <p:cBhvr>
                                        <p:cTn id="49" dur="500"/>
                                        <p:tgtEl>
                                          <p:spTgt spid="42"/>
                                        </p:tgtEl>
                                      </p:cBhvr>
                                    </p:animEffect>
                                  </p:childTnLst>
                                </p:cTn>
                              </p:par>
                              <p:par>
                                <p:cTn id="50" presetID="16" presetClass="entr" presetSubtype="21" fill="hold"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barn(inVertical)">
                                      <p:cBhvr>
                                        <p:cTn id="52" dur="500"/>
                                        <p:tgtEl>
                                          <p:spTgt spid="43"/>
                                        </p:tgtEl>
                                      </p:cBhvr>
                                    </p:animEffect>
                                  </p:childTnLst>
                                </p:cTn>
                              </p:par>
                              <p:par>
                                <p:cTn id="53" presetID="16" presetClass="entr" presetSubtype="21" fill="hold" nodeType="with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barn(inVertical)">
                                      <p:cBhvr>
                                        <p:cTn id="55" dur="500"/>
                                        <p:tgtEl>
                                          <p:spTgt spid="44"/>
                                        </p:tgtEl>
                                      </p:cBhvr>
                                    </p:animEffect>
                                  </p:childTnLst>
                                </p:cTn>
                              </p:par>
                              <p:par>
                                <p:cTn id="56" presetID="16" presetClass="entr" presetSubtype="21" fill="hold"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barn(inVertical)">
                                      <p:cBhvr>
                                        <p:cTn id="58" dur="500"/>
                                        <p:tgtEl>
                                          <p:spTgt spid="45"/>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barn(inVertical)">
                                      <p:cBhvr>
                                        <p:cTn id="61" dur="500"/>
                                        <p:tgtEl>
                                          <p:spTgt spid="46"/>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47"/>
                                        </p:tgtEl>
                                        <p:attrNameLst>
                                          <p:attrName>style.visibility</p:attrName>
                                        </p:attrNameLst>
                                      </p:cBhvr>
                                      <p:to>
                                        <p:strVal val="visible"/>
                                      </p:to>
                                    </p:set>
                                    <p:animEffect transition="in" filter="barn(inVertical)">
                                      <p:cBhvr>
                                        <p:cTn id="64" dur="500"/>
                                        <p:tgtEl>
                                          <p:spTgt spid="47"/>
                                        </p:tgtEl>
                                      </p:cBhvr>
                                    </p:animEffect>
                                  </p:childTnLst>
                                </p:cTn>
                              </p:par>
                              <p:par>
                                <p:cTn id="65" presetID="16" presetClass="entr" presetSubtype="21" fill="hold" nodeType="withEffect">
                                  <p:stCondLst>
                                    <p:cond delay="0"/>
                                  </p:stCondLst>
                                  <p:childTnLst>
                                    <p:set>
                                      <p:cBhvr>
                                        <p:cTn id="66" dur="1" fill="hold">
                                          <p:stCondLst>
                                            <p:cond delay="0"/>
                                          </p:stCondLst>
                                        </p:cTn>
                                        <p:tgtEl>
                                          <p:spTgt spid="96288"/>
                                        </p:tgtEl>
                                        <p:attrNameLst>
                                          <p:attrName>style.visibility</p:attrName>
                                        </p:attrNameLst>
                                      </p:cBhvr>
                                      <p:to>
                                        <p:strVal val="visible"/>
                                      </p:to>
                                    </p:set>
                                    <p:animEffect transition="in" filter="barn(inVertical)">
                                      <p:cBhvr>
                                        <p:cTn id="67" dur="500"/>
                                        <p:tgtEl>
                                          <p:spTgt spid="96288"/>
                                        </p:tgtEl>
                                      </p:cBhvr>
                                    </p:animEffect>
                                  </p:childTnLst>
                                </p:cTn>
                              </p:par>
                              <p:par>
                                <p:cTn id="68" presetID="16" presetClass="entr" presetSubtype="21" fill="hold" nodeType="withEffect">
                                  <p:stCondLst>
                                    <p:cond delay="0"/>
                                  </p:stCondLst>
                                  <p:childTnLst>
                                    <p:set>
                                      <p:cBhvr>
                                        <p:cTn id="69" dur="1" fill="hold">
                                          <p:stCondLst>
                                            <p:cond delay="0"/>
                                          </p:stCondLst>
                                        </p:cTn>
                                        <p:tgtEl>
                                          <p:spTgt spid="96289"/>
                                        </p:tgtEl>
                                        <p:attrNameLst>
                                          <p:attrName>style.visibility</p:attrName>
                                        </p:attrNameLst>
                                      </p:cBhvr>
                                      <p:to>
                                        <p:strVal val="visible"/>
                                      </p:to>
                                    </p:set>
                                    <p:animEffect transition="in" filter="barn(inVertical)">
                                      <p:cBhvr>
                                        <p:cTn id="70" dur="500"/>
                                        <p:tgtEl>
                                          <p:spTgt spid="96289"/>
                                        </p:tgtEl>
                                      </p:cBhvr>
                                    </p:animEffect>
                                  </p:childTnLst>
                                </p:cTn>
                              </p:par>
                              <p:par>
                                <p:cTn id="71" presetID="16" presetClass="entr" presetSubtype="21" fill="hold" nodeType="withEffect">
                                  <p:stCondLst>
                                    <p:cond delay="0"/>
                                  </p:stCondLst>
                                  <p:childTnLst>
                                    <p:set>
                                      <p:cBhvr>
                                        <p:cTn id="72" dur="1" fill="hold">
                                          <p:stCondLst>
                                            <p:cond delay="0"/>
                                          </p:stCondLst>
                                        </p:cTn>
                                        <p:tgtEl>
                                          <p:spTgt spid="96290"/>
                                        </p:tgtEl>
                                        <p:attrNameLst>
                                          <p:attrName>style.visibility</p:attrName>
                                        </p:attrNameLst>
                                      </p:cBhvr>
                                      <p:to>
                                        <p:strVal val="visible"/>
                                      </p:to>
                                    </p:set>
                                    <p:animEffect transition="in" filter="barn(inVertical)">
                                      <p:cBhvr>
                                        <p:cTn id="73" dur="500"/>
                                        <p:tgtEl>
                                          <p:spTgt spid="96290"/>
                                        </p:tgtEl>
                                      </p:cBhvr>
                                    </p:animEffect>
                                  </p:childTnLst>
                                </p:cTn>
                              </p:par>
                              <p:par>
                                <p:cTn id="74" presetID="16" presetClass="entr" presetSubtype="21" fill="hold" nodeType="withEffect">
                                  <p:stCondLst>
                                    <p:cond delay="0"/>
                                  </p:stCondLst>
                                  <p:childTnLst>
                                    <p:set>
                                      <p:cBhvr>
                                        <p:cTn id="75" dur="1" fill="hold">
                                          <p:stCondLst>
                                            <p:cond delay="0"/>
                                          </p:stCondLst>
                                        </p:cTn>
                                        <p:tgtEl>
                                          <p:spTgt spid="96291"/>
                                        </p:tgtEl>
                                        <p:attrNameLst>
                                          <p:attrName>style.visibility</p:attrName>
                                        </p:attrNameLst>
                                      </p:cBhvr>
                                      <p:to>
                                        <p:strVal val="visible"/>
                                      </p:to>
                                    </p:set>
                                    <p:animEffect transition="in" filter="barn(inVertical)">
                                      <p:cBhvr>
                                        <p:cTn id="76" dur="500"/>
                                        <p:tgtEl>
                                          <p:spTgt spid="96291"/>
                                        </p:tgtEl>
                                      </p:cBhvr>
                                    </p:animEffect>
                                  </p:childTnLst>
                                </p:cTn>
                              </p:par>
                              <p:par>
                                <p:cTn id="77" presetID="16" presetClass="entr" presetSubtype="21" fill="hold" nodeType="withEffect">
                                  <p:stCondLst>
                                    <p:cond delay="0"/>
                                  </p:stCondLst>
                                  <p:childTnLst>
                                    <p:set>
                                      <p:cBhvr>
                                        <p:cTn id="78" dur="1" fill="hold">
                                          <p:stCondLst>
                                            <p:cond delay="0"/>
                                          </p:stCondLst>
                                        </p:cTn>
                                        <p:tgtEl>
                                          <p:spTgt spid="96292"/>
                                        </p:tgtEl>
                                        <p:attrNameLst>
                                          <p:attrName>style.visibility</p:attrName>
                                        </p:attrNameLst>
                                      </p:cBhvr>
                                      <p:to>
                                        <p:strVal val="visible"/>
                                      </p:to>
                                    </p:set>
                                    <p:animEffect transition="in" filter="barn(inVertical)">
                                      <p:cBhvr>
                                        <p:cTn id="79" dur="500"/>
                                        <p:tgtEl>
                                          <p:spTgt spid="96292"/>
                                        </p:tgtEl>
                                      </p:cBhvr>
                                    </p:animEffect>
                                  </p:childTnLst>
                                </p:cTn>
                              </p:par>
                              <p:par>
                                <p:cTn id="80" presetID="16" presetClass="entr" presetSubtype="21" fill="hold" nodeType="withEffect">
                                  <p:stCondLst>
                                    <p:cond delay="0"/>
                                  </p:stCondLst>
                                  <p:childTnLst>
                                    <p:set>
                                      <p:cBhvr>
                                        <p:cTn id="81" dur="1" fill="hold">
                                          <p:stCondLst>
                                            <p:cond delay="0"/>
                                          </p:stCondLst>
                                        </p:cTn>
                                        <p:tgtEl>
                                          <p:spTgt spid="96293"/>
                                        </p:tgtEl>
                                        <p:attrNameLst>
                                          <p:attrName>style.visibility</p:attrName>
                                        </p:attrNameLst>
                                      </p:cBhvr>
                                      <p:to>
                                        <p:strVal val="visible"/>
                                      </p:to>
                                    </p:set>
                                    <p:animEffect transition="in" filter="barn(inVertical)">
                                      <p:cBhvr>
                                        <p:cTn id="82" dur="500"/>
                                        <p:tgtEl>
                                          <p:spTgt spid="96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animBg="1"/>
      <p:bldP spid="22" grpId="0" animBg="1"/>
      <p:bldP spid="23" grpId="0" animBg="1"/>
      <p:bldP spid="26" grpId="0" animBg="1"/>
      <p:bldP spid="27" grpId="0" animBg="1"/>
      <p:bldP spid="28" grpId="0" animBg="1"/>
      <p:bldP spid="40" grpId="0" animBg="1"/>
      <p:bldP spid="41" grpId="0" animBg="1"/>
      <p:bldP spid="42" grpId="0" animBg="1"/>
      <p:bldP spid="46" grpId="0" animBg="1"/>
      <p:bldP spid="4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标题 6">
            <a:extLst>
              <a:ext uri="{FF2B5EF4-FFF2-40B4-BE49-F238E27FC236}">
                <a16:creationId xmlns:a16="http://schemas.microsoft.com/office/drawing/2014/main" id="{58D8EA3C-4A9B-457A-B840-305C44DD71E0}"/>
              </a:ext>
            </a:extLst>
          </p:cNvPr>
          <p:cNvSpPr>
            <a:spLocks noGrp="1" noChangeArrowheads="1"/>
          </p:cNvSpPr>
          <p:nvPr>
            <p:ph type="title"/>
          </p:nvPr>
        </p:nvSpPr>
        <p:spPr>
          <a:xfrm>
            <a:off x="803275" y="393700"/>
            <a:ext cx="8970963" cy="663575"/>
          </a:xfrm>
        </p:spPr>
        <p:txBody>
          <a:bodyPr rtlCol="0">
            <a:normAutofit fontScale="90000"/>
          </a:bodyPr>
          <a:lstStyle/>
          <a:p>
            <a:pPr eaLnBrk="1" fontAlgn="auto" hangingPunct="1">
              <a:spcAft>
                <a:spcPts val="0"/>
              </a:spcAft>
              <a:defRPr/>
            </a:pPr>
            <a:r>
              <a:rPr lang="en-US" altLang="zh-CN">
                <a:solidFill>
                  <a:schemeClr val="tx1"/>
                </a:solidFill>
              </a:rPr>
              <a:t>3.2</a:t>
            </a:r>
            <a:r>
              <a:rPr lang="zh-CN" altLang="en-US">
                <a:solidFill>
                  <a:schemeClr val="tx1"/>
                </a:solidFill>
              </a:rPr>
              <a:t>基于合作博弈的效益分配模型</a:t>
            </a:r>
          </a:p>
        </p:txBody>
      </p:sp>
      <p:sp>
        <p:nvSpPr>
          <p:cNvPr id="98307" name="Rectangle 2">
            <a:extLst>
              <a:ext uri="{FF2B5EF4-FFF2-40B4-BE49-F238E27FC236}">
                <a16:creationId xmlns:a16="http://schemas.microsoft.com/office/drawing/2014/main" id="{3D09ADF1-6E7B-4F75-97C9-C6FF554D59F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a typeface="微软雅黑" panose="020B0503020204020204" pitchFamily="34" charset="-122"/>
            </a:endParaRPr>
          </a:p>
        </p:txBody>
      </p:sp>
      <p:sp>
        <p:nvSpPr>
          <p:cNvPr id="70" name="矩形 69">
            <a:extLst>
              <a:ext uri="{FF2B5EF4-FFF2-40B4-BE49-F238E27FC236}">
                <a16:creationId xmlns:a16="http://schemas.microsoft.com/office/drawing/2014/main" id="{91DD27FF-DB50-431E-A0DC-0A15A07A57C8}"/>
              </a:ext>
            </a:extLst>
          </p:cNvPr>
          <p:cNvSpPr/>
          <p:nvPr/>
        </p:nvSpPr>
        <p:spPr>
          <a:xfrm>
            <a:off x="461963" y="1338263"/>
            <a:ext cx="2466975" cy="523875"/>
          </a:xfrm>
          <a:prstGeom prst="rect">
            <a:avLst/>
          </a:prstGeom>
          <a:solidFill>
            <a:srgbClr val="34495E"/>
          </a:solidFill>
        </p:spPr>
        <p:txBody>
          <a:bodyPr>
            <a:spAutoFit/>
          </a:bodyPr>
          <a:lstStyle/>
          <a:p>
            <a:pPr algn="ctr" eaLnBrk="1" fontAlgn="auto" hangingPunct="1">
              <a:spcBef>
                <a:spcPts val="0"/>
              </a:spcBef>
              <a:spcAft>
                <a:spcPts val="0"/>
              </a:spcAft>
              <a:defRPr/>
            </a:pPr>
            <a:r>
              <a:rPr lang="zh-CN" altLang="en-US" sz="2800" b="1" kern="1400" spc="100" dirty="0">
                <a:solidFill>
                  <a:schemeClr val="bg1"/>
                </a:solidFill>
                <a:latin typeface="微软雅黑" panose="020B0503020204020204" pitchFamily="34" charset="-122"/>
                <a:ea typeface="+mn-ea"/>
              </a:rPr>
              <a:t>博弈论</a:t>
            </a:r>
          </a:p>
        </p:txBody>
      </p:sp>
      <p:sp>
        <p:nvSpPr>
          <p:cNvPr id="71" name="TextBox 4">
            <a:extLst>
              <a:ext uri="{FF2B5EF4-FFF2-40B4-BE49-F238E27FC236}">
                <a16:creationId xmlns:a16="http://schemas.microsoft.com/office/drawing/2014/main" id="{54CDC3D6-78B8-4CAF-A642-795DD98114A0}"/>
              </a:ext>
            </a:extLst>
          </p:cNvPr>
          <p:cNvSpPr txBox="1">
            <a:spLocks noChangeArrowheads="1"/>
          </p:cNvSpPr>
          <p:nvPr/>
        </p:nvSpPr>
        <p:spPr bwMode="auto">
          <a:xfrm>
            <a:off x="7277100" y="2233613"/>
            <a:ext cx="1177925" cy="430212"/>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zh-CN" altLang="en-US" sz="2000" kern="0" dirty="0">
                <a:latin typeface="微软雅黑" panose="020B0503020204020204" pitchFamily="34" charset="-122"/>
                <a:ea typeface="微软雅黑" panose="020B0503020204020204" pitchFamily="34" charset="-122"/>
              </a:rPr>
              <a:t>局中人</a:t>
            </a:r>
          </a:p>
        </p:txBody>
      </p:sp>
      <p:sp>
        <p:nvSpPr>
          <p:cNvPr id="72" name="TextBox 4">
            <a:extLst>
              <a:ext uri="{FF2B5EF4-FFF2-40B4-BE49-F238E27FC236}">
                <a16:creationId xmlns:a16="http://schemas.microsoft.com/office/drawing/2014/main" id="{90ACCBCC-9D57-48F6-8403-310826A1FFC3}"/>
              </a:ext>
            </a:extLst>
          </p:cNvPr>
          <p:cNvSpPr txBox="1">
            <a:spLocks noChangeArrowheads="1"/>
          </p:cNvSpPr>
          <p:nvPr/>
        </p:nvSpPr>
        <p:spPr bwMode="auto">
          <a:xfrm>
            <a:off x="8709025" y="2233613"/>
            <a:ext cx="1177925" cy="430212"/>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defRPr/>
            </a:pPr>
            <a:r>
              <a:rPr lang="zh-CN" altLang="en-US" sz="2000" kern="0" dirty="0">
                <a:latin typeface="微软雅黑" panose="020B0503020204020204" pitchFamily="34" charset="-122"/>
                <a:ea typeface="微软雅黑" panose="020B0503020204020204" pitchFamily="34" charset="-122"/>
              </a:rPr>
              <a:t>策略集</a:t>
            </a:r>
          </a:p>
        </p:txBody>
      </p:sp>
      <p:sp>
        <p:nvSpPr>
          <p:cNvPr id="73" name="TextBox 4">
            <a:extLst>
              <a:ext uri="{FF2B5EF4-FFF2-40B4-BE49-F238E27FC236}">
                <a16:creationId xmlns:a16="http://schemas.microsoft.com/office/drawing/2014/main" id="{4A4F2745-D1F9-47BA-AFF8-82D2DA1291A5}"/>
              </a:ext>
            </a:extLst>
          </p:cNvPr>
          <p:cNvSpPr txBox="1">
            <a:spLocks noChangeArrowheads="1"/>
          </p:cNvSpPr>
          <p:nvPr/>
        </p:nvSpPr>
        <p:spPr bwMode="auto">
          <a:xfrm>
            <a:off x="10301288" y="2217738"/>
            <a:ext cx="1176337" cy="431800"/>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defRPr/>
            </a:pPr>
            <a:r>
              <a:rPr lang="zh-CN" altLang="en-US" sz="2000" kern="0" dirty="0">
                <a:latin typeface="微软雅黑" panose="020B0503020204020204" pitchFamily="34" charset="-122"/>
                <a:ea typeface="微软雅黑" panose="020B0503020204020204" pitchFamily="34" charset="-122"/>
              </a:rPr>
              <a:t>收益</a:t>
            </a:r>
          </a:p>
        </p:txBody>
      </p:sp>
      <p:sp>
        <p:nvSpPr>
          <p:cNvPr id="74" name="矩形 73">
            <a:extLst>
              <a:ext uri="{FF2B5EF4-FFF2-40B4-BE49-F238E27FC236}">
                <a16:creationId xmlns:a16="http://schemas.microsoft.com/office/drawing/2014/main" id="{C716A5C5-EB14-4FC3-9B3B-9F2A47AAA365}"/>
              </a:ext>
            </a:extLst>
          </p:cNvPr>
          <p:cNvSpPr/>
          <p:nvPr/>
        </p:nvSpPr>
        <p:spPr>
          <a:xfrm>
            <a:off x="461963" y="2043113"/>
            <a:ext cx="6140450" cy="1860550"/>
          </a:xfrm>
          <a:prstGeom prst="rect">
            <a:avLst/>
          </a:prstGeom>
        </p:spPr>
        <p:txBody>
          <a:bodyPr lIns="68559" tIns="34280" rIns="68559" bIns="34280">
            <a:spAutoFit/>
          </a:bodyPr>
          <a:lstStyle/>
          <a:p>
            <a:pPr marL="285750" indent="-285750" eaLnBrk="1" fontAlgn="auto" hangingPunct="1">
              <a:lnSpc>
                <a:spcPct val="150000"/>
              </a:lnSpc>
              <a:spcBef>
                <a:spcPts val="0"/>
              </a:spcBef>
              <a:spcAft>
                <a:spcPts val="0"/>
              </a:spcAft>
              <a:buFont typeface="Wingdings" panose="05000000000000000000" pitchFamily="2" charset="2"/>
              <a:buChar char="Ø"/>
              <a:defRPr/>
            </a:pPr>
            <a:r>
              <a:rPr lang="zh-CN" altLang="en-US" sz="2000" spc="100" dirty="0">
                <a:latin typeface="微软雅黑" panose="020B0503020204020204" pitchFamily="34" charset="-122"/>
                <a:ea typeface="+mn-ea"/>
              </a:rPr>
              <a:t>多用于解决理性的决策个体或群体之间发生</a:t>
            </a:r>
            <a:r>
              <a:rPr lang="zh-CN" altLang="en-US" sz="2000" spc="100" dirty="0">
                <a:solidFill>
                  <a:srgbClr val="FF0000"/>
                </a:solidFill>
                <a:latin typeface="微软雅黑" panose="020B0503020204020204" pitchFamily="34" charset="-122"/>
                <a:ea typeface="+mn-ea"/>
              </a:rPr>
              <a:t>冲突与合作</a:t>
            </a:r>
            <a:r>
              <a:rPr lang="zh-CN" altLang="en-US" sz="2000" spc="100" dirty="0">
                <a:latin typeface="微软雅黑" panose="020B0503020204020204" pitchFamily="34" charset="-122"/>
                <a:ea typeface="+mn-ea"/>
              </a:rPr>
              <a:t>时的决策与均衡问题</a:t>
            </a:r>
            <a:endParaRPr lang="en-US" altLang="zh-CN" sz="2000" spc="100" dirty="0">
              <a:latin typeface="微软雅黑" panose="020B0503020204020204" pitchFamily="34" charset="-122"/>
              <a:ea typeface="+mn-ea"/>
            </a:endParaRPr>
          </a:p>
          <a:p>
            <a:pPr marL="285750" indent="-285750" eaLnBrk="1" fontAlgn="auto" hangingPunct="1">
              <a:lnSpc>
                <a:spcPct val="150000"/>
              </a:lnSpc>
              <a:spcBef>
                <a:spcPts val="0"/>
              </a:spcBef>
              <a:spcAft>
                <a:spcPts val="0"/>
              </a:spcAft>
              <a:buFont typeface="Wingdings" panose="05000000000000000000" pitchFamily="2" charset="2"/>
              <a:buChar char="Ø"/>
              <a:defRPr/>
            </a:pPr>
            <a:r>
              <a:rPr lang="zh-CN" altLang="en-US" sz="2000" spc="100" dirty="0">
                <a:latin typeface="微软雅黑" panose="020B0503020204020204" pitchFamily="34" charset="-122"/>
                <a:ea typeface="+mn-ea"/>
              </a:rPr>
              <a:t>理性个体行动间</a:t>
            </a:r>
            <a:r>
              <a:rPr lang="zh-CN" altLang="en-US" sz="2000" spc="100" dirty="0">
                <a:solidFill>
                  <a:srgbClr val="FF0000"/>
                </a:solidFill>
                <a:latin typeface="微软雅黑" panose="020B0503020204020204" pitchFamily="34" charset="-122"/>
                <a:ea typeface="+mn-ea"/>
              </a:rPr>
              <a:t>相互牵连</a:t>
            </a:r>
            <a:r>
              <a:rPr lang="zh-CN" altLang="en-US" sz="2000" spc="100" dirty="0">
                <a:latin typeface="微软雅黑" panose="020B0503020204020204" pitchFamily="34" charset="-122"/>
                <a:ea typeface="+mn-ea"/>
              </a:rPr>
              <a:t>，每个决策行为取决于其他理性个体的行动</a:t>
            </a:r>
            <a:endParaRPr lang="en-US" altLang="zh-CN" sz="2000" spc="100" dirty="0">
              <a:latin typeface="微软雅黑" panose="020B0503020204020204" pitchFamily="34" charset="-122"/>
              <a:ea typeface="+mn-ea"/>
            </a:endParaRPr>
          </a:p>
        </p:txBody>
      </p:sp>
      <p:sp>
        <p:nvSpPr>
          <p:cNvPr id="79" name="矩形 78">
            <a:extLst>
              <a:ext uri="{FF2B5EF4-FFF2-40B4-BE49-F238E27FC236}">
                <a16:creationId xmlns:a16="http://schemas.microsoft.com/office/drawing/2014/main" id="{97A79CA7-00CC-4AB2-9A0C-3622BD2FD449}"/>
              </a:ext>
            </a:extLst>
          </p:cNvPr>
          <p:cNvSpPr/>
          <p:nvPr/>
        </p:nvSpPr>
        <p:spPr>
          <a:xfrm>
            <a:off x="7016750" y="1611313"/>
            <a:ext cx="2447925" cy="460375"/>
          </a:xfrm>
          <a:prstGeom prst="rect">
            <a:avLst/>
          </a:prstGeom>
          <a:solidFill>
            <a:srgbClr val="34495E"/>
          </a:solidFill>
        </p:spPr>
        <p:txBody>
          <a:bodyPr>
            <a:spAutoFit/>
          </a:bodyPr>
          <a:lstStyle/>
          <a:p>
            <a:pPr algn="ctr" eaLnBrk="1" fontAlgn="auto" hangingPunct="1">
              <a:spcBef>
                <a:spcPts val="0"/>
              </a:spcBef>
              <a:spcAft>
                <a:spcPts val="0"/>
              </a:spcAft>
              <a:defRPr/>
            </a:pPr>
            <a:r>
              <a:rPr lang="zh-CN" altLang="en-US" sz="2400" b="1" kern="1400" spc="100" dirty="0">
                <a:solidFill>
                  <a:schemeClr val="bg1"/>
                </a:solidFill>
                <a:latin typeface="微软雅黑" panose="020B0503020204020204" pitchFamily="34" charset="-122"/>
                <a:ea typeface="+mn-ea"/>
              </a:rPr>
              <a:t>博弈基本要素</a:t>
            </a:r>
          </a:p>
        </p:txBody>
      </p:sp>
      <p:sp>
        <p:nvSpPr>
          <p:cNvPr id="80" name="TextBox 4">
            <a:extLst>
              <a:ext uri="{FF2B5EF4-FFF2-40B4-BE49-F238E27FC236}">
                <a16:creationId xmlns:a16="http://schemas.microsoft.com/office/drawing/2014/main" id="{64F9DC79-9191-48DF-8B3F-008F3F501B33}"/>
              </a:ext>
            </a:extLst>
          </p:cNvPr>
          <p:cNvSpPr txBox="1">
            <a:spLocks noChangeArrowheads="1"/>
          </p:cNvSpPr>
          <p:nvPr/>
        </p:nvSpPr>
        <p:spPr bwMode="auto">
          <a:xfrm>
            <a:off x="7866063" y="2830513"/>
            <a:ext cx="1177925" cy="430212"/>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defRPr/>
            </a:pPr>
            <a:r>
              <a:rPr lang="zh-CN" altLang="en-US" sz="2000" kern="0" dirty="0">
                <a:latin typeface="微软雅黑" panose="020B0503020204020204" pitchFamily="34" charset="-122"/>
                <a:ea typeface="微软雅黑" panose="020B0503020204020204" pitchFamily="34" charset="-122"/>
              </a:rPr>
              <a:t>信息</a:t>
            </a:r>
          </a:p>
        </p:txBody>
      </p:sp>
      <p:sp>
        <p:nvSpPr>
          <p:cNvPr id="81" name="TextBox 4">
            <a:extLst>
              <a:ext uri="{FF2B5EF4-FFF2-40B4-BE49-F238E27FC236}">
                <a16:creationId xmlns:a16="http://schemas.microsoft.com/office/drawing/2014/main" id="{152D1863-6CE1-4E63-9BDE-7DB19C826BA4}"/>
              </a:ext>
            </a:extLst>
          </p:cNvPr>
          <p:cNvSpPr txBox="1">
            <a:spLocks noChangeArrowheads="1"/>
          </p:cNvSpPr>
          <p:nvPr/>
        </p:nvSpPr>
        <p:spPr bwMode="auto">
          <a:xfrm>
            <a:off x="9561513" y="2841625"/>
            <a:ext cx="1177925" cy="430213"/>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defRPr/>
            </a:pPr>
            <a:r>
              <a:rPr lang="zh-CN" altLang="en-US" sz="2000" kern="0" dirty="0">
                <a:latin typeface="微软雅黑" panose="020B0503020204020204" pitchFamily="34" charset="-122"/>
                <a:ea typeface="微软雅黑" panose="020B0503020204020204" pitchFamily="34" charset="-122"/>
              </a:rPr>
              <a:t>次序</a:t>
            </a:r>
          </a:p>
        </p:txBody>
      </p:sp>
      <p:sp>
        <p:nvSpPr>
          <p:cNvPr id="82" name="矩形 81">
            <a:extLst>
              <a:ext uri="{FF2B5EF4-FFF2-40B4-BE49-F238E27FC236}">
                <a16:creationId xmlns:a16="http://schemas.microsoft.com/office/drawing/2014/main" id="{E604BC39-0B4B-4A01-BCF2-B62A077FBD18}"/>
              </a:ext>
            </a:extLst>
          </p:cNvPr>
          <p:cNvSpPr/>
          <p:nvPr/>
        </p:nvSpPr>
        <p:spPr>
          <a:xfrm>
            <a:off x="2038350" y="5502911"/>
            <a:ext cx="1731963" cy="430212"/>
          </a:xfrm>
          <a:prstGeom prst="rect">
            <a:avLst/>
          </a:prstGeom>
          <a:solidFill>
            <a:srgbClr val="3333CC">
              <a:lumMod val="75000"/>
              <a:alpha val="20000"/>
            </a:srgbClr>
          </a:solidFill>
          <a:ln>
            <a:noFill/>
          </a:ln>
        </p:spPr>
        <p:txBody>
          <a:bodyPr>
            <a:spAutoFit/>
          </a:bodyPr>
          <a:lstStyle/>
          <a:p>
            <a:pPr algn="ctr" eaLnBrk="1" fontAlgn="auto" hangingPunct="1">
              <a:lnSpc>
                <a:spcPct val="120000"/>
              </a:lnSpc>
              <a:spcBef>
                <a:spcPts val="0"/>
              </a:spcBef>
              <a:spcAft>
                <a:spcPts val="0"/>
              </a:spcAft>
              <a:buClr>
                <a:srgbClr val="A50021"/>
              </a:buClr>
              <a:defRPr/>
            </a:pPr>
            <a:r>
              <a:rPr kumimoji="1" lang="zh-CN" altLang="en-US" sz="2000" b="1" kern="0" dirty="0">
                <a:latin typeface="微软雅黑" panose="020B0503020204020204" pitchFamily="34" charset="-122"/>
                <a:ea typeface="+mn-ea"/>
              </a:rPr>
              <a:t>合作博弈</a:t>
            </a:r>
          </a:p>
        </p:txBody>
      </p:sp>
      <p:sp>
        <p:nvSpPr>
          <p:cNvPr id="83" name="矩形 82">
            <a:extLst>
              <a:ext uri="{FF2B5EF4-FFF2-40B4-BE49-F238E27FC236}">
                <a16:creationId xmlns:a16="http://schemas.microsoft.com/office/drawing/2014/main" id="{E60F400C-9BE1-4C64-A7AE-818E94E8C553}"/>
              </a:ext>
            </a:extLst>
          </p:cNvPr>
          <p:cNvSpPr/>
          <p:nvPr/>
        </p:nvSpPr>
        <p:spPr>
          <a:xfrm>
            <a:off x="2038350" y="4572636"/>
            <a:ext cx="1731963" cy="430213"/>
          </a:xfrm>
          <a:prstGeom prst="rect">
            <a:avLst/>
          </a:prstGeom>
          <a:solidFill>
            <a:srgbClr val="3333CC">
              <a:lumMod val="75000"/>
              <a:alpha val="20000"/>
            </a:srgbClr>
          </a:solidFill>
          <a:ln>
            <a:noFill/>
          </a:ln>
        </p:spPr>
        <p:txBody>
          <a:bodyPr>
            <a:spAutoFit/>
          </a:bodyPr>
          <a:lstStyle/>
          <a:p>
            <a:pPr algn="ctr" eaLnBrk="1" fontAlgn="auto" hangingPunct="1">
              <a:lnSpc>
                <a:spcPct val="120000"/>
              </a:lnSpc>
              <a:spcBef>
                <a:spcPts val="0"/>
              </a:spcBef>
              <a:spcAft>
                <a:spcPts val="0"/>
              </a:spcAft>
              <a:buClr>
                <a:srgbClr val="A50021"/>
              </a:buClr>
              <a:defRPr/>
            </a:pPr>
            <a:r>
              <a:rPr kumimoji="1" lang="zh-CN" altLang="en-US" sz="2000" b="1" kern="0" dirty="0">
                <a:latin typeface="微软雅黑" panose="020B0503020204020204" pitchFamily="34" charset="-122"/>
                <a:ea typeface="+mn-ea"/>
              </a:rPr>
              <a:t>非合作博弈</a:t>
            </a:r>
          </a:p>
        </p:txBody>
      </p:sp>
      <p:sp>
        <p:nvSpPr>
          <p:cNvPr id="86" name="文本框 85">
            <a:extLst>
              <a:ext uri="{FF2B5EF4-FFF2-40B4-BE49-F238E27FC236}">
                <a16:creationId xmlns:a16="http://schemas.microsoft.com/office/drawing/2014/main" id="{FBE15FEB-C49D-4290-BBD3-3CA7582B28FF}"/>
              </a:ext>
            </a:extLst>
          </p:cNvPr>
          <p:cNvSpPr txBox="1"/>
          <p:nvPr/>
        </p:nvSpPr>
        <p:spPr>
          <a:xfrm>
            <a:off x="4522788" y="4396424"/>
            <a:ext cx="4248150" cy="871537"/>
          </a:xfrm>
          <a:prstGeom prst="rect">
            <a:avLst/>
          </a:prstGeom>
        </p:spPr>
        <p:txBody>
          <a:bodyPr lIns="68559" tIns="34280" rIns="68559" bIns="34280">
            <a:spAutoFit/>
          </a:bodyPr>
          <a:lstStyle>
            <a:defPPr>
              <a:defRPr lang="zh-CN"/>
            </a:defPPr>
            <a:lvl1pPr indent="0">
              <a:lnSpc>
                <a:spcPct val="150000"/>
              </a:lnSpc>
              <a:buFont typeface="Wingdings" panose="05000000000000000000" pitchFamily="2" charset="2"/>
              <a:buNone/>
              <a:defRPr spc="100">
                <a:latin typeface="微软雅黑" panose="020B0503020204020204" pitchFamily="34" charset="-122"/>
                <a:ea typeface="微软雅黑" panose="020B0503020204020204" pitchFamily="34" charset="-122"/>
              </a:defRPr>
            </a:lvl1pPr>
          </a:lstStyle>
          <a:p>
            <a:pPr eaLnBrk="1" fontAlgn="auto" hangingPunct="1">
              <a:spcBef>
                <a:spcPts val="0"/>
              </a:spcBef>
              <a:spcAft>
                <a:spcPts val="0"/>
              </a:spcAft>
              <a:defRPr/>
            </a:pPr>
            <a:r>
              <a:rPr lang="zh-CN" altLang="en-US" dirty="0"/>
              <a:t>每</a:t>
            </a:r>
            <a:r>
              <a:rPr lang="zh-CN" altLang="zh-CN" dirty="0"/>
              <a:t>个决策个体都是理性的，会做出最大化自身的利益的决策</a:t>
            </a:r>
            <a:endParaRPr lang="zh-CN" altLang="en-US" dirty="0"/>
          </a:p>
        </p:txBody>
      </p:sp>
      <p:sp>
        <p:nvSpPr>
          <p:cNvPr id="12" name="矩形 11">
            <a:extLst>
              <a:ext uri="{FF2B5EF4-FFF2-40B4-BE49-F238E27FC236}">
                <a16:creationId xmlns:a16="http://schemas.microsoft.com/office/drawing/2014/main" id="{7E16239C-3EBF-464D-AE53-D33278E16CF6}"/>
              </a:ext>
            </a:extLst>
          </p:cNvPr>
          <p:cNvSpPr/>
          <p:nvPr/>
        </p:nvSpPr>
        <p:spPr>
          <a:xfrm>
            <a:off x="7016750" y="1611313"/>
            <a:ext cx="4713288" cy="1773237"/>
          </a:xfrm>
          <a:prstGeom prst="rect">
            <a:avLst/>
          </a:prstGeom>
          <a:noFill/>
          <a:ln w="28575">
            <a:solidFill>
              <a:srgbClr val="34495E"/>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92" name="文本框 91">
            <a:extLst>
              <a:ext uri="{FF2B5EF4-FFF2-40B4-BE49-F238E27FC236}">
                <a16:creationId xmlns:a16="http://schemas.microsoft.com/office/drawing/2014/main" id="{05BF3F1C-2C63-4E25-AF38-586E510C9B2F}"/>
              </a:ext>
            </a:extLst>
          </p:cNvPr>
          <p:cNvSpPr txBox="1"/>
          <p:nvPr/>
        </p:nvSpPr>
        <p:spPr>
          <a:xfrm>
            <a:off x="4524375" y="5258436"/>
            <a:ext cx="4306888" cy="850900"/>
          </a:xfrm>
          <a:prstGeom prst="rect">
            <a:avLst/>
          </a:prstGeom>
        </p:spPr>
        <p:txBody>
          <a:bodyPr lIns="68559" tIns="34280" rIns="68559" bIns="34280">
            <a:spAutoFit/>
          </a:bodyPr>
          <a:lstStyle>
            <a:defPPr>
              <a:defRPr lang="zh-CN"/>
            </a:defPPr>
            <a:lvl1pPr marL="285750" indent="-285750">
              <a:lnSpc>
                <a:spcPct val="150000"/>
              </a:lnSpc>
              <a:buFont typeface="Wingdings" panose="05000000000000000000" pitchFamily="2" charset="2"/>
              <a:buChar char="Ø"/>
              <a:defRPr sz="2000" spc="100">
                <a:latin typeface="微软雅黑" panose="020B0503020204020204" pitchFamily="34" charset="-122"/>
                <a:ea typeface="微软雅黑" panose="020B0503020204020204" pitchFamily="34" charset="-122"/>
              </a:defRPr>
            </a:lvl1pPr>
          </a:lstStyle>
          <a:p>
            <a:pPr marL="0" indent="0" eaLnBrk="1" fontAlgn="auto" hangingPunct="1">
              <a:spcBef>
                <a:spcPts val="0"/>
              </a:spcBef>
              <a:spcAft>
                <a:spcPts val="0"/>
              </a:spcAft>
              <a:buFont typeface="Wingdings" panose="05000000000000000000" pitchFamily="2" charset="2"/>
              <a:buNone/>
              <a:defRPr/>
            </a:pPr>
            <a:r>
              <a:rPr lang="zh-CN" altLang="zh-CN" sz="1800" dirty="0"/>
              <a:t>强调团体理性、效率与公平，在考虑本身利益的同时，还需要考虑整体利益</a:t>
            </a:r>
            <a:endParaRPr lang="zh-CN" altLang="en-US" sz="1800" dirty="0"/>
          </a:p>
        </p:txBody>
      </p:sp>
      <p:sp>
        <p:nvSpPr>
          <p:cNvPr id="98321" name="左箭头 16">
            <a:extLst>
              <a:ext uri="{FF2B5EF4-FFF2-40B4-BE49-F238E27FC236}">
                <a16:creationId xmlns:a16="http://schemas.microsoft.com/office/drawing/2014/main" id="{D0DAE9C0-A2F7-4D94-8103-FDDD278A6488}"/>
              </a:ext>
            </a:extLst>
          </p:cNvPr>
          <p:cNvSpPr>
            <a:spLocks noChangeArrowheads="1"/>
          </p:cNvSpPr>
          <p:nvPr/>
        </p:nvSpPr>
        <p:spPr bwMode="auto">
          <a:xfrm rot="10800000">
            <a:off x="8785225" y="5556886"/>
            <a:ext cx="604838" cy="368300"/>
          </a:xfrm>
          <a:prstGeom prst="leftArrow">
            <a:avLst>
              <a:gd name="adj1" fmla="val 50000"/>
              <a:gd name="adj2" fmla="val 49853"/>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
        <p:nvSpPr>
          <p:cNvPr id="98322" name="左箭头 16">
            <a:extLst>
              <a:ext uri="{FF2B5EF4-FFF2-40B4-BE49-F238E27FC236}">
                <a16:creationId xmlns:a16="http://schemas.microsoft.com/office/drawing/2014/main" id="{D1A8EF85-035D-45BE-928F-91A7660713C5}"/>
              </a:ext>
            </a:extLst>
          </p:cNvPr>
          <p:cNvSpPr>
            <a:spLocks noChangeArrowheads="1"/>
          </p:cNvSpPr>
          <p:nvPr/>
        </p:nvSpPr>
        <p:spPr bwMode="auto">
          <a:xfrm rot="10800000">
            <a:off x="8770938" y="4634549"/>
            <a:ext cx="603250" cy="366712"/>
          </a:xfrm>
          <a:prstGeom prst="leftArrow">
            <a:avLst>
              <a:gd name="adj1" fmla="val 50000"/>
              <a:gd name="adj2" fmla="val 49937"/>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
        <p:nvSpPr>
          <p:cNvPr id="95" name="矩形 94">
            <a:extLst>
              <a:ext uri="{FF2B5EF4-FFF2-40B4-BE49-F238E27FC236}">
                <a16:creationId xmlns:a16="http://schemas.microsoft.com/office/drawing/2014/main" id="{C9B586D5-65EE-4A66-B06F-87A9ADA8BBB9}"/>
              </a:ext>
            </a:extLst>
          </p:cNvPr>
          <p:cNvSpPr/>
          <p:nvPr/>
        </p:nvSpPr>
        <p:spPr>
          <a:xfrm>
            <a:off x="9407525" y="5525136"/>
            <a:ext cx="2447925" cy="431800"/>
          </a:xfrm>
          <a:prstGeom prst="rect">
            <a:avLst/>
          </a:prstGeom>
          <a:solidFill>
            <a:srgbClr val="3333CC">
              <a:lumMod val="75000"/>
              <a:alpha val="20000"/>
            </a:srgbClr>
          </a:solidFill>
          <a:ln>
            <a:noFill/>
          </a:ln>
        </p:spPr>
        <p:txBody>
          <a:bodyPr>
            <a:spAutoFit/>
          </a:bodyPr>
          <a:lstStyle/>
          <a:p>
            <a:pPr algn="ctr" eaLnBrk="1" fontAlgn="auto" hangingPunct="1">
              <a:lnSpc>
                <a:spcPct val="120000"/>
              </a:lnSpc>
              <a:spcBef>
                <a:spcPts val="0"/>
              </a:spcBef>
              <a:spcAft>
                <a:spcPts val="0"/>
              </a:spcAft>
              <a:buClr>
                <a:srgbClr val="A50021"/>
              </a:buClr>
              <a:defRPr/>
            </a:pPr>
            <a:r>
              <a:rPr kumimoji="1" lang="en-US" altLang="zh-CN" sz="2000" b="1" kern="0" dirty="0">
                <a:solidFill>
                  <a:srgbClr val="FF0000"/>
                </a:solidFill>
                <a:latin typeface="微软雅黑" panose="020B0503020204020204" pitchFamily="34" charset="-122"/>
                <a:ea typeface="+mn-ea"/>
              </a:rPr>
              <a:t>Shapley</a:t>
            </a:r>
            <a:r>
              <a:rPr kumimoji="1" lang="zh-CN" altLang="en-US" sz="2000" b="1" kern="0" dirty="0">
                <a:solidFill>
                  <a:srgbClr val="FF0000"/>
                </a:solidFill>
                <a:latin typeface="微软雅黑" panose="020B0503020204020204" pitchFamily="34" charset="-122"/>
                <a:ea typeface="+mn-ea"/>
              </a:rPr>
              <a:t>值</a:t>
            </a:r>
            <a:endParaRPr kumimoji="1" lang="zh-CN" altLang="en-US" sz="2000" b="1" kern="0" dirty="0">
              <a:latin typeface="微软雅黑" panose="020B0503020204020204" pitchFamily="34" charset="-122"/>
              <a:ea typeface="+mn-ea"/>
            </a:endParaRPr>
          </a:p>
        </p:txBody>
      </p:sp>
      <p:sp>
        <p:nvSpPr>
          <p:cNvPr id="96" name="矩形 95">
            <a:extLst>
              <a:ext uri="{FF2B5EF4-FFF2-40B4-BE49-F238E27FC236}">
                <a16:creationId xmlns:a16="http://schemas.microsoft.com/office/drawing/2014/main" id="{410FD905-1782-4366-BF49-11E5F753D59D}"/>
              </a:ext>
            </a:extLst>
          </p:cNvPr>
          <p:cNvSpPr/>
          <p:nvPr/>
        </p:nvSpPr>
        <p:spPr>
          <a:xfrm>
            <a:off x="9407525" y="4617086"/>
            <a:ext cx="2447925" cy="430213"/>
          </a:xfrm>
          <a:prstGeom prst="rect">
            <a:avLst/>
          </a:prstGeom>
          <a:solidFill>
            <a:srgbClr val="3333CC">
              <a:lumMod val="75000"/>
              <a:alpha val="20000"/>
            </a:srgbClr>
          </a:solidFill>
          <a:ln>
            <a:noFill/>
          </a:ln>
        </p:spPr>
        <p:txBody>
          <a:bodyPr>
            <a:spAutoFit/>
          </a:bodyPr>
          <a:lstStyle/>
          <a:p>
            <a:pPr algn="ctr" eaLnBrk="1" fontAlgn="auto" hangingPunct="1">
              <a:lnSpc>
                <a:spcPct val="120000"/>
              </a:lnSpc>
              <a:spcBef>
                <a:spcPts val="0"/>
              </a:spcBef>
              <a:spcAft>
                <a:spcPts val="0"/>
              </a:spcAft>
              <a:buClr>
                <a:srgbClr val="A50021"/>
              </a:buClr>
              <a:defRPr/>
            </a:pPr>
            <a:r>
              <a:rPr kumimoji="1" lang="zh-CN" altLang="en-US" sz="2000" b="1" kern="0" dirty="0">
                <a:latin typeface="微软雅黑" panose="020B0503020204020204" pitchFamily="34" charset="-122"/>
                <a:ea typeface="+mn-ea"/>
              </a:rPr>
              <a:t>纳什均衡</a:t>
            </a:r>
          </a:p>
        </p:txBody>
      </p:sp>
      <p:sp>
        <p:nvSpPr>
          <p:cNvPr id="98325" name="左箭头 16">
            <a:extLst>
              <a:ext uri="{FF2B5EF4-FFF2-40B4-BE49-F238E27FC236}">
                <a16:creationId xmlns:a16="http://schemas.microsoft.com/office/drawing/2014/main" id="{229413A0-718A-473C-8ACD-ABE55EED246E}"/>
              </a:ext>
            </a:extLst>
          </p:cNvPr>
          <p:cNvSpPr>
            <a:spLocks noChangeArrowheads="1"/>
          </p:cNvSpPr>
          <p:nvPr/>
        </p:nvSpPr>
        <p:spPr bwMode="auto">
          <a:xfrm rot="10800000">
            <a:off x="3840163" y="4620261"/>
            <a:ext cx="604837" cy="366713"/>
          </a:xfrm>
          <a:prstGeom prst="leftArrow">
            <a:avLst>
              <a:gd name="adj1" fmla="val 50000"/>
              <a:gd name="adj2" fmla="val 50068"/>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
        <p:nvSpPr>
          <p:cNvPr id="98326" name="左箭头 16">
            <a:extLst>
              <a:ext uri="{FF2B5EF4-FFF2-40B4-BE49-F238E27FC236}">
                <a16:creationId xmlns:a16="http://schemas.microsoft.com/office/drawing/2014/main" id="{29BF7E83-A3F6-422A-94A6-89D25E9291F8}"/>
              </a:ext>
            </a:extLst>
          </p:cNvPr>
          <p:cNvSpPr>
            <a:spLocks noChangeArrowheads="1"/>
          </p:cNvSpPr>
          <p:nvPr/>
        </p:nvSpPr>
        <p:spPr bwMode="auto">
          <a:xfrm rot="10800000">
            <a:off x="3840163" y="5512436"/>
            <a:ext cx="604837" cy="366712"/>
          </a:xfrm>
          <a:prstGeom prst="leftArrow">
            <a:avLst>
              <a:gd name="adj1" fmla="val 50000"/>
              <a:gd name="adj2" fmla="val 50069"/>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
        <p:nvSpPr>
          <p:cNvPr id="99" name="矩形 98">
            <a:extLst>
              <a:ext uri="{FF2B5EF4-FFF2-40B4-BE49-F238E27FC236}">
                <a16:creationId xmlns:a16="http://schemas.microsoft.com/office/drawing/2014/main" id="{51152DD3-8D74-411D-8D7B-04A33DCB9FA7}"/>
              </a:ext>
            </a:extLst>
          </p:cNvPr>
          <p:cNvSpPr/>
          <p:nvPr/>
        </p:nvSpPr>
        <p:spPr>
          <a:xfrm>
            <a:off x="461963" y="4265613"/>
            <a:ext cx="963612" cy="1906587"/>
          </a:xfrm>
          <a:prstGeom prst="rect">
            <a:avLst/>
          </a:prstGeom>
          <a:solidFill>
            <a:srgbClr val="3333CC">
              <a:lumMod val="75000"/>
              <a:alpha val="20000"/>
            </a:srgbClr>
          </a:solidFill>
          <a:ln>
            <a:noFill/>
          </a:ln>
        </p:spPr>
        <p:txBody>
          <a:bodyPr>
            <a:spAutoFit/>
          </a:bodyPr>
          <a:lstStyle/>
          <a:p>
            <a:pPr algn="ctr" eaLnBrk="1" fontAlgn="auto" hangingPunct="1">
              <a:lnSpc>
                <a:spcPct val="120000"/>
              </a:lnSpc>
              <a:spcBef>
                <a:spcPts val="0"/>
              </a:spcBef>
              <a:spcAft>
                <a:spcPts val="0"/>
              </a:spcAft>
              <a:buClr>
                <a:srgbClr val="A50021"/>
              </a:buClr>
              <a:defRPr/>
            </a:pPr>
            <a:r>
              <a:rPr kumimoji="1" lang="zh-CN" altLang="en-US" sz="2000" b="1" kern="0" dirty="0">
                <a:latin typeface="微软雅黑" panose="020B0503020204020204" pitchFamily="34" charset="-122"/>
                <a:ea typeface="+mn-ea"/>
              </a:rPr>
              <a:t>是否能达成有一定约束力的协议</a:t>
            </a:r>
          </a:p>
        </p:txBody>
      </p:sp>
      <p:sp>
        <p:nvSpPr>
          <p:cNvPr id="98328" name="左箭头 16">
            <a:extLst>
              <a:ext uri="{FF2B5EF4-FFF2-40B4-BE49-F238E27FC236}">
                <a16:creationId xmlns:a16="http://schemas.microsoft.com/office/drawing/2014/main" id="{1DD05F55-C697-4749-8524-24B766607CD7}"/>
              </a:ext>
            </a:extLst>
          </p:cNvPr>
          <p:cNvSpPr>
            <a:spLocks noChangeArrowheads="1"/>
          </p:cNvSpPr>
          <p:nvPr/>
        </p:nvSpPr>
        <p:spPr bwMode="auto">
          <a:xfrm rot="10800000">
            <a:off x="1411287" y="5566411"/>
            <a:ext cx="604838" cy="366712"/>
          </a:xfrm>
          <a:prstGeom prst="leftArrow">
            <a:avLst>
              <a:gd name="adj1" fmla="val 50000"/>
              <a:gd name="adj2" fmla="val 50069"/>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
        <p:nvSpPr>
          <p:cNvPr id="98329" name="左箭头 16">
            <a:extLst>
              <a:ext uri="{FF2B5EF4-FFF2-40B4-BE49-F238E27FC236}">
                <a16:creationId xmlns:a16="http://schemas.microsoft.com/office/drawing/2014/main" id="{6CCC15CF-4F66-49F0-BCB0-B458C9BF7474}"/>
              </a:ext>
            </a:extLst>
          </p:cNvPr>
          <p:cNvSpPr>
            <a:spLocks noChangeArrowheads="1"/>
          </p:cNvSpPr>
          <p:nvPr/>
        </p:nvSpPr>
        <p:spPr bwMode="auto">
          <a:xfrm rot="10800000">
            <a:off x="1425575" y="4604386"/>
            <a:ext cx="603250" cy="366713"/>
          </a:xfrm>
          <a:prstGeom prst="leftArrow">
            <a:avLst>
              <a:gd name="adj1" fmla="val 50000"/>
              <a:gd name="adj2" fmla="val 49937"/>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
        <p:nvSpPr>
          <p:cNvPr id="98330" name="矩形 101">
            <a:extLst>
              <a:ext uri="{FF2B5EF4-FFF2-40B4-BE49-F238E27FC236}">
                <a16:creationId xmlns:a16="http://schemas.microsoft.com/office/drawing/2014/main" id="{CF4EA031-AB2E-4E84-A915-BBB551FC5AB5}"/>
              </a:ext>
            </a:extLst>
          </p:cNvPr>
          <p:cNvSpPr>
            <a:spLocks noChangeArrowheads="1"/>
          </p:cNvSpPr>
          <p:nvPr/>
        </p:nvSpPr>
        <p:spPr bwMode="auto">
          <a:xfrm>
            <a:off x="1530350" y="5267961"/>
            <a:ext cx="4159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1800">
                <a:latin typeface="Arial" panose="020B0604020202020204" pitchFamily="34" charset="0"/>
                <a:ea typeface="微软雅黑" panose="020B0503020204020204" pitchFamily="34" charset="-122"/>
              </a:rPr>
              <a:t>是</a:t>
            </a:r>
          </a:p>
        </p:txBody>
      </p:sp>
      <p:sp>
        <p:nvSpPr>
          <p:cNvPr id="98331" name="矩形 102">
            <a:extLst>
              <a:ext uri="{FF2B5EF4-FFF2-40B4-BE49-F238E27FC236}">
                <a16:creationId xmlns:a16="http://schemas.microsoft.com/office/drawing/2014/main" id="{2D10B48D-328E-4FE9-B339-2CFC035B310C}"/>
              </a:ext>
            </a:extLst>
          </p:cNvPr>
          <p:cNvSpPr>
            <a:spLocks noChangeArrowheads="1"/>
          </p:cNvSpPr>
          <p:nvPr/>
        </p:nvSpPr>
        <p:spPr bwMode="auto">
          <a:xfrm>
            <a:off x="1506538" y="4264661"/>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1800" dirty="0">
                <a:latin typeface="Arial" panose="020B0604020202020204" pitchFamily="34" charset="0"/>
                <a:ea typeface="微软雅黑" panose="020B0503020204020204" pitchFamily="34" charset="-122"/>
              </a:rPr>
              <a:t>否</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anim calcmode="lin" valueType="num">
                                      <p:cBhvr>
                                        <p:cTn id="8" dur="1000" fill="hold"/>
                                        <p:tgtEl>
                                          <p:spTgt spid="71"/>
                                        </p:tgtEl>
                                        <p:attrNameLst>
                                          <p:attrName>ppt_x</p:attrName>
                                        </p:attrNameLst>
                                      </p:cBhvr>
                                      <p:tavLst>
                                        <p:tav tm="0">
                                          <p:val>
                                            <p:strVal val="#ppt_x"/>
                                          </p:val>
                                        </p:tav>
                                        <p:tav tm="100000">
                                          <p:val>
                                            <p:strVal val="#ppt_x"/>
                                          </p:val>
                                        </p:tav>
                                      </p:tavLst>
                                    </p:anim>
                                    <p:anim calcmode="lin" valueType="num">
                                      <p:cBhvr>
                                        <p:cTn id="9" dur="1000" fill="hold"/>
                                        <p:tgtEl>
                                          <p:spTgt spid="7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fade">
                                      <p:cBhvr>
                                        <p:cTn id="12" dur="1000"/>
                                        <p:tgtEl>
                                          <p:spTgt spid="72"/>
                                        </p:tgtEl>
                                      </p:cBhvr>
                                    </p:animEffect>
                                    <p:anim calcmode="lin" valueType="num">
                                      <p:cBhvr>
                                        <p:cTn id="13" dur="1000" fill="hold"/>
                                        <p:tgtEl>
                                          <p:spTgt spid="72"/>
                                        </p:tgtEl>
                                        <p:attrNameLst>
                                          <p:attrName>ppt_x</p:attrName>
                                        </p:attrNameLst>
                                      </p:cBhvr>
                                      <p:tavLst>
                                        <p:tav tm="0">
                                          <p:val>
                                            <p:strVal val="#ppt_x"/>
                                          </p:val>
                                        </p:tav>
                                        <p:tav tm="100000">
                                          <p:val>
                                            <p:strVal val="#ppt_x"/>
                                          </p:val>
                                        </p:tav>
                                      </p:tavLst>
                                    </p:anim>
                                    <p:anim calcmode="lin" valueType="num">
                                      <p:cBhvr>
                                        <p:cTn id="14" dur="1000" fill="hold"/>
                                        <p:tgtEl>
                                          <p:spTgt spid="7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fade">
                                      <p:cBhvr>
                                        <p:cTn id="17" dur="1000"/>
                                        <p:tgtEl>
                                          <p:spTgt spid="73"/>
                                        </p:tgtEl>
                                      </p:cBhvr>
                                    </p:animEffect>
                                    <p:anim calcmode="lin" valueType="num">
                                      <p:cBhvr>
                                        <p:cTn id="18" dur="1000" fill="hold"/>
                                        <p:tgtEl>
                                          <p:spTgt spid="73"/>
                                        </p:tgtEl>
                                        <p:attrNameLst>
                                          <p:attrName>ppt_x</p:attrName>
                                        </p:attrNameLst>
                                      </p:cBhvr>
                                      <p:tavLst>
                                        <p:tav tm="0">
                                          <p:val>
                                            <p:strVal val="#ppt_x"/>
                                          </p:val>
                                        </p:tav>
                                        <p:tav tm="100000">
                                          <p:val>
                                            <p:strVal val="#ppt_x"/>
                                          </p:val>
                                        </p:tav>
                                      </p:tavLst>
                                    </p:anim>
                                    <p:anim calcmode="lin" valueType="num">
                                      <p:cBhvr>
                                        <p:cTn id="19" dur="1000" fill="hold"/>
                                        <p:tgtEl>
                                          <p:spTgt spid="7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1000"/>
                                        <p:tgtEl>
                                          <p:spTgt spid="79"/>
                                        </p:tgtEl>
                                      </p:cBhvr>
                                    </p:animEffect>
                                    <p:anim calcmode="lin" valueType="num">
                                      <p:cBhvr>
                                        <p:cTn id="23" dur="1000" fill="hold"/>
                                        <p:tgtEl>
                                          <p:spTgt spid="79"/>
                                        </p:tgtEl>
                                        <p:attrNameLst>
                                          <p:attrName>ppt_x</p:attrName>
                                        </p:attrNameLst>
                                      </p:cBhvr>
                                      <p:tavLst>
                                        <p:tav tm="0">
                                          <p:val>
                                            <p:strVal val="#ppt_x"/>
                                          </p:val>
                                        </p:tav>
                                        <p:tav tm="100000">
                                          <p:val>
                                            <p:strVal val="#ppt_x"/>
                                          </p:val>
                                        </p:tav>
                                      </p:tavLst>
                                    </p:anim>
                                    <p:anim calcmode="lin" valueType="num">
                                      <p:cBhvr>
                                        <p:cTn id="24" dur="1000" fill="hold"/>
                                        <p:tgtEl>
                                          <p:spTgt spid="7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0"/>
                                        <p:tgtEl>
                                          <p:spTgt spid="80"/>
                                        </p:tgtEl>
                                      </p:cBhvr>
                                    </p:animEffect>
                                    <p:anim calcmode="lin" valueType="num">
                                      <p:cBhvr>
                                        <p:cTn id="28" dur="1000" fill="hold"/>
                                        <p:tgtEl>
                                          <p:spTgt spid="80"/>
                                        </p:tgtEl>
                                        <p:attrNameLst>
                                          <p:attrName>ppt_x</p:attrName>
                                        </p:attrNameLst>
                                      </p:cBhvr>
                                      <p:tavLst>
                                        <p:tav tm="0">
                                          <p:val>
                                            <p:strVal val="#ppt_x"/>
                                          </p:val>
                                        </p:tav>
                                        <p:tav tm="100000">
                                          <p:val>
                                            <p:strVal val="#ppt_x"/>
                                          </p:val>
                                        </p:tav>
                                      </p:tavLst>
                                    </p:anim>
                                    <p:anim calcmode="lin" valueType="num">
                                      <p:cBhvr>
                                        <p:cTn id="29" dur="1000" fill="hold"/>
                                        <p:tgtEl>
                                          <p:spTgt spid="8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0"/>
                                        <p:tgtEl>
                                          <p:spTgt spid="81"/>
                                        </p:tgtEl>
                                      </p:cBhvr>
                                    </p:animEffect>
                                    <p:anim calcmode="lin" valueType="num">
                                      <p:cBhvr>
                                        <p:cTn id="33" dur="1000" fill="hold"/>
                                        <p:tgtEl>
                                          <p:spTgt spid="81"/>
                                        </p:tgtEl>
                                        <p:attrNameLst>
                                          <p:attrName>ppt_x</p:attrName>
                                        </p:attrNameLst>
                                      </p:cBhvr>
                                      <p:tavLst>
                                        <p:tav tm="0">
                                          <p:val>
                                            <p:strVal val="#ppt_x"/>
                                          </p:val>
                                        </p:tav>
                                        <p:tav tm="100000">
                                          <p:val>
                                            <p:strVal val="#ppt_x"/>
                                          </p:val>
                                        </p:tav>
                                      </p:tavLst>
                                    </p:anim>
                                    <p:anim calcmode="lin" valueType="num">
                                      <p:cBhvr>
                                        <p:cTn id="34" dur="1000" fill="hold"/>
                                        <p:tgtEl>
                                          <p:spTgt spid="81"/>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82"/>
                                        </p:tgtEl>
                                        <p:attrNameLst>
                                          <p:attrName>style.visibility</p:attrName>
                                        </p:attrNameLst>
                                      </p:cBhvr>
                                      <p:to>
                                        <p:strVal val="visible"/>
                                      </p:to>
                                    </p:set>
                                    <p:animEffect transition="in" filter="fade">
                                      <p:cBhvr>
                                        <p:cTn id="44" dur="1000"/>
                                        <p:tgtEl>
                                          <p:spTgt spid="82"/>
                                        </p:tgtEl>
                                      </p:cBhvr>
                                    </p:animEffect>
                                    <p:anim calcmode="lin" valueType="num">
                                      <p:cBhvr>
                                        <p:cTn id="45" dur="1000" fill="hold"/>
                                        <p:tgtEl>
                                          <p:spTgt spid="82"/>
                                        </p:tgtEl>
                                        <p:attrNameLst>
                                          <p:attrName>ppt_x</p:attrName>
                                        </p:attrNameLst>
                                      </p:cBhvr>
                                      <p:tavLst>
                                        <p:tav tm="0">
                                          <p:val>
                                            <p:strVal val="#ppt_x"/>
                                          </p:val>
                                        </p:tav>
                                        <p:tav tm="100000">
                                          <p:val>
                                            <p:strVal val="#ppt_x"/>
                                          </p:val>
                                        </p:tav>
                                      </p:tavLst>
                                    </p:anim>
                                    <p:anim calcmode="lin" valueType="num">
                                      <p:cBhvr>
                                        <p:cTn id="46" dur="1000" fill="hold"/>
                                        <p:tgtEl>
                                          <p:spTgt spid="82"/>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83"/>
                                        </p:tgtEl>
                                        <p:attrNameLst>
                                          <p:attrName>style.visibility</p:attrName>
                                        </p:attrNameLst>
                                      </p:cBhvr>
                                      <p:to>
                                        <p:strVal val="visible"/>
                                      </p:to>
                                    </p:set>
                                    <p:animEffect transition="in" filter="fade">
                                      <p:cBhvr>
                                        <p:cTn id="49" dur="1000"/>
                                        <p:tgtEl>
                                          <p:spTgt spid="83"/>
                                        </p:tgtEl>
                                      </p:cBhvr>
                                    </p:animEffect>
                                    <p:anim calcmode="lin" valueType="num">
                                      <p:cBhvr>
                                        <p:cTn id="50" dur="1000" fill="hold"/>
                                        <p:tgtEl>
                                          <p:spTgt spid="83"/>
                                        </p:tgtEl>
                                        <p:attrNameLst>
                                          <p:attrName>ppt_x</p:attrName>
                                        </p:attrNameLst>
                                      </p:cBhvr>
                                      <p:tavLst>
                                        <p:tav tm="0">
                                          <p:val>
                                            <p:strVal val="#ppt_x"/>
                                          </p:val>
                                        </p:tav>
                                        <p:tav tm="100000">
                                          <p:val>
                                            <p:strVal val="#ppt_x"/>
                                          </p:val>
                                        </p:tav>
                                      </p:tavLst>
                                    </p:anim>
                                    <p:anim calcmode="lin" valueType="num">
                                      <p:cBhvr>
                                        <p:cTn id="51" dur="1000" fill="hold"/>
                                        <p:tgtEl>
                                          <p:spTgt spid="83"/>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86"/>
                                        </p:tgtEl>
                                        <p:attrNameLst>
                                          <p:attrName>style.visibility</p:attrName>
                                        </p:attrNameLst>
                                      </p:cBhvr>
                                      <p:to>
                                        <p:strVal val="visible"/>
                                      </p:to>
                                    </p:set>
                                    <p:animEffect transition="in" filter="fade">
                                      <p:cBhvr>
                                        <p:cTn id="54" dur="1000"/>
                                        <p:tgtEl>
                                          <p:spTgt spid="86"/>
                                        </p:tgtEl>
                                      </p:cBhvr>
                                    </p:animEffect>
                                    <p:anim calcmode="lin" valueType="num">
                                      <p:cBhvr>
                                        <p:cTn id="55" dur="1000" fill="hold"/>
                                        <p:tgtEl>
                                          <p:spTgt spid="86"/>
                                        </p:tgtEl>
                                        <p:attrNameLst>
                                          <p:attrName>ppt_x</p:attrName>
                                        </p:attrNameLst>
                                      </p:cBhvr>
                                      <p:tavLst>
                                        <p:tav tm="0">
                                          <p:val>
                                            <p:strVal val="#ppt_x"/>
                                          </p:val>
                                        </p:tav>
                                        <p:tav tm="100000">
                                          <p:val>
                                            <p:strVal val="#ppt_x"/>
                                          </p:val>
                                        </p:tav>
                                      </p:tavLst>
                                    </p:anim>
                                    <p:anim calcmode="lin" valueType="num">
                                      <p:cBhvr>
                                        <p:cTn id="56" dur="1000" fill="hold"/>
                                        <p:tgtEl>
                                          <p:spTgt spid="86"/>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92"/>
                                        </p:tgtEl>
                                        <p:attrNameLst>
                                          <p:attrName>style.visibility</p:attrName>
                                        </p:attrNameLst>
                                      </p:cBhvr>
                                      <p:to>
                                        <p:strVal val="visible"/>
                                      </p:to>
                                    </p:set>
                                    <p:animEffect transition="in" filter="fade">
                                      <p:cBhvr>
                                        <p:cTn id="59" dur="1000"/>
                                        <p:tgtEl>
                                          <p:spTgt spid="92"/>
                                        </p:tgtEl>
                                      </p:cBhvr>
                                    </p:animEffect>
                                    <p:anim calcmode="lin" valueType="num">
                                      <p:cBhvr>
                                        <p:cTn id="60" dur="1000" fill="hold"/>
                                        <p:tgtEl>
                                          <p:spTgt spid="92"/>
                                        </p:tgtEl>
                                        <p:attrNameLst>
                                          <p:attrName>ppt_x</p:attrName>
                                        </p:attrNameLst>
                                      </p:cBhvr>
                                      <p:tavLst>
                                        <p:tav tm="0">
                                          <p:val>
                                            <p:strVal val="#ppt_x"/>
                                          </p:val>
                                        </p:tav>
                                        <p:tav tm="100000">
                                          <p:val>
                                            <p:strVal val="#ppt_x"/>
                                          </p:val>
                                        </p:tav>
                                      </p:tavLst>
                                    </p:anim>
                                    <p:anim calcmode="lin" valueType="num">
                                      <p:cBhvr>
                                        <p:cTn id="61" dur="1000" fill="hold"/>
                                        <p:tgtEl>
                                          <p:spTgt spid="92"/>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98321"/>
                                        </p:tgtEl>
                                        <p:attrNameLst>
                                          <p:attrName>style.visibility</p:attrName>
                                        </p:attrNameLst>
                                      </p:cBhvr>
                                      <p:to>
                                        <p:strVal val="visible"/>
                                      </p:to>
                                    </p:set>
                                    <p:animEffect transition="in" filter="fade">
                                      <p:cBhvr>
                                        <p:cTn id="64" dur="1000"/>
                                        <p:tgtEl>
                                          <p:spTgt spid="98321"/>
                                        </p:tgtEl>
                                      </p:cBhvr>
                                    </p:animEffect>
                                    <p:anim calcmode="lin" valueType="num">
                                      <p:cBhvr>
                                        <p:cTn id="65" dur="1000" fill="hold"/>
                                        <p:tgtEl>
                                          <p:spTgt spid="98321"/>
                                        </p:tgtEl>
                                        <p:attrNameLst>
                                          <p:attrName>ppt_x</p:attrName>
                                        </p:attrNameLst>
                                      </p:cBhvr>
                                      <p:tavLst>
                                        <p:tav tm="0">
                                          <p:val>
                                            <p:strVal val="#ppt_x"/>
                                          </p:val>
                                        </p:tav>
                                        <p:tav tm="100000">
                                          <p:val>
                                            <p:strVal val="#ppt_x"/>
                                          </p:val>
                                        </p:tav>
                                      </p:tavLst>
                                    </p:anim>
                                    <p:anim calcmode="lin" valueType="num">
                                      <p:cBhvr>
                                        <p:cTn id="66" dur="1000" fill="hold"/>
                                        <p:tgtEl>
                                          <p:spTgt spid="98321"/>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98322"/>
                                        </p:tgtEl>
                                        <p:attrNameLst>
                                          <p:attrName>style.visibility</p:attrName>
                                        </p:attrNameLst>
                                      </p:cBhvr>
                                      <p:to>
                                        <p:strVal val="visible"/>
                                      </p:to>
                                    </p:set>
                                    <p:animEffect transition="in" filter="fade">
                                      <p:cBhvr>
                                        <p:cTn id="69" dur="1000"/>
                                        <p:tgtEl>
                                          <p:spTgt spid="98322"/>
                                        </p:tgtEl>
                                      </p:cBhvr>
                                    </p:animEffect>
                                    <p:anim calcmode="lin" valueType="num">
                                      <p:cBhvr>
                                        <p:cTn id="70" dur="1000" fill="hold"/>
                                        <p:tgtEl>
                                          <p:spTgt spid="98322"/>
                                        </p:tgtEl>
                                        <p:attrNameLst>
                                          <p:attrName>ppt_x</p:attrName>
                                        </p:attrNameLst>
                                      </p:cBhvr>
                                      <p:tavLst>
                                        <p:tav tm="0">
                                          <p:val>
                                            <p:strVal val="#ppt_x"/>
                                          </p:val>
                                        </p:tav>
                                        <p:tav tm="100000">
                                          <p:val>
                                            <p:strVal val="#ppt_x"/>
                                          </p:val>
                                        </p:tav>
                                      </p:tavLst>
                                    </p:anim>
                                    <p:anim calcmode="lin" valueType="num">
                                      <p:cBhvr>
                                        <p:cTn id="71" dur="1000" fill="hold"/>
                                        <p:tgtEl>
                                          <p:spTgt spid="98322"/>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95"/>
                                        </p:tgtEl>
                                        <p:attrNameLst>
                                          <p:attrName>style.visibility</p:attrName>
                                        </p:attrNameLst>
                                      </p:cBhvr>
                                      <p:to>
                                        <p:strVal val="visible"/>
                                      </p:to>
                                    </p:set>
                                    <p:animEffect transition="in" filter="fade">
                                      <p:cBhvr>
                                        <p:cTn id="74" dur="1000"/>
                                        <p:tgtEl>
                                          <p:spTgt spid="95"/>
                                        </p:tgtEl>
                                      </p:cBhvr>
                                    </p:animEffect>
                                    <p:anim calcmode="lin" valueType="num">
                                      <p:cBhvr>
                                        <p:cTn id="75" dur="1000" fill="hold"/>
                                        <p:tgtEl>
                                          <p:spTgt spid="95"/>
                                        </p:tgtEl>
                                        <p:attrNameLst>
                                          <p:attrName>ppt_x</p:attrName>
                                        </p:attrNameLst>
                                      </p:cBhvr>
                                      <p:tavLst>
                                        <p:tav tm="0">
                                          <p:val>
                                            <p:strVal val="#ppt_x"/>
                                          </p:val>
                                        </p:tav>
                                        <p:tav tm="100000">
                                          <p:val>
                                            <p:strVal val="#ppt_x"/>
                                          </p:val>
                                        </p:tav>
                                      </p:tavLst>
                                    </p:anim>
                                    <p:anim calcmode="lin" valueType="num">
                                      <p:cBhvr>
                                        <p:cTn id="76" dur="1000" fill="hold"/>
                                        <p:tgtEl>
                                          <p:spTgt spid="95"/>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96"/>
                                        </p:tgtEl>
                                        <p:attrNameLst>
                                          <p:attrName>style.visibility</p:attrName>
                                        </p:attrNameLst>
                                      </p:cBhvr>
                                      <p:to>
                                        <p:strVal val="visible"/>
                                      </p:to>
                                    </p:set>
                                    <p:animEffect transition="in" filter="fade">
                                      <p:cBhvr>
                                        <p:cTn id="79" dur="1000"/>
                                        <p:tgtEl>
                                          <p:spTgt spid="96"/>
                                        </p:tgtEl>
                                      </p:cBhvr>
                                    </p:animEffect>
                                    <p:anim calcmode="lin" valueType="num">
                                      <p:cBhvr>
                                        <p:cTn id="80" dur="1000" fill="hold"/>
                                        <p:tgtEl>
                                          <p:spTgt spid="96"/>
                                        </p:tgtEl>
                                        <p:attrNameLst>
                                          <p:attrName>ppt_x</p:attrName>
                                        </p:attrNameLst>
                                      </p:cBhvr>
                                      <p:tavLst>
                                        <p:tav tm="0">
                                          <p:val>
                                            <p:strVal val="#ppt_x"/>
                                          </p:val>
                                        </p:tav>
                                        <p:tav tm="100000">
                                          <p:val>
                                            <p:strVal val="#ppt_x"/>
                                          </p:val>
                                        </p:tav>
                                      </p:tavLst>
                                    </p:anim>
                                    <p:anim calcmode="lin" valueType="num">
                                      <p:cBhvr>
                                        <p:cTn id="81" dur="1000" fill="hold"/>
                                        <p:tgtEl>
                                          <p:spTgt spid="96"/>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98325"/>
                                        </p:tgtEl>
                                        <p:attrNameLst>
                                          <p:attrName>style.visibility</p:attrName>
                                        </p:attrNameLst>
                                      </p:cBhvr>
                                      <p:to>
                                        <p:strVal val="visible"/>
                                      </p:to>
                                    </p:set>
                                    <p:animEffect transition="in" filter="fade">
                                      <p:cBhvr>
                                        <p:cTn id="84" dur="1000"/>
                                        <p:tgtEl>
                                          <p:spTgt spid="98325"/>
                                        </p:tgtEl>
                                      </p:cBhvr>
                                    </p:animEffect>
                                    <p:anim calcmode="lin" valueType="num">
                                      <p:cBhvr>
                                        <p:cTn id="85" dur="1000" fill="hold"/>
                                        <p:tgtEl>
                                          <p:spTgt spid="98325"/>
                                        </p:tgtEl>
                                        <p:attrNameLst>
                                          <p:attrName>ppt_x</p:attrName>
                                        </p:attrNameLst>
                                      </p:cBhvr>
                                      <p:tavLst>
                                        <p:tav tm="0">
                                          <p:val>
                                            <p:strVal val="#ppt_x"/>
                                          </p:val>
                                        </p:tav>
                                        <p:tav tm="100000">
                                          <p:val>
                                            <p:strVal val="#ppt_x"/>
                                          </p:val>
                                        </p:tav>
                                      </p:tavLst>
                                    </p:anim>
                                    <p:anim calcmode="lin" valueType="num">
                                      <p:cBhvr>
                                        <p:cTn id="86" dur="1000" fill="hold"/>
                                        <p:tgtEl>
                                          <p:spTgt spid="98325"/>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98326"/>
                                        </p:tgtEl>
                                        <p:attrNameLst>
                                          <p:attrName>style.visibility</p:attrName>
                                        </p:attrNameLst>
                                      </p:cBhvr>
                                      <p:to>
                                        <p:strVal val="visible"/>
                                      </p:to>
                                    </p:set>
                                    <p:animEffect transition="in" filter="fade">
                                      <p:cBhvr>
                                        <p:cTn id="89" dur="1000"/>
                                        <p:tgtEl>
                                          <p:spTgt spid="98326"/>
                                        </p:tgtEl>
                                      </p:cBhvr>
                                    </p:animEffect>
                                    <p:anim calcmode="lin" valueType="num">
                                      <p:cBhvr>
                                        <p:cTn id="90" dur="1000" fill="hold"/>
                                        <p:tgtEl>
                                          <p:spTgt spid="98326"/>
                                        </p:tgtEl>
                                        <p:attrNameLst>
                                          <p:attrName>ppt_x</p:attrName>
                                        </p:attrNameLst>
                                      </p:cBhvr>
                                      <p:tavLst>
                                        <p:tav tm="0">
                                          <p:val>
                                            <p:strVal val="#ppt_x"/>
                                          </p:val>
                                        </p:tav>
                                        <p:tav tm="100000">
                                          <p:val>
                                            <p:strVal val="#ppt_x"/>
                                          </p:val>
                                        </p:tav>
                                      </p:tavLst>
                                    </p:anim>
                                    <p:anim calcmode="lin" valueType="num">
                                      <p:cBhvr>
                                        <p:cTn id="91" dur="1000" fill="hold"/>
                                        <p:tgtEl>
                                          <p:spTgt spid="98326"/>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99"/>
                                        </p:tgtEl>
                                        <p:attrNameLst>
                                          <p:attrName>style.visibility</p:attrName>
                                        </p:attrNameLst>
                                      </p:cBhvr>
                                      <p:to>
                                        <p:strVal val="visible"/>
                                      </p:to>
                                    </p:set>
                                    <p:animEffect transition="in" filter="fade">
                                      <p:cBhvr>
                                        <p:cTn id="94" dur="1000"/>
                                        <p:tgtEl>
                                          <p:spTgt spid="99"/>
                                        </p:tgtEl>
                                      </p:cBhvr>
                                    </p:animEffect>
                                    <p:anim calcmode="lin" valueType="num">
                                      <p:cBhvr>
                                        <p:cTn id="95" dur="1000" fill="hold"/>
                                        <p:tgtEl>
                                          <p:spTgt spid="99"/>
                                        </p:tgtEl>
                                        <p:attrNameLst>
                                          <p:attrName>ppt_x</p:attrName>
                                        </p:attrNameLst>
                                      </p:cBhvr>
                                      <p:tavLst>
                                        <p:tav tm="0">
                                          <p:val>
                                            <p:strVal val="#ppt_x"/>
                                          </p:val>
                                        </p:tav>
                                        <p:tav tm="100000">
                                          <p:val>
                                            <p:strVal val="#ppt_x"/>
                                          </p:val>
                                        </p:tav>
                                      </p:tavLst>
                                    </p:anim>
                                    <p:anim calcmode="lin" valueType="num">
                                      <p:cBhvr>
                                        <p:cTn id="96" dur="1000" fill="hold"/>
                                        <p:tgtEl>
                                          <p:spTgt spid="99"/>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98328"/>
                                        </p:tgtEl>
                                        <p:attrNameLst>
                                          <p:attrName>style.visibility</p:attrName>
                                        </p:attrNameLst>
                                      </p:cBhvr>
                                      <p:to>
                                        <p:strVal val="visible"/>
                                      </p:to>
                                    </p:set>
                                    <p:animEffect transition="in" filter="fade">
                                      <p:cBhvr>
                                        <p:cTn id="99" dur="1000"/>
                                        <p:tgtEl>
                                          <p:spTgt spid="98328"/>
                                        </p:tgtEl>
                                      </p:cBhvr>
                                    </p:animEffect>
                                    <p:anim calcmode="lin" valueType="num">
                                      <p:cBhvr>
                                        <p:cTn id="100" dur="1000" fill="hold"/>
                                        <p:tgtEl>
                                          <p:spTgt spid="98328"/>
                                        </p:tgtEl>
                                        <p:attrNameLst>
                                          <p:attrName>ppt_x</p:attrName>
                                        </p:attrNameLst>
                                      </p:cBhvr>
                                      <p:tavLst>
                                        <p:tav tm="0">
                                          <p:val>
                                            <p:strVal val="#ppt_x"/>
                                          </p:val>
                                        </p:tav>
                                        <p:tav tm="100000">
                                          <p:val>
                                            <p:strVal val="#ppt_x"/>
                                          </p:val>
                                        </p:tav>
                                      </p:tavLst>
                                    </p:anim>
                                    <p:anim calcmode="lin" valueType="num">
                                      <p:cBhvr>
                                        <p:cTn id="101" dur="1000" fill="hold"/>
                                        <p:tgtEl>
                                          <p:spTgt spid="98328"/>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98329"/>
                                        </p:tgtEl>
                                        <p:attrNameLst>
                                          <p:attrName>style.visibility</p:attrName>
                                        </p:attrNameLst>
                                      </p:cBhvr>
                                      <p:to>
                                        <p:strVal val="visible"/>
                                      </p:to>
                                    </p:set>
                                    <p:animEffect transition="in" filter="fade">
                                      <p:cBhvr>
                                        <p:cTn id="104" dur="1000"/>
                                        <p:tgtEl>
                                          <p:spTgt spid="98329"/>
                                        </p:tgtEl>
                                      </p:cBhvr>
                                    </p:animEffect>
                                    <p:anim calcmode="lin" valueType="num">
                                      <p:cBhvr>
                                        <p:cTn id="105" dur="1000" fill="hold"/>
                                        <p:tgtEl>
                                          <p:spTgt spid="98329"/>
                                        </p:tgtEl>
                                        <p:attrNameLst>
                                          <p:attrName>ppt_x</p:attrName>
                                        </p:attrNameLst>
                                      </p:cBhvr>
                                      <p:tavLst>
                                        <p:tav tm="0">
                                          <p:val>
                                            <p:strVal val="#ppt_x"/>
                                          </p:val>
                                        </p:tav>
                                        <p:tav tm="100000">
                                          <p:val>
                                            <p:strVal val="#ppt_x"/>
                                          </p:val>
                                        </p:tav>
                                      </p:tavLst>
                                    </p:anim>
                                    <p:anim calcmode="lin" valueType="num">
                                      <p:cBhvr>
                                        <p:cTn id="106" dur="1000" fill="hold"/>
                                        <p:tgtEl>
                                          <p:spTgt spid="98329"/>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98330"/>
                                        </p:tgtEl>
                                        <p:attrNameLst>
                                          <p:attrName>style.visibility</p:attrName>
                                        </p:attrNameLst>
                                      </p:cBhvr>
                                      <p:to>
                                        <p:strVal val="visible"/>
                                      </p:to>
                                    </p:set>
                                    <p:animEffect transition="in" filter="fade">
                                      <p:cBhvr>
                                        <p:cTn id="109" dur="1000"/>
                                        <p:tgtEl>
                                          <p:spTgt spid="98330"/>
                                        </p:tgtEl>
                                      </p:cBhvr>
                                    </p:animEffect>
                                    <p:anim calcmode="lin" valueType="num">
                                      <p:cBhvr>
                                        <p:cTn id="110" dur="1000" fill="hold"/>
                                        <p:tgtEl>
                                          <p:spTgt spid="98330"/>
                                        </p:tgtEl>
                                        <p:attrNameLst>
                                          <p:attrName>ppt_x</p:attrName>
                                        </p:attrNameLst>
                                      </p:cBhvr>
                                      <p:tavLst>
                                        <p:tav tm="0">
                                          <p:val>
                                            <p:strVal val="#ppt_x"/>
                                          </p:val>
                                        </p:tav>
                                        <p:tav tm="100000">
                                          <p:val>
                                            <p:strVal val="#ppt_x"/>
                                          </p:val>
                                        </p:tav>
                                      </p:tavLst>
                                    </p:anim>
                                    <p:anim calcmode="lin" valueType="num">
                                      <p:cBhvr>
                                        <p:cTn id="111" dur="1000" fill="hold"/>
                                        <p:tgtEl>
                                          <p:spTgt spid="98330"/>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98331"/>
                                        </p:tgtEl>
                                        <p:attrNameLst>
                                          <p:attrName>style.visibility</p:attrName>
                                        </p:attrNameLst>
                                      </p:cBhvr>
                                      <p:to>
                                        <p:strVal val="visible"/>
                                      </p:to>
                                    </p:set>
                                    <p:animEffect transition="in" filter="fade">
                                      <p:cBhvr>
                                        <p:cTn id="114" dur="1000"/>
                                        <p:tgtEl>
                                          <p:spTgt spid="98331"/>
                                        </p:tgtEl>
                                      </p:cBhvr>
                                    </p:animEffect>
                                    <p:anim calcmode="lin" valueType="num">
                                      <p:cBhvr>
                                        <p:cTn id="115" dur="1000" fill="hold"/>
                                        <p:tgtEl>
                                          <p:spTgt spid="98331"/>
                                        </p:tgtEl>
                                        <p:attrNameLst>
                                          <p:attrName>ppt_x</p:attrName>
                                        </p:attrNameLst>
                                      </p:cBhvr>
                                      <p:tavLst>
                                        <p:tav tm="0">
                                          <p:val>
                                            <p:strVal val="#ppt_x"/>
                                          </p:val>
                                        </p:tav>
                                        <p:tav tm="100000">
                                          <p:val>
                                            <p:strVal val="#ppt_x"/>
                                          </p:val>
                                        </p:tav>
                                      </p:tavLst>
                                    </p:anim>
                                    <p:anim calcmode="lin" valueType="num">
                                      <p:cBhvr>
                                        <p:cTn id="116" dur="1000" fill="hold"/>
                                        <p:tgtEl>
                                          <p:spTgt spid="983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2" grpId="0" animBg="1"/>
      <p:bldP spid="73" grpId="0" animBg="1"/>
      <p:bldP spid="79" grpId="0" animBg="1"/>
      <p:bldP spid="80" grpId="0" animBg="1"/>
      <p:bldP spid="81" grpId="0" animBg="1"/>
      <p:bldP spid="82" grpId="0" animBg="1"/>
      <p:bldP spid="83" grpId="0" animBg="1"/>
      <p:bldP spid="86" grpId="0"/>
      <p:bldP spid="12" grpId="0" animBg="1"/>
      <p:bldP spid="92" grpId="0"/>
      <p:bldP spid="98321" grpId="0" animBg="1"/>
      <p:bldP spid="98322" grpId="0" animBg="1"/>
      <p:bldP spid="95" grpId="0" animBg="1"/>
      <p:bldP spid="96" grpId="0" animBg="1"/>
      <p:bldP spid="98325" grpId="0" animBg="1"/>
      <p:bldP spid="98326" grpId="0" animBg="1"/>
      <p:bldP spid="99" grpId="0" animBg="1"/>
      <p:bldP spid="98328" grpId="0" animBg="1"/>
      <p:bldP spid="98329" grpId="0" animBg="1"/>
      <p:bldP spid="98330" grpId="0"/>
      <p:bldP spid="9833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标题 6">
            <a:extLst>
              <a:ext uri="{FF2B5EF4-FFF2-40B4-BE49-F238E27FC236}">
                <a16:creationId xmlns:a16="http://schemas.microsoft.com/office/drawing/2014/main" id="{CAF7C080-6790-4058-BAEA-9C553DD72E01}"/>
              </a:ext>
            </a:extLst>
          </p:cNvPr>
          <p:cNvSpPr>
            <a:spLocks noGrp="1" noChangeArrowheads="1"/>
          </p:cNvSpPr>
          <p:nvPr>
            <p:ph type="title"/>
          </p:nvPr>
        </p:nvSpPr>
        <p:spPr>
          <a:xfrm>
            <a:off x="803275" y="393700"/>
            <a:ext cx="8970963" cy="663575"/>
          </a:xfrm>
        </p:spPr>
        <p:txBody>
          <a:bodyPr rtlCol="0">
            <a:normAutofit fontScale="90000"/>
          </a:bodyPr>
          <a:lstStyle/>
          <a:p>
            <a:pPr eaLnBrk="1" fontAlgn="auto" hangingPunct="1">
              <a:spcAft>
                <a:spcPts val="0"/>
              </a:spcAft>
              <a:defRPr/>
            </a:pPr>
            <a:r>
              <a:rPr lang="en-US" altLang="zh-CN">
                <a:solidFill>
                  <a:schemeClr val="tx1"/>
                </a:solidFill>
              </a:rPr>
              <a:t>3.2</a:t>
            </a:r>
            <a:r>
              <a:rPr lang="zh-CN" altLang="en-US">
                <a:solidFill>
                  <a:schemeClr val="tx1"/>
                </a:solidFill>
              </a:rPr>
              <a:t>基于合作博弈的效益分配模型</a:t>
            </a:r>
          </a:p>
        </p:txBody>
      </p:sp>
      <p:sp>
        <p:nvSpPr>
          <p:cNvPr id="100355" name="Rectangle 2">
            <a:extLst>
              <a:ext uri="{FF2B5EF4-FFF2-40B4-BE49-F238E27FC236}">
                <a16:creationId xmlns:a16="http://schemas.microsoft.com/office/drawing/2014/main" id="{665F7695-F2EB-4165-B62F-1A104F87ED6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a typeface="微软雅黑" panose="020B0503020204020204" pitchFamily="34" charset="-122"/>
            </a:endParaRPr>
          </a:p>
        </p:txBody>
      </p:sp>
      <p:sp>
        <p:nvSpPr>
          <p:cNvPr id="14" name="矩形 13">
            <a:extLst>
              <a:ext uri="{FF2B5EF4-FFF2-40B4-BE49-F238E27FC236}">
                <a16:creationId xmlns:a16="http://schemas.microsoft.com/office/drawing/2014/main" id="{F3609658-75C1-4F8C-9E3C-EB1DD46F736C}"/>
              </a:ext>
            </a:extLst>
          </p:cNvPr>
          <p:cNvSpPr/>
          <p:nvPr/>
        </p:nvSpPr>
        <p:spPr>
          <a:xfrm>
            <a:off x="500062" y="1358772"/>
            <a:ext cx="2466975" cy="523220"/>
          </a:xfrm>
          <a:prstGeom prst="rect">
            <a:avLst/>
          </a:prstGeom>
          <a:solidFill>
            <a:srgbClr val="34495E"/>
          </a:solidFill>
        </p:spPr>
        <p:txBody>
          <a:bodyPr>
            <a:spAutoFit/>
          </a:bodyPr>
          <a:lstStyle/>
          <a:p>
            <a:pPr algn="ctr" eaLnBrk="1" fontAlgn="auto" hangingPunct="1">
              <a:spcBef>
                <a:spcPts val="0"/>
              </a:spcBef>
              <a:spcAft>
                <a:spcPts val="0"/>
              </a:spcAft>
              <a:defRPr/>
            </a:pPr>
            <a:r>
              <a:rPr lang="zh-CN" altLang="en-US" sz="2800" b="1" kern="1400" spc="100" dirty="0">
                <a:solidFill>
                  <a:schemeClr val="bg1"/>
                </a:solidFill>
                <a:latin typeface="微软雅黑" panose="020B0503020204020204" pitchFamily="34" charset="-122"/>
                <a:ea typeface="+mn-ea"/>
              </a:rPr>
              <a:t>合作博弈的解</a:t>
            </a:r>
          </a:p>
        </p:txBody>
      </p:sp>
      <p:sp>
        <p:nvSpPr>
          <p:cNvPr id="100357" name="文本框 14">
            <a:extLst>
              <a:ext uri="{FF2B5EF4-FFF2-40B4-BE49-F238E27FC236}">
                <a16:creationId xmlns:a16="http://schemas.microsoft.com/office/drawing/2014/main" id="{779378D1-C6AE-43EE-9D8E-0948BF72F8FF}"/>
              </a:ext>
            </a:extLst>
          </p:cNvPr>
          <p:cNvSpPr txBox="1">
            <a:spLocks noChangeArrowheads="1"/>
          </p:cNvSpPr>
          <p:nvPr/>
        </p:nvSpPr>
        <p:spPr bwMode="auto">
          <a:xfrm>
            <a:off x="4320805" y="2117201"/>
            <a:ext cx="2609747"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3000" b="1" dirty="0">
                <a:solidFill>
                  <a:srgbClr val="FF0000"/>
                </a:solidFill>
                <a:latin typeface="微软雅黑" panose="020B0503020204020204" pitchFamily="34" charset="-122"/>
                <a:ea typeface="微软雅黑" panose="020B0503020204020204" pitchFamily="34" charset="-122"/>
              </a:rPr>
              <a:t>Shapley</a:t>
            </a:r>
            <a:r>
              <a:rPr lang="zh-CN" altLang="en-US" sz="3000" b="1" dirty="0">
                <a:solidFill>
                  <a:srgbClr val="FF0000"/>
                </a:solidFill>
                <a:latin typeface="微软雅黑" panose="020B0503020204020204" pitchFamily="34" charset="-122"/>
                <a:ea typeface="微软雅黑" panose="020B0503020204020204" pitchFamily="34" charset="-122"/>
              </a:rPr>
              <a:t>值</a:t>
            </a:r>
          </a:p>
        </p:txBody>
      </p:sp>
      <p:sp>
        <p:nvSpPr>
          <p:cNvPr id="17" name="文本框 16">
            <a:extLst>
              <a:ext uri="{FF2B5EF4-FFF2-40B4-BE49-F238E27FC236}">
                <a16:creationId xmlns:a16="http://schemas.microsoft.com/office/drawing/2014/main" id="{B8F2866D-1615-48B5-AD26-9CFFDB2015FC}"/>
              </a:ext>
            </a:extLst>
          </p:cNvPr>
          <p:cNvSpPr txBox="1"/>
          <p:nvPr/>
        </p:nvSpPr>
        <p:spPr>
          <a:xfrm>
            <a:off x="2176783" y="2627583"/>
            <a:ext cx="7747000" cy="477837"/>
          </a:xfrm>
          <a:prstGeom prst="rect">
            <a:avLst/>
          </a:prstGeom>
        </p:spPr>
        <p:txBody>
          <a:bodyPr lIns="68559" tIns="34280" rIns="68559" bIns="34280">
            <a:spAutoFit/>
          </a:bodyPr>
          <a:lstStyle>
            <a:defPPr>
              <a:defRPr lang="zh-CN"/>
            </a:defPPr>
            <a:lvl1pPr indent="0">
              <a:lnSpc>
                <a:spcPct val="150000"/>
              </a:lnSpc>
              <a:buFont typeface="Wingdings" panose="05000000000000000000" pitchFamily="2" charset="2"/>
              <a:buNone/>
              <a:defRPr spc="100">
                <a:latin typeface="微软雅黑" panose="020B0503020204020204" pitchFamily="34" charset="-122"/>
                <a:ea typeface="微软雅黑" panose="020B0503020204020204" pitchFamily="34" charset="-122"/>
              </a:defRPr>
            </a:lvl1pPr>
          </a:lstStyle>
          <a:p>
            <a:pPr eaLnBrk="1" fontAlgn="auto" hangingPunct="1">
              <a:spcBef>
                <a:spcPts val="0"/>
              </a:spcBef>
              <a:spcAft>
                <a:spcPts val="0"/>
              </a:spcAft>
              <a:defRPr/>
            </a:pPr>
            <a:r>
              <a:rPr lang="zh-CN" altLang="en-US" sz="2000" dirty="0"/>
              <a:t>通过</a:t>
            </a:r>
            <a:r>
              <a:rPr lang="zh-CN" altLang="zh-CN" sz="2000" dirty="0"/>
              <a:t>局中人在联盟中的</a:t>
            </a:r>
            <a:r>
              <a:rPr lang="zh-CN" altLang="zh-CN" sz="2000" dirty="0">
                <a:solidFill>
                  <a:srgbClr val="FF0000"/>
                </a:solidFill>
              </a:rPr>
              <a:t>边际贡献</a:t>
            </a:r>
            <a:r>
              <a:rPr lang="zh-CN" altLang="zh-CN" sz="2000" dirty="0"/>
              <a:t>的</a:t>
            </a:r>
            <a:r>
              <a:rPr lang="zh-CN" altLang="zh-CN" sz="2000" dirty="0">
                <a:solidFill>
                  <a:srgbClr val="FF0000"/>
                </a:solidFill>
              </a:rPr>
              <a:t>期望效用</a:t>
            </a:r>
            <a:r>
              <a:rPr lang="zh-CN" altLang="zh-CN" sz="2000" dirty="0"/>
              <a:t>为标准进行效益分配</a:t>
            </a:r>
            <a:endParaRPr lang="zh-CN" altLang="en-US" sz="2000" dirty="0"/>
          </a:p>
        </p:txBody>
      </p:sp>
      <p:graphicFrame>
        <p:nvGraphicFramePr>
          <p:cNvPr id="100359" name="对象 20">
            <a:extLst>
              <a:ext uri="{FF2B5EF4-FFF2-40B4-BE49-F238E27FC236}">
                <a16:creationId xmlns:a16="http://schemas.microsoft.com/office/drawing/2014/main" id="{20BBB0DE-8747-4D6D-89F0-6C01C208A566}"/>
              </a:ext>
            </a:extLst>
          </p:cNvPr>
          <p:cNvGraphicFramePr>
            <a:graphicFrameLocks noChangeAspect="1"/>
          </p:cNvGraphicFramePr>
          <p:nvPr/>
        </p:nvGraphicFramePr>
        <p:xfrm>
          <a:off x="1936750" y="3962400"/>
          <a:ext cx="8742363" cy="1620838"/>
        </p:xfrm>
        <a:graphic>
          <a:graphicData uri="http://schemas.openxmlformats.org/presentationml/2006/ole">
            <mc:AlternateContent xmlns:mc="http://schemas.openxmlformats.org/markup-compatibility/2006">
              <mc:Choice xmlns:v="urn:schemas-microsoft-com:vml" Requires="v">
                <p:oleObj name="Equation" r:id="rId3" imgW="2946400" imgH="546100" progId="Equation.DSMT4">
                  <p:embed/>
                </p:oleObj>
              </mc:Choice>
              <mc:Fallback>
                <p:oleObj name="Equation" r:id="rId3" imgW="2946400" imgH="546100" progId="Equation.DSMT4">
                  <p:embed/>
                  <p:pic>
                    <p:nvPicPr>
                      <p:cNvPr id="0" name="对象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6750" y="3962400"/>
                        <a:ext cx="8742363" cy="162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 name="矩形 26">
            <a:extLst>
              <a:ext uri="{FF2B5EF4-FFF2-40B4-BE49-F238E27FC236}">
                <a16:creationId xmlns:a16="http://schemas.microsoft.com/office/drawing/2014/main" id="{78198780-2B9E-4DAD-82AC-700731F4CB80}"/>
              </a:ext>
            </a:extLst>
          </p:cNvPr>
          <p:cNvSpPr/>
          <p:nvPr/>
        </p:nvSpPr>
        <p:spPr>
          <a:xfrm>
            <a:off x="3625850" y="3962400"/>
            <a:ext cx="3290888" cy="138747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cxnSp>
        <p:nvCxnSpPr>
          <p:cNvPr id="28" name="直接箭头连接符 27">
            <a:extLst>
              <a:ext uri="{FF2B5EF4-FFF2-40B4-BE49-F238E27FC236}">
                <a16:creationId xmlns:a16="http://schemas.microsoft.com/office/drawing/2014/main" id="{B179C6AA-7179-4325-960A-27C91CB76522}"/>
              </a:ext>
            </a:extLst>
          </p:cNvPr>
          <p:cNvCxnSpPr>
            <a:cxnSpLocks/>
            <a:stCxn id="27" idx="2"/>
            <a:endCxn id="100363" idx="0"/>
          </p:cNvCxnSpPr>
          <p:nvPr/>
        </p:nvCxnSpPr>
        <p:spPr>
          <a:xfrm flipH="1">
            <a:off x="5270500" y="5349875"/>
            <a:ext cx="794" cy="45402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0363" name="文本框 30">
            <a:extLst>
              <a:ext uri="{FF2B5EF4-FFF2-40B4-BE49-F238E27FC236}">
                <a16:creationId xmlns:a16="http://schemas.microsoft.com/office/drawing/2014/main" id="{3527CB9F-A2D7-4A46-817B-9555B2DB4916}"/>
              </a:ext>
            </a:extLst>
          </p:cNvPr>
          <p:cNvSpPr txBox="1">
            <a:spLocks noChangeArrowheads="1"/>
          </p:cNvSpPr>
          <p:nvPr/>
        </p:nvSpPr>
        <p:spPr bwMode="auto">
          <a:xfrm>
            <a:off x="4019550" y="5803900"/>
            <a:ext cx="2501900" cy="799706"/>
          </a:xfrm>
          <a:prstGeom prst="rect">
            <a:avLst/>
          </a:prstGeom>
          <a:solidFill>
            <a:srgbClr val="262699">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20000"/>
              </a:lnSpc>
              <a:spcBef>
                <a:spcPct val="0"/>
              </a:spcBef>
              <a:buClr>
                <a:srgbClr val="A50021"/>
              </a:buClr>
              <a:buFontTx/>
              <a:buNone/>
            </a:pPr>
            <a:r>
              <a:rPr kumimoji="1" lang="zh-CN" altLang="en-US" sz="2000" b="1" dirty="0">
                <a:latin typeface="微软雅黑" panose="020B0503020204020204" pitchFamily="34" charset="-122"/>
                <a:ea typeface="微软雅黑" panose="020B0503020204020204" pitchFamily="34" charset="-122"/>
              </a:rPr>
              <a:t>所有联盟组合中出现联盟</a:t>
            </a:r>
            <a:r>
              <a:rPr kumimoji="1" lang="en-US" altLang="zh-CN" sz="2000" b="1" dirty="0">
                <a:latin typeface="微软雅黑" panose="020B0503020204020204" pitchFamily="34" charset="-122"/>
                <a:ea typeface="微软雅黑" panose="020B0503020204020204" pitchFamily="34" charset="-122"/>
              </a:rPr>
              <a:t>M</a:t>
            </a:r>
            <a:r>
              <a:rPr kumimoji="1" lang="zh-CN" altLang="en-US" sz="2000" b="1" dirty="0">
                <a:latin typeface="微软雅黑" panose="020B0503020204020204" pitchFamily="34" charset="-122"/>
                <a:ea typeface="微软雅黑" panose="020B0503020204020204" pitchFamily="34" charset="-122"/>
              </a:rPr>
              <a:t>的概率</a:t>
            </a:r>
          </a:p>
        </p:txBody>
      </p:sp>
      <p:sp>
        <p:nvSpPr>
          <p:cNvPr id="32" name="矩形 31">
            <a:extLst>
              <a:ext uri="{FF2B5EF4-FFF2-40B4-BE49-F238E27FC236}">
                <a16:creationId xmlns:a16="http://schemas.microsoft.com/office/drawing/2014/main" id="{41BAE524-6968-44FB-8C46-E73CDBF013F6}"/>
              </a:ext>
            </a:extLst>
          </p:cNvPr>
          <p:cNvSpPr/>
          <p:nvPr/>
        </p:nvSpPr>
        <p:spPr>
          <a:xfrm>
            <a:off x="7135813" y="3962400"/>
            <a:ext cx="3290887" cy="138747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cxnSp>
        <p:nvCxnSpPr>
          <p:cNvPr id="33" name="直接箭头连接符 32">
            <a:extLst>
              <a:ext uri="{FF2B5EF4-FFF2-40B4-BE49-F238E27FC236}">
                <a16:creationId xmlns:a16="http://schemas.microsoft.com/office/drawing/2014/main" id="{036C5A38-0DD0-4D30-9928-805B1BE474EC}"/>
              </a:ext>
            </a:extLst>
          </p:cNvPr>
          <p:cNvCxnSpPr>
            <a:cxnSpLocks/>
            <a:stCxn id="32" idx="2"/>
            <a:endCxn id="100366" idx="0"/>
          </p:cNvCxnSpPr>
          <p:nvPr/>
        </p:nvCxnSpPr>
        <p:spPr>
          <a:xfrm>
            <a:off x="8782050" y="5349875"/>
            <a:ext cx="12700" cy="4572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0366" name="文本框 33">
            <a:extLst>
              <a:ext uri="{FF2B5EF4-FFF2-40B4-BE49-F238E27FC236}">
                <a16:creationId xmlns:a16="http://schemas.microsoft.com/office/drawing/2014/main" id="{7E9589CE-8542-4E90-AB80-BD1EE51B2E91}"/>
              </a:ext>
            </a:extLst>
          </p:cNvPr>
          <p:cNvSpPr txBox="1">
            <a:spLocks noChangeArrowheads="1"/>
          </p:cNvSpPr>
          <p:nvPr/>
        </p:nvSpPr>
        <p:spPr bwMode="auto">
          <a:xfrm>
            <a:off x="7543800" y="5807075"/>
            <a:ext cx="2501900" cy="800100"/>
          </a:xfrm>
          <a:prstGeom prst="rect">
            <a:avLst/>
          </a:prstGeom>
          <a:solidFill>
            <a:srgbClr val="262699">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20000"/>
              </a:lnSpc>
              <a:spcBef>
                <a:spcPct val="0"/>
              </a:spcBef>
              <a:buClr>
                <a:srgbClr val="A50021"/>
              </a:buClr>
              <a:buFontTx/>
              <a:buNone/>
            </a:pPr>
            <a:r>
              <a:rPr kumimoji="1" lang="zh-CN" altLang="en-US" sz="2000" b="1" dirty="0">
                <a:latin typeface="微软雅黑" panose="020B0503020204020204" pitchFamily="34" charset="-122"/>
                <a:ea typeface="微软雅黑" panose="020B0503020204020204" pitchFamily="34" charset="-122"/>
              </a:rPr>
              <a:t>因电站</a:t>
            </a:r>
            <a:r>
              <a:rPr kumimoji="1" lang="en-US" altLang="zh-CN" sz="2000" b="1" dirty="0" err="1">
                <a:latin typeface="微软雅黑" panose="020B0503020204020204" pitchFamily="34" charset="-122"/>
                <a:ea typeface="微软雅黑" panose="020B0503020204020204" pitchFamily="34" charset="-122"/>
              </a:rPr>
              <a:t>i</a:t>
            </a:r>
            <a:r>
              <a:rPr kumimoji="1" lang="zh-CN" altLang="en-US" sz="2000" b="1" dirty="0">
                <a:latin typeface="微软雅黑" panose="020B0503020204020204" pitchFamily="34" charset="-122"/>
                <a:ea typeface="微软雅黑" panose="020B0503020204020204" pitchFamily="34" charset="-122"/>
              </a:rPr>
              <a:t>加入联盟而带来的收益</a:t>
            </a:r>
          </a:p>
        </p:txBody>
      </p:sp>
      <p:sp>
        <p:nvSpPr>
          <p:cNvPr id="41" name="矩形 40">
            <a:extLst>
              <a:ext uri="{FF2B5EF4-FFF2-40B4-BE49-F238E27FC236}">
                <a16:creationId xmlns:a16="http://schemas.microsoft.com/office/drawing/2014/main" id="{302FA781-D46D-4388-8BF8-09F00795CC9D}"/>
              </a:ext>
            </a:extLst>
          </p:cNvPr>
          <p:cNvSpPr/>
          <p:nvPr/>
        </p:nvSpPr>
        <p:spPr>
          <a:xfrm>
            <a:off x="1927225" y="4254500"/>
            <a:ext cx="471488" cy="8001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cxnSp>
        <p:nvCxnSpPr>
          <p:cNvPr id="42" name="直接箭头连接符 41">
            <a:extLst>
              <a:ext uri="{FF2B5EF4-FFF2-40B4-BE49-F238E27FC236}">
                <a16:creationId xmlns:a16="http://schemas.microsoft.com/office/drawing/2014/main" id="{2967DE3C-D64C-48C9-A3BA-71B6E7C5317E}"/>
              </a:ext>
            </a:extLst>
          </p:cNvPr>
          <p:cNvCxnSpPr>
            <a:cxnSpLocks/>
            <a:stCxn id="41" idx="2"/>
            <a:endCxn id="100369" idx="0"/>
          </p:cNvCxnSpPr>
          <p:nvPr/>
        </p:nvCxnSpPr>
        <p:spPr>
          <a:xfrm flipH="1">
            <a:off x="2163763" y="5054600"/>
            <a:ext cx="0" cy="72072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0369" name="文本框 42">
            <a:extLst>
              <a:ext uri="{FF2B5EF4-FFF2-40B4-BE49-F238E27FC236}">
                <a16:creationId xmlns:a16="http://schemas.microsoft.com/office/drawing/2014/main" id="{E0469515-BD1D-49F3-8192-58EC7FF4BB11}"/>
              </a:ext>
            </a:extLst>
          </p:cNvPr>
          <p:cNvSpPr txBox="1">
            <a:spLocks noChangeArrowheads="1"/>
          </p:cNvSpPr>
          <p:nvPr/>
        </p:nvSpPr>
        <p:spPr bwMode="auto">
          <a:xfrm>
            <a:off x="912813" y="5775325"/>
            <a:ext cx="2501900" cy="800100"/>
          </a:xfrm>
          <a:prstGeom prst="rect">
            <a:avLst/>
          </a:prstGeom>
          <a:solidFill>
            <a:srgbClr val="262699">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20000"/>
              </a:lnSpc>
              <a:spcBef>
                <a:spcPct val="0"/>
              </a:spcBef>
              <a:buClr>
                <a:srgbClr val="A50021"/>
              </a:buClr>
              <a:buFontTx/>
              <a:buNone/>
            </a:pPr>
            <a:r>
              <a:rPr kumimoji="1" lang="zh-CN" altLang="en-US" sz="2000" b="1" dirty="0">
                <a:latin typeface="微软雅黑" panose="020B0503020204020204" pitchFamily="34" charset="-122"/>
                <a:ea typeface="微软雅黑" panose="020B0503020204020204" pitchFamily="34" charset="-122"/>
              </a:rPr>
              <a:t>电站</a:t>
            </a:r>
            <a:r>
              <a:rPr kumimoji="1" lang="en-US" altLang="zh-CN" sz="2000" b="1" dirty="0" err="1">
                <a:latin typeface="微软雅黑" panose="020B0503020204020204" pitchFamily="34" charset="-122"/>
                <a:ea typeface="微软雅黑" panose="020B0503020204020204" pitchFamily="34" charset="-122"/>
              </a:rPr>
              <a:t>i</a:t>
            </a:r>
            <a:r>
              <a:rPr kumimoji="1" lang="zh-CN" altLang="en-US" sz="2000" b="1" dirty="0">
                <a:latin typeface="微软雅黑" panose="020B0503020204020204" pitchFamily="34" charset="-122"/>
                <a:ea typeface="微软雅黑" panose="020B0503020204020204" pitchFamily="34" charset="-122"/>
              </a:rPr>
              <a:t>在该合作博弈中的</a:t>
            </a:r>
            <a:r>
              <a:rPr kumimoji="1" lang="en-US" altLang="zh-CN" sz="2000" b="1" dirty="0">
                <a:latin typeface="微软雅黑" panose="020B0503020204020204" pitchFamily="34" charset="-122"/>
                <a:ea typeface="微软雅黑" panose="020B0503020204020204" pitchFamily="34" charset="-122"/>
              </a:rPr>
              <a:t>Shapley</a:t>
            </a:r>
            <a:r>
              <a:rPr kumimoji="1" lang="zh-CN" altLang="en-US" sz="2000" b="1" dirty="0">
                <a:latin typeface="微软雅黑" panose="020B0503020204020204" pitchFamily="34" charset="-122"/>
                <a:ea typeface="微软雅黑" panose="020B0503020204020204" pitchFamily="34" charset="-122"/>
              </a:rPr>
              <a:t>值</a:t>
            </a:r>
          </a:p>
        </p:txBody>
      </p:sp>
      <p:sp>
        <p:nvSpPr>
          <p:cNvPr id="18" name="TextBox 4">
            <a:extLst>
              <a:ext uri="{FF2B5EF4-FFF2-40B4-BE49-F238E27FC236}">
                <a16:creationId xmlns:a16="http://schemas.microsoft.com/office/drawing/2014/main" id="{C94FA655-7BFD-42A5-A291-B0291DFF3EB1}"/>
              </a:ext>
            </a:extLst>
          </p:cNvPr>
          <p:cNvSpPr txBox="1">
            <a:spLocks noChangeArrowheads="1"/>
          </p:cNvSpPr>
          <p:nvPr/>
        </p:nvSpPr>
        <p:spPr bwMode="auto">
          <a:xfrm>
            <a:off x="3249294" y="1417477"/>
            <a:ext cx="4374250" cy="430374"/>
          </a:xfrm>
          <a:prstGeom prst="rect">
            <a:avLst/>
          </a:prstGeom>
          <a:solidFill>
            <a:srgbClr val="3333CC">
              <a:lumMod val="75000"/>
              <a:alpha val="20000"/>
            </a:srgbClr>
          </a:solidFill>
          <a:ln>
            <a:noFill/>
          </a:ln>
        </p:spPr>
        <p:txBody>
          <a:bodyPr wrap="square">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defRPr/>
            </a:pPr>
            <a:r>
              <a:rPr lang="zh-CN" altLang="en-US" sz="2000" kern="0" dirty="0">
                <a:latin typeface="微软雅黑" panose="020B0503020204020204" pitchFamily="34" charset="-122"/>
                <a:ea typeface="微软雅黑" panose="020B0503020204020204" pitchFamily="34" charset="-122"/>
              </a:rPr>
              <a:t>对联盟所产生的控泄利益进行分配</a:t>
            </a: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089EDF56-5FDF-4E69-AEDE-676ACBBA4D62}"/>
                  </a:ext>
                </a:extLst>
              </p:cNvPr>
              <p:cNvSpPr txBox="1"/>
              <p:nvPr/>
            </p:nvSpPr>
            <p:spPr>
              <a:xfrm>
                <a:off x="1146333" y="3375668"/>
                <a:ext cx="10323195" cy="476521"/>
              </a:xfrm>
              <a:prstGeom prst="rect">
                <a:avLst/>
              </a:prstGeom>
            </p:spPr>
            <p:txBody>
              <a:bodyPr wrap="square" lIns="68559" tIns="34280" rIns="68559" bIns="34280">
                <a:spAutoFit/>
              </a:bodyPr>
              <a:lstStyle>
                <a:defPPr>
                  <a:defRPr lang="zh-CN"/>
                </a:defPPr>
                <a:lvl1pPr indent="0">
                  <a:lnSpc>
                    <a:spcPct val="150000"/>
                  </a:lnSpc>
                  <a:buFont typeface="Wingdings" panose="05000000000000000000" pitchFamily="2" charset="2"/>
                  <a:buNone/>
                  <a:defRPr spc="100">
                    <a:latin typeface="微软雅黑" panose="020B0503020204020204" pitchFamily="34" charset="-122"/>
                    <a:ea typeface="微软雅黑" panose="020B0503020204020204" pitchFamily="34" charset="-122"/>
                  </a:defRPr>
                </a:lvl1pPr>
              </a:lstStyle>
              <a:p>
                <a:pPr eaLnBrk="1" fontAlgn="auto" hangingPunct="1">
                  <a:spcBef>
                    <a:spcPts val="0"/>
                  </a:spcBef>
                  <a:spcAft>
                    <a:spcPts val="0"/>
                  </a:spcAft>
                  <a:defRPr/>
                </a:pPr>
                <a:r>
                  <a:rPr lang="zh-CN" altLang="en-US" sz="2000" dirty="0"/>
                  <a:t>假设在</a:t>
                </a:r>
                <a:r>
                  <a:rPr lang="en-US" altLang="zh-CN" sz="2000" dirty="0"/>
                  <a:t>n</a:t>
                </a:r>
                <a:r>
                  <a:rPr lang="zh-CN" altLang="en-US" sz="2000" dirty="0"/>
                  <a:t>个梯级电站参与的合作博弈中，对于集合中的任意子集</a:t>
                </a:r>
                <a:r>
                  <a:rPr lang="en-US" altLang="zh-CN" sz="2000" dirty="0"/>
                  <a:t>M</a:t>
                </a:r>
                <a14:m>
                  <m:oMath xmlns:m="http://schemas.openxmlformats.org/officeDocument/2006/math">
                    <m:r>
                      <a:rPr lang="en-US" altLang="zh-CN" sz="2000" i="1" smtClean="0">
                        <a:latin typeface="Cambria Math" panose="02040503050406030204" pitchFamily="18" charset="0"/>
                        <a:ea typeface="Cambria Math" panose="02040503050406030204" pitchFamily="18" charset="0"/>
                      </a:rPr>
                      <m:t>⊆</m:t>
                    </m:r>
                  </m:oMath>
                </a14:m>
                <a:r>
                  <a:rPr lang="en-US" altLang="zh-CN" sz="2000" dirty="0"/>
                  <a:t>N</a:t>
                </a:r>
                <a:r>
                  <a:rPr lang="zh-CN" altLang="en-US" sz="2000" dirty="0"/>
                  <a:t>，称</a:t>
                </a:r>
                <a:r>
                  <a:rPr lang="en-US" altLang="zh-CN" sz="2000" dirty="0"/>
                  <a:t>M</a:t>
                </a:r>
                <a:r>
                  <a:rPr lang="zh-CN" altLang="en-US" sz="2000" dirty="0"/>
                  <a:t>为一个联盟</a:t>
                </a:r>
              </a:p>
            </p:txBody>
          </p:sp>
        </mc:Choice>
        <mc:Fallback xmlns="">
          <p:sp>
            <p:nvSpPr>
              <p:cNvPr id="19" name="文本框 18">
                <a:extLst>
                  <a:ext uri="{FF2B5EF4-FFF2-40B4-BE49-F238E27FC236}">
                    <a16:creationId xmlns:a16="http://schemas.microsoft.com/office/drawing/2014/main" id="{089EDF56-5FDF-4E69-AEDE-676ACBBA4D62}"/>
                  </a:ext>
                </a:extLst>
              </p:cNvPr>
              <p:cNvSpPr txBox="1">
                <a:spLocks noRot="1" noChangeAspect="1" noMove="1" noResize="1" noEditPoints="1" noAdjustHandles="1" noChangeArrowheads="1" noChangeShapeType="1" noTextEdit="1"/>
              </p:cNvSpPr>
              <p:nvPr/>
            </p:nvSpPr>
            <p:spPr>
              <a:xfrm>
                <a:off x="1146333" y="3375668"/>
                <a:ext cx="10323195" cy="476521"/>
              </a:xfrm>
              <a:prstGeom prst="rect">
                <a:avLst/>
              </a:prstGeom>
              <a:blipFill>
                <a:blip r:embed="rId5"/>
                <a:stretch>
                  <a:fillRect l="-827" r="-886" b="-24359"/>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0357"/>
                                        </p:tgtEl>
                                        <p:attrNameLst>
                                          <p:attrName>style.visibility</p:attrName>
                                        </p:attrNameLst>
                                      </p:cBhvr>
                                      <p:to>
                                        <p:strVal val="visible"/>
                                      </p:to>
                                    </p:set>
                                    <p:animEffect transition="in" filter="fade">
                                      <p:cBhvr>
                                        <p:cTn id="7" dur="1000"/>
                                        <p:tgtEl>
                                          <p:spTgt spid="100357"/>
                                        </p:tgtEl>
                                      </p:cBhvr>
                                    </p:animEffect>
                                    <p:anim calcmode="lin" valueType="num">
                                      <p:cBhvr>
                                        <p:cTn id="8" dur="1000" fill="hold"/>
                                        <p:tgtEl>
                                          <p:spTgt spid="100357"/>
                                        </p:tgtEl>
                                        <p:attrNameLst>
                                          <p:attrName>ppt_x</p:attrName>
                                        </p:attrNameLst>
                                      </p:cBhvr>
                                      <p:tavLst>
                                        <p:tav tm="0">
                                          <p:val>
                                            <p:strVal val="#ppt_x"/>
                                          </p:val>
                                        </p:tav>
                                        <p:tav tm="100000">
                                          <p:val>
                                            <p:strVal val="#ppt_x"/>
                                          </p:val>
                                        </p:tav>
                                      </p:tavLst>
                                    </p:anim>
                                    <p:anim calcmode="lin" valueType="num">
                                      <p:cBhvr>
                                        <p:cTn id="9" dur="1000" fill="hold"/>
                                        <p:tgtEl>
                                          <p:spTgt spid="10035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00359"/>
                                        </p:tgtEl>
                                        <p:attrNameLst>
                                          <p:attrName>style.visibility</p:attrName>
                                        </p:attrNameLst>
                                      </p:cBhvr>
                                      <p:to>
                                        <p:strVal val="visible"/>
                                      </p:to>
                                    </p:set>
                                    <p:animEffect transition="in" filter="barn(inVertical)">
                                      <p:cBhvr>
                                        <p:cTn id="19" dur="500"/>
                                        <p:tgtEl>
                                          <p:spTgt spid="100359"/>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arn(inVertical)">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10" presetClass="entr" presetSubtype="0" fill="hold"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0363"/>
                                        </p:tgtEl>
                                        <p:attrNameLst>
                                          <p:attrName>style.visibility</p:attrName>
                                        </p:attrNameLst>
                                      </p:cBhvr>
                                      <p:to>
                                        <p:strVal val="visible"/>
                                      </p:to>
                                    </p:set>
                                    <p:animEffect transition="in" filter="fade">
                                      <p:cBhvr>
                                        <p:cTn id="33" dur="500"/>
                                        <p:tgtEl>
                                          <p:spTgt spid="10036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10"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0366"/>
                                        </p:tgtEl>
                                        <p:attrNameLst>
                                          <p:attrName>style.visibility</p:attrName>
                                        </p:attrNameLst>
                                      </p:cBhvr>
                                      <p:to>
                                        <p:strVal val="visible"/>
                                      </p:to>
                                    </p:set>
                                    <p:animEffect transition="in" filter="fade">
                                      <p:cBhvr>
                                        <p:cTn id="42" dur="500"/>
                                        <p:tgtEl>
                                          <p:spTgt spid="10036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par>
                                <p:cTn id="46" presetID="10" presetClass="entr" presetSubtype="0" fill="hold" nodeType="with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500"/>
                                        <p:tgtEl>
                                          <p:spTgt spid="4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00369"/>
                                        </p:tgtEl>
                                        <p:attrNameLst>
                                          <p:attrName>style.visibility</p:attrName>
                                        </p:attrNameLst>
                                      </p:cBhvr>
                                      <p:to>
                                        <p:strVal val="visible"/>
                                      </p:to>
                                    </p:set>
                                    <p:animEffect transition="in" filter="fade">
                                      <p:cBhvr>
                                        <p:cTn id="51" dur="500"/>
                                        <p:tgtEl>
                                          <p:spTgt spid="1003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7" grpId="0"/>
      <p:bldP spid="17" grpId="0"/>
      <p:bldP spid="27" grpId="0" animBg="1"/>
      <p:bldP spid="100363" grpId="0" animBg="1"/>
      <p:bldP spid="32" grpId="0" animBg="1"/>
      <p:bldP spid="100366" grpId="0" animBg="1"/>
      <p:bldP spid="41" grpId="0" animBg="1"/>
      <p:bldP spid="100369" grpId="0" animBg="1"/>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标题 6">
            <a:extLst>
              <a:ext uri="{FF2B5EF4-FFF2-40B4-BE49-F238E27FC236}">
                <a16:creationId xmlns:a16="http://schemas.microsoft.com/office/drawing/2014/main" id="{91726CE0-5120-49E8-9E12-11D5175C5983}"/>
              </a:ext>
            </a:extLst>
          </p:cNvPr>
          <p:cNvSpPr>
            <a:spLocks noGrp="1" noChangeArrowheads="1"/>
          </p:cNvSpPr>
          <p:nvPr>
            <p:ph type="title"/>
          </p:nvPr>
        </p:nvSpPr>
        <p:spPr>
          <a:xfrm>
            <a:off x="803275" y="393700"/>
            <a:ext cx="8970963" cy="663575"/>
          </a:xfrm>
        </p:spPr>
        <p:txBody>
          <a:bodyPr rtlCol="0">
            <a:normAutofit fontScale="90000"/>
          </a:bodyPr>
          <a:lstStyle/>
          <a:p>
            <a:pPr eaLnBrk="1" fontAlgn="auto" hangingPunct="1">
              <a:spcAft>
                <a:spcPts val="0"/>
              </a:spcAft>
              <a:defRPr/>
            </a:pPr>
            <a:r>
              <a:rPr lang="en-US" altLang="zh-CN">
                <a:solidFill>
                  <a:schemeClr val="tx1"/>
                </a:solidFill>
              </a:rPr>
              <a:t>3.2</a:t>
            </a:r>
            <a:r>
              <a:rPr lang="zh-CN" altLang="en-US">
                <a:solidFill>
                  <a:schemeClr val="tx1"/>
                </a:solidFill>
              </a:rPr>
              <a:t>基于合作博弈的效益分配模型</a:t>
            </a:r>
          </a:p>
        </p:txBody>
      </p:sp>
      <p:sp>
        <p:nvSpPr>
          <p:cNvPr id="106499" name="Rectangle 2">
            <a:extLst>
              <a:ext uri="{FF2B5EF4-FFF2-40B4-BE49-F238E27FC236}">
                <a16:creationId xmlns:a16="http://schemas.microsoft.com/office/drawing/2014/main" id="{48B6E387-A47E-4344-96DD-03E8334499C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a typeface="微软雅黑" panose="020B0503020204020204" pitchFamily="34" charset="-122"/>
            </a:endParaRPr>
          </a:p>
        </p:txBody>
      </p:sp>
      <p:sp>
        <p:nvSpPr>
          <p:cNvPr id="6" name="矩形 5">
            <a:extLst>
              <a:ext uri="{FF2B5EF4-FFF2-40B4-BE49-F238E27FC236}">
                <a16:creationId xmlns:a16="http://schemas.microsoft.com/office/drawing/2014/main" id="{C71A4506-17E9-4120-9F2A-C2DC132DA6C4}"/>
              </a:ext>
            </a:extLst>
          </p:cNvPr>
          <p:cNvSpPr/>
          <p:nvPr/>
        </p:nvSpPr>
        <p:spPr>
          <a:xfrm>
            <a:off x="162560" y="1325563"/>
            <a:ext cx="2763838" cy="523875"/>
          </a:xfrm>
          <a:prstGeom prst="rect">
            <a:avLst/>
          </a:prstGeom>
          <a:solidFill>
            <a:srgbClr val="34495E"/>
          </a:solidFill>
        </p:spPr>
        <p:txBody>
          <a:bodyPr>
            <a:spAutoFit/>
          </a:bodyPr>
          <a:lstStyle/>
          <a:p>
            <a:pPr algn="ctr" eaLnBrk="1" fontAlgn="auto" hangingPunct="1">
              <a:spcBef>
                <a:spcPts val="0"/>
              </a:spcBef>
              <a:spcAft>
                <a:spcPts val="0"/>
              </a:spcAft>
              <a:defRPr/>
            </a:pPr>
            <a:r>
              <a:rPr lang="zh-CN" altLang="en-US" sz="2800" b="1" kern="1400" spc="100" dirty="0">
                <a:solidFill>
                  <a:schemeClr val="bg1"/>
                </a:solidFill>
                <a:latin typeface="微软雅黑" panose="020B0503020204020204" pitchFamily="34" charset="-122"/>
                <a:ea typeface="+mn-ea"/>
              </a:rPr>
              <a:t>效益分配比例</a:t>
            </a:r>
          </a:p>
        </p:txBody>
      </p:sp>
      <p:graphicFrame>
        <p:nvGraphicFramePr>
          <p:cNvPr id="106501" name="对象 3">
            <a:extLst>
              <a:ext uri="{FF2B5EF4-FFF2-40B4-BE49-F238E27FC236}">
                <a16:creationId xmlns:a16="http://schemas.microsoft.com/office/drawing/2014/main" id="{11D27D0E-42E9-4BF2-80B7-29EF0C392F38}"/>
              </a:ext>
            </a:extLst>
          </p:cNvPr>
          <p:cNvGraphicFramePr>
            <a:graphicFrameLocks noChangeAspect="1"/>
          </p:cNvGraphicFramePr>
          <p:nvPr/>
        </p:nvGraphicFramePr>
        <p:xfrm>
          <a:off x="3017838" y="1849438"/>
          <a:ext cx="2668587" cy="1711325"/>
        </p:xfrm>
        <a:graphic>
          <a:graphicData uri="http://schemas.openxmlformats.org/presentationml/2006/ole">
            <mc:AlternateContent xmlns:mc="http://schemas.openxmlformats.org/markup-compatibility/2006">
              <mc:Choice xmlns:v="urn:schemas-microsoft-com:vml" Requires="v">
                <p:oleObj name="Equation" r:id="rId3" imgW="978604" imgH="627476" progId="Equation.DSMT4">
                  <p:embed/>
                </p:oleObj>
              </mc:Choice>
              <mc:Fallback>
                <p:oleObj name="Equation" r:id="rId3" imgW="978604" imgH="627476" progId="Equation.DSMT4">
                  <p:embed/>
                  <p:pic>
                    <p:nvPicPr>
                      <p:cNvPr id="0"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7838" y="1849438"/>
                        <a:ext cx="2668587" cy="171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6502" name="对象 4">
            <a:extLst>
              <a:ext uri="{FF2B5EF4-FFF2-40B4-BE49-F238E27FC236}">
                <a16:creationId xmlns:a16="http://schemas.microsoft.com/office/drawing/2014/main" id="{39348BEC-822A-4359-8AAB-E1599642433A}"/>
              </a:ext>
            </a:extLst>
          </p:cNvPr>
          <p:cNvGraphicFramePr>
            <a:graphicFrameLocks noChangeAspect="1"/>
          </p:cNvGraphicFramePr>
          <p:nvPr/>
        </p:nvGraphicFramePr>
        <p:xfrm>
          <a:off x="2338388" y="4176713"/>
          <a:ext cx="3808412" cy="2185987"/>
        </p:xfrm>
        <a:graphic>
          <a:graphicData uri="http://schemas.openxmlformats.org/presentationml/2006/ole">
            <mc:AlternateContent xmlns:mc="http://schemas.openxmlformats.org/markup-compatibility/2006">
              <mc:Choice xmlns:v="urn:schemas-microsoft-com:vml" Requires="v">
                <p:oleObj name="Equation" r:id="rId5" imgW="1757896" imgH="1008059" progId="Equation.DSMT4">
                  <p:embed/>
                </p:oleObj>
              </mc:Choice>
              <mc:Fallback>
                <p:oleObj name="Equation" r:id="rId5" imgW="1757896" imgH="1008059" progId="Equation.DSMT4">
                  <p:embed/>
                  <p:pic>
                    <p:nvPicPr>
                      <p:cNvPr id="0" name="对象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8388" y="4176713"/>
                        <a:ext cx="3808412" cy="218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矩形 8">
            <a:extLst>
              <a:ext uri="{FF2B5EF4-FFF2-40B4-BE49-F238E27FC236}">
                <a16:creationId xmlns:a16="http://schemas.microsoft.com/office/drawing/2014/main" id="{ADCB2F5E-822E-46C8-939C-7914EDA5BB80}"/>
              </a:ext>
            </a:extLst>
          </p:cNvPr>
          <p:cNvSpPr/>
          <p:nvPr/>
        </p:nvSpPr>
        <p:spPr>
          <a:xfrm>
            <a:off x="162560" y="3429000"/>
            <a:ext cx="2763838" cy="523875"/>
          </a:xfrm>
          <a:prstGeom prst="rect">
            <a:avLst/>
          </a:prstGeom>
          <a:solidFill>
            <a:srgbClr val="34495E"/>
          </a:solidFill>
        </p:spPr>
        <p:txBody>
          <a:bodyPr>
            <a:spAutoFit/>
          </a:bodyPr>
          <a:lstStyle/>
          <a:p>
            <a:pPr algn="ctr" eaLnBrk="1" fontAlgn="auto" hangingPunct="1">
              <a:spcBef>
                <a:spcPts val="0"/>
              </a:spcBef>
              <a:spcAft>
                <a:spcPts val="0"/>
              </a:spcAft>
              <a:defRPr/>
            </a:pPr>
            <a:r>
              <a:rPr lang="zh-CN" altLang="en-US" sz="2800" b="1" kern="1400" spc="100" dirty="0">
                <a:solidFill>
                  <a:schemeClr val="bg1"/>
                </a:solidFill>
                <a:latin typeface="微软雅黑" panose="020B0503020204020204" pitchFamily="34" charset="-122"/>
                <a:ea typeface="+mn-ea"/>
              </a:rPr>
              <a:t>分配结果验证</a:t>
            </a:r>
          </a:p>
        </p:txBody>
      </p:sp>
      <p:sp>
        <p:nvSpPr>
          <p:cNvPr id="106504" name="Rectangle 16">
            <a:extLst>
              <a:ext uri="{FF2B5EF4-FFF2-40B4-BE49-F238E27FC236}">
                <a16:creationId xmlns:a16="http://schemas.microsoft.com/office/drawing/2014/main" id="{323DC103-8B72-4A1C-B086-3A94142957D2}"/>
              </a:ext>
            </a:extLst>
          </p:cNvPr>
          <p:cNvSpPr>
            <a:spLocks noChangeArrowheads="1"/>
          </p:cNvSpPr>
          <p:nvPr/>
        </p:nvSpPr>
        <p:spPr bwMode="auto">
          <a:xfrm>
            <a:off x="6932613" y="2257425"/>
            <a:ext cx="44815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2000" b="1" i="1">
                <a:latin typeface="Times New Roman" panose="02020603050405020304" pitchFamily="18" charset="0"/>
                <a:ea typeface="宋体" panose="02010600030101010101" pitchFamily="2" charset="-122"/>
                <a:cs typeface="Times New Roman" panose="02020603050405020304" pitchFamily="18" charset="0"/>
              </a:rPr>
              <a:t>K</a:t>
            </a:r>
            <a:r>
              <a:rPr lang="en-US" altLang="zh-CN" sz="2000" b="1" i="1" baseline="-25000">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i="1">
                <a:latin typeface="Times New Roman" panose="02020603050405020304" pitchFamily="18" charset="0"/>
                <a:ea typeface="宋体" panose="02010600030101010101" pitchFamily="2" charset="-122"/>
                <a:cs typeface="Times New Roman" panose="02020603050405020304" pitchFamily="18" charset="0"/>
              </a:rPr>
              <a:t>M</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1">
                <a:latin typeface="Times New Roman" panose="02020603050405020304" pitchFamily="18" charset="0"/>
                <a:ea typeface="宋体" panose="02010600030101010101" pitchFamily="2" charset="-122"/>
                <a:cs typeface="Times New Roman" panose="02020603050405020304" pitchFamily="18" charset="0"/>
              </a:rPr>
              <a:t>表示电站</a:t>
            </a:r>
            <a:r>
              <a:rPr lang="en-US" altLang="zh-CN" sz="2000" b="1" i="1">
                <a:latin typeface="Times New Roman" panose="02020603050405020304" pitchFamily="18" charset="0"/>
                <a:ea typeface="宋体" panose="02010600030101010101" pitchFamily="2" charset="-122"/>
                <a:cs typeface="Times New Roman" panose="02020603050405020304" pitchFamily="18" charset="0"/>
              </a:rPr>
              <a:t>i</a:t>
            </a:r>
            <a:r>
              <a:rPr lang="zh-CN" altLang="en-US" sz="2000" b="1">
                <a:latin typeface="Times New Roman" panose="02020603050405020304" pitchFamily="18" charset="0"/>
                <a:ea typeface="宋体" panose="02010600030101010101" pitchFamily="2" charset="-122"/>
                <a:cs typeface="Times New Roman" panose="02020603050405020304" pitchFamily="18" charset="0"/>
              </a:rPr>
              <a:t>的效益分配比例</a:t>
            </a:r>
            <a:endParaRPr lang="zh-CN" altLang="zh-CN" sz="2000" b="1">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6505" name="Rectangle 17">
            <a:extLst>
              <a:ext uri="{FF2B5EF4-FFF2-40B4-BE49-F238E27FC236}">
                <a16:creationId xmlns:a16="http://schemas.microsoft.com/office/drawing/2014/main" id="{50A744A8-A773-462B-BC50-83D6B5F16E58}"/>
              </a:ext>
            </a:extLst>
          </p:cNvPr>
          <p:cNvSpPr>
            <a:spLocks noChangeArrowheads="1"/>
          </p:cNvSpPr>
          <p:nvPr/>
        </p:nvSpPr>
        <p:spPr bwMode="auto">
          <a:xfrm>
            <a:off x="6932613" y="2678113"/>
            <a:ext cx="44815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l-GR" altLang="zh-CN" sz="2000" b="1" i="1">
                <a:latin typeface="Times New Roman" panose="02020603050405020304" pitchFamily="18" charset="0"/>
                <a:ea typeface="宋体" panose="02010600030101010101" pitchFamily="2" charset="-122"/>
                <a:cs typeface="Times New Roman" panose="02020603050405020304" pitchFamily="18" charset="0"/>
              </a:rPr>
              <a:t>φ</a:t>
            </a:r>
            <a:r>
              <a:rPr lang="en-US" altLang="zh-CN" sz="2000" b="1" i="1" baseline="-25000">
                <a:latin typeface="Times New Roman" panose="02020603050405020304" pitchFamily="18" charset="0"/>
                <a:ea typeface="宋体" panose="02010600030101010101" pitchFamily="2" charset="-122"/>
                <a:cs typeface="Times New Roman" panose="02020603050405020304" pitchFamily="18" charset="0"/>
              </a:rPr>
              <a:t>i</a:t>
            </a:r>
            <a:r>
              <a:rPr lang="zh-CN" altLang="en-US" sz="2000" b="1">
                <a:latin typeface="Times New Roman" panose="02020603050405020304" pitchFamily="18" charset="0"/>
                <a:ea typeface="宋体" panose="02010600030101010101" pitchFamily="2" charset="-122"/>
                <a:cs typeface="Times New Roman" panose="02020603050405020304" pitchFamily="18" charset="0"/>
              </a:rPr>
              <a:t>表示电站</a:t>
            </a:r>
            <a:r>
              <a:rPr lang="en-US" altLang="zh-CN" sz="2000" b="1" i="1">
                <a:latin typeface="Times New Roman" panose="02020603050405020304" pitchFamily="18" charset="0"/>
                <a:ea typeface="宋体" panose="02010600030101010101" pitchFamily="2" charset="-122"/>
                <a:cs typeface="Times New Roman" panose="02020603050405020304" pitchFamily="18" charset="0"/>
              </a:rPr>
              <a:t>i</a:t>
            </a:r>
            <a:r>
              <a:rPr lang="zh-CN" altLang="en-US" sz="2000" b="1">
                <a:latin typeface="Times New Roman" panose="02020603050405020304" pitchFamily="18" charset="0"/>
                <a:ea typeface="宋体" panose="02010600030101010101" pitchFamily="2" charset="-122"/>
                <a:cs typeface="Times New Roman" panose="02020603050405020304" pitchFamily="18" charset="0"/>
              </a:rPr>
              <a:t>的</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Shapley</a:t>
            </a:r>
            <a:r>
              <a:rPr lang="zh-CN" altLang="en-US" sz="2000" b="1">
                <a:latin typeface="Times New Roman" panose="02020603050405020304" pitchFamily="18" charset="0"/>
                <a:ea typeface="宋体" panose="02010600030101010101" pitchFamily="2" charset="-122"/>
                <a:cs typeface="Times New Roman" panose="02020603050405020304" pitchFamily="18" charset="0"/>
              </a:rPr>
              <a:t>值</a:t>
            </a:r>
            <a:endParaRPr lang="zh-CN" altLang="zh-CN" sz="2000" b="1">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6506" name="Rectangle 17">
            <a:extLst>
              <a:ext uri="{FF2B5EF4-FFF2-40B4-BE49-F238E27FC236}">
                <a16:creationId xmlns:a16="http://schemas.microsoft.com/office/drawing/2014/main" id="{FB720DB0-7992-441B-9CC4-51AB1C959EE7}"/>
              </a:ext>
            </a:extLst>
          </p:cNvPr>
          <p:cNvSpPr>
            <a:spLocks noChangeArrowheads="1"/>
          </p:cNvSpPr>
          <p:nvPr/>
        </p:nvSpPr>
        <p:spPr bwMode="auto">
          <a:xfrm>
            <a:off x="8235950" y="5300663"/>
            <a:ext cx="23780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2000" b="1" i="1">
                <a:latin typeface="Times New Roman" panose="02020603050405020304" pitchFamily="18" charset="0"/>
                <a:ea typeface="宋体" panose="02010600030101010101" pitchFamily="2" charset="-122"/>
                <a:cs typeface="Times New Roman" panose="02020603050405020304" pitchFamily="18" charset="0"/>
              </a:rPr>
              <a:t>x</a:t>
            </a:r>
            <a:r>
              <a:rPr lang="zh-CN" altLang="en-US" sz="2000" b="1">
                <a:latin typeface="Times New Roman" panose="02020603050405020304" pitchFamily="18" charset="0"/>
                <a:ea typeface="宋体" panose="02010600030101010101" pitchFamily="2" charset="-122"/>
                <a:cs typeface="Times New Roman" panose="02020603050405020304" pitchFamily="18" charset="0"/>
              </a:rPr>
              <a:t>表示控泄综合效益</a:t>
            </a:r>
            <a:endParaRPr lang="zh-CN" altLang="zh-CN" sz="2000" b="1">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文本框 14">
            <a:extLst>
              <a:ext uri="{FF2B5EF4-FFF2-40B4-BE49-F238E27FC236}">
                <a16:creationId xmlns:a16="http://schemas.microsoft.com/office/drawing/2014/main" id="{2E36BE3A-954C-446F-A24D-A40627B0CD20}"/>
              </a:ext>
            </a:extLst>
          </p:cNvPr>
          <p:cNvSpPr txBox="1"/>
          <p:nvPr/>
        </p:nvSpPr>
        <p:spPr>
          <a:xfrm>
            <a:off x="3609975" y="4186238"/>
            <a:ext cx="1265238" cy="400050"/>
          </a:xfrm>
          <a:prstGeom prst="rect">
            <a:avLst/>
          </a:prstGeom>
          <a:noFill/>
        </p:spPr>
        <p:txBody>
          <a:bodyPr>
            <a:spAutoFit/>
          </a:bodyPr>
          <a:lstStyle/>
          <a:p>
            <a:pPr eaLnBrk="1" fontAlgn="auto" hangingPunct="1">
              <a:spcBef>
                <a:spcPts val="0"/>
              </a:spcBef>
              <a:spcAft>
                <a:spcPts val="0"/>
              </a:spcAft>
              <a:defRPr/>
            </a:pPr>
            <a:r>
              <a:rPr lang="zh-CN" altLang="en-US" sz="2000" b="1" dirty="0">
                <a:solidFill>
                  <a:srgbClr val="FF0000"/>
                </a:solidFill>
                <a:latin typeface="+mj-ea"/>
                <a:ea typeface="+mj-ea"/>
                <a:cs typeface="Times New Roman" panose="02020603050405020304" pitchFamily="18" charset="0"/>
              </a:rPr>
              <a:t>集体理性</a:t>
            </a:r>
          </a:p>
        </p:txBody>
      </p:sp>
      <p:sp>
        <p:nvSpPr>
          <p:cNvPr id="16" name="文本框 15">
            <a:extLst>
              <a:ext uri="{FF2B5EF4-FFF2-40B4-BE49-F238E27FC236}">
                <a16:creationId xmlns:a16="http://schemas.microsoft.com/office/drawing/2014/main" id="{89E295E1-47EC-4F8A-9338-741211DE9E90}"/>
              </a:ext>
            </a:extLst>
          </p:cNvPr>
          <p:cNvSpPr txBox="1"/>
          <p:nvPr/>
        </p:nvSpPr>
        <p:spPr>
          <a:xfrm>
            <a:off x="6503988" y="5300663"/>
            <a:ext cx="1265237" cy="400050"/>
          </a:xfrm>
          <a:prstGeom prst="rect">
            <a:avLst/>
          </a:prstGeom>
          <a:noFill/>
        </p:spPr>
        <p:txBody>
          <a:bodyPr>
            <a:spAutoFit/>
          </a:bodyPr>
          <a:lstStyle/>
          <a:p>
            <a:pPr eaLnBrk="1" fontAlgn="auto" hangingPunct="1">
              <a:spcBef>
                <a:spcPts val="0"/>
              </a:spcBef>
              <a:spcAft>
                <a:spcPts val="0"/>
              </a:spcAft>
              <a:defRPr/>
            </a:pPr>
            <a:r>
              <a:rPr lang="zh-CN" altLang="en-US" sz="2000" b="1" dirty="0">
                <a:solidFill>
                  <a:srgbClr val="FF0000"/>
                </a:solidFill>
                <a:latin typeface="+mj-ea"/>
                <a:ea typeface="+mj-ea"/>
                <a:cs typeface="Times New Roman" panose="02020603050405020304" pitchFamily="18" charset="0"/>
              </a:rPr>
              <a:t>个体理性</a:t>
            </a:r>
          </a:p>
        </p:txBody>
      </p:sp>
      <p:sp>
        <p:nvSpPr>
          <p:cNvPr id="8" name="右大括号 7">
            <a:extLst>
              <a:ext uri="{FF2B5EF4-FFF2-40B4-BE49-F238E27FC236}">
                <a16:creationId xmlns:a16="http://schemas.microsoft.com/office/drawing/2014/main" id="{9ABD01E9-A81B-494B-B3C2-F65B9D43F008}"/>
              </a:ext>
            </a:extLst>
          </p:cNvPr>
          <p:cNvSpPr/>
          <p:nvPr/>
        </p:nvSpPr>
        <p:spPr>
          <a:xfrm>
            <a:off x="6183313" y="4814888"/>
            <a:ext cx="320675" cy="1311275"/>
          </a:xfrm>
          <a:prstGeom prst="rightBrace">
            <a:avLst>
              <a:gd name="adj1" fmla="val 59949"/>
              <a:gd name="adj2" fmla="val 50000"/>
            </a:avLst>
          </a:prstGeom>
          <a:ln/>
        </p:spPr>
        <p:style>
          <a:lnRef idx="1">
            <a:schemeClr val="dk1"/>
          </a:lnRef>
          <a:fillRef idx="0">
            <a:schemeClr val="dk1"/>
          </a:fillRef>
          <a:effectRef idx="0">
            <a:schemeClr val="dk1"/>
          </a:effectRef>
          <a:fontRef idx="minor">
            <a:schemeClr val="tx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6502"/>
                                        </p:tgtEl>
                                        <p:attrNameLst>
                                          <p:attrName>style.visibility</p:attrName>
                                        </p:attrNameLst>
                                      </p:cBhvr>
                                      <p:to>
                                        <p:strVal val="visible"/>
                                      </p:to>
                                    </p:set>
                                    <p:animEffect transition="in" filter="fade">
                                      <p:cBhvr>
                                        <p:cTn id="7" dur="1000"/>
                                        <p:tgtEl>
                                          <p:spTgt spid="106502"/>
                                        </p:tgtEl>
                                      </p:cBhvr>
                                    </p:animEffect>
                                    <p:anim calcmode="lin" valueType="num">
                                      <p:cBhvr>
                                        <p:cTn id="8" dur="1000" fill="hold"/>
                                        <p:tgtEl>
                                          <p:spTgt spid="106502"/>
                                        </p:tgtEl>
                                        <p:attrNameLst>
                                          <p:attrName>ppt_x</p:attrName>
                                        </p:attrNameLst>
                                      </p:cBhvr>
                                      <p:tavLst>
                                        <p:tav tm="0">
                                          <p:val>
                                            <p:strVal val="#ppt_x"/>
                                          </p:val>
                                        </p:tav>
                                        <p:tav tm="100000">
                                          <p:val>
                                            <p:strVal val="#ppt_x"/>
                                          </p:val>
                                        </p:tav>
                                      </p:tavLst>
                                    </p:anim>
                                    <p:anim calcmode="lin" valueType="num">
                                      <p:cBhvr>
                                        <p:cTn id="9" dur="1000" fill="hold"/>
                                        <p:tgtEl>
                                          <p:spTgt spid="1065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6506"/>
                                        </p:tgtEl>
                                        <p:attrNameLst>
                                          <p:attrName>style.visibility</p:attrName>
                                        </p:attrNameLst>
                                      </p:cBhvr>
                                      <p:to>
                                        <p:strVal val="visible"/>
                                      </p:to>
                                    </p:set>
                                    <p:animEffect transition="in" filter="fade">
                                      <p:cBhvr>
                                        <p:cTn id="17" dur="1000"/>
                                        <p:tgtEl>
                                          <p:spTgt spid="106506"/>
                                        </p:tgtEl>
                                      </p:cBhvr>
                                    </p:animEffect>
                                    <p:anim calcmode="lin" valueType="num">
                                      <p:cBhvr>
                                        <p:cTn id="18" dur="1000" fill="hold"/>
                                        <p:tgtEl>
                                          <p:spTgt spid="106506"/>
                                        </p:tgtEl>
                                        <p:attrNameLst>
                                          <p:attrName>ppt_x</p:attrName>
                                        </p:attrNameLst>
                                      </p:cBhvr>
                                      <p:tavLst>
                                        <p:tav tm="0">
                                          <p:val>
                                            <p:strVal val="#ppt_x"/>
                                          </p:val>
                                        </p:tav>
                                        <p:tav tm="100000">
                                          <p:val>
                                            <p:strVal val="#ppt_x"/>
                                          </p:val>
                                        </p:tav>
                                      </p:tavLst>
                                    </p:anim>
                                    <p:anim calcmode="lin" valueType="num">
                                      <p:cBhvr>
                                        <p:cTn id="19" dur="1000" fill="hold"/>
                                        <p:tgtEl>
                                          <p:spTgt spid="10650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00"/>
                                        <p:tgtEl>
                                          <p:spTgt spid="16"/>
                                        </p:tgtEl>
                                      </p:cBhvr>
                                    </p:animEffect>
                                    <p:anim calcmode="lin" valueType="num">
                                      <p:cBhvr>
                                        <p:cTn id="28" dur="1000" fill="hold"/>
                                        <p:tgtEl>
                                          <p:spTgt spid="16"/>
                                        </p:tgtEl>
                                        <p:attrNameLst>
                                          <p:attrName>ppt_x</p:attrName>
                                        </p:attrNameLst>
                                      </p:cBhvr>
                                      <p:tavLst>
                                        <p:tav tm="0">
                                          <p:val>
                                            <p:strVal val="#ppt_x"/>
                                          </p:val>
                                        </p:tav>
                                        <p:tav tm="100000">
                                          <p:val>
                                            <p:strVal val="#ppt_x"/>
                                          </p:val>
                                        </p:tav>
                                      </p:tavLst>
                                    </p:anim>
                                    <p:anim calcmode="lin" valueType="num">
                                      <p:cBhvr>
                                        <p:cTn id="29" dur="1000" fill="hold"/>
                                        <p:tgtEl>
                                          <p:spTgt spid="1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6506" grpId="0"/>
      <p:bldP spid="15" grpId="0"/>
      <p:bldP spid="16" grpId="0"/>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标题 6">
            <a:extLst>
              <a:ext uri="{FF2B5EF4-FFF2-40B4-BE49-F238E27FC236}">
                <a16:creationId xmlns:a16="http://schemas.microsoft.com/office/drawing/2014/main" id="{F25422A5-1BFD-47D5-8B00-C3F1E6D128AD}"/>
              </a:ext>
            </a:extLst>
          </p:cNvPr>
          <p:cNvSpPr>
            <a:spLocks noGrp="1" noChangeArrowheads="1"/>
          </p:cNvSpPr>
          <p:nvPr>
            <p:ph type="title"/>
          </p:nvPr>
        </p:nvSpPr>
        <p:spPr>
          <a:xfrm>
            <a:off x="803275" y="393700"/>
            <a:ext cx="8970963" cy="663575"/>
          </a:xfrm>
        </p:spPr>
        <p:txBody>
          <a:bodyPr rtlCol="0">
            <a:normAutofit fontScale="90000"/>
          </a:bodyPr>
          <a:lstStyle/>
          <a:p>
            <a:pPr eaLnBrk="1" fontAlgn="auto" hangingPunct="1">
              <a:spcAft>
                <a:spcPts val="0"/>
              </a:spcAft>
              <a:defRPr/>
            </a:pPr>
            <a:r>
              <a:rPr lang="en-US" altLang="zh-CN">
                <a:solidFill>
                  <a:schemeClr val="tx1"/>
                </a:solidFill>
              </a:rPr>
              <a:t>3.3</a:t>
            </a:r>
            <a:r>
              <a:rPr lang="zh-CN" altLang="en-US">
                <a:solidFill>
                  <a:schemeClr val="tx1"/>
                </a:solidFill>
              </a:rPr>
              <a:t>施工导流方案多属性群决策</a:t>
            </a:r>
          </a:p>
        </p:txBody>
      </p:sp>
      <p:sp>
        <p:nvSpPr>
          <p:cNvPr id="108547" name="Rectangle 2">
            <a:extLst>
              <a:ext uri="{FF2B5EF4-FFF2-40B4-BE49-F238E27FC236}">
                <a16:creationId xmlns:a16="http://schemas.microsoft.com/office/drawing/2014/main" id="{807E7DEF-D935-4B86-8E18-722310A39E1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a typeface="微软雅黑" panose="020B0503020204020204" pitchFamily="34" charset="-122"/>
            </a:endParaRPr>
          </a:p>
        </p:txBody>
      </p:sp>
      <p:sp>
        <p:nvSpPr>
          <p:cNvPr id="7" name="矩形 6">
            <a:extLst>
              <a:ext uri="{FF2B5EF4-FFF2-40B4-BE49-F238E27FC236}">
                <a16:creationId xmlns:a16="http://schemas.microsoft.com/office/drawing/2014/main" id="{BDD4E0A6-8C59-4743-A4EF-8ACA5FA9546C}"/>
              </a:ext>
            </a:extLst>
          </p:cNvPr>
          <p:cNvSpPr/>
          <p:nvPr/>
        </p:nvSpPr>
        <p:spPr>
          <a:xfrm>
            <a:off x="317315" y="1351368"/>
            <a:ext cx="2765425" cy="523220"/>
          </a:xfrm>
          <a:prstGeom prst="rect">
            <a:avLst/>
          </a:prstGeom>
          <a:solidFill>
            <a:srgbClr val="34495E"/>
          </a:solidFill>
        </p:spPr>
        <p:txBody>
          <a:bodyPr wrap="square">
            <a:spAutoFit/>
          </a:bodyPr>
          <a:lstStyle/>
          <a:p>
            <a:pPr algn="ctr" eaLnBrk="1" fontAlgn="auto" hangingPunct="1">
              <a:spcBef>
                <a:spcPts val="0"/>
              </a:spcBef>
              <a:spcAft>
                <a:spcPts val="0"/>
              </a:spcAft>
              <a:defRPr/>
            </a:pPr>
            <a:r>
              <a:rPr lang="zh-CN" altLang="en-US" sz="2800" b="1" kern="1400" spc="100" dirty="0">
                <a:solidFill>
                  <a:schemeClr val="bg1"/>
                </a:solidFill>
                <a:latin typeface="微软雅黑" panose="020B0503020204020204" pitchFamily="34" charset="-122"/>
                <a:ea typeface="+mn-ea"/>
              </a:rPr>
              <a:t>导流方案决策</a:t>
            </a:r>
          </a:p>
        </p:txBody>
      </p:sp>
      <p:sp>
        <p:nvSpPr>
          <p:cNvPr id="26" name="文本框 25">
            <a:extLst>
              <a:ext uri="{FF2B5EF4-FFF2-40B4-BE49-F238E27FC236}">
                <a16:creationId xmlns:a16="http://schemas.microsoft.com/office/drawing/2014/main" id="{AA81EAE9-263C-4ECE-BBF4-B9FAA7C452CD}"/>
              </a:ext>
            </a:extLst>
          </p:cNvPr>
          <p:cNvSpPr txBox="1"/>
          <p:nvPr/>
        </p:nvSpPr>
        <p:spPr>
          <a:xfrm>
            <a:off x="803183" y="5254500"/>
            <a:ext cx="10585634" cy="557953"/>
          </a:xfrm>
          <a:prstGeom prst="rect">
            <a:avLst/>
          </a:prstGeom>
        </p:spPr>
        <p:txBody>
          <a:bodyPr wrap="square" lIns="68559" tIns="34280" rIns="68559" bIns="34280">
            <a:spAutoFit/>
          </a:bodyPr>
          <a:lstStyle>
            <a:defPPr>
              <a:defRPr lang="zh-CN"/>
            </a:defPPr>
            <a:lvl1pPr marL="285750" indent="-285750" eaLnBrk="1" fontAlgn="auto" hangingPunct="1">
              <a:lnSpc>
                <a:spcPct val="150000"/>
              </a:lnSpc>
              <a:spcBef>
                <a:spcPts val="0"/>
              </a:spcBef>
              <a:spcAft>
                <a:spcPts val="0"/>
              </a:spcAft>
              <a:buFont typeface="Wingdings" panose="05000000000000000000" pitchFamily="2" charset="2"/>
              <a:buChar char="Ø"/>
              <a:defRPr sz="2000" spc="100">
                <a:latin typeface="微软雅黑" panose="020B0503020204020204" pitchFamily="34" charset="-122"/>
                <a:ea typeface="+mn-ea"/>
              </a:defRPr>
            </a:lvl1pPr>
          </a:lstStyle>
          <a:p>
            <a:endParaRPr lang="zh-CN" altLang="zh-CN" sz="2400" dirty="0"/>
          </a:p>
        </p:txBody>
      </p:sp>
      <p:sp>
        <p:nvSpPr>
          <p:cNvPr id="27" name="矩形 26">
            <a:extLst>
              <a:ext uri="{FF2B5EF4-FFF2-40B4-BE49-F238E27FC236}">
                <a16:creationId xmlns:a16="http://schemas.microsoft.com/office/drawing/2014/main" id="{1AE47B9C-713E-4202-AE28-0D255D4D74D0}"/>
              </a:ext>
            </a:extLst>
          </p:cNvPr>
          <p:cNvSpPr/>
          <p:nvPr/>
        </p:nvSpPr>
        <p:spPr>
          <a:xfrm>
            <a:off x="1313670" y="2208497"/>
            <a:ext cx="615553" cy="1830351"/>
          </a:xfrm>
          <a:prstGeom prst="rect">
            <a:avLst/>
          </a:prstGeom>
          <a:solidFill>
            <a:srgbClr val="34495E"/>
          </a:solidFill>
        </p:spPr>
        <p:txBody>
          <a:bodyPr vert="eaVert" wrap="square">
            <a:spAutoFit/>
          </a:bodyPr>
          <a:lstStyle/>
          <a:p>
            <a:pPr algn="ctr" eaLnBrk="1" fontAlgn="auto" hangingPunct="1">
              <a:spcBef>
                <a:spcPts val="0"/>
              </a:spcBef>
              <a:spcAft>
                <a:spcPts val="0"/>
              </a:spcAft>
              <a:defRPr/>
            </a:pPr>
            <a:r>
              <a:rPr lang="zh-CN" altLang="en-US" sz="2800" b="1" kern="1400" spc="100" dirty="0">
                <a:solidFill>
                  <a:schemeClr val="bg1"/>
                </a:solidFill>
                <a:latin typeface="微软雅黑" panose="020B0503020204020204" pitchFamily="34" charset="-122"/>
                <a:ea typeface="+mn-ea"/>
              </a:rPr>
              <a:t>同步建设</a:t>
            </a:r>
          </a:p>
        </p:txBody>
      </p:sp>
      <p:sp>
        <p:nvSpPr>
          <p:cNvPr id="28" name="文本框 30">
            <a:extLst>
              <a:ext uri="{FF2B5EF4-FFF2-40B4-BE49-F238E27FC236}">
                <a16:creationId xmlns:a16="http://schemas.microsoft.com/office/drawing/2014/main" id="{D22A14F4-4D52-4F30-B31E-9996764D3406}"/>
              </a:ext>
            </a:extLst>
          </p:cNvPr>
          <p:cNvSpPr txBox="1">
            <a:spLocks noChangeArrowheads="1"/>
          </p:cNvSpPr>
          <p:nvPr/>
        </p:nvSpPr>
        <p:spPr bwMode="auto">
          <a:xfrm>
            <a:off x="2930885" y="2411319"/>
            <a:ext cx="2192389" cy="497957"/>
          </a:xfrm>
          <a:prstGeom prst="rect">
            <a:avLst/>
          </a:prstGeom>
          <a:solidFill>
            <a:srgbClr val="262699">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20000"/>
              </a:lnSpc>
              <a:spcBef>
                <a:spcPct val="0"/>
              </a:spcBef>
              <a:buClr>
                <a:srgbClr val="A50021"/>
              </a:buClr>
              <a:buFontTx/>
              <a:buNone/>
            </a:pPr>
            <a:r>
              <a:rPr kumimoji="1" lang="zh-CN" altLang="en-US" sz="2400" b="1" dirty="0">
                <a:latin typeface="微软雅黑" panose="020B0503020204020204" pitchFamily="34" charset="-122"/>
                <a:ea typeface="微软雅黑" panose="020B0503020204020204" pitchFamily="34" charset="-122"/>
              </a:rPr>
              <a:t>风险控制</a:t>
            </a:r>
          </a:p>
        </p:txBody>
      </p:sp>
      <p:sp>
        <p:nvSpPr>
          <p:cNvPr id="29" name="左箭头 16">
            <a:extLst>
              <a:ext uri="{FF2B5EF4-FFF2-40B4-BE49-F238E27FC236}">
                <a16:creationId xmlns:a16="http://schemas.microsoft.com/office/drawing/2014/main" id="{1BBC892C-1921-45AA-8D15-899CAF8BC454}"/>
              </a:ext>
            </a:extLst>
          </p:cNvPr>
          <p:cNvSpPr>
            <a:spLocks noChangeArrowheads="1"/>
          </p:cNvSpPr>
          <p:nvPr/>
        </p:nvSpPr>
        <p:spPr bwMode="auto">
          <a:xfrm rot="10800000">
            <a:off x="5328416" y="2476941"/>
            <a:ext cx="604837" cy="366713"/>
          </a:xfrm>
          <a:prstGeom prst="leftArrow">
            <a:avLst>
              <a:gd name="adj1" fmla="val 50000"/>
              <a:gd name="adj2" fmla="val 50068"/>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
        <p:nvSpPr>
          <p:cNvPr id="30" name="文本框 30">
            <a:extLst>
              <a:ext uri="{FF2B5EF4-FFF2-40B4-BE49-F238E27FC236}">
                <a16:creationId xmlns:a16="http://schemas.microsoft.com/office/drawing/2014/main" id="{94E6DC52-582B-4E96-9879-741BA7C48628}"/>
              </a:ext>
            </a:extLst>
          </p:cNvPr>
          <p:cNvSpPr txBox="1">
            <a:spLocks noChangeArrowheads="1"/>
          </p:cNvSpPr>
          <p:nvPr/>
        </p:nvSpPr>
        <p:spPr bwMode="auto">
          <a:xfrm>
            <a:off x="6093292" y="2411319"/>
            <a:ext cx="2736362" cy="497957"/>
          </a:xfrm>
          <a:prstGeom prst="rect">
            <a:avLst/>
          </a:prstGeom>
          <a:solidFill>
            <a:srgbClr val="262699">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20000"/>
              </a:lnSpc>
              <a:spcBef>
                <a:spcPct val="0"/>
              </a:spcBef>
              <a:buClr>
                <a:srgbClr val="A50021"/>
              </a:buClr>
              <a:buFontTx/>
              <a:buNone/>
            </a:pPr>
            <a:r>
              <a:rPr kumimoji="1" lang="zh-CN" altLang="en-US" sz="2400" b="1" dirty="0">
                <a:latin typeface="微软雅黑" panose="020B0503020204020204" pitchFamily="34" charset="-122"/>
                <a:ea typeface="微软雅黑" panose="020B0503020204020204" pitchFamily="34" charset="-122"/>
              </a:rPr>
              <a:t>导流</a:t>
            </a:r>
            <a:r>
              <a:rPr kumimoji="1" lang="zh-CN" altLang="en-US" sz="2400" b="1" dirty="0">
                <a:solidFill>
                  <a:srgbClr val="FF0000"/>
                </a:solidFill>
                <a:latin typeface="微软雅黑" panose="020B0503020204020204" pitchFamily="34" charset="-122"/>
                <a:ea typeface="微软雅黑" panose="020B0503020204020204" pitchFamily="34" charset="-122"/>
              </a:rPr>
              <a:t>风险</a:t>
            </a:r>
            <a:r>
              <a:rPr kumimoji="1" lang="zh-CN" altLang="en-US" sz="2400" b="1" dirty="0">
                <a:latin typeface="微软雅黑" panose="020B0503020204020204" pitchFamily="34" charset="-122"/>
                <a:ea typeface="微软雅黑" panose="020B0503020204020204" pitchFamily="34" charset="-122"/>
              </a:rPr>
              <a:t>改变</a:t>
            </a:r>
          </a:p>
        </p:txBody>
      </p:sp>
      <p:sp>
        <p:nvSpPr>
          <p:cNvPr id="31" name="文本框 30">
            <a:extLst>
              <a:ext uri="{FF2B5EF4-FFF2-40B4-BE49-F238E27FC236}">
                <a16:creationId xmlns:a16="http://schemas.microsoft.com/office/drawing/2014/main" id="{DA4261E6-A866-4D84-A679-57077BC6EEA7}"/>
              </a:ext>
            </a:extLst>
          </p:cNvPr>
          <p:cNvSpPr txBox="1">
            <a:spLocks noChangeArrowheads="1"/>
          </p:cNvSpPr>
          <p:nvPr/>
        </p:nvSpPr>
        <p:spPr bwMode="auto">
          <a:xfrm>
            <a:off x="2930885" y="3322422"/>
            <a:ext cx="2192389" cy="497957"/>
          </a:xfrm>
          <a:prstGeom prst="rect">
            <a:avLst/>
          </a:prstGeom>
          <a:solidFill>
            <a:srgbClr val="262699">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20000"/>
              </a:lnSpc>
              <a:spcBef>
                <a:spcPct val="0"/>
              </a:spcBef>
              <a:buClr>
                <a:srgbClr val="A50021"/>
              </a:buClr>
              <a:buFontTx/>
              <a:buNone/>
            </a:pPr>
            <a:r>
              <a:rPr kumimoji="1" lang="zh-CN" altLang="en-US" sz="2400" b="1" dirty="0">
                <a:latin typeface="微软雅黑" panose="020B0503020204020204" pitchFamily="34" charset="-122"/>
                <a:ea typeface="微软雅黑" panose="020B0503020204020204" pitchFamily="34" charset="-122"/>
              </a:rPr>
              <a:t>控泄效益分配</a:t>
            </a:r>
          </a:p>
        </p:txBody>
      </p:sp>
      <p:sp>
        <p:nvSpPr>
          <p:cNvPr id="32" name="左箭头 16">
            <a:extLst>
              <a:ext uri="{FF2B5EF4-FFF2-40B4-BE49-F238E27FC236}">
                <a16:creationId xmlns:a16="http://schemas.microsoft.com/office/drawing/2014/main" id="{2D919037-16E8-4E00-8502-E811F9D923DE}"/>
              </a:ext>
            </a:extLst>
          </p:cNvPr>
          <p:cNvSpPr>
            <a:spLocks noChangeArrowheads="1"/>
          </p:cNvSpPr>
          <p:nvPr/>
        </p:nvSpPr>
        <p:spPr bwMode="auto">
          <a:xfrm rot="10800000">
            <a:off x="5328416" y="3379784"/>
            <a:ext cx="604837" cy="366713"/>
          </a:xfrm>
          <a:prstGeom prst="leftArrow">
            <a:avLst>
              <a:gd name="adj1" fmla="val 50000"/>
              <a:gd name="adj2" fmla="val 50068"/>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
        <p:nvSpPr>
          <p:cNvPr id="33" name="文本框 30">
            <a:extLst>
              <a:ext uri="{FF2B5EF4-FFF2-40B4-BE49-F238E27FC236}">
                <a16:creationId xmlns:a16="http://schemas.microsoft.com/office/drawing/2014/main" id="{D3338689-95D7-4693-BDBB-A3246D991431}"/>
              </a:ext>
            </a:extLst>
          </p:cNvPr>
          <p:cNvSpPr txBox="1">
            <a:spLocks noChangeArrowheads="1"/>
          </p:cNvSpPr>
          <p:nvPr/>
        </p:nvSpPr>
        <p:spPr bwMode="auto">
          <a:xfrm>
            <a:off x="6093292" y="3314162"/>
            <a:ext cx="2736362" cy="497957"/>
          </a:xfrm>
          <a:prstGeom prst="rect">
            <a:avLst/>
          </a:prstGeom>
          <a:solidFill>
            <a:srgbClr val="262699">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20000"/>
              </a:lnSpc>
              <a:spcBef>
                <a:spcPct val="0"/>
              </a:spcBef>
              <a:buClr>
                <a:srgbClr val="A50021"/>
              </a:buClr>
              <a:buFontTx/>
              <a:buNone/>
            </a:pPr>
            <a:r>
              <a:rPr kumimoji="1" lang="zh-CN" altLang="en-US" sz="2400" b="1" dirty="0">
                <a:latin typeface="微软雅黑" panose="020B0503020204020204" pitchFamily="34" charset="-122"/>
                <a:ea typeface="微软雅黑" panose="020B0503020204020204" pitchFamily="34" charset="-122"/>
              </a:rPr>
              <a:t>导流工程</a:t>
            </a:r>
            <a:r>
              <a:rPr kumimoji="1" lang="zh-CN" altLang="en-US" sz="2400" b="1" dirty="0">
                <a:solidFill>
                  <a:srgbClr val="FF0000"/>
                </a:solidFill>
                <a:latin typeface="微软雅黑" panose="020B0503020204020204" pitchFamily="34" charset="-122"/>
                <a:ea typeface="微软雅黑" panose="020B0503020204020204" pitchFamily="34" charset="-122"/>
              </a:rPr>
              <a:t>投资</a:t>
            </a:r>
            <a:r>
              <a:rPr kumimoji="1" lang="zh-CN" altLang="en-US" sz="2400" b="1" dirty="0">
                <a:latin typeface="微软雅黑" panose="020B0503020204020204" pitchFamily="34" charset="-122"/>
                <a:ea typeface="微软雅黑" panose="020B0503020204020204" pitchFamily="34" charset="-122"/>
              </a:rPr>
              <a:t>变化</a:t>
            </a:r>
          </a:p>
        </p:txBody>
      </p:sp>
      <p:sp>
        <p:nvSpPr>
          <p:cNvPr id="34" name="左箭头 16">
            <a:extLst>
              <a:ext uri="{FF2B5EF4-FFF2-40B4-BE49-F238E27FC236}">
                <a16:creationId xmlns:a16="http://schemas.microsoft.com/office/drawing/2014/main" id="{71E374E0-E07C-4EBE-8281-9635EF783CB7}"/>
              </a:ext>
            </a:extLst>
          </p:cNvPr>
          <p:cNvSpPr>
            <a:spLocks noChangeArrowheads="1"/>
          </p:cNvSpPr>
          <p:nvPr/>
        </p:nvSpPr>
        <p:spPr bwMode="auto">
          <a:xfrm rot="10800000">
            <a:off x="9028864" y="2756991"/>
            <a:ext cx="592394" cy="689040"/>
          </a:xfrm>
          <a:prstGeom prst="leftArrow">
            <a:avLst>
              <a:gd name="adj1" fmla="val 50000"/>
              <a:gd name="adj2" fmla="val 50068"/>
            </a:avLst>
          </a:prstGeom>
          <a:solidFill>
            <a:srgbClr val="FF0000"/>
          </a:solidFill>
          <a:ln w="9525" algn="ctr">
            <a:solidFill>
              <a:srgbClr val="FFFF00"/>
            </a:solidFill>
            <a:round/>
            <a:headEnd/>
            <a:tailEnd/>
          </a:ln>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
        <p:nvSpPr>
          <p:cNvPr id="35" name="矩形 34">
            <a:extLst>
              <a:ext uri="{FF2B5EF4-FFF2-40B4-BE49-F238E27FC236}">
                <a16:creationId xmlns:a16="http://schemas.microsoft.com/office/drawing/2014/main" id="{20109387-7D4F-453E-9F8F-E9A0B497FF5D}"/>
              </a:ext>
            </a:extLst>
          </p:cNvPr>
          <p:cNvSpPr/>
          <p:nvPr/>
        </p:nvSpPr>
        <p:spPr>
          <a:xfrm>
            <a:off x="9838843" y="2208497"/>
            <a:ext cx="615553" cy="1830351"/>
          </a:xfrm>
          <a:prstGeom prst="rect">
            <a:avLst/>
          </a:prstGeom>
          <a:solidFill>
            <a:srgbClr val="34495E"/>
          </a:solidFill>
        </p:spPr>
        <p:txBody>
          <a:bodyPr vert="eaVert" wrap="square">
            <a:spAutoFit/>
          </a:bodyPr>
          <a:lstStyle/>
          <a:p>
            <a:pPr algn="ctr" eaLnBrk="1" fontAlgn="auto" hangingPunct="1">
              <a:spcBef>
                <a:spcPts val="0"/>
              </a:spcBef>
              <a:spcAft>
                <a:spcPts val="0"/>
              </a:spcAft>
              <a:defRPr/>
            </a:pPr>
            <a:r>
              <a:rPr lang="zh-CN" altLang="en-US" sz="2800" b="1" kern="1400" spc="100" dirty="0">
                <a:solidFill>
                  <a:schemeClr val="bg1"/>
                </a:solidFill>
                <a:latin typeface="微软雅黑" panose="020B0503020204020204" pitchFamily="34" charset="-122"/>
                <a:ea typeface="+mn-ea"/>
              </a:rPr>
              <a:t>同步决策</a:t>
            </a:r>
          </a:p>
        </p:txBody>
      </p:sp>
      <p:sp>
        <p:nvSpPr>
          <p:cNvPr id="36" name="矩形 35">
            <a:extLst>
              <a:ext uri="{FF2B5EF4-FFF2-40B4-BE49-F238E27FC236}">
                <a16:creationId xmlns:a16="http://schemas.microsoft.com/office/drawing/2014/main" id="{00C58E59-1F71-4A24-AB21-3038DFE5C887}"/>
              </a:ext>
            </a:extLst>
          </p:cNvPr>
          <p:cNvSpPr/>
          <p:nvPr/>
        </p:nvSpPr>
        <p:spPr>
          <a:xfrm>
            <a:off x="337878" y="4454092"/>
            <a:ext cx="2765425" cy="523220"/>
          </a:xfrm>
          <a:prstGeom prst="rect">
            <a:avLst/>
          </a:prstGeom>
          <a:solidFill>
            <a:srgbClr val="34495E"/>
          </a:solidFill>
        </p:spPr>
        <p:txBody>
          <a:bodyPr wrap="square">
            <a:spAutoFit/>
          </a:bodyPr>
          <a:lstStyle/>
          <a:p>
            <a:pPr algn="ctr" eaLnBrk="1" fontAlgn="auto" hangingPunct="1">
              <a:spcBef>
                <a:spcPts val="0"/>
              </a:spcBef>
              <a:spcAft>
                <a:spcPts val="0"/>
              </a:spcAft>
              <a:defRPr/>
            </a:pPr>
            <a:r>
              <a:rPr lang="zh-CN" altLang="en-US" sz="2800" b="1" kern="1400" spc="100" dirty="0">
                <a:solidFill>
                  <a:schemeClr val="bg1"/>
                </a:solidFill>
                <a:latin typeface="微软雅黑" panose="020B0503020204020204" pitchFamily="34" charset="-122"/>
                <a:ea typeface="+mn-ea"/>
              </a:rPr>
              <a:t>决策问题分析</a:t>
            </a:r>
          </a:p>
        </p:txBody>
      </p:sp>
      <p:sp>
        <p:nvSpPr>
          <p:cNvPr id="16" name="文本框 30">
            <a:extLst>
              <a:ext uri="{FF2B5EF4-FFF2-40B4-BE49-F238E27FC236}">
                <a16:creationId xmlns:a16="http://schemas.microsoft.com/office/drawing/2014/main" id="{BB02047C-C298-48D5-92DF-3CF97910D1FB}"/>
              </a:ext>
            </a:extLst>
          </p:cNvPr>
          <p:cNvSpPr txBox="1">
            <a:spLocks noChangeArrowheads="1"/>
          </p:cNvSpPr>
          <p:nvPr/>
        </p:nvSpPr>
        <p:spPr bwMode="auto">
          <a:xfrm>
            <a:off x="1154795" y="5557427"/>
            <a:ext cx="2411678" cy="497957"/>
          </a:xfrm>
          <a:prstGeom prst="rect">
            <a:avLst/>
          </a:prstGeom>
          <a:solidFill>
            <a:srgbClr val="262699">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20000"/>
              </a:lnSpc>
              <a:spcBef>
                <a:spcPct val="0"/>
              </a:spcBef>
              <a:buClr>
                <a:srgbClr val="A50021"/>
              </a:buClr>
              <a:buFontTx/>
              <a:buNone/>
            </a:pPr>
            <a:r>
              <a:rPr kumimoji="1" lang="zh-CN" altLang="en-US" sz="2400" b="1" dirty="0">
                <a:latin typeface="微软雅黑" panose="020B0503020204020204" pitchFamily="34" charset="-122"/>
                <a:ea typeface="微软雅黑" panose="020B0503020204020204" pitchFamily="34" charset="-122"/>
              </a:rPr>
              <a:t>决策复杂度增加</a:t>
            </a:r>
          </a:p>
        </p:txBody>
      </p:sp>
      <p:sp>
        <p:nvSpPr>
          <p:cNvPr id="17" name="左箭头 16">
            <a:extLst>
              <a:ext uri="{FF2B5EF4-FFF2-40B4-BE49-F238E27FC236}">
                <a16:creationId xmlns:a16="http://schemas.microsoft.com/office/drawing/2014/main" id="{5F5742E7-753E-40A1-8EF3-5CBA98F5D027}"/>
              </a:ext>
            </a:extLst>
          </p:cNvPr>
          <p:cNvSpPr>
            <a:spLocks noChangeArrowheads="1"/>
          </p:cNvSpPr>
          <p:nvPr/>
        </p:nvSpPr>
        <p:spPr bwMode="auto">
          <a:xfrm rot="10800000">
            <a:off x="3771614" y="5439574"/>
            <a:ext cx="604837" cy="733663"/>
          </a:xfrm>
          <a:prstGeom prst="leftArrow">
            <a:avLst>
              <a:gd name="adj1" fmla="val 50000"/>
              <a:gd name="adj2" fmla="val 50068"/>
            </a:avLst>
          </a:prstGeom>
          <a:solidFill>
            <a:srgbClr val="FF0000"/>
          </a:solidFill>
          <a:ln w="9525" algn="ctr">
            <a:solidFill>
              <a:srgbClr val="FFFF00"/>
            </a:solidFill>
            <a:round/>
            <a:headEnd/>
            <a:tailEnd/>
          </a:ln>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
        <p:nvSpPr>
          <p:cNvPr id="18" name="文本框 30">
            <a:extLst>
              <a:ext uri="{FF2B5EF4-FFF2-40B4-BE49-F238E27FC236}">
                <a16:creationId xmlns:a16="http://schemas.microsoft.com/office/drawing/2014/main" id="{D23AAFDF-D809-437F-8B2A-AD578B5B5DFE}"/>
              </a:ext>
            </a:extLst>
          </p:cNvPr>
          <p:cNvSpPr txBox="1">
            <a:spLocks noChangeArrowheads="1"/>
          </p:cNvSpPr>
          <p:nvPr/>
        </p:nvSpPr>
        <p:spPr bwMode="auto">
          <a:xfrm>
            <a:off x="4565072" y="5335827"/>
            <a:ext cx="2736362" cy="941155"/>
          </a:xfrm>
          <a:prstGeom prst="rect">
            <a:avLst/>
          </a:prstGeom>
          <a:solidFill>
            <a:srgbClr val="262699">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20000"/>
              </a:lnSpc>
              <a:spcBef>
                <a:spcPct val="0"/>
              </a:spcBef>
              <a:buClr>
                <a:srgbClr val="A50021"/>
              </a:buClr>
              <a:buFontTx/>
              <a:buNone/>
            </a:pPr>
            <a:r>
              <a:rPr kumimoji="1" lang="zh-CN" altLang="en-US" sz="2400" b="1" dirty="0">
                <a:latin typeface="微软雅黑" panose="020B0503020204020204" pitchFamily="34" charset="-122"/>
                <a:ea typeface="微软雅黑" panose="020B0503020204020204" pitchFamily="34" charset="-122"/>
              </a:rPr>
              <a:t>单一决策主体难以满足要求</a:t>
            </a:r>
          </a:p>
        </p:txBody>
      </p:sp>
      <p:sp>
        <p:nvSpPr>
          <p:cNvPr id="19" name="左箭头 16">
            <a:extLst>
              <a:ext uri="{FF2B5EF4-FFF2-40B4-BE49-F238E27FC236}">
                <a16:creationId xmlns:a16="http://schemas.microsoft.com/office/drawing/2014/main" id="{E3CD32B1-70DD-46EF-97A9-59B864AF25C0}"/>
              </a:ext>
            </a:extLst>
          </p:cNvPr>
          <p:cNvSpPr>
            <a:spLocks noChangeArrowheads="1"/>
          </p:cNvSpPr>
          <p:nvPr/>
        </p:nvSpPr>
        <p:spPr bwMode="auto">
          <a:xfrm rot="10800000">
            <a:off x="7520722" y="5435479"/>
            <a:ext cx="604837" cy="733663"/>
          </a:xfrm>
          <a:prstGeom prst="leftArrow">
            <a:avLst>
              <a:gd name="adj1" fmla="val 50000"/>
              <a:gd name="adj2" fmla="val 50068"/>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
        <p:nvSpPr>
          <p:cNvPr id="20" name="文本框 30">
            <a:extLst>
              <a:ext uri="{FF2B5EF4-FFF2-40B4-BE49-F238E27FC236}">
                <a16:creationId xmlns:a16="http://schemas.microsoft.com/office/drawing/2014/main" id="{2A46144E-4E3A-4028-ACC9-7A293EBA9FF7}"/>
              </a:ext>
            </a:extLst>
          </p:cNvPr>
          <p:cNvSpPr txBox="1">
            <a:spLocks noChangeArrowheads="1"/>
          </p:cNvSpPr>
          <p:nvPr/>
        </p:nvSpPr>
        <p:spPr bwMode="auto">
          <a:xfrm>
            <a:off x="8344846" y="5551219"/>
            <a:ext cx="2411678" cy="497957"/>
          </a:xfrm>
          <a:prstGeom prst="rect">
            <a:avLst/>
          </a:prstGeom>
          <a:solidFill>
            <a:srgbClr val="262699">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20000"/>
              </a:lnSpc>
              <a:spcBef>
                <a:spcPct val="0"/>
              </a:spcBef>
              <a:buClr>
                <a:srgbClr val="A50021"/>
              </a:buClr>
              <a:buFontTx/>
              <a:buNone/>
            </a:pPr>
            <a:r>
              <a:rPr kumimoji="1" lang="zh-CN" altLang="en-US" sz="2400" b="1" dirty="0">
                <a:latin typeface="微软雅黑" panose="020B0503020204020204" pitchFamily="34" charset="-122"/>
                <a:ea typeface="微软雅黑" panose="020B0503020204020204" pitchFamily="34" charset="-122"/>
              </a:rPr>
              <a:t>多属性群决策</a:t>
            </a:r>
          </a:p>
        </p:txBody>
      </p:sp>
      <p:sp>
        <p:nvSpPr>
          <p:cNvPr id="21" name="左箭头 16">
            <a:extLst>
              <a:ext uri="{FF2B5EF4-FFF2-40B4-BE49-F238E27FC236}">
                <a16:creationId xmlns:a16="http://schemas.microsoft.com/office/drawing/2014/main" id="{38960397-D64B-4B41-9BA8-4451217E9431}"/>
              </a:ext>
            </a:extLst>
          </p:cNvPr>
          <p:cNvSpPr>
            <a:spLocks noChangeArrowheads="1"/>
          </p:cNvSpPr>
          <p:nvPr/>
        </p:nvSpPr>
        <p:spPr bwMode="auto">
          <a:xfrm rot="10800000">
            <a:off x="2089262" y="2779080"/>
            <a:ext cx="592394" cy="689040"/>
          </a:xfrm>
          <a:prstGeom prst="leftArrow">
            <a:avLst>
              <a:gd name="adj1" fmla="val 50000"/>
              <a:gd name="adj2" fmla="val 50068"/>
            </a:avLst>
          </a:prstGeom>
          <a:solidFill>
            <a:srgbClr val="FF0000"/>
          </a:solidFill>
          <a:ln w="9525" algn="ctr">
            <a:solidFill>
              <a:srgbClr val="FFFF00"/>
            </a:solidFill>
            <a:round/>
            <a:headEnd/>
            <a:tailEnd/>
          </a:ln>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27526812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anim calcmode="lin" valueType="num">
                                      <p:cBhvr>
                                        <p:cTn id="13" dur="1000" fill="hold"/>
                                        <p:tgtEl>
                                          <p:spTgt spid="35"/>
                                        </p:tgtEl>
                                        <p:attrNameLst>
                                          <p:attrName>ppt_x</p:attrName>
                                        </p:attrNameLst>
                                      </p:cBhvr>
                                      <p:tavLst>
                                        <p:tav tm="0">
                                          <p:val>
                                            <p:strVal val="#ppt_x"/>
                                          </p:val>
                                        </p:tav>
                                        <p:tav tm="100000">
                                          <p:val>
                                            <p:strVal val="#ppt_x"/>
                                          </p:val>
                                        </p:tav>
                                      </p:tavLst>
                                    </p:anim>
                                    <p:anim calcmode="lin" valueType="num">
                                      <p:cBhvr>
                                        <p:cTn id="14"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16" grpId="0" animBg="1"/>
      <p:bldP spid="17" grpId="0" animBg="1"/>
      <p:bldP spid="18" grpId="0" animBg="1"/>
      <p:bldP spid="19" grpId="0" animBg="1"/>
      <p:bldP spid="2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E1BA2E82-FDA9-EC4F-BDA9-8E35ED2E0FF0}"/>
              </a:ext>
            </a:extLst>
          </p:cNvPr>
          <p:cNvSpPr>
            <a:spLocks noGrp="1"/>
          </p:cNvSpPr>
          <p:nvPr>
            <p:ph type="title"/>
          </p:nvPr>
        </p:nvSpPr>
        <p:spPr>
          <a:xfrm>
            <a:off x="803275" y="393486"/>
            <a:ext cx="8970989" cy="663575"/>
          </a:xfrm>
        </p:spPr>
        <p:txBody>
          <a:bodyPr>
            <a:normAutofit fontScale="90000"/>
          </a:bodyPr>
          <a:lstStyle/>
          <a:p>
            <a:r>
              <a:rPr lang="en-US" altLang="zh-CN" dirty="0">
                <a:solidFill>
                  <a:schemeClr val="tx1"/>
                </a:solidFill>
              </a:rPr>
              <a:t>3.3</a:t>
            </a:r>
            <a:r>
              <a:rPr lang="zh-CN" altLang="en-US" dirty="0">
                <a:solidFill>
                  <a:schemeClr val="tx1"/>
                </a:solidFill>
              </a:rPr>
              <a:t>施工导流方案多属性群决策</a:t>
            </a:r>
          </a:p>
        </p:txBody>
      </p:sp>
      <p:sp>
        <p:nvSpPr>
          <p:cNvPr id="3" name="Rectangle 2">
            <a:extLst>
              <a:ext uri="{FF2B5EF4-FFF2-40B4-BE49-F238E27FC236}">
                <a16:creationId xmlns:a16="http://schemas.microsoft.com/office/drawing/2014/main" id="{2476000E-4E2A-43F5-8595-ED8A34F3490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矩形 4">
            <a:extLst>
              <a:ext uri="{FF2B5EF4-FFF2-40B4-BE49-F238E27FC236}">
                <a16:creationId xmlns:a16="http://schemas.microsoft.com/office/drawing/2014/main" id="{78B64699-4C51-40FC-9907-4CE3D9A63C9A}"/>
              </a:ext>
            </a:extLst>
          </p:cNvPr>
          <p:cNvSpPr/>
          <p:nvPr/>
        </p:nvSpPr>
        <p:spPr>
          <a:xfrm>
            <a:off x="445570" y="1275923"/>
            <a:ext cx="2765235" cy="523220"/>
          </a:xfrm>
          <a:prstGeom prst="rect">
            <a:avLst/>
          </a:prstGeom>
          <a:solidFill>
            <a:srgbClr val="34495E"/>
          </a:solidFill>
        </p:spPr>
        <p:txBody>
          <a:bodyPr wrap="square">
            <a:spAutoFit/>
          </a:bodyPr>
          <a:lstStyle/>
          <a:p>
            <a:pPr algn="ctr"/>
            <a:r>
              <a:rPr lang="zh-CN" altLang="en-US" sz="2800" b="1" kern="1400" spc="100" dirty="0">
                <a:solidFill>
                  <a:schemeClr val="bg1"/>
                </a:solidFill>
                <a:latin typeface="微软雅黑" panose="020B0503020204020204" pitchFamily="34" charset="-122"/>
                <a:ea typeface="微软雅黑" panose="020B0503020204020204" pitchFamily="34" charset="-122"/>
              </a:rPr>
              <a:t>多属性群决策</a:t>
            </a:r>
          </a:p>
        </p:txBody>
      </p:sp>
      <p:sp>
        <p:nvSpPr>
          <p:cNvPr id="6" name="文本框 5">
            <a:extLst>
              <a:ext uri="{FF2B5EF4-FFF2-40B4-BE49-F238E27FC236}">
                <a16:creationId xmlns:a16="http://schemas.microsoft.com/office/drawing/2014/main" id="{A7329B9A-6663-4B81-B4AA-6E3CAD721AB9}"/>
              </a:ext>
            </a:extLst>
          </p:cNvPr>
          <p:cNvSpPr txBox="1"/>
          <p:nvPr/>
        </p:nvSpPr>
        <p:spPr>
          <a:xfrm>
            <a:off x="171250" y="5107304"/>
            <a:ext cx="6493710" cy="805816"/>
          </a:xfrm>
          <a:prstGeom prst="rect">
            <a:avLst/>
          </a:prstGeom>
          <a:noFill/>
        </p:spPr>
        <p:txBody>
          <a:bodyPr wrap="square" lIns="180000" tIns="180000" rIns="180000" bIns="180000" rtlCol="0">
            <a:spAutoFit/>
          </a:bodyPr>
          <a:lstStyle>
            <a:defPPr>
              <a:defRPr lang="zh-CN"/>
            </a:defPPr>
            <a:lvl1pPr algn="just">
              <a:lnSpc>
                <a:spcPct val="130000"/>
              </a:lnSpc>
              <a:spcAft>
                <a:spcPts val="600"/>
              </a:spcAft>
              <a:defRPr kumimoji="1" sz="2400" b="1">
                <a:solidFill>
                  <a:srgbClr val="FF0000"/>
                </a:solidFill>
                <a:latin typeface="+mn-ea"/>
              </a:defRPr>
            </a:lvl1pPr>
          </a:lstStyle>
          <a:p>
            <a:r>
              <a:rPr lang="zh-CN" altLang="en-US" dirty="0"/>
              <a:t>多属性群决策的关键在于决策者偏好的集结</a:t>
            </a:r>
            <a:r>
              <a:rPr lang="zh-CN" altLang="zh-CN" dirty="0"/>
              <a:t>。</a:t>
            </a:r>
            <a:endParaRPr lang="zh-CN" altLang="en-US" dirty="0"/>
          </a:p>
        </p:txBody>
      </p:sp>
      <p:graphicFrame>
        <p:nvGraphicFramePr>
          <p:cNvPr id="2" name="对象 1">
            <a:extLst>
              <a:ext uri="{FF2B5EF4-FFF2-40B4-BE49-F238E27FC236}">
                <a16:creationId xmlns:a16="http://schemas.microsoft.com/office/drawing/2014/main" id="{1714DC52-AFB6-4030-8D6E-F75FF2BD232A}"/>
              </a:ext>
            </a:extLst>
          </p:cNvPr>
          <p:cNvGraphicFramePr>
            <a:graphicFrameLocks noChangeAspect="1"/>
          </p:cNvGraphicFramePr>
          <p:nvPr>
            <p:extLst>
              <p:ext uri="{D42A27DB-BD31-4B8C-83A1-F6EECF244321}">
                <p14:modId xmlns:p14="http://schemas.microsoft.com/office/powerpoint/2010/main" val="54695494"/>
              </p:ext>
            </p:extLst>
          </p:nvPr>
        </p:nvGraphicFramePr>
        <p:xfrm>
          <a:off x="6720065" y="1152679"/>
          <a:ext cx="4734560" cy="5634113"/>
        </p:xfrm>
        <a:graphic>
          <a:graphicData uri="http://schemas.openxmlformats.org/presentationml/2006/ole">
            <mc:AlternateContent xmlns:mc="http://schemas.openxmlformats.org/markup-compatibility/2006">
              <mc:Choice xmlns:v="urn:schemas-microsoft-com:vml" Requires="v">
                <p:oleObj name="Visio" r:id="rId3" imgW="5752912" imgH="6686550" progId="Visio.Drawing.15">
                  <p:embed/>
                </p:oleObj>
              </mc:Choice>
              <mc:Fallback>
                <p:oleObj name="Visio" r:id="rId3" imgW="5752912" imgH="6686550" progId="Visio.Drawing.15">
                  <p:embed/>
                  <p:pic>
                    <p:nvPicPr>
                      <p:cNvPr id="0" name=""/>
                      <p:cNvPicPr/>
                      <p:nvPr/>
                    </p:nvPicPr>
                    <p:blipFill>
                      <a:blip r:embed="rId4"/>
                      <a:stretch>
                        <a:fillRect/>
                      </a:stretch>
                    </p:blipFill>
                    <p:spPr>
                      <a:xfrm>
                        <a:off x="6720065" y="1152679"/>
                        <a:ext cx="4734560" cy="5634113"/>
                      </a:xfrm>
                      <a:prstGeom prst="rect">
                        <a:avLst/>
                      </a:prstGeom>
                    </p:spPr>
                  </p:pic>
                </p:oleObj>
              </mc:Fallback>
            </mc:AlternateContent>
          </a:graphicData>
        </a:graphic>
      </p:graphicFrame>
      <p:sp>
        <p:nvSpPr>
          <p:cNvPr id="9" name="矩形 8">
            <a:extLst>
              <a:ext uri="{FF2B5EF4-FFF2-40B4-BE49-F238E27FC236}">
                <a16:creationId xmlns:a16="http://schemas.microsoft.com/office/drawing/2014/main" id="{EDE414C8-F118-4AAC-B67C-E6E2FBC7269E}"/>
              </a:ext>
            </a:extLst>
          </p:cNvPr>
          <p:cNvSpPr/>
          <p:nvPr/>
        </p:nvSpPr>
        <p:spPr>
          <a:xfrm>
            <a:off x="6648945" y="2895600"/>
            <a:ext cx="4876800" cy="197104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CD6E4554-BD3D-4981-A126-A00713CC8FFC}"/>
              </a:ext>
            </a:extLst>
          </p:cNvPr>
          <p:cNvSpPr txBox="1"/>
          <p:nvPr/>
        </p:nvSpPr>
        <p:spPr>
          <a:xfrm>
            <a:off x="404812" y="2692220"/>
            <a:ext cx="5873950" cy="1673002"/>
          </a:xfrm>
          <a:prstGeom prst="rect">
            <a:avLst/>
          </a:prstGeom>
        </p:spPr>
        <p:txBody>
          <a:bodyPr wrap="square" lIns="68559" tIns="34280" rIns="68559" bIns="34280">
            <a:spAutoFit/>
          </a:bodyPr>
          <a:lstStyle>
            <a:defPPr>
              <a:defRPr lang="zh-CN"/>
            </a:defPPr>
            <a:lvl1pPr marL="285750" indent="-285750" eaLnBrk="1" fontAlgn="auto" hangingPunct="1">
              <a:lnSpc>
                <a:spcPct val="150000"/>
              </a:lnSpc>
              <a:spcBef>
                <a:spcPts val="0"/>
              </a:spcBef>
              <a:spcAft>
                <a:spcPts val="0"/>
              </a:spcAft>
              <a:buFont typeface="Wingdings" panose="05000000000000000000" pitchFamily="2" charset="2"/>
              <a:buChar char="Ø"/>
              <a:defRPr sz="2000" spc="100">
                <a:latin typeface="微软雅黑" panose="020B0503020204020204" pitchFamily="34" charset="-122"/>
                <a:ea typeface="+mn-ea"/>
              </a:defRPr>
            </a:lvl1pPr>
          </a:lstStyle>
          <a:p>
            <a:r>
              <a:rPr lang="zh-CN" altLang="en-US" sz="2400" dirty="0"/>
              <a:t>群决策是把</a:t>
            </a:r>
            <a:r>
              <a:rPr lang="zh-CN" altLang="en-US" sz="2400" dirty="0">
                <a:solidFill>
                  <a:srgbClr val="FF0000"/>
                </a:solidFill>
              </a:rPr>
              <a:t>不同决策者</a:t>
            </a:r>
            <a:r>
              <a:rPr lang="zh-CN" altLang="en-US" sz="2400" dirty="0"/>
              <a:t>的关于方案集合中方案的</a:t>
            </a:r>
            <a:r>
              <a:rPr lang="zh-CN" altLang="en-US" sz="2400" dirty="0">
                <a:solidFill>
                  <a:srgbClr val="FF0000"/>
                </a:solidFill>
              </a:rPr>
              <a:t>偏好</a:t>
            </a:r>
            <a:r>
              <a:rPr lang="zh-CN" altLang="en-US" sz="2400" dirty="0"/>
              <a:t>按某种规则</a:t>
            </a:r>
            <a:r>
              <a:rPr lang="zh-CN" altLang="en-US" sz="2400" dirty="0">
                <a:solidFill>
                  <a:srgbClr val="FF0000"/>
                </a:solidFill>
              </a:rPr>
              <a:t>集结</a:t>
            </a:r>
            <a:r>
              <a:rPr lang="zh-CN" altLang="en-US" sz="2400" dirty="0"/>
              <a:t>为决策群体的一致或妥协的</a:t>
            </a:r>
            <a:r>
              <a:rPr lang="zh-CN" altLang="en-US" sz="2400" dirty="0">
                <a:solidFill>
                  <a:srgbClr val="FF0000"/>
                </a:solidFill>
              </a:rPr>
              <a:t>群体偏好</a:t>
            </a:r>
            <a:r>
              <a:rPr lang="zh-CN" altLang="en-US" sz="2400" dirty="0"/>
              <a:t>序。</a:t>
            </a:r>
          </a:p>
        </p:txBody>
      </p:sp>
      <p:sp>
        <p:nvSpPr>
          <p:cNvPr id="10" name="文本框 9">
            <a:extLst>
              <a:ext uri="{FF2B5EF4-FFF2-40B4-BE49-F238E27FC236}">
                <a16:creationId xmlns:a16="http://schemas.microsoft.com/office/drawing/2014/main" id="{F9216602-C3C4-4063-83B4-24DC82A5E064}"/>
              </a:ext>
            </a:extLst>
          </p:cNvPr>
          <p:cNvSpPr txBox="1"/>
          <p:nvPr/>
        </p:nvSpPr>
        <p:spPr>
          <a:xfrm>
            <a:off x="11686642" y="3065512"/>
            <a:ext cx="463055" cy="1631216"/>
          </a:xfrm>
          <a:prstGeom prst="rect">
            <a:avLst/>
          </a:prstGeom>
          <a:noFill/>
        </p:spPr>
        <p:txBody>
          <a:bodyPr wrap="square">
            <a:spAutoFit/>
          </a:bodyPr>
          <a:lstStyle/>
          <a:p>
            <a:pPr eaLnBrk="1" fontAlgn="auto" hangingPunct="1">
              <a:spcBef>
                <a:spcPts val="0"/>
              </a:spcBef>
              <a:spcAft>
                <a:spcPts val="0"/>
              </a:spcAft>
              <a:defRPr/>
            </a:pPr>
            <a:r>
              <a:rPr lang="zh-CN" altLang="en-US" sz="2000" b="1" dirty="0">
                <a:solidFill>
                  <a:srgbClr val="FF0000"/>
                </a:solidFill>
                <a:latin typeface="+mj-ea"/>
                <a:ea typeface="+mj-ea"/>
                <a:cs typeface="Times New Roman" panose="02020603050405020304" pitchFamily="18" charset="0"/>
              </a:rPr>
              <a:t>决策者偏好</a:t>
            </a:r>
          </a:p>
        </p:txBody>
      </p:sp>
      <p:sp>
        <p:nvSpPr>
          <p:cNvPr id="12" name="矩形 11">
            <a:extLst>
              <a:ext uri="{FF2B5EF4-FFF2-40B4-BE49-F238E27FC236}">
                <a16:creationId xmlns:a16="http://schemas.microsoft.com/office/drawing/2014/main" id="{82C02616-B343-4C48-A5D1-731FA4DF8289}"/>
              </a:ext>
            </a:extLst>
          </p:cNvPr>
          <p:cNvSpPr/>
          <p:nvPr/>
        </p:nvSpPr>
        <p:spPr>
          <a:xfrm>
            <a:off x="7847825" y="4941938"/>
            <a:ext cx="2042160" cy="96102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8B0EFD70-21B6-44F5-8116-B229799CF2CE}"/>
              </a:ext>
            </a:extLst>
          </p:cNvPr>
          <p:cNvSpPr txBox="1"/>
          <p:nvPr/>
        </p:nvSpPr>
        <p:spPr>
          <a:xfrm>
            <a:off x="11686642" y="5068506"/>
            <a:ext cx="463055" cy="707886"/>
          </a:xfrm>
          <a:prstGeom prst="rect">
            <a:avLst/>
          </a:prstGeom>
          <a:noFill/>
        </p:spPr>
        <p:txBody>
          <a:bodyPr wrap="square">
            <a:spAutoFit/>
          </a:bodyPr>
          <a:lstStyle/>
          <a:p>
            <a:pPr eaLnBrk="1" fontAlgn="auto" hangingPunct="1">
              <a:spcBef>
                <a:spcPts val="0"/>
              </a:spcBef>
              <a:spcAft>
                <a:spcPts val="0"/>
              </a:spcAft>
              <a:defRPr/>
            </a:pPr>
            <a:r>
              <a:rPr lang="zh-CN" altLang="en-US" sz="2000" b="1" dirty="0">
                <a:solidFill>
                  <a:srgbClr val="FF0000"/>
                </a:solidFill>
                <a:latin typeface="+mj-ea"/>
                <a:ea typeface="+mj-ea"/>
                <a:cs typeface="Times New Roman" panose="02020603050405020304" pitchFamily="18" charset="0"/>
              </a:rPr>
              <a:t>集结</a:t>
            </a:r>
          </a:p>
        </p:txBody>
      </p:sp>
      <p:cxnSp>
        <p:nvCxnSpPr>
          <p:cNvPr id="8" name="直接箭头连接符 7">
            <a:extLst>
              <a:ext uri="{FF2B5EF4-FFF2-40B4-BE49-F238E27FC236}">
                <a16:creationId xmlns:a16="http://schemas.microsoft.com/office/drawing/2014/main" id="{362C6654-EA4F-4ECB-BEE0-143375CB45E1}"/>
              </a:ext>
            </a:extLst>
          </p:cNvPr>
          <p:cNvCxnSpPr>
            <a:cxnSpLocks/>
            <a:stCxn id="9" idx="3"/>
          </p:cNvCxnSpPr>
          <p:nvPr/>
        </p:nvCxnSpPr>
        <p:spPr>
          <a:xfrm>
            <a:off x="11525745" y="3881120"/>
            <a:ext cx="261443" cy="3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558A2457-5336-43F7-B16F-B2E2FB4BABF8}"/>
              </a:ext>
            </a:extLst>
          </p:cNvPr>
          <p:cNvCxnSpPr>
            <a:cxnSpLocks/>
            <a:stCxn id="12" idx="3"/>
            <a:endCxn id="14" idx="1"/>
          </p:cNvCxnSpPr>
          <p:nvPr/>
        </p:nvCxnSpPr>
        <p:spPr>
          <a:xfrm>
            <a:off x="9889985" y="5422449"/>
            <a:ext cx="179665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5389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barn(inVertical)">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10" grpId="0"/>
      <p:bldP spid="12" grpId="0" animBg="1"/>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标题 6">
            <a:extLst>
              <a:ext uri="{FF2B5EF4-FFF2-40B4-BE49-F238E27FC236}">
                <a16:creationId xmlns:a16="http://schemas.microsoft.com/office/drawing/2014/main" id="{6CF1D34B-0618-441B-9625-0D781FF581B7}"/>
              </a:ext>
            </a:extLst>
          </p:cNvPr>
          <p:cNvSpPr>
            <a:spLocks noGrp="1" noChangeArrowheads="1"/>
          </p:cNvSpPr>
          <p:nvPr>
            <p:ph type="title"/>
          </p:nvPr>
        </p:nvSpPr>
        <p:spPr>
          <a:xfrm>
            <a:off x="803275" y="393700"/>
            <a:ext cx="8970963" cy="663575"/>
          </a:xfrm>
        </p:spPr>
        <p:txBody>
          <a:bodyPr rtlCol="0">
            <a:normAutofit fontScale="90000"/>
          </a:bodyPr>
          <a:lstStyle/>
          <a:p>
            <a:pPr eaLnBrk="1" fontAlgn="auto" hangingPunct="1">
              <a:spcAft>
                <a:spcPts val="0"/>
              </a:spcAft>
              <a:defRPr/>
            </a:pPr>
            <a:r>
              <a:rPr lang="en-US" altLang="zh-CN">
                <a:solidFill>
                  <a:schemeClr val="tx1"/>
                </a:solidFill>
              </a:rPr>
              <a:t>3.3</a:t>
            </a:r>
            <a:r>
              <a:rPr lang="zh-CN" altLang="en-US">
                <a:solidFill>
                  <a:schemeClr val="tx1"/>
                </a:solidFill>
              </a:rPr>
              <a:t>导流方案多属性群决策</a:t>
            </a:r>
          </a:p>
        </p:txBody>
      </p:sp>
      <p:sp>
        <p:nvSpPr>
          <p:cNvPr id="110595" name="Rectangle 2">
            <a:extLst>
              <a:ext uri="{FF2B5EF4-FFF2-40B4-BE49-F238E27FC236}">
                <a16:creationId xmlns:a16="http://schemas.microsoft.com/office/drawing/2014/main" id="{75C107E2-3C1F-4504-AC5A-D0EA44741E9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a typeface="微软雅黑" panose="020B0503020204020204" pitchFamily="34" charset="-122"/>
            </a:endParaRPr>
          </a:p>
        </p:txBody>
      </p:sp>
      <p:sp>
        <p:nvSpPr>
          <p:cNvPr id="5" name="矩形 4">
            <a:extLst>
              <a:ext uri="{FF2B5EF4-FFF2-40B4-BE49-F238E27FC236}">
                <a16:creationId xmlns:a16="http://schemas.microsoft.com/office/drawing/2014/main" id="{A7E1FE7E-13E8-4E3E-A229-DC050EDB2D8E}"/>
              </a:ext>
            </a:extLst>
          </p:cNvPr>
          <p:cNvSpPr/>
          <p:nvPr/>
        </p:nvSpPr>
        <p:spPr>
          <a:xfrm>
            <a:off x="929824" y="2642317"/>
            <a:ext cx="615553" cy="1830351"/>
          </a:xfrm>
          <a:prstGeom prst="rect">
            <a:avLst/>
          </a:prstGeom>
          <a:solidFill>
            <a:srgbClr val="34495E"/>
          </a:solidFill>
        </p:spPr>
        <p:txBody>
          <a:bodyPr vert="eaVert" wrap="square">
            <a:spAutoFit/>
          </a:bodyPr>
          <a:lstStyle/>
          <a:p>
            <a:pPr algn="ctr" eaLnBrk="1" fontAlgn="auto" hangingPunct="1">
              <a:spcBef>
                <a:spcPts val="0"/>
              </a:spcBef>
              <a:spcAft>
                <a:spcPts val="0"/>
              </a:spcAft>
              <a:defRPr/>
            </a:pPr>
            <a:r>
              <a:rPr lang="zh-CN" altLang="en-US" sz="2800" b="1" kern="1400" spc="100" dirty="0">
                <a:solidFill>
                  <a:schemeClr val="bg1"/>
                </a:solidFill>
                <a:latin typeface="微软雅黑" panose="020B0503020204020204" pitchFamily="34" charset="-122"/>
                <a:ea typeface="+mn-ea"/>
              </a:rPr>
              <a:t>决策指标</a:t>
            </a:r>
          </a:p>
        </p:txBody>
      </p:sp>
      <p:sp>
        <p:nvSpPr>
          <p:cNvPr id="6" name="矩形 5">
            <a:extLst>
              <a:ext uri="{FF2B5EF4-FFF2-40B4-BE49-F238E27FC236}">
                <a16:creationId xmlns:a16="http://schemas.microsoft.com/office/drawing/2014/main" id="{E4C3EC35-D329-4BA3-B9E0-C34A535BF92D}"/>
              </a:ext>
            </a:extLst>
          </p:cNvPr>
          <p:cNvSpPr/>
          <p:nvPr/>
        </p:nvSpPr>
        <p:spPr>
          <a:xfrm>
            <a:off x="2446600" y="2608560"/>
            <a:ext cx="2228850" cy="430212"/>
          </a:xfrm>
          <a:prstGeom prst="rect">
            <a:avLst/>
          </a:prstGeom>
          <a:solidFill>
            <a:srgbClr val="3333CC">
              <a:lumMod val="75000"/>
              <a:alpha val="20000"/>
            </a:srgbClr>
          </a:solidFill>
          <a:ln>
            <a:noFill/>
          </a:ln>
        </p:spPr>
        <p:txBody>
          <a:bodyPr>
            <a:spAutoFit/>
          </a:bodyPr>
          <a:lstStyle/>
          <a:p>
            <a:pPr algn="ctr" eaLnBrk="1" fontAlgn="auto" hangingPunct="1">
              <a:lnSpc>
                <a:spcPct val="120000"/>
              </a:lnSpc>
              <a:spcBef>
                <a:spcPts val="0"/>
              </a:spcBef>
              <a:spcAft>
                <a:spcPts val="0"/>
              </a:spcAft>
              <a:buClr>
                <a:srgbClr val="A50021"/>
              </a:buClr>
              <a:defRPr/>
            </a:pPr>
            <a:r>
              <a:rPr kumimoji="1" lang="zh-CN" altLang="en-US" sz="2000" b="1" kern="0" dirty="0">
                <a:solidFill>
                  <a:srgbClr val="000000"/>
                </a:solidFill>
                <a:latin typeface="微软雅黑" panose="020B0503020204020204" pitchFamily="34" charset="-122"/>
                <a:ea typeface="+mn-ea"/>
              </a:rPr>
              <a:t>确定性费用</a:t>
            </a:r>
          </a:p>
        </p:txBody>
      </p:sp>
      <p:sp>
        <p:nvSpPr>
          <p:cNvPr id="8" name="矩形 7">
            <a:extLst>
              <a:ext uri="{FF2B5EF4-FFF2-40B4-BE49-F238E27FC236}">
                <a16:creationId xmlns:a16="http://schemas.microsoft.com/office/drawing/2014/main" id="{5F7B4874-39BF-4C93-AD13-6D171908CF75}"/>
              </a:ext>
            </a:extLst>
          </p:cNvPr>
          <p:cNvSpPr/>
          <p:nvPr/>
        </p:nvSpPr>
        <p:spPr>
          <a:xfrm>
            <a:off x="2446600" y="3342664"/>
            <a:ext cx="2228850" cy="430212"/>
          </a:xfrm>
          <a:prstGeom prst="rect">
            <a:avLst/>
          </a:prstGeom>
          <a:solidFill>
            <a:srgbClr val="3333CC">
              <a:lumMod val="75000"/>
              <a:alpha val="20000"/>
            </a:srgbClr>
          </a:solidFill>
          <a:ln>
            <a:noFill/>
          </a:ln>
        </p:spPr>
        <p:txBody>
          <a:bodyPr>
            <a:spAutoFit/>
          </a:bodyPr>
          <a:lstStyle/>
          <a:p>
            <a:pPr algn="ctr" eaLnBrk="1" fontAlgn="auto" hangingPunct="1">
              <a:lnSpc>
                <a:spcPct val="120000"/>
              </a:lnSpc>
              <a:spcBef>
                <a:spcPts val="0"/>
              </a:spcBef>
              <a:spcAft>
                <a:spcPts val="0"/>
              </a:spcAft>
              <a:buClr>
                <a:srgbClr val="A50021"/>
              </a:buClr>
              <a:defRPr/>
            </a:pPr>
            <a:r>
              <a:rPr kumimoji="1" lang="zh-CN" altLang="en-US" sz="2000" b="1" kern="0" dirty="0">
                <a:solidFill>
                  <a:srgbClr val="000000"/>
                </a:solidFill>
                <a:latin typeface="微软雅黑" panose="020B0503020204020204" pitchFamily="34" charset="-122"/>
                <a:ea typeface="+mn-ea"/>
              </a:rPr>
              <a:t>不确定性费用</a:t>
            </a:r>
          </a:p>
        </p:txBody>
      </p:sp>
      <p:sp>
        <p:nvSpPr>
          <p:cNvPr id="9" name="矩形 8">
            <a:extLst>
              <a:ext uri="{FF2B5EF4-FFF2-40B4-BE49-F238E27FC236}">
                <a16:creationId xmlns:a16="http://schemas.microsoft.com/office/drawing/2014/main" id="{8047C3F7-3CB8-43BD-90E2-67BAE5411FDC}"/>
              </a:ext>
            </a:extLst>
          </p:cNvPr>
          <p:cNvSpPr/>
          <p:nvPr/>
        </p:nvSpPr>
        <p:spPr>
          <a:xfrm>
            <a:off x="2446600" y="4075578"/>
            <a:ext cx="2228850" cy="430213"/>
          </a:xfrm>
          <a:prstGeom prst="rect">
            <a:avLst/>
          </a:prstGeom>
          <a:solidFill>
            <a:srgbClr val="3333CC">
              <a:lumMod val="75000"/>
              <a:alpha val="20000"/>
            </a:srgbClr>
          </a:solidFill>
          <a:ln>
            <a:noFill/>
          </a:ln>
        </p:spPr>
        <p:txBody>
          <a:bodyPr>
            <a:spAutoFit/>
          </a:bodyPr>
          <a:lstStyle/>
          <a:p>
            <a:pPr algn="ctr" eaLnBrk="1" fontAlgn="auto" hangingPunct="1">
              <a:lnSpc>
                <a:spcPct val="120000"/>
              </a:lnSpc>
              <a:spcBef>
                <a:spcPts val="0"/>
              </a:spcBef>
              <a:spcAft>
                <a:spcPts val="0"/>
              </a:spcAft>
              <a:buClr>
                <a:srgbClr val="A50021"/>
              </a:buClr>
              <a:defRPr/>
            </a:pPr>
            <a:r>
              <a:rPr kumimoji="1" lang="zh-CN" altLang="en-US" sz="2000" b="1" kern="0" dirty="0">
                <a:solidFill>
                  <a:srgbClr val="000000"/>
                </a:solidFill>
                <a:latin typeface="微软雅黑" panose="020B0503020204020204" pitchFamily="34" charset="-122"/>
                <a:ea typeface="+mn-ea"/>
              </a:rPr>
              <a:t>最大平均施工强度</a:t>
            </a:r>
          </a:p>
        </p:txBody>
      </p:sp>
      <p:cxnSp>
        <p:nvCxnSpPr>
          <p:cNvPr id="10" name="连接符: 肘形 9">
            <a:extLst>
              <a:ext uri="{FF2B5EF4-FFF2-40B4-BE49-F238E27FC236}">
                <a16:creationId xmlns:a16="http://schemas.microsoft.com/office/drawing/2014/main" id="{0D0FA2AB-7B66-489B-80CE-425EE39CA985}"/>
              </a:ext>
            </a:extLst>
          </p:cNvPr>
          <p:cNvCxnSpPr>
            <a:cxnSpLocks/>
            <a:stCxn id="5" idx="3"/>
            <a:endCxn id="6" idx="1"/>
          </p:cNvCxnSpPr>
          <p:nvPr/>
        </p:nvCxnSpPr>
        <p:spPr>
          <a:xfrm flipV="1">
            <a:off x="1545377" y="2823666"/>
            <a:ext cx="901223" cy="73382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2" name="连接符: 肘形 11">
            <a:extLst>
              <a:ext uri="{FF2B5EF4-FFF2-40B4-BE49-F238E27FC236}">
                <a16:creationId xmlns:a16="http://schemas.microsoft.com/office/drawing/2014/main" id="{5D6C7464-2AC2-4721-9391-F9390C7220C7}"/>
              </a:ext>
            </a:extLst>
          </p:cNvPr>
          <p:cNvCxnSpPr>
            <a:cxnSpLocks/>
            <a:stCxn id="5" idx="3"/>
            <a:endCxn id="8" idx="1"/>
          </p:cNvCxnSpPr>
          <p:nvPr/>
        </p:nvCxnSpPr>
        <p:spPr>
          <a:xfrm>
            <a:off x="1545377" y="3557493"/>
            <a:ext cx="901223" cy="27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4" name="连接符: 肘形 13">
            <a:extLst>
              <a:ext uri="{FF2B5EF4-FFF2-40B4-BE49-F238E27FC236}">
                <a16:creationId xmlns:a16="http://schemas.microsoft.com/office/drawing/2014/main" id="{0ADB39D9-251A-412D-B8DC-6B1A8F18474F}"/>
              </a:ext>
            </a:extLst>
          </p:cNvPr>
          <p:cNvCxnSpPr>
            <a:cxnSpLocks/>
            <a:stCxn id="5" idx="3"/>
            <a:endCxn id="9" idx="1"/>
          </p:cNvCxnSpPr>
          <p:nvPr/>
        </p:nvCxnSpPr>
        <p:spPr>
          <a:xfrm>
            <a:off x="1545377" y="3557493"/>
            <a:ext cx="901223" cy="733192"/>
          </a:xfrm>
          <a:prstGeom prst="bentConnector3">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110604" name="对象 21">
            <a:extLst>
              <a:ext uri="{FF2B5EF4-FFF2-40B4-BE49-F238E27FC236}">
                <a16:creationId xmlns:a16="http://schemas.microsoft.com/office/drawing/2014/main" id="{26F21675-B976-4B24-A5B5-46EF112EA587}"/>
              </a:ext>
            </a:extLst>
          </p:cNvPr>
          <p:cNvGraphicFramePr>
            <a:graphicFrameLocks noChangeAspect="1"/>
          </p:cNvGraphicFramePr>
          <p:nvPr>
            <p:extLst>
              <p:ext uri="{D42A27DB-BD31-4B8C-83A1-F6EECF244321}">
                <p14:modId xmlns:p14="http://schemas.microsoft.com/office/powerpoint/2010/main" val="927751700"/>
              </p:ext>
            </p:extLst>
          </p:nvPr>
        </p:nvGraphicFramePr>
        <p:xfrm>
          <a:off x="4831025" y="2502595"/>
          <a:ext cx="3300913" cy="524731"/>
        </p:xfrm>
        <a:graphic>
          <a:graphicData uri="http://schemas.openxmlformats.org/presentationml/2006/ole">
            <mc:AlternateContent xmlns:mc="http://schemas.openxmlformats.org/markup-compatibility/2006">
              <mc:Choice xmlns:v="urn:schemas-microsoft-com:vml" Requires="v">
                <p:oleObj name="Equation" r:id="rId3" imgW="1586811" imgH="253890" progId="Equation.DSMT4">
                  <p:embed/>
                </p:oleObj>
              </mc:Choice>
              <mc:Fallback>
                <p:oleObj name="Equation" r:id="rId3" imgW="1586811" imgH="253890" progId="Equation.DSMT4">
                  <p:embed/>
                  <p:pic>
                    <p:nvPicPr>
                      <p:cNvPr id="110604" name="对象 21">
                        <a:extLst>
                          <a:ext uri="{FF2B5EF4-FFF2-40B4-BE49-F238E27FC236}">
                            <a16:creationId xmlns:a16="http://schemas.microsoft.com/office/drawing/2014/main" id="{26F21675-B976-4B24-A5B5-46EF112EA5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1025" y="2502595"/>
                        <a:ext cx="3300913" cy="524731"/>
                      </a:xfrm>
                      <a:prstGeom prst="rect">
                        <a:avLst/>
                      </a:prstGeom>
                      <a:noFill/>
                      <a:ln>
                        <a:noFill/>
                      </a:ln>
                    </p:spPr>
                  </p:pic>
                </p:oleObj>
              </mc:Fallback>
            </mc:AlternateContent>
          </a:graphicData>
        </a:graphic>
      </p:graphicFrame>
      <p:graphicFrame>
        <p:nvGraphicFramePr>
          <p:cNvPr id="110605" name="对象 22">
            <a:extLst>
              <a:ext uri="{FF2B5EF4-FFF2-40B4-BE49-F238E27FC236}">
                <a16:creationId xmlns:a16="http://schemas.microsoft.com/office/drawing/2014/main" id="{6EBEB6D0-7D14-42AA-A82C-2BA540AE3807}"/>
              </a:ext>
            </a:extLst>
          </p:cNvPr>
          <p:cNvGraphicFramePr>
            <a:graphicFrameLocks noChangeAspect="1"/>
          </p:cNvGraphicFramePr>
          <p:nvPr>
            <p:extLst>
              <p:ext uri="{D42A27DB-BD31-4B8C-83A1-F6EECF244321}">
                <p14:modId xmlns:p14="http://schemas.microsoft.com/office/powerpoint/2010/main" val="2384864894"/>
              </p:ext>
            </p:extLst>
          </p:nvPr>
        </p:nvGraphicFramePr>
        <p:xfrm>
          <a:off x="4831025" y="3180692"/>
          <a:ext cx="5132387" cy="806450"/>
        </p:xfrm>
        <a:graphic>
          <a:graphicData uri="http://schemas.openxmlformats.org/presentationml/2006/ole">
            <mc:AlternateContent xmlns:mc="http://schemas.openxmlformats.org/markup-compatibility/2006">
              <mc:Choice xmlns:v="urn:schemas-microsoft-com:vml" Requires="v">
                <p:oleObj name="Equation" r:id="rId5" imgW="2793601" imgH="437365" progId="Equation.DSMT4">
                  <p:embed/>
                </p:oleObj>
              </mc:Choice>
              <mc:Fallback>
                <p:oleObj name="Equation" r:id="rId5" imgW="2793601" imgH="437365" progId="Equation.DSMT4">
                  <p:embed/>
                  <p:pic>
                    <p:nvPicPr>
                      <p:cNvPr id="110605" name="对象 22">
                        <a:extLst>
                          <a:ext uri="{FF2B5EF4-FFF2-40B4-BE49-F238E27FC236}">
                            <a16:creationId xmlns:a16="http://schemas.microsoft.com/office/drawing/2014/main" id="{6EBEB6D0-7D14-42AA-A82C-2BA540AE38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31025" y="3180692"/>
                        <a:ext cx="5132387"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0606" name="对象 23">
            <a:extLst>
              <a:ext uri="{FF2B5EF4-FFF2-40B4-BE49-F238E27FC236}">
                <a16:creationId xmlns:a16="http://schemas.microsoft.com/office/drawing/2014/main" id="{02D4E93F-6F28-4A92-A135-C3AD3A3B9264}"/>
              </a:ext>
            </a:extLst>
          </p:cNvPr>
          <p:cNvGraphicFramePr>
            <a:graphicFrameLocks noChangeAspect="1"/>
          </p:cNvGraphicFramePr>
          <p:nvPr>
            <p:extLst>
              <p:ext uri="{D42A27DB-BD31-4B8C-83A1-F6EECF244321}">
                <p14:modId xmlns:p14="http://schemas.microsoft.com/office/powerpoint/2010/main" val="178899085"/>
              </p:ext>
            </p:extLst>
          </p:nvPr>
        </p:nvGraphicFramePr>
        <p:xfrm>
          <a:off x="4831025" y="4075578"/>
          <a:ext cx="3817937" cy="533400"/>
        </p:xfrm>
        <a:graphic>
          <a:graphicData uri="http://schemas.openxmlformats.org/presentationml/2006/ole">
            <mc:AlternateContent xmlns:mc="http://schemas.openxmlformats.org/markup-compatibility/2006">
              <mc:Choice xmlns:v="urn:schemas-microsoft-com:vml" Requires="v">
                <p:oleObj name="Equation" r:id="rId7" imgW="1843367" imgH="256597" progId="Equation.DSMT4">
                  <p:embed/>
                </p:oleObj>
              </mc:Choice>
              <mc:Fallback>
                <p:oleObj name="Equation" r:id="rId7" imgW="1843367" imgH="256597" progId="Equation.DSMT4">
                  <p:embed/>
                  <p:pic>
                    <p:nvPicPr>
                      <p:cNvPr id="110606" name="对象 23">
                        <a:extLst>
                          <a:ext uri="{FF2B5EF4-FFF2-40B4-BE49-F238E27FC236}">
                            <a16:creationId xmlns:a16="http://schemas.microsoft.com/office/drawing/2014/main" id="{02D4E93F-6F28-4A92-A135-C3AD3A3B926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31025" y="4075578"/>
                        <a:ext cx="381793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文本框 24">
            <a:extLst>
              <a:ext uri="{FF2B5EF4-FFF2-40B4-BE49-F238E27FC236}">
                <a16:creationId xmlns:a16="http://schemas.microsoft.com/office/drawing/2014/main" id="{5EE6608F-4DED-4D83-85D5-8767CB97DCC9}"/>
              </a:ext>
            </a:extLst>
          </p:cNvPr>
          <p:cNvSpPr txBox="1"/>
          <p:nvPr/>
        </p:nvSpPr>
        <p:spPr>
          <a:xfrm>
            <a:off x="10120574" y="2602635"/>
            <a:ext cx="1227137" cy="400050"/>
          </a:xfrm>
          <a:prstGeom prst="rect">
            <a:avLst/>
          </a:prstGeom>
          <a:noFill/>
        </p:spPr>
        <p:txBody>
          <a:bodyPr>
            <a:spAutoFit/>
          </a:bodyPr>
          <a:lstStyle/>
          <a:p>
            <a:pPr eaLnBrk="1" fontAlgn="auto" hangingPunct="1">
              <a:spcBef>
                <a:spcPts val="0"/>
              </a:spcBef>
              <a:spcAft>
                <a:spcPts val="0"/>
              </a:spcAft>
              <a:defRPr/>
            </a:pPr>
            <a:r>
              <a:rPr lang="zh-CN" altLang="en-US" sz="2000" b="1" dirty="0">
                <a:solidFill>
                  <a:srgbClr val="FF0000"/>
                </a:solidFill>
                <a:latin typeface="+mj-ea"/>
                <a:ea typeface="+mj-ea"/>
                <a:cs typeface="Times New Roman" panose="02020603050405020304" pitchFamily="18" charset="0"/>
              </a:rPr>
              <a:t>建设成本</a:t>
            </a:r>
          </a:p>
        </p:txBody>
      </p:sp>
      <p:sp>
        <p:nvSpPr>
          <p:cNvPr id="28" name="文本框 27">
            <a:extLst>
              <a:ext uri="{FF2B5EF4-FFF2-40B4-BE49-F238E27FC236}">
                <a16:creationId xmlns:a16="http://schemas.microsoft.com/office/drawing/2014/main" id="{F93A6205-2478-4ACB-B024-CD03CCFBCFB7}"/>
              </a:ext>
            </a:extLst>
          </p:cNvPr>
          <p:cNvSpPr txBox="1"/>
          <p:nvPr/>
        </p:nvSpPr>
        <p:spPr>
          <a:xfrm>
            <a:off x="10118987" y="3309338"/>
            <a:ext cx="1568450" cy="400050"/>
          </a:xfrm>
          <a:prstGeom prst="rect">
            <a:avLst/>
          </a:prstGeom>
          <a:noFill/>
        </p:spPr>
        <p:txBody>
          <a:bodyPr>
            <a:spAutoFit/>
          </a:bodyPr>
          <a:lstStyle/>
          <a:p>
            <a:pPr eaLnBrk="1" fontAlgn="auto" hangingPunct="1">
              <a:spcBef>
                <a:spcPts val="0"/>
              </a:spcBef>
              <a:spcAft>
                <a:spcPts val="0"/>
              </a:spcAft>
              <a:defRPr/>
            </a:pPr>
            <a:r>
              <a:rPr lang="zh-CN" altLang="en-US" sz="2000" b="1" dirty="0">
                <a:solidFill>
                  <a:srgbClr val="FF0000"/>
                </a:solidFill>
                <a:latin typeface="+mj-ea"/>
                <a:ea typeface="+mj-ea"/>
                <a:cs typeface="Times New Roman" panose="02020603050405020304" pitchFamily="18" charset="0"/>
              </a:rPr>
              <a:t>风险损失</a:t>
            </a:r>
          </a:p>
        </p:txBody>
      </p:sp>
      <p:sp>
        <p:nvSpPr>
          <p:cNvPr id="29" name="文本框 28">
            <a:extLst>
              <a:ext uri="{FF2B5EF4-FFF2-40B4-BE49-F238E27FC236}">
                <a16:creationId xmlns:a16="http://schemas.microsoft.com/office/drawing/2014/main" id="{93E329FA-C95E-44D4-8925-B4816E436942}"/>
              </a:ext>
            </a:extLst>
          </p:cNvPr>
          <p:cNvSpPr txBox="1"/>
          <p:nvPr/>
        </p:nvSpPr>
        <p:spPr>
          <a:xfrm>
            <a:off x="10120574" y="4075578"/>
            <a:ext cx="1227137" cy="400110"/>
          </a:xfrm>
          <a:prstGeom prst="rect">
            <a:avLst/>
          </a:prstGeom>
          <a:noFill/>
        </p:spPr>
        <p:txBody>
          <a:bodyPr>
            <a:spAutoFit/>
          </a:bodyPr>
          <a:lstStyle/>
          <a:p>
            <a:pPr eaLnBrk="1" fontAlgn="auto" hangingPunct="1">
              <a:spcBef>
                <a:spcPts val="0"/>
              </a:spcBef>
              <a:spcAft>
                <a:spcPts val="0"/>
              </a:spcAft>
              <a:defRPr/>
            </a:pPr>
            <a:r>
              <a:rPr lang="zh-CN" altLang="en-US" sz="2000" b="1" dirty="0">
                <a:solidFill>
                  <a:srgbClr val="FF0000"/>
                </a:solidFill>
                <a:latin typeface="+mj-ea"/>
                <a:ea typeface="+mj-ea"/>
                <a:cs typeface="Times New Roman" panose="02020603050405020304" pitchFamily="18" charset="0"/>
              </a:rPr>
              <a:t>施工工期</a:t>
            </a:r>
          </a:p>
        </p:txBody>
      </p:sp>
      <p:sp>
        <p:nvSpPr>
          <p:cNvPr id="38" name="文本框 37">
            <a:extLst>
              <a:ext uri="{FF2B5EF4-FFF2-40B4-BE49-F238E27FC236}">
                <a16:creationId xmlns:a16="http://schemas.microsoft.com/office/drawing/2014/main" id="{542307D9-A94E-4426-82E2-088C1F8097A2}"/>
              </a:ext>
            </a:extLst>
          </p:cNvPr>
          <p:cNvSpPr txBox="1"/>
          <p:nvPr/>
        </p:nvSpPr>
        <p:spPr>
          <a:xfrm>
            <a:off x="1043389" y="1154461"/>
            <a:ext cx="10058400" cy="1118748"/>
          </a:xfrm>
          <a:prstGeom prst="rect">
            <a:avLst/>
          </a:prstGeom>
        </p:spPr>
        <p:txBody>
          <a:bodyPr wrap="square" lIns="68559" tIns="34280" rIns="68559" bIns="34280">
            <a:spAutoFit/>
          </a:bodyPr>
          <a:lstStyle>
            <a:defPPr>
              <a:defRPr lang="zh-CN"/>
            </a:defPPr>
            <a:lvl1pPr marL="285750" indent="-285750" eaLnBrk="1" fontAlgn="auto" hangingPunct="1">
              <a:lnSpc>
                <a:spcPct val="150000"/>
              </a:lnSpc>
              <a:spcBef>
                <a:spcPts val="0"/>
              </a:spcBef>
              <a:spcAft>
                <a:spcPts val="0"/>
              </a:spcAft>
              <a:buFont typeface="Wingdings" panose="05000000000000000000" pitchFamily="2" charset="2"/>
              <a:buChar char="Ø"/>
              <a:defRPr sz="2000" spc="100">
                <a:latin typeface="微软雅黑" panose="020B0503020204020204" pitchFamily="34" charset="-122"/>
                <a:ea typeface="+mn-ea"/>
              </a:defRPr>
            </a:lvl1pPr>
          </a:lstStyle>
          <a:p>
            <a:r>
              <a:rPr lang="zh-CN" altLang="zh-CN" sz="2400" dirty="0">
                <a:latin typeface="Times New Roman" panose="02020603050405020304" pitchFamily="18" charset="0"/>
                <a:cs typeface="Times New Roman" panose="02020603050405020304" pitchFamily="18" charset="0"/>
              </a:rPr>
              <a:t>在导流工程建设中，人们总是希望能在</a:t>
            </a:r>
            <a:r>
              <a:rPr lang="zh-CN" altLang="zh-CN" sz="2400" dirty="0">
                <a:solidFill>
                  <a:srgbClr val="FF0000"/>
                </a:solidFill>
                <a:latin typeface="Times New Roman" panose="02020603050405020304" pitchFamily="18" charset="0"/>
                <a:cs typeface="Times New Roman" panose="02020603050405020304" pitchFamily="18" charset="0"/>
              </a:rPr>
              <a:t>导流风险率</a:t>
            </a:r>
            <a:r>
              <a:rPr lang="zh-CN" altLang="zh-CN" sz="2400" dirty="0">
                <a:latin typeface="Times New Roman" panose="02020603050405020304" pitchFamily="18" charset="0"/>
                <a:cs typeface="Times New Roman" panose="02020603050405020304" pitchFamily="18" charset="0"/>
              </a:rPr>
              <a:t>允许的条件下，在最短的</a:t>
            </a:r>
            <a:r>
              <a:rPr lang="zh-CN" altLang="zh-CN" sz="2400" dirty="0">
                <a:solidFill>
                  <a:srgbClr val="FF0000"/>
                </a:solidFill>
                <a:latin typeface="Times New Roman" panose="02020603050405020304" pitchFamily="18" charset="0"/>
                <a:cs typeface="Times New Roman" panose="02020603050405020304" pitchFamily="18" charset="0"/>
              </a:rPr>
              <a:t>工期</a:t>
            </a:r>
            <a:r>
              <a:rPr lang="zh-CN" altLang="zh-CN" sz="2400" dirty="0">
                <a:latin typeface="Times New Roman" panose="02020603050405020304" pitchFamily="18" charset="0"/>
                <a:cs typeface="Times New Roman" panose="02020603050405020304" pitchFamily="18" charset="0"/>
              </a:rPr>
              <a:t>内，用最少的</a:t>
            </a:r>
            <a:r>
              <a:rPr lang="zh-CN" altLang="zh-CN" sz="2400" dirty="0">
                <a:solidFill>
                  <a:srgbClr val="FF0000"/>
                </a:solidFill>
                <a:latin typeface="Times New Roman" panose="02020603050405020304" pitchFamily="18" charset="0"/>
                <a:cs typeface="Times New Roman" panose="02020603050405020304" pitchFamily="18" charset="0"/>
              </a:rPr>
              <a:t>费用</a:t>
            </a:r>
            <a:r>
              <a:rPr lang="zh-CN" altLang="zh-CN" sz="2400" dirty="0">
                <a:latin typeface="Times New Roman" panose="02020603050405020304" pitchFamily="18" charset="0"/>
                <a:cs typeface="Times New Roman" panose="02020603050405020304" pitchFamily="18" charset="0"/>
              </a:rPr>
              <a:t>将导流工程建设完成，</a:t>
            </a:r>
            <a:endParaRPr lang="zh-CN" altLang="en-US" sz="2400" dirty="0">
              <a:latin typeface="Times New Roman" panose="02020603050405020304" pitchFamily="18" charset="0"/>
              <a:cs typeface="Times New Roman" panose="02020603050405020304" pitchFamily="18" charset="0"/>
            </a:endParaRPr>
          </a:p>
        </p:txBody>
      </p:sp>
      <p:graphicFrame>
        <p:nvGraphicFramePr>
          <p:cNvPr id="2" name="对象 1">
            <a:extLst>
              <a:ext uri="{FF2B5EF4-FFF2-40B4-BE49-F238E27FC236}">
                <a16:creationId xmlns:a16="http://schemas.microsoft.com/office/drawing/2014/main" id="{C430DA81-1D3B-4D74-A78F-C0361267AC9B}"/>
              </a:ext>
            </a:extLst>
          </p:cNvPr>
          <p:cNvGraphicFramePr>
            <a:graphicFrameLocks noChangeAspect="1"/>
          </p:cNvGraphicFramePr>
          <p:nvPr>
            <p:extLst>
              <p:ext uri="{D42A27DB-BD31-4B8C-83A1-F6EECF244321}">
                <p14:modId xmlns:p14="http://schemas.microsoft.com/office/powerpoint/2010/main" val="3850558176"/>
              </p:ext>
            </p:extLst>
          </p:nvPr>
        </p:nvGraphicFramePr>
        <p:xfrm>
          <a:off x="1549575" y="5271219"/>
          <a:ext cx="2975671" cy="1239863"/>
        </p:xfrm>
        <a:graphic>
          <a:graphicData uri="http://schemas.openxmlformats.org/presentationml/2006/ole">
            <mc:AlternateContent xmlns:mc="http://schemas.openxmlformats.org/markup-compatibility/2006">
              <mc:Choice xmlns:v="urn:schemas-microsoft-com:vml" Requires="v">
                <p:oleObj name="Equation" r:id="rId9" imgW="3733839" imgH="1555976" progId="Equation.DSMT4">
                  <p:embed/>
                </p:oleObj>
              </mc:Choice>
              <mc:Fallback>
                <p:oleObj name="Equation" r:id="rId9" imgW="3733839" imgH="1555976" progId="Equation.DSMT4">
                  <p:embed/>
                  <p:pic>
                    <p:nvPicPr>
                      <p:cNvPr id="0" name=""/>
                      <p:cNvPicPr/>
                      <p:nvPr/>
                    </p:nvPicPr>
                    <p:blipFill>
                      <a:blip r:embed="rId10"/>
                      <a:stretch>
                        <a:fillRect/>
                      </a:stretch>
                    </p:blipFill>
                    <p:spPr>
                      <a:xfrm>
                        <a:off x="1549575" y="5271219"/>
                        <a:ext cx="2975671" cy="1239863"/>
                      </a:xfrm>
                      <a:prstGeom prst="rect">
                        <a:avLst/>
                      </a:prstGeom>
                    </p:spPr>
                  </p:pic>
                </p:oleObj>
              </mc:Fallback>
            </mc:AlternateContent>
          </a:graphicData>
        </a:graphic>
      </p:graphicFrame>
      <p:sp>
        <p:nvSpPr>
          <p:cNvPr id="20" name="矩形 19">
            <a:extLst>
              <a:ext uri="{FF2B5EF4-FFF2-40B4-BE49-F238E27FC236}">
                <a16:creationId xmlns:a16="http://schemas.microsoft.com/office/drawing/2014/main" id="{D3DC28F2-8E92-485A-9EFB-F6934BC8EB28}"/>
              </a:ext>
            </a:extLst>
          </p:cNvPr>
          <p:cNvSpPr/>
          <p:nvPr/>
        </p:nvSpPr>
        <p:spPr>
          <a:xfrm>
            <a:off x="5379717" y="5207284"/>
            <a:ext cx="1534202" cy="396583"/>
          </a:xfrm>
          <a:prstGeom prst="rect">
            <a:avLst/>
          </a:prstGeom>
          <a:solidFill>
            <a:srgbClr val="3333CC">
              <a:lumMod val="75000"/>
              <a:alpha val="20000"/>
            </a:srgbClr>
          </a:solidFill>
          <a:ln>
            <a:noFill/>
          </a:ln>
        </p:spPr>
        <p:txBody>
          <a:bodyPr wrap="square">
            <a:spAutoFit/>
          </a:bodyPr>
          <a:lstStyle/>
          <a:p>
            <a:pPr algn="ctr" fontAlgn="base">
              <a:lnSpc>
                <a:spcPct val="120000"/>
              </a:lnSpc>
              <a:spcBef>
                <a:spcPct val="0"/>
              </a:spcBef>
              <a:spcAft>
                <a:spcPct val="0"/>
              </a:spcAft>
              <a:buClr>
                <a:srgbClr val="A50021"/>
              </a:buClr>
            </a:pPr>
            <a:r>
              <a:rPr kumimoji="1" lang="zh-CN" altLang="en-US" b="1" kern="0" dirty="0">
                <a:solidFill>
                  <a:srgbClr val="000000"/>
                </a:solidFill>
                <a:latin typeface="微软雅黑" panose="020B0503020204020204" pitchFamily="34" charset="-122"/>
                <a:ea typeface="微软雅黑" panose="020B0503020204020204" pitchFamily="34" charset="-122"/>
              </a:rPr>
              <a:t>向量归一法</a:t>
            </a:r>
          </a:p>
        </p:txBody>
      </p:sp>
      <p:sp>
        <p:nvSpPr>
          <p:cNvPr id="21" name="矩形 20">
            <a:extLst>
              <a:ext uri="{FF2B5EF4-FFF2-40B4-BE49-F238E27FC236}">
                <a16:creationId xmlns:a16="http://schemas.microsoft.com/office/drawing/2014/main" id="{6461C215-6298-4EC1-9B27-9504CACE0AF8}"/>
              </a:ext>
            </a:extLst>
          </p:cNvPr>
          <p:cNvSpPr/>
          <p:nvPr/>
        </p:nvSpPr>
        <p:spPr>
          <a:xfrm>
            <a:off x="5379717" y="5672390"/>
            <a:ext cx="1534202" cy="396583"/>
          </a:xfrm>
          <a:prstGeom prst="rect">
            <a:avLst/>
          </a:prstGeom>
          <a:solidFill>
            <a:srgbClr val="3333CC">
              <a:lumMod val="75000"/>
              <a:alpha val="20000"/>
            </a:srgbClr>
          </a:solidFill>
          <a:ln>
            <a:noFill/>
          </a:ln>
        </p:spPr>
        <p:txBody>
          <a:bodyPr wrap="square">
            <a:spAutoFit/>
          </a:bodyPr>
          <a:lstStyle/>
          <a:p>
            <a:pPr algn="ctr" fontAlgn="base">
              <a:lnSpc>
                <a:spcPct val="120000"/>
              </a:lnSpc>
              <a:spcBef>
                <a:spcPct val="0"/>
              </a:spcBef>
              <a:spcAft>
                <a:spcPct val="0"/>
              </a:spcAft>
              <a:buClr>
                <a:srgbClr val="A50021"/>
              </a:buClr>
            </a:pPr>
            <a:r>
              <a:rPr kumimoji="1" lang="zh-CN" altLang="en-US" b="1" kern="0" dirty="0">
                <a:solidFill>
                  <a:srgbClr val="000000"/>
                </a:solidFill>
                <a:latin typeface="微软雅黑" panose="020B0503020204020204" pitchFamily="34" charset="-122"/>
                <a:ea typeface="微软雅黑" panose="020B0503020204020204" pitchFamily="34" charset="-122"/>
              </a:rPr>
              <a:t>极差变化法</a:t>
            </a:r>
          </a:p>
        </p:txBody>
      </p:sp>
      <p:sp>
        <p:nvSpPr>
          <p:cNvPr id="22" name="矩形 21">
            <a:extLst>
              <a:ext uri="{FF2B5EF4-FFF2-40B4-BE49-F238E27FC236}">
                <a16:creationId xmlns:a16="http://schemas.microsoft.com/office/drawing/2014/main" id="{5DF10172-6F3C-4D8E-8632-211B0275D546}"/>
              </a:ext>
            </a:extLst>
          </p:cNvPr>
          <p:cNvSpPr/>
          <p:nvPr/>
        </p:nvSpPr>
        <p:spPr>
          <a:xfrm>
            <a:off x="5379717" y="6120625"/>
            <a:ext cx="1534202" cy="396583"/>
          </a:xfrm>
          <a:prstGeom prst="rect">
            <a:avLst/>
          </a:prstGeom>
          <a:solidFill>
            <a:srgbClr val="3333CC">
              <a:lumMod val="75000"/>
              <a:alpha val="20000"/>
            </a:srgbClr>
          </a:solidFill>
          <a:ln>
            <a:noFill/>
          </a:ln>
        </p:spPr>
        <p:txBody>
          <a:bodyPr wrap="square">
            <a:spAutoFit/>
          </a:bodyPr>
          <a:lstStyle/>
          <a:p>
            <a:pPr algn="ctr" fontAlgn="base">
              <a:lnSpc>
                <a:spcPct val="120000"/>
              </a:lnSpc>
              <a:spcBef>
                <a:spcPct val="0"/>
              </a:spcBef>
              <a:spcAft>
                <a:spcPct val="0"/>
              </a:spcAft>
              <a:buClr>
                <a:srgbClr val="A50021"/>
              </a:buClr>
            </a:pPr>
            <a:r>
              <a:rPr kumimoji="1" lang="zh-CN" altLang="en-US" b="1" kern="0" dirty="0">
                <a:solidFill>
                  <a:srgbClr val="000000"/>
                </a:solidFill>
                <a:latin typeface="微软雅黑" panose="020B0503020204020204" pitchFamily="34" charset="-122"/>
                <a:ea typeface="微软雅黑" panose="020B0503020204020204" pitchFamily="34" charset="-122"/>
              </a:rPr>
              <a:t>比重变化法</a:t>
            </a:r>
          </a:p>
        </p:txBody>
      </p:sp>
      <p:sp>
        <p:nvSpPr>
          <p:cNvPr id="23" name="左箭头 16">
            <a:extLst>
              <a:ext uri="{FF2B5EF4-FFF2-40B4-BE49-F238E27FC236}">
                <a16:creationId xmlns:a16="http://schemas.microsoft.com/office/drawing/2014/main" id="{F1AA9A95-CC43-4095-A5A7-5022B81DE142}"/>
              </a:ext>
            </a:extLst>
          </p:cNvPr>
          <p:cNvSpPr>
            <a:spLocks noChangeArrowheads="1"/>
          </p:cNvSpPr>
          <p:nvPr/>
        </p:nvSpPr>
        <p:spPr bwMode="auto">
          <a:xfrm rot="10800000">
            <a:off x="7125654" y="5651620"/>
            <a:ext cx="512094" cy="532643"/>
          </a:xfrm>
          <a:prstGeom prst="leftArrow">
            <a:avLst>
              <a:gd name="adj1" fmla="val 50000"/>
              <a:gd name="adj2" fmla="val 50000"/>
            </a:avLst>
          </a:prstGeom>
          <a:solidFill>
            <a:srgbClr val="FF0000"/>
          </a:solidFill>
          <a:ln w="9525" algn="ctr">
            <a:solidFill>
              <a:srgbClr val="FFFF00"/>
            </a:solidFill>
            <a:round/>
            <a:headEnd/>
            <a:tailEnd/>
          </a:ln>
        </p:spPr>
        <p:txBody>
          <a:bodyPr wrap="square" anchor="ctr">
            <a:spAutoFit/>
          </a:bodyPr>
          <a:lstStyle>
            <a:lvl1pPr eaLnBrk="0" hangingPunct="0">
              <a:defRPr kumimoji="1" b="1">
                <a:solidFill>
                  <a:schemeClr val="tx1"/>
                </a:solidFill>
                <a:latin typeface="Arial" charset="0"/>
                <a:ea typeface="黑体" pitchFamily="49" charset="-122"/>
              </a:defRPr>
            </a:lvl1pPr>
            <a:lvl2pPr marL="742950" indent="-285750" eaLnBrk="0" hangingPunct="0">
              <a:defRPr kumimoji="1" b="1">
                <a:solidFill>
                  <a:schemeClr val="tx1"/>
                </a:solidFill>
                <a:latin typeface="Arial" charset="0"/>
                <a:ea typeface="黑体" pitchFamily="49" charset="-122"/>
              </a:defRPr>
            </a:lvl2pPr>
            <a:lvl3pPr marL="1143000" indent="-228600" eaLnBrk="0" hangingPunct="0">
              <a:defRPr kumimoji="1" b="1">
                <a:solidFill>
                  <a:schemeClr val="tx1"/>
                </a:solidFill>
                <a:latin typeface="Arial" charset="0"/>
                <a:ea typeface="黑体" pitchFamily="49" charset="-122"/>
              </a:defRPr>
            </a:lvl3pPr>
            <a:lvl4pPr marL="1600200" indent="-228600" eaLnBrk="0" hangingPunct="0">
              <a:defRPr kumimoji="1" b="1">
                <a:solidFill>
                  <a:schemeClr val="tx1"/>
                </a:solidFill>
                <a:latin typeface="Arial" charset="0"/>
                <a:ea typeface="黑体" pitchFamily="49" charset="-122"/>
              </a:defRPr>
            </a:lvl4pPr>
            <a:lvl5pPr marL="2057400" indent="-228600" eaLnBrk="0" hangingPunct="0">
              <a:defRPr kumimoji="1" b="1">
                <a:solidFill>
                  <a:schemeClr val="tx1"/>
                </a:solidFill>
                <a:latin typeface="Arial" charset="0"/>
                <a:ea typeface="黑体" pitchFamily="49"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49"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49"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49"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49" charset="-122"/>
              </a:defRPr>
            </a:lvl9pPr>
          </a:lstStyle>
          <a:p>
            <a:pPr eaLnBrk="1" hangingPunct="1"/>
            <a:endParaRPr lang="zh-CN" altLang="en-US" dirty="0">
              <a:ea typeface="微软雅黑" panose="020B0503020204020204" pitchFamily="34" charset="-122"/>
            </a:endParaRPr>
          </a:p>
        </p:txBody>
      </p:sp>
      <p:graphicFrame>
        <p:nvGraphicFramePr>
          <p:cNvPr id="3" name="对象 2">
            <a:extLst>
              <a:ext uri="{FF2B5EF4-FFF2-40B4-BE49-F238E27FC236}">
                <a16:creationId xmlns:a16="http://schemas.microsoft.com/office/drawing/2014/main" id="{1809078C-7C18-4F87-AEE3-51C2550DD3D2}"/>
              </a:ext>
            </a:extLst>
          </p:cNvPr>
          <p:cNvGraphicFramePr>
            <a:graphicFrameLocks noChangeAspect="1"/>
          </p:cNvGraphicFramePr>
          <p:nvPr>
            <p:extLst>
              <p:ext uri="{D42A27DB-BD31-4B8C-83A1-F6EECF244321}">
                <p14:modId xmlns:p14="http://schemas.microsoft.com/office/powerpoint/2010/main" val="4031312749"/>
              </p:ext>
            </p:extLst>
          </p:nvPr>
        </p:nvGraphicFramePr>
        <p:xfrm>
          <a:off x="7863859" y="5232828"/>
          <a:ext cx="2876757" cy="1275705"/>
        </p:xfrm>
        <a:graphic>
          <a:graphicData uri="http://schemas.openxmlformats.org/presentationml/2006/ole">
            <mc:AlternateContent xmlns:mc="http://schemas.openxmlformats.org/markup-compatibility/2006">
              <mc:Choice xmlns:v="urn:schemas-microsoft-com:vml" Requires="v">
                <p:oleObj name="Equation" r:id="rId11" imgW="3733839" imgH="1655339" progId="Equation.DSMT4">
                  <p:embed/>
                </p:oleObj>
              </mc:Choice>
              <mc:Fallback>
                <p:oleObj name="Equation" r:id="rId11" imgW="3733839" imgH="1655339" progId="Equation.DSMT4">
                  <p:embed/>
                  <p:pic>
                    <p:nvPicPr>
                      <p:cNvPr id="0" name=""/>
                      <p:cNvPicPr/>
                      <p:nvPr/>
                    </p:nvPicPr>
                    <p:blipFill>
                      <a:blip r:embed="rId12"/>
                      <a:stretch>
                        <a:fillRect/>
                      </a:stretch>
                    </p:blipFill>
                    <p:spPr>
                      <a:xfrm>
                        <a:off x="7863859" y="5232828"/>
                        <a:ext cx="2876757" cy="1275705"/>
                      </a:xfrm>
                      <a:prstGeom prst="rect">
                        <a:avLst/>
                      </a:prstGeom>
                    </p:spPr>
                  </p:pic>
                </p:oleObj>
              </mc:Fallback>
            </mc:AlternateContent>
          </a:graphicData>
        </a:graphic>
      </p:graphicFrame>
      <p:sp>
        <p:nvSpPr>
          <p:cNvPr id="26" name="矩形 25">
            <a:extLst>
              <a:ext uri="{FF2B5EF4-FFF2-40B4-BE49-F238E27FC236}">
                <a16:creationId xmlns:a16="http://schemas.microsoft.com/office/drawing/2014/main" id="{13F1B376-2B10-48D0-9708-6AB61FC00327}"/>
              </a:ext>
            </a:extLst>
          </p:cNvPr>
          <p:cNvSpPr/>
          <p:nvPr/>
        </p:nvSpPr>
        <p:spPr>
          <a:xfrm>
            <a:off x="803275" y="4828222"/>
            <a:ext cx="1894985" cy="461665"/>
          </a:xfrm>
          <a:prstGeom prst="rect">
            <a:avLst/>
          </a:prstGeom>
          <a:solidFill>
            <a:srgbClr val="34495E"/>
          </a:solidFill>
        </p:spPr>
        <p:txBody>
          <a:bodyPr wrap="square">
            <a:spAutoFit/>
          </a:bodyPr>
          <a:lstStyle/>
          <a:p>
            <a:pPr algn="ctr" eaLnBrk="1" fontAlgn="auto" hangingPunct="1">
              <a:spcBef>
                <a:spcPts val="0"/>
              </a:spcBef>
              <a:spcAft>
                <a:spcPts val="0"/>
              </a:spcAft>
              <a:defRPr/>
            </a:pPr>
            <a:r>
              <a:rPr lang="zh-CN" altLang="en-US" sz="2400" b="1" kern="1400" spc="100" dirty="0">
                <a:solidFill>
                  <a:schemeClr val="bg1"/>
                </a:solidFill>
                <a:latin typeface="微软雅黑" panose="020B0503020204020204" pitchFamily="34" charset="-122"/>
                <a:ea typeface="+mn-ea"/>
              </a:rPr>
              <a:t>指标规范化</a:t>
            </a:r>
          </a:p>
        </p:txBody>
      </p:sp>
      <p:sp>
        <p:nvSpPr>
          <p:cNvPr id="27" name="左箭头 16">
            <a:extLst>
              <a:ext uri="{FF2B5EF4-FFF2-40B4-BE49-F238E27FC236}">
                <a16:creationId xmlns:a16="http://schemas.microsoft.com/office/drawing/2014/main" id="{B45844B7-A923-4126-B32A-11DF9CC4F9BD}"/>
              </a:ext>
            </a:extLst>
          </p:cNvPr>
          <p:cNvSpPr>
            <a:spLocks noChangeArrowheads="1"/>
          </p:cNvSpPr>
          <p:nvPr/>
        </p:nvSpPr>
        <p:spPr bwMode="auto">
          <a:xfrm rot="10800000">
            <a:off x="4731038" y="5663696"/>
            <a:ext cx="512094" cy="532643"/>
          </a:xfrm>
          <a:prstGeom prst="leftArrow">
            <a:avLst>
              <a:gd name="adj1" fmla="val 50000"/>
              <a:gd name="adj2" fmla="val 50000"/>
            </a:avLst>
          </a:prstGeom>
          <a:solidFill>
            <a:srgbClr val="FF0000"/>
          </a:solidFill>
          <a:ln w="9525" algn="ctr">
            <a:solidFill>
              <a:srgbClr val="FFFF00"/>
            </a:solidFill>
            <a:round/>
            <a:headEnd/>
            <a:tailEnd/>
          </a:ln>
        </p:spPr>
        <p:txBody>
          <a:bodyPr wrap="square" anchor="ctr">
            <a:spAutoFit/>
          </a:bodyPr>
          <a:lstStyle>
            <a:lvl1pPr eaLnBrk="0" hangingPunct="0">
              <a:defRPr kumimoji="1" b="1">
                <a:solidFill>
                  <a:schemeClr val="tx1"/>
                </a:solidFill>
                <a:latin typeface="Arial" charset="0"/>
                <a:ea typeface="黑体" pitchFamily="49" charset="-122"/>
              </a:defRPr>
            </a:lvl1pPr>
            <a:lvl2pPr marL="742950" indent="-285750" eaLnBrk="0" hangingPunct="0">
              <a:defRPr kumimoji="1" b="1">
                <a:solidFill>
                  <a:schemeClr val="tx1"/>
                </a:solidFill>
                <a:latin typeface="Arial" charset="0"/>
                <a:ea typeface="黑体" pitchFamily="49" charset="-122"/>
              </a:defRPr>
            </a:lvl2pPr>
            <a:lvl3pPr marL="1143000" indent="-228600" eaLnBrk="0" hangingPunct="0">
              <a:defRPr kumimoji="1" b="1">
                <a:solidFill>
                  <a:schemeClr val="tx1"/>
                </a:solidFill>
                <a:latin typeface="Arial" charset="0"/>
                <a:ea typeface="黑体" pitchFamily="49" charset="-122"/>
              </a:defRPr>
            </a:lvl3pPr>
            <a:lvl4pPr marL="1600200" indent="-228600" eaLnBrk="0" hangingPunct="0">
              <a:defRPr kumimoji="1" b="1">
                <a:solidFill>
                  <a:schemeClr val="tx1"/>
                </a:solidFill>
                <a:latin typeface="Arial" charset="0"/>
                <a:ea typeface="黑体" pitchFamily="49" charset="-122"/>
              </a:defRPr>
            </a:lvl4pPr>
            <a:lvl5pPr marL="2057400" indent="-228600" eaLnBrk="0" hangingPunct="0">
              <a:defRPr kumimoji="1" b="1">
                <a:solidFill>
                  <a:schemeClr val="tx1"/>
                </a:solidFill>
                <a:latin typeface="Arial" charset="0"/>
                <a:ea typeface="黑体" pitchFamily="49"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49"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49"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49"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49" charset="-122"/>
              </a:defRPr>
            </a:lvl9pPr>
          </a:lstStyle>
          <a:p>
            <a:pPr eaLnBrk="1" hangingPunct="1"/>
            <a:endParaRPr lang="zh-CN" altLang="en-US" dirty="0">
              <a:ea typeface="微软雅黑" panose="020B0503020204020204" pitchFamily="34" charset="-122"/>
            </a:endParaRPr>
          </a:p>
        </p:txBody>
      </p:sp>
      <p:sp>
        <p:nvSpPr>
          <p:cNvPr id="7" name="矩形 6">
            <a:extLst>
              <a:ext uri="{FF2B5EF4-FFF2-40B4-BE49-F238E27FC236}">
                <a16:creationId xmlns:a16="http://schemas.microsoft.com/office/drawing/2014/main" id="{50911172-71EC-4F33-B4EE-70F7DA4DD8F1}"/>
              </a:ext>
            </a:extLst>
          </p:cNvPr>
          <p:cNvSpPr/>
          <p:nvPr/>
        </p:nvSpPr>
        <p:spPr>
          <a:xfrm>
            <a:off x="803275" y="4828223"/>
            <a:ext cx="10503796" cy="1775448"/>
          </a:xfrm>
          <a:prstGeom prst="rect">
            <a:avLst/>
          </a:prstGeom>
          <a:noFill/>
          <a:ln w="28575">
            <a:solidFill>
              <a:srgbClr val="344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E9B38B1F-63D4-4492-BCAB-DC4D3F5E7F09}"/>
              </a:ext>
            </a:extLst>
          </p:cNvPr>
          <p:cNvSpPr txBox="1"/>
          <p:nvPr/>
        </p:nvSpPr>
        <p:spPr>
          <a:xfrm>
            <a:off x="9099715" y="4891120"/>
            <a:ext cx="1633459" cy="369332"/>
          </a:xfrm>
          <a:prstGeom prst="rect">
            <a:avLst/>
          </a:prstGeom>
          <a:noFill/>
        </p:spPr>
        <p:txBody>
          <a:bodyPr wrap="square">
            <a:spAutoFit/>
          </a:bodyPr>
          <a:lstStyle/>
          <a:p>
            <a:r>
              <a:rPr lang="zh-CN" altLang="en-US" dirty="0">
                <a:solidFill>
                  <a:srgbClr val="FF0000"/>
                </a:solidFill>
                <a:effectLst/>
                <a:latin typeface="+mj-ea"/>
                <a:ea typeface="+mj-ea"/>
                <a:cs typeface="Times New Roman" panose="02020603050405020304" pitchFamily="18" charset="0"/>
              </a:rPr>
              <a:t>隶属度矩阵</a:t>
            </a:r>
            <a:r>
              <a:rPr lang="en-US" altLang="zh-CN" i="1" dirty="0">
                <a:solidFill>
                  <a:srgbClr val="FF0000"/>
                </a:solidFill>
                <a:effectLst/>
                <a:latin typeface="Times New Roman" panose="02020603050405020304" pitchFamily="18" charset="0"/>
                <a:ea typeface="+mj-ea"/>
                <a:cs typeface="Times New Roman" panose="02020603050405020304" pitchFamily="18" charset="0"/>
              </a:rPr>
              <a:t>R</a:t>
            </a:r>
            <a:endParaRPr lang="zh-CN" altLang="en-US" i="1" dirty="0">
              <a:solidFill>
                <a:srgbClr val="FF0000"/>
              </a:solidFill>
              <a:latin typeface="Times New Roman" panose="02020603050405020304" pitchFamily="18" charset="0"/>
              <a:ea typeface="+mj-ea"/>
              <a:cs typeface="Times New Roman" panose="02020603050405020304" pitchFamily="18" charset="0"/>
            </a:endParaRPr>
          </a:p>
        </p:txBody>
      </p:sp>
      <p:sp>
        <p:nvSpPr>
          <p:cNvPr id="32" name="文本框 31">
            <a:extLst>
              <a:ext uri="{FF2B5EF4-FFF2-40B4-BE49-F238E27FC236}">
                <a16:creationId xmlns:a16="http://schemas.microsoft.com/office/drawing/2014/main" id="{20138B72-CA36-4AB7-A970-454D7347218D}"/>
              </a:ext>
            </a:extLst>
          </p:cNvPr>
          <p:cNvSpPr txBox="1"/>
          <p:nvPr/>
        </p:nvSpPr>
        <p:spPr>
          <a:xfrm>
            <a:off x="2904051" y="4980271"/>
            <a:ext cx="1418843" cy="369332"/>
          </a:xfrm>
          <a:prstGeom prst="rect">
            <a:avLst/>
          </a:prstGeom>
          <a:noFill/>
        </p:spPr>
        <p:txBody>
          <a:bodyPr wrap="square">
            <a:spAutoFit/>
          </a:bodyPr>
          <a:lstStyle/>
          <a:p>
            <a:r>
              <a:rPr lang="zh-CN" altLang="en-US" dirty="0">
                <a:solidFill>
                  <a:srgbClr val="FF0000"/>
                </a:solidFill>
                <a:effectLst/>
                <a:latin typeface="+mj-ea"/>
                <a:ea typeface="+mj-ea"/>
                <a:cs typeface="Times New Roman" panose="02020603050405020304" pitchFamily="18" charset="0"/>
              </a:rPr>
              <a:t>决策矩阵</a:t>
            </a:r>
            <a:r>
              <a:rPr lang="en-US" altLang="zh-CN" i="1" dirty="0">
                <a:solidFill>
                  <a:srgbClr val="FF0000"/>
                </a:solidFill>
                <a:latin typeface="Times New Roman" panose="02020603050405020304" pitchFamily="18" charset="0"/>
                <a:ea typeface="+mj-ea"/>
                <a:cs typeface="Times New Roman" panose="02020603050405020304" pitchFamily="18" charset="0"/>
              </a:rPr>
              <a:t>X</a:t>
            </a:r>
            <a:endParaRPr lang="zh-CN" altLang="en-US" i="1" dirty="0">
              <a:solidFill>
                <a:srgbClr val="FF0000"/>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6660749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6" grpId="0" animBg="1"/>
      <p:bldP spid="27" grpId="0" animBg="1"/>
      <p:bldP spid="7" grpId="0" animBg="1"/>
      <p:bldP spid="31" grpId="0"/>
      <p:bldP spid="3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标题 6">
            <a:extLst>
              <a:ext uri="{FF2B5EF4-FFF2-40B4-BE49-F238E27FC236}">
                <a16:creationId xmlns:a16="http://schemas.microsoft.com/office/drawing/2014/main" id="{543957EF-AE96-441B-93BC-A2822B201049}"/>
              </a:ext>
            </a:extLst>
          </p:cNvPr>
          <p:cNvSpPr>
            <a:spLocks noGrp="1" noChangeArrowheads="1"/>
          </p:cNvSpPr>
          <p:nvPr>
            <p:ph type="title"/>
          </p:nvPr>
        </p:nvSpPr>
        <p:spPr>
          <a:xfrm>
            <a:off x="803275" y="393700"/>
            <a:ext cx="8970963" cy="663575"/>
          </a:xfrm>
        </p:spPr>
        <p:txBody>
          <a:bodyPr rtlCol="0">
            <a:normAutofit fontScale="90000"/>
          </a:bodyPr>
          <a:lstStyle/>
          <a:p>
            <a:pPr eaLnBrk="1" fontAlgn="auto" hangingPunct="1">
              <a:spcAft>
                <a:spcPts val="0"/>
              </a:spcAft>
              <a:defRPr/>
            </a:pPr>
            <a:r>
              <a:rPr lang="en-US" altLang="zh-CN">
                <a:solidFill>
                  <a:schemeClr val="tx1"/>
                </a:solidFill>
              </a:rPr>
              <a:t>3.3</a:t>
            </a:r>
            <a:r>
              <a:rPr lang="zh-CN" altLang="en-US">
                <a:solidFill>
                  <a:schemeClr val="tx1"/>
                </a:solidFill>
              </a:rPr>
              <a:t>施工导流方案多属性群决策</a:t>
            </a:r>
          </a:p>
        </p:txBody>
      </p:sp>
      <p:sp>
        <p:nvSpPr>
          <p:cNvPr id="112643" name="Rectangle 2">
            <a:extLst>
              <a:ext uri="{FF2B5EF4-FFF2-40B4-BE49-F238E27FC236}">
                <a16:creationId xmlns:a16="http://schemas.microsoft.com/office/drawing/2014/main" id="{49F0752C-9A06-4AEE-9F4D-F2D54395684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a typeface="微软雅黑" panose="020B0503020204020204" pitchFamily="34" charset="-122"/>
            </a:endParaRPr>
          </a:p>
        </p:txBody>
      </p:sp>
      <p:sp>
        <p:nvSpPr>
          <p:cNvPr id="20" name="矩形 19">
            <a:extLst>
              <a:ext uri="{FF2B5EF4-FFF2-40B4-BE49-F238E27FC236}">
                <a16:creationId xmlns:a16="http://schemas.microsoft.com/office/drawing/2014/main" id="{08E5A0CB-1655-44C3-9B10-B1A821A3BCD4}"/>
              </a:ext>
            </a:extLst>
          </p:cNvPr>
          <p:cNvSpPr/>
          <p:nvPr/>
        </p:nvSpPr>
        <p:spPr>
          <a:xfrm>
            <a:off x="231775" y="1266825"/>
            <a:ext cx="2941638" cy="522288"/>
          </a:xfrm>
          <a:prstGeom prst="rect">
            <a:avLst/>
          </a:prstGeom>
          <a:solidFill>
            <a:srgbClr val="34495E"/>
          </a:solidFill>
        </p:spPr>
        <p:txBody>
          <a:bodyPr>
            <a:spAutoFit/>
          </a:bodyPr>
          <a:lstStyle/>
          <a:p>
            <a:pPr algn="ctr" eaLnBrk="1" fontAlgn="auto" hangingPunct="1">
              <a:spcBef>
                <a:spcPts val="0"/>
              </a:spcBef>
              <a:spcAft>
                <a:spcPts val="0"/>
              </a:spcAft>
              <a:defRPr/>
            </a:pPr>
            <a:r>
              <a:rPr lang="zh-CN" altLang="en-US" sz="2800" b="1" kern="1400" spc="100" dirty="0">
                <a:solidFill>
                  <a:schemeClr val="bg1"/>
                </a:solidFill>
                <a:latin typeface="微软雅黑" panose="020B0503020204020204" pitchFamily="34" charset="-122"/>
                <a:ea typeface="+mn-ea"/>
              </a:rPr>
              <a:t>指标权重的确定</a:t>
            </a:r>
          </a:p>
        </p:txBody>
      </p:sp>
      <p:sp>
        <p:nvSpPr>
          <p:cNvPr id="24" name="矩形 23">
            <a:extLst>
              <a:ext uri="{FF2B5EF4-FFF2-40B4-BE49-F238E27FC236}">
                <a16:creationId xmlns:a16="http://schemas.microsoft.com/office/drawing/2014/main" id="{F88553D5-2006-4919-AFC8-BC9B5AB86CB6}"/>
              </a:ext>
            </a:extLst>
          </p:cNvPr>
          <p:cNvSpPr/>
          <p:nvPr/>
        </p:nvSpPr>
        <p:spPr>
          <a:xfrm>
            <a:off x="976313" y="1954213"/>
            <a:ext cx="2447925" cy="461962"/>
          </a:xfrm>
          <a:prstGeom prst="rect">
            <a:avLst/>
          </a:prstGeom>
          <a:solidFill>
            <a:srgbClr val="34495E"/>
          </a:solidFill>
        </p:spPr>
        <p:txBody>
          <a:bodyPr>
            <a:spAutoFit/>
          </a:bodyPr>
          <a:lstStyle/>
          <a:p>
            <a:pPr algn="ctr" eaLnBrk="1" fontAlgn="auto" hangingPunct="1">
              <a:spcBef>
                <a:spcPts val="0"/>
              </a:spcBef>
              <a:spcAft>
                <a:spcPts val="0"/>
              </a:spcAft>
              <a:defRPr/>
            </a:pPr>
            <a:r>
              <a:rPr lang="zh-CN" altLang="en-US" sz="2400" b="1" kern="1400" spc="100" dirty="0">
                <a:solidFill>
                  <a:schemeClr val="bg1"/>
                </a:solidFill>
                <a:latin typeface="微软雅黑" panose="020B0503020204020204" pitchFamily="34" charset="-122"/>
                <a:ea typeface="+mn-ea"/>
              </a:rPr>
              <a:t>主观赋权</a:t>
            </a:r>
          </a:p>
        </p:txBody>
      </p:sp>
      <p:sp>
        <p:nvSpPr>
          <p:cNvPr id="25" name="TextBox 4">
            <a:extLst>
              <a:ext uri="{FF2B5EF4-FFF2-40B4-BE49-F238E27FC236}">
                <a16:creationId xmlns:a16="http://schemas.microsoft.com/office/drawing/2014/main" id="{6A906D93-7092-47F3-A886-C056EC69C561}"/>
              </a:ext>
            </a:extLst>
          </p:cNvPr>
          <p:cNvSpPr txBox="1">
            <a:spLocks noChangeArrowheads="1"/>
          </p:cNvSpPr>
          <p:nvPr/>
        </p:nvSpPr>
        <p:spPr bwMode="auto">
          <a:xfrm>
            <a:off x="1046163" y="2587625"/>
            <a:ext cx="4573587" cy="430213"/>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defRPr/>
            </a:pPr>
            <a:r>
              <a:rPr lang="zh-CN" altLang="en-US" sz="2000" kern="0" dirty="0">
                <a:latin typeface="微软雅黑" panose="020B0503020204020204" pitchFamily="34" charset="-122"/>
                <a:ea typeface="微软雅黑" panose="020B0503020204020204" pitchFamily="34" charset="-122"/>
              </a:rPr>
              <a:t>决策者分别选取最优、最劣两个指标</a:t>
            </a:r>
          </a:p>
        </p:txBody>
      </p:sp>
      <p:sp>
        <p:nvSpPr>
          <p:cNvPr id="27" name="矩形 26">
            <a:extLst>
              <a:ext uri="{FF2B5EF4-FFF2-40B4-BE49-F238E27FC236}">
                <a16:creationId xmlns:a16="http://schemas.microsoft.com/office/drawing/2014/main" id="{980E72D9-5A42-4011-82A0-50E0DE0153BD}"/>
              </a:ext>
            </a:extLst>
          </p:cNvPr>
          <p:cNvSpPr/>
          <p:nvPr/>
        </p:nvSpPr>
        <p:spPr>
          <a:xfrm>
            <a:off x="976313" y="1954213"/>
            <a:ext cx="4713287" cy="2949575"/>
          </a:xfrm>
          <a:prstGeom prst="rect">
            <a:avLst/>
          </a:prstGeom>
          <a:noFill/>
          <a:ln w="28575">
            <a:solidFill>
              <a:srgbClr val="34495E"/>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28" name="文本框 27">
            <a:extLst>
              <a:ext uri="{FF2B5EF4-FFF2-40B4-BE49-F238E27FC236}">
                <a16:creationId xmlns:a16="http://schemas.microsoft.com/office/drawing/2014/main" id="{F12D0295-0C81-4C26-B622-6E294E74A543}"/>
              </a:ext>
            </a:extLst>
          </p:cNvPr>
          <p:cNvSpPr txBox="1"/>
          <p:nvPr/>
        </p:nvSpPr>
        <p:spPr>
          <a:xfrm>
            <a:off x="3752850" y="2016125"/>
            <a:ext cx="1608138" cy="400050"/>
          </a:xfrm>
          <a:prstGeom prst="rect">
            <a:avLst/>
          </a:prstGeom>
          <a:noFill/>
        </p:spPr>
        <p:txBody>
          <a:bodyPr>
            <a:spAutoFit/>
          </a:bodyPr>
          <a:lstStyle/>
          <a:p>
            <a:pPr eaLnBrk="1" fontAlgn="auto" hangingPunct="1">
              <a:spcBef>
                <a:spcPts val="0"/>
              </a:spcBef>
              <a:spcAft>
                <a:spcPts val="0"/>
              </a:spcAft>
              <a:defRPr/>
            </a:pPr>
            <a:r>
              <a:rPr lang="zh-CN" altLang="en-US" sz="2000" b="1" dirty="0">
                <a:solidFill>
                  <a:srgbClr val="FF0000"/>
                </a:solidFill>
                <a:latin typeface="+mj-ea"/>
                <a:ea typeface="+mj-ea"/>
                <a:cs typeface="Times New Roman" panose="02020603050405020304" pitchFamily="18" charset="0"/>
              </a:rPr>
              <a:t>最优最劣法</a:t>
            </a:r>
            <a:endParaRPr lang="zh-CN" altLang="en-US" sz="2000" b="1" i="1" dirty="0">
              <a:solidFill>
                <a:srgbClr val="FF0000"/>
              </a:solidFill>
              <a:latin typeface="Times New Roman" panose="02020603050405020304" pitchFamily="18" charset="0"/>
              <a:ea typeface="+mj-ea"/>
              <a:cs typeface="Times New Roman" panose="02020603050405020304" pitchFamily="18" charset="0"/>
            </a:endParaRPr>
          </a:p>
        </p:txBody>
      </p:sp>
      <p:sp>
        <p:nvSpPr>
          <p:cNvPr id="29" name="TextBox 4">
            <a:extLst>
              <a:ext uri="{FF2B5EF4-FFF2-40B4-BE49-F238E27FC236}">
                <a16:creationId xmlns:a16="http://schemas.microsoft.com/office/drawing/2014/main" id="{3B7E7FC4-771A-4F4D-9CB5-F41A8EFCBB10}"/>
              </a:ext>
            </a:extLst>
          </p:cNvPr>
          <p:cNvSpPr txBox="1">
            <a:spLocks noChangeArrowheads="1"/>
          </p:cNvSpPr>
          <p:nvPr/>
        </p:nvSpPr>
        <p:spPr bwMode="auto">
          <a:xfrm>
            <a:off x="1046163" y="3279775"/>
            <a:ext cx="4573587" cy="798513"/>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defRPr/>
            </a:pPr>
            <a:r>
              <a:rPr lang="zh-CN" altLang="en-US" sz="2000" kern="0" dirty="0">
                <a:latin typeface="微软雅黑" panose="020B0503020204020204" pitchFamily="34" charset="-122"/>
                <a:ea typeface="微软雅黑" panose="020B0503020204020204" pitchFamily="34" charset="-122"/>
              </a:rPr>
              <a:t>采用</a:t>
            </a:r>
            <a:r>
              <a:rPr lang="en-US" altLang="zh-CN" sz="2000" kern="0" dirty="0">
                <a:latin typeface="微软雅黑" panose="020B0503020204020204" pitchFamily="34" charset="-122"/>
                <a:ea typeface="微软雅黑" panose="020B0503020204020204" pitchFamily="34" charset="-122"/>
              </a:rPr>
              <a:t>1~9</a:t>
            </a:r>
            <a:r>
              <a:rPr lang="zh-CN" altLang="en-US" sz="2000" kern="0" dirty="0">
                <a:latin typeface="微软雅黑" panose="020B0503020204020204" pitchFamily="34" charset="-122"/>
                <a:ea typeface="微软雅黑" panose="020B0503020204020204" pitchFamily="34" charset="-122"/>
              </a:rPr>
              <a:t>分制分别确定其他指标的相对重要程度与不重要程度</a:t>
            </a:r>
          </a:p>
        </p:txBody>
      </p:sp>
      <p:sp>
        <p:nvSpPr>
          <p:cNvPr id="31" name="TextBox 4">
            <a:extLst>
              <a:ext uri="{FF2B5EF4-FFF2-40B4-BE49-F238E27FC236}">
                <a16:creationId xmlns:a16="http://schemas.microsoft.com/office/drawing/2014/main" id="{D34B6DAE-8E09-4616-BAE6-F8AD9E2DC587}"/>
              </a:ext>
            </a:extLst>
          </p:cNvPr>
          <p:cNvSpPr txBox="1">
            <a:spLocks noChangeArrowheads="1"/>
          </p:cNvSpPr>
          <p:nvPr/>
        </p:nvSpPr>
        <p:spPr bwMode="auto">
          <a:xfrm>
            <a:off x="1046163" y="4341813"/>
            <a:ext cx="4573587" cy="430212"/>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defRPr/>
            </a:pPr>
            <a:r>
              <a:rPr lang="zh-CN" altLang="en-US" sz="2000" kern="0" dirty="0">
                <a:latin typeface="微软雅黑" panose="020B0503020204020204" pitchFamily="34" charset="-122"/>
                <a:ea typeface="微软雅黑" panose="020B0503020204020204" pitchFamily="34" charset="-122"/>
              </a:rPr>
              <a:t>根据数学规划原理，计算主观权重</a:t>
            </a:r>
            <a:r>
              <a:rPr lang="en-US" altLang="zh-CN" sz="2000" i="1" kern="0" dirty="0">
                <a:latin typeface="Times New Roman" panose="02020603050405020304" pitchFamily="18" charset="0"/>
                <a:ea typeface="微软雅黑" panose="020B0503020204020204" pitchFamily="34" charset="-122"/>
                <a:cs typeface="Times New Roman" panose="02020603050405020304" pitchFamily="18" charset="0"/>
              </a:rPr>
              <a:t>u</a:t>
            </a:r>
            <a:endParaRPr lang="zh-CN" altLang="en-US" sz="2000" i="1" kern="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 name="矩形 33">
            <a:extLst>
              <a:ext uri="{FF2B5EF4-FFF2-40B4-BE49-F238E27FC236}">
                <a16:creationId xmlns:a16="http://schemas.microsoft.com/office/drawing/2014/main" id="{FC9352E7-1B4F-4E2E-94E8-9F895B5B584B}"/>
              </a:ext>
            </a:extLst>
          </p:cNvPr>
          <p:cNvSpPr/>
          <p:nvPr/>
        </p:nvSpPr>
        <p:spPr>
          <a:xfrm>
            <a:off x="6369050" y="1954213"/>
            <a:ext cx="2446338" cy="461962"/>
          </a:xfrm>
          <a:prstGeom prst="rect">
            <a:avLst/>
          </a:prstGeom>
          <a:solidFill>
            <a:srgbClr val="34495E"/>
          </a:solidFill>
        </p:spPr>
        <p:txBody>
          <a:bodyPr>
            <a:spAutoFit/>
          </a:bodyPr>
          <a:lstStyle/>
          <a:p>
            <a:pPr algn="ctr" eaLnBrk="1" fontAlgn="auto" hangingPunct="1">
              <a:spcBef>
                <a:spcPts val="0"/>
              </a:spcBef>
              <a:spcAft>
                <a:spcPts val="0"/>
              </a:spcAft>
              <a:defRPr/>
            </a:pPr>
            <a:r>
              <a:rPr lang="zh-CN" altLang="en-US" sz="2400" b="1" kern="1400" spc="100" dirty="0">
                <a:solidFill>
                  <a:schemeClr val="bg1"/>
                </a:solidFill>
                <a:latin typeface="微软雅黑" panose="020B0503020204020204" pitchFamily="34" charset="-122"/>
                <a:ea typeface="+mn-ea"/>
              </a:rPr>
              <a:t>客观赋权</a:t>
            </a:r>
          </a:p>
        </p:txBody>
      </p:sp>
      <p:sp>
        <p:nvSpPr>
          <p:cNvPr id="35" name="TextBox 4">
            <a:extLst>
              <a:ext uri="{FF2B5EF4-FFF2-40B4-BE49-F238E27FC236}">
                <a16:creationId xmlns:a16="http://schemas.microsoft.com/office/drawing/2014/main" id="{2913304A-7E54-4B31-8D0C-A1E636EA8D16}"/>
              </a:ext>
            </a:extLst>
          </p:cNvPr>
          <p:cNvSpPr txBox="1">
            <a:spLocks noChangeArrowheads="1"/>
          </p:cNvSpPr>
          <p:nvPr/>
        </p:nvSpPr>
        <p:spPr bwMode="auto">
          <a:xfrm>
            <a:off x="6369050" y="4373563"/>
            <a:ext cx="4711700" cy="396875"/>
          </a:xfrm>
          <a:prstGeom prst="rect">
            <a:avLst/>
          </a:prstGeom>
          <a:no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defRPr/>
            </a:pPr>
            <a:r>
              <a:rPr lang="zh-CN" altLang="en-US" kern="0" dirty="0">
                <a:latin typeface="微软雅黑" panose="020B0503020204020204" pitchFamily="34" charset="-122"/>
                <a:ea typeface="微软雅黑" panose="020B0503020204020204" pitchFamily="34" charset="-122"/>
              </a:rPr>
              <a:t>变化程度越大则熵值越小，对应的权重越大</a:t>
            </a:r>
          </a:p>
        </p:txBody>
      </p:sp>
      <p:sp>
        <p:nvSpPr>
          <p:cNvPr id="36" name="矩形 35">
            <a:extLst>
              <a:ext uri="{FF2B5EF4-FFF2-40B4-BE49-F238E27FC236}">
                <a16:creationId xmlns:a16="http://schemas.microsoft.com/office/drawing/2014/main" id="{8103B132-FCB2-406B-AFE3-3E9CAF284AFA}"/>
              </a:ext>
            </a:extLst>
          </p:cNvPr>
          <p:cNvSpPr/>
          <p:nvPr/>
        </p:nvSpPr>
        <p:spPr>
          <a:xfrm>
            <a:off x="6369050" y="1954213"/>
            <a:ext cx="4711700" cy="2949575"/>
          </a:xfrm>
          <a:prstGeom prst="rect">
            <a:avLst/>
          </a:prstGeom>
          <a:noFill/>
          <a:ln w="28575">
            <a:solidFill>
              <a:srgbClr val="34495E"/>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37" name="文本框 36">
            <a:extLst>
              <a:ext uri="{FF2B5EF4-FFF2-40B4-BE49-F238E27FC236}">
                <a16:creationId xmlns:a16="http://schemas.microsoft.com/office/drawing/2014/main" id="{9E131784-3BFC-428F-BA14-F5F1A40E8658}"/>
              </a:ext>
            </a:extLst>
          </p:cNvPr>
          <p:cNvSpPr txBox="1"/>
          <p:nvPr/>
        </p:nvSpPr>
        <p:spPr>
          <a:xfrm>
            <a:off x="9421813" y="2016125"/>
            <a:ext cx="1052512" cy="400050"/>
          </a:xfrm>
          <a:prstGeom prst="rect">
            <a:avLst/>
          </a:prstGeom>
          <a:noFill/>
        </p:spPr>
        <p:txBody>
          <a:bodyPr>
            <a:spAutoFit/>
          </a:bodyPr>
          <a:lstStyle/>
          <a:p>
            <a:pPr eaLnBrk="1" fontAlgn="auto" hangingPunct="1">
              <a:spcBef>
                <a:spcPts val="0"/>
              </a:spcBef>
              <a:spcAft>
                <a:spcPts val="0"/>
              </a:spcAft>
              <a:defRPr/>
            </a:pPr>
            <a:r>
              <a:rPr lang="zh-CN" altLang="en-US" sz="2000" b="1" dirty="0">
                <a:solidFill>
                  <a:srgbClr val="FF0000"/>
                </a:solidFill>
                <a:latin typeface="+mj-ea"/>
                <a:ea typeface="+mj-ea"/>
                <a:cs typeface="Times New Roman" panose="02020603050405020304" pitchFamily="18" charset="0"/>
              </a:rPr>
              <a:t>熵权法</a:t>
            </a:r>
            <a:endParaRPr lang="zh-CN" altLang="en-US" sz="2000" b="1" i="1" dirty="0">
              <a:solidFill>
                <a:srgbClr val="FF0000"/>
              </a:solidFill>
              <a:latin typeface="Times New Roman" panose="02020603050405020304" pitchFamily="18" charset="0"/>
              <a:ea typeface="+mj-ea"/>
              <a:cs typeface="Times New Roman" panose="02020603050405020304" pitchFamily="18" charset="0"/>
            </a:endParaRPr>
          </a:p>
        </p:txBody>
      </p:sp>
      <p:sp>
        <p:nvSpPr>
          <p:cNvPr id="42" name="矩形 41">
            <a:extLst>
              <a:ext uri="{FF2B5EF4-FFF2-40B4-BE49-F238E27FC236}">
                <a16:creationId xmlns:a16="http://schemas.microsoft.com/office/drawing/2014/main" id="{7A71B69C-5E14-450E-8ECC-409DDF9714B5}"/>
              </a:ext>
            </a:extLst>
          </p:cNvPr>
          <p:cNvSpPr/>
          <p:nvPr/>
        </p:nvSpPr>
        <p:spPr>
          <a:xfrm>
            <a:off x="976313" y="5265738"/>
            <a:ext cx="2447925" cy="460375"/>
          </a:xfrm>
          <a:prstGeom prst="rect">
            <a:avLst/>
          </a:prstGeom>
          <a:solidFill>
            <a:srgbClr val="34495E"/>
          </a:solidFill>
        </p:spPr>
        <p:txBody>
          <a:bodyPr>
            <a:spAutoFit/>
          </a:bodyPr>
          <a:lstStyle/>
          <a:p>
            <a:pPr algn="ctr" eaLnBrk="1" fontAlgn="auto" hangingPunct="1">
              <a:spcBef>
                <a:spcPts val="0"/>
              </a:spcBef>
              <a:spcAft>
                <a:spcPts val="0"/>
              </a:spcAft>
              <a:defRPr/>
            </a:pPr>
            <a:r>
              <a:rPr lang="zh-CN" altLang="en-US" sz="2400" b="1" kern="1400" spc="100" dirty="0">
                <a:solidFill>
                  <a:schemeClr val="bg1"/>
                </a:solidFill>
                <a:latin typeface="微软雅黑" panose="020B0503020204020204" pitchFamily="34" charset="-122"/>
                <a:ea typeface="+mn-ea"/>
              </a:rPr>
              <a:t>综合赋权</a:t>
            </a:r>
          </a:p>
        </p:txBody>
      </p:sp>
      <p:sp>
        <p:nvSpPr>
          <p:cNvPr id="44" name="矩形 43">
            <a:extLst>
              <a:ext uri="{FF2B5EF4-FFF2-40B4-BE49-F238E27FC236}">
                <a16:creationId xmlns:a16="http://schemas.microsoft.com/office/drawing/2014/main" id="{15FFEEC1-A213-485D-94BB-EA2564AC8C58}"/>
              </a:ext>
            </a:extLst>
          </p:cNvPr>
          <p:cNvSpPr/>
          <p:nvPr/>
        </p:nvSpPr>
        <p:spPr>
          <a:xfrm>
            <a:off x="976313" y="5265738"/>
            <a:ext cx="10104437" cy="1409700"/>
          </a:xfrm>
          <a:prstGeom prst="rect">
            <a:avLst/>
          </a:prstGeom>
          <a:noFill/>
          <a:ln w="28575">
            <a:solidFill>
              <a:srgbClr val="34495E"/>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45" name="文本框 44">
            <a:extLst>
              <a:ext uri="{FF2B5EF4-FFF2-40B4-BE49-F238E27FC236}">
                <a16:creationId xmlns:a16="http://schemas.microsoft.com/office/drawing/2014/main" id="{C50CBA9F-5B1C-4776-8598-DA4376B0ED8F}"/>
              </a:ext>
            </a:extLst>
          </p:cNvPr>
          <p:cNvSpPr txBox="1"/>
          <p:nvPr/>
        </p:nvSpPr>
        <p:spPr>
          <a:xfrm>
            <a:off x="3594100" y="5327650"/>
            <a:ext cx="2089150" cy="400050"/>
          </a:xfrm>
          <a:prstGeom prst="rect">
            <a:avLst/>
          </a:prstGeom>
          <a:noFill/>
        </p:spPr>
        <p:txBody>
          <a:bodyPr>
            <a:spAutoFit/>
          </a:bodyPr>
          <a:lstStyle/>
          <a:p>
            <a:pPr eaLnBrk="1" fontAlgn="auto" hangingPunct="1">
              <a:spcBef>
                <a:spcPts val="0"/>
              </a:spcBef>
              <a:spcAft>
                <a:spcPts val="0"/>
              </a:spcAft>
              <a:defRPr/>
            </a:pPr>
            <a:r>
              <a:rPr lang="zh-CN" altLang="en-US" sz="2000" b="1" dirty="0">
                <a:solidFill>
                  <a:srgbClr val="FF0000"/>
                </a:solidFill>
                <a:latin typeface="+mj-ea"/>
                <a:ea typeface="+mj-ea"/>
                <a:cs typeface="Times New Roman" panose="02020603050405020304" pitchFamily="18" charset="0"/>
              </a:rPr>
              <a:t>离差极小化法</a:t>
            </a:r>
            <a:endParaRPr lang="zh-CN" altLang="en-US" sz="2000" b="1" i="1" dirty="0">
              <a:solidFill>
                <a:srgbClr val="FF0000"/>
              </a:solidFill>
              <a:latin typeface="Times New Roman" panose="02020603050405020304" pitchFamily="18" charset="0"/>
              <a:ea typeface="+mj-ea"/>
              <a:cs typeface="Times New Roman" panose="02020603050405020304" pitchFamily="18" charset="0"/>
            </a:endParaRPr>
          </a:p>
        </p:txBody>
      </p:sp>
      <p:graphicFrame>
        <p:nvGraphicFramePr>
          <p:cNvPr id="112658" name="对象 49">
            <a:extLst>
              <a:ext uri="{FF2B5EF4-FFF2-40B4-BE49-F238E27FC236}">
                <a16:creationId xmlns:a16="http://schemas.microsoft.com/office/drawing/2014/main" id="{4BBC9960-3BCD-499D-A5E9-4C25A639E387}"/>
              </a:ext>
            </a:extLst>
          </p:cNvPr>
          <p:cNvGraphicFramePr>
            <a:graphicFrameLocks noChangeAspect="1"/>
          </p:cNvGraphicFramePr>
          <p:nvPr/>
        </p:nvGraphicFramePr>
        <p:xfrm>
          <a:off x="6516688" y="2657475"/>
          <a:ext cx="2544762" cy="752475"/>
        </p:xfrm>
        <a:graphic>
          <a:graphicData uri="http://schemas.openxmlformats.org/presentationml/2006/ole">
            <mc:AlternateContent xmlns:mc="http://schemas.openxmlformats.org/markup-compatibility/2006">
              <mc:Choice xmlns:v="urn:schemas-microsoft-com:vml" Requires="v">
                <p:oleObj name="Equation" r:id="rId3" imgW="1459866" imgH="431613" progId="Equation.DSMT4">
                  <p:embed/>
                </p:oleObj>
              </mc:Choice>
              <mc:Fallback>
                <p:oleObj name="Equation" r:id="rId3" imgW="1459866" imgH="431613" progId="Equation.DSMT4">
                  <p:embed/>
                  <p:pic>
                    <p:nvPicPr>
                      <p:cNvPr id="0" name="对象 4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688" y="2657475"/>
                        <a:ext cx="2544762"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2659" name="对象 50">
            <a:extLst>
              <a:ext uri="{FF2B5EF4-FFF2-40B4-BE49-F238E27FC236}">
                <a16:creationId xmlns:a16="http://schemas.microsoft.com/office/drawing/2014/main" id="{F4D7C011-7F40-4EB4-B9E3-DDE2E38B69EA}"/>
              </a:ext>
            </a:extLst>
          </p:cNvPr>
          <p:cNvGraphicFramePr>
            <a:graphicFrameLocks noChangeAspect="1"/>
          </p:cNvGraphicFramePr>
          <p:nvPr/>
        </p:nvGraphicFramePr>
        <p:xfrm>
          <a:off x="9259888" y="2687638"/>
          <a:ext cx="1449387" cy="1019175"/>
        </p:xfrm>
        <a:graphic>
          <a:graphicData uri="http://schemas.openxmlformats.org/presentationml/2006/ole">
            <mc:AlternateContent xmlns:mc="http://schemas.openxmlformats.org/markup-compatibility/2006">
              <mc:Choice xmlns:v="urn:schemas-microsoft-com:vml" Requires="v">
                <p:oleObj name="Equation" r:id="rId5" imgW="931200" imgH="656226" progId="Equation.DSMT4">
                  <p:embed/>
                </p:oleObj>
              </mc:Choice>
              <mc:Fallback>
                <p:oleObj name="Equation" r:id="rId5" imgW="931200" imgH="656226" progId="Equation.DSMT4">
                  <p:embed/>
                  <p:pic>
                    <p:nvPicPr>
                      <p:cNvPr id="0" name="对象 5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9888" y="2687638"/>
                        <a:ext cx="1449387"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660" name="Rectangle 16">
            <a:extLst>
              <a:ext uri="{FF2B5EF4-FFF2-40B4-BE49-F238E27FC236}">
                <a16:creationId xmlns:a16="http://schemas.microsoft.com/office/drawing/2014/main" id="{4EDEC38C-1B92-493B-A90E-70FB0CEA6E41}"/>
              </a:ext>
            </a:extLst>
          </p:cNvPr>
          <p:cNvSpPr>
            <a:spLocks noChangeArrowheads="1"/>
          </p:cNvSpPr>
          <p:nvPr/>
        </p:nvSpPr>
        <p:spPr bwMode="auto">
          <a:xfrm>
            <a:off x="6997700" y="3578225"/>
            <a:ext cx="263525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1800" b="1" i="1">
                <a:latin typeface="Times New Roman" panose="02020603050405020304" pitchFamily="18" charset="0"/>
                <a:ea typeface="宋体" panose="02010600030101010101" pitchFamily="2" charset="-122"/>
                <a:cs typeface="Times New Roman" panose="02020603050405020304" pitchFamily="18" charset="0"/>
              </a:rPr>
              <a:t>H</a:t>
            </a:r>
            <a:r>
              <a:rPr lang="en-US" altLang="zh-CN" sz="1800" b="1" i="1" baseline="-25000">
                <a:latin typeface="Times New Roman" panose="02020603050405020304" pitchFamily="18" charset="0"/>
                <a:ea typeface="宋体" panose="02010600030101010101" pitchFamily="2" charset="-122"/>
                <a:cs typeface="Times New Roman" panose="02020603050405020304" pitchFamily="18" charset="0"/>
              </a:rPr>
              <a:t>j</a:t>
            </a:r>
            <a:r>
              <a:rPr lang="zh-CN" altLang="en-US" sz="1800" b="1">
                <a:latin typeface="Times New Roman" panose="02020603050405020304" pitchFamily="18" charset="0"/>
                <a:ea typeface="宋体" panose="02010600030101010101" pitchFamily="2" charset="-122"/>
                <a:cs typeface="Times New Roman" panose="02020603050405020304" pitchFamily="18" charset="0"/>
              </a:rPr>
              <a:t>表示第</a:t>
            </a:r>
            <a:r>
              <a:rPr lang="en-US" altLang="zh-CN" sz="1800" b="1" i="1">
                <a:latin typeface="Times New Roman" panose="02020603050405020304" pitchFamily="18" charset="0"/>
                <a:ea typeface="宋体" panose="02010600030101010101" pitchFamily="2" charset="-122"/>
                <a:cs typeface="Times New Roman" panose="02020603050405020304" pitchFamily="18" charset="0"/>
              </a:rPr>
              <a:t>j</a:t>
            </a:r>
            <a:r>
              <a:rPr lang="zh-CN" altLang="en-US" sz="1800" b="1">
                <a:latin typeface="Times New Roman" panose="02020603050405020304" pitchFamily="18" charset="0"/>
                <a:ea typeface="宋体" panose="02010600030101010101" pitchFamily="2" charset="-122"/>
                <a:cs typeface="Times New Roman" panose="02020603050405020304" pitchFamily="18" charset="0"/>
              </a:rPr>
              <a:t>个指标的熵值</a:t>
            </a:r>
            <a:endParaRPr lang="zh-CN" altLang="zh-CN" sz="1800" b="1">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2661" name="Rectangle 16">
            <a:extLst>
              <a:ext uri="{FF2B5EF4-FFF2-40B4-BE49-F238E27FC236}">
                <a16:creationId xmlns:a16="http://schemas.microsoft.com/office/drawing/2014/main" id="{97EEEC29-3F48-4ED2-8690-A322F5A9EDCD}"/>
              </a:ext>
            </a:extLst>
          </p:cNvPr>
          <p:cNvSpPr>
            <a:spLocks noChangeArrowheads="1"/>
          </p:cNvSpPr>
          <p:nvPr/>
        </p:nvSpPr>
        <p:spPr bwMode="auto">
          <a:xfrm>
            <a:off x="6997700" y="3897313"/>
            <a:ext cx="3068638"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1800" b="1" i="1">
                <a:latin typeface="Times New Roman" panose="02020603050405020304" pitchFamily="18" charset="0"/>
                <a:ea typeface="宋体" panose="02010600030101010101" pitchFamily="2" charset="-122"/>
                <a:cs typeface="Times New Roman" panose="02020603050405020304" pitchFamily="18" charset="0"/>
              </a:rPr>
              <a:t>v</a:t>
            </a:r>
            <a:r>
              <a:rPr lang="en-US" altLang="zh-CN" sz="1800" b="1" i="1" baseline="-25000">
                <a:latin typeface="Times New Roman" panose="02020603050405020304" pitchFamily="18" charset="0"/>
                <a:ea typeface="宋体" panose="02010600030101010101" pitchFamily="2" charset="-122"/>
                <a:cs typeface="Times New Roman" panose="02020603050405020304" pitchFamily="18" charset="0"/>
              </a:rPr>
              <a:t>j</a:t>
            </a:r>
            <a:r>
              <a:rPr lang="zh-CN" altLang="en-US" sz="1800" b="1">
                <a:latin typeface="Times New Roman" panose="02020603050405020304" pitchFamily="18" charset="0"/>
                <a:ea typeface="宋体" panose="02010600030101010101" pitchFamily="2" charset="-122"/>
                <a:cs typeface="Times New Roman" panose="02020603050405020304" pitchFamily="18" charset="0"/>
              </a:rPr>
              <a:t>表示第</a:t>
            </a:r>
            <a:r>
              <a:rPr lang="en-US" altLang="zh-CN" sz="1800" b="1" i="1">
                <a:latin typeface="Times New Roman" panose="02020603050405020304" pitchFamily="18" charset="0"/>
                <a:ea typeface="宋体" panose="02010600030101010101" pitchFamily="2" charset="-122"/>
                <a:cs typeface="Times New Roman" panose="02020603050405020304" pitchFamily="18" charset="0"/>
              </a:rPr>
              <a:t>j</a:t>
            </a:r>
            <a:r>
              <a:rPr lang="zh-CN" altLang="en-US" sz="1800" b="1">
                <a:latin typeface="Times New Roman" panose="02020603050405020304" pitchFamily="18" charset="0"/>
                <a:ea typeface="宋体" panose="02010600030101010101" pitchFamily="2" charset="-122"/>
                <a:cs typeface="Times New Roman" panose="02020603050405020304" pitchFamily="18" charset="0"/>
              </a:rPr>
              <a:t>个指标的客观权重</a:t>
            </a:r>
            <a:endParaRPr lang="zh-CN" altLang="zh-CN" sz="1800" b="1">
              <a:latin typeface="Times New Roman" panose="02020603050405020304" pitchFamily="18" charset="0"/>
              <a:ea typeface="宋体" panose="02010600030101010101" pitchFamily="2" charset="-122"/>
              <a:cs typeface="Times New Roman" panose="02020603050405020304" pitchFamily="18" charset="0"/>
            </a:endParaRPr>
          </a:p>
        </p:txBody>
      </p:sp>
      <p:sp>
        <p:nvSpPr>
          <p:cNvPr id="54" name="TextBox 4">
            <a:extLst>
              <a:ext uri="{FF2B5EF4-FFF2-40B4-BE49-F238E27FC236}">
                <a16:creationId xmlns:a16="http://schemas.microsoft.com/office/drawing/2014/main" id="{DD511B16-228E-4343-B939-6001F47B5225}"/>
              </a:ext>
            </a:extLst>
          </p:cNvPr>
          <p:cNvSpPr txBox="1">
            <a:spLocks noChangeArrowheads="1"/>
          </p:cNvSpPr>
          <p:nvPr/>
        </p:nvSpPr>
        <p:spPr bwMode="auto">
          <a:xfrm>
            <a:off x="5507038" y="5326063"/>
            <a:ext cx="5514975" cy="396875"/>
          </a:xfrm>
          <a:prstGeom prst="rect">
            <a:avLst/>
          </a:prstGeom>
          <a:no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defRPr/>
            </a:pPr>
            <a:r>
              <a:rPr lang="zh-CN" altLang="en-US" kern="0" dirty="0">
                <a:latin typeface="微软雅黑" panose="020B0503020204020204" pitchFamily="34" charset="-122"/>
                <a:ea typeface="微软雅黑" panose="020B0503020204020204" pitchFamily="34" charset="-122"/>
              </a:rPr>
              <a:t>在不同权重中寻求一致，使主、客观权重的偏差最小</a:t>
            </a:r>
          </a:p>
        </p:txBody>
      </p:sp>
      <p:graphicFrame>
        <p:nvGraphicFramePr>
          <p:cNvPr id="112663" name="对象 55">
            <a:extLst>
              <a:ext uri="{FF2B5EF4-FFF2-40B4-BE49-F238E27FC236}">
                <a16:creationId xmlns:a16="http://schemas.microsoft.com/office/drawing/2014/main" id="{E19B8C79-C6D4-4B8A-B79E-357B389DAB2C}"/>
              </a:ext>
            </a:extLst>
          </p:cNvPr>
          <p:cNvGraphicFramePr>
            <a:graphicFrameLocks noChangeAspect="1"/>
          </p:cNvGraphicFramePr>
          <p:nvPr/>
        </p:nvGraphicFramePr>
        <p:xfrm>
          <a:off x="1346200" y="5845175"/>
          <a:ext cx="2789238" cy="755650"/>
        </p:xfrm>
        <a:graphic>
          <a:graphicData uri="http://schemas.openxmlformats.org/presentationml/2006/ole">
            <mc:AlternateContent xmlns:mc="http://schemas.openxmlformats.org/markup-compatibility/2006">
              <mc:Choice xmlns:v="urn:schemas-microsoft-com:vml" Requires="v">
                <p:oleObj name="Equation" r:id="rId7" imgW="1757896" imgH="475459" progId="Equation.DSMT4">
                  <p:embed/>
                </p:oleObj>
              </mc:Choice>
              <mc:Fallback>
                <p:oleObj name="Equation" r:id="rId7" imgW="1757896" imgH="475459" progId="Equation.DSMT4">
                  <p:embed/>
                  <p:pic>
                    <p:nvPicPr>
                      <p:cNvPr id="0" name="对象 5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46200" y="5845175"/>
                        <a:ext cx="2789238"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664" name="左箭头 16">
            <a:extLst>
              <a:ext uri="{FF2B5EF4-FFF2-40B4-BE49-F238E27FC236}">
                <a16:creationId xmlns:a16="http://schemas.microsoft.com/office/drawing/2014/main" id="{8B1612B3-6734-4735-AE02-1B2E5556C318}"/>
              </a:ext>
            </a:extLst>
          </p:cNvPr>
          <p:cNvSpPr>
            <a:spLocks noChangeArrowheads="1"/>
          </p:cNvSpPr>
          <p:nvPr/>
        </p:nvSpPr>
        <p:spPr bwMode="auto">
          <a:xfrm rot="10800000">
            <a:off x="4275138" y="6038850"/>
            <a:ext cx="458787" cy="368300"/>
          </a:xfrm>
          <a:prstGeom prst="leftArrow">
            <a:avLst>
              <a:gd name="adj1" fmla="val 50000"/>
              <a:gd name="adj2" fmla="val 49949"/>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graphicFrame>
        <p:nvGraphicFramePr>
          <p:cNvPr id="112665" name="对象 57">
            <a:extLst>
              <a:ext uri="{FF2B5EF4-FFF2-40B4-BE49-F238E27FC236}">
                <a16:creationId xmlns:a16="http://schemas.microsoft.com/office/drawing/2014/main" id="{294F53CA-CB20-4342-B33C-420FB34A375F}"/>
              </a:ext>
            </a:extLst>
          </p:cNvPr>
          <p:cNvGraphicFramePr>
            <a:graphicFrameLocks noChangeAspect="1"/>
          </p:cNvGraphicFramePr>
          <p:nvPr/>
        </p:nvGraphicFramePr>
        <p:xfrm>
          <a:off x="4856163" y="5840413"/>
          <a:ext cx="439737" cy="760412"/>
        </p:xfrm>
        <a:graphic>
          <a:graphicData uri="http://schemas.openxmlformats.org/presentationml/2006/ole">
            <mc:AlternateContent xmlns:mc="http://schemas.openxmlformats.org/markup-compatibility/2006">
              <mc:Choice xmlns:v="urn:schemas-microsoft-com:vml" Requires="v">
                <p:oleObj name="Equation" r:id="rId9" imgW="279279" imgH="482391" progId="Equation.DSMT4">
                  <p:embed/>
                </p:oleObj>
              </mc:Choice>
              <mc:Fallback>
                <p:oleObj name="Equation" r:id="rId9" imgW="279279" imgH="482391" progId="Equation.DSMT4">
                  <p:embed/>
                  <p:pic>
                    <p:nvPicPr>
                      <p:cNvPr id="0" name="对象 5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56163" y="5840413"/>
                        <a:ext cx="439737" cy="76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666" name="左箭头 16">
            <a:extLst>
              <a:ext uri="{FF2B5EF4-FFF2-40B4-BE49-F238E27FC236}">
                <a16:creationId xmlns:a16="http://schemas.microsoft.com/office/drawing/2014/main" id="{BB57DD37-5EE9-49D4-8734-420E633EC263}"/>
              </a:ext>
            </a:extLst>
          </p:cNvPr>
          <p:cNvSpPr>
            <a:spLocks noChangeArrowheads="1"/>
          </p:cNvSpPr>
          <p:nvPr/>
        </p:nvSpPr>
        <p:spPr bwMode="auto">
          <a:xfrm rot="10800000">
            <a:off x="5454650" y="6037263"/>
            <a:ext cx="458788" cy="368300"/>
          </a:xfrm>
          <a:prstGeom prst="leftArrow">
            <a:avLst>
              <a:gd name="adj1" fmla="val 50000"/>
              <a:gd name="adj2" fmla="val 49949"/>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
        <p:nvSpPr>
          <p:cNvPr id="112667" name="矩形 59">
            <a:extLst>
              <a:ext uri="{FF2B5EF4-FFF2-40B4-BE49-F238E27FC236}">
                <a16:creationId xmlns:a16="http://schemas.microsoft.com/office/drawing/2014/main" id="{B84EAE10-1F61-4974-8949-46CD87AB9CF7}"/>
              </a:ext>
            </a:extLst>
          </p:cNvPr>
          <p:cNvSpPr>
            <a:spLocks noChangeArrowheads="1"/>
          </p:cNvSpPr>
          <p:nvPr/>
        </p:nvSpPr>
        <p:spPr bwMode="auto">
          <a:xfrm>
            <a:off x="5311775" y="5754688"/>
            <a:ext cx="7477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1400">
                <a:latin typeface="Arial" panose="020B0604020202020204" pitchFamily="34" charset="0"/>
                <a:ea typeface="微软雅黑" panose="020B0503020204020204" pitchFamily="34" charset="-122"/>
              </a:rPr>
              <a:t>归一化</a:t>
            </a:r>
          </a:p>
        </p:txBody>
      </p:sp>
      <p:graphicFrame>
        <p:nvGraphicFramePr>
          <p:cNvPr id="112668" name="对象 60">
            <a:extLst>
              <a:ext uri="{FF2B5EF4-FFF2-40B4-BE49-F238E27FC236}">
                <a16:creationId xmlns:a16="http://schemas.microsoft.com/office/drawing/2014/main" id="{7EC96337-1929-4EF2-B543-8C804B6486F1}"/>
              </a:ext>
            </a:extLst>
          </p:cNvPr>
          <p:cNvGraphicFramePr>
            <a:graphicFrameLocks noChangeAspect="1"/>
          </p:cNvGraphicFramePr>
          <p:nvPr/>
        </p:nvGraphicFramePr>
        <p:xfrm>
          <a:off x="6016625" y="5948363"/>
          <a:ext cx="1838325" cy="468312"/>
        </p:xfrm>
        <a:graphic>
          <a:graphicData uri="http://schemas.openxmlformats.org/presentationml/2006/ole">
            <mc:AlternateContent xmlns:mc="http://schemas.openxmlformats.org/markup-compatibility/2006">
              <mc:Choice xmlns:v="urn:schemas-microsoft-com:vml" Requires="v">
                <p:oleObj name="Equation" r:id="rId11" imgW="1007334" imgH="256597" progId="Equation.DSMT4">
                  <p:embed/>
                </p:oleObj>
              </mc:Choice>
              <mc:Fallback>
                <p:oleObj name="Equation" r:id="rId11" imgW="1007334" imgH="256597" progId="Equation.DSMT4">
                  <p:embed/>
                  <p:pic>
                    <p:nvPicPr>
                      <p:cNvPr id="0" name="对象 6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16625" y="5948363"/>
                        <a:ext cx="1838325"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669" name="Rectangle 16">
            <a:extLst>
              <a:ext uri="{FF2B5EF4-FFF2-40B4-BE49-F238E27FC236}">
                <a16:creationId xmlns:a16="http://schemas.microsoft.com/office/drawing/2014/main" id="{82910E66-D85B-47FD-82BC-45068CDEF0FD}"/>
              </a:ext>
            </a:extLst>
          </p:cNvPr>
          <p:cNvSpPr>
            <a:spLocks noChangeArrowheads="1"/>
          </p:cNvSpPr>
          <p:nvPr/>
        </p:nvSpPr>
        <p:spPr bwMode="auto">
          <a:xfrm>
            <a:off x="7997825" y="5956300"/>
            <a:ext cx="30670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1800" b="1" i="1">
                <a:latin typeface="Times New Roman" panose="02020603050405020304" pitchFamily="18" charset="0"/>
                <a:ea typeface="宋体" panose="02010600030101010101" pitchFamily="2" charset="-122"/>
                <a:cs typeface="Times New Roman" panose="02020603050405020304" pitchFamily="18" charset="0"/>
              </a:rPr>
              <a:t>w</a:t>
            </a:r>
            <a:r>
              <a:rPr lang="en-US" altLang="zh-CN" sz="1800" b="1" i="1" baseline="-25000">
                <a:latin typeface="Times New Roman" panose="02020603050405020304" pitchFamily="18" charset="0"/>
                <a:ea typeface="宋体" panose="02010600030101010101" pitchFamily="2" charset="-122"/>
                <a:cs typeface="Times New Roman" panose="02020603050405020304" pitchFamily="18" charset="0"/>
              </a:rPr>
              <a:t>j</a:t>
            </a:r>
            <a:r>
              <a:rPr lang="zh-CN" altLang="en-US" sz="1800" b="1">
                <a:latin typeface="Times New Roman" panose="02020603050405020304" pitchFamily="18" charset="0"/>
                <a:ea typeface="宋体" panose="02010600030101010101" pitchFamily="2" charset="-122"/>
                <a:cs typeface="Times New Roman" panose="02020603050405020304" pitchFamily="18" charset="0"/>
              </a:rPr>
              <a:t>表示第</a:t>
            </a:r>
            <a:r>
              <a:rPr lang="en-US" altLang="zh-CN" sz="1800" b="1" i="1">
                <a:latin typeface="Times New Roman" panose="02020603050405020304" pitchFamily="18" charset="0"/>
                <a:ea typeface="宋体" panose="02010600030101010101" pitchFamily="2" charset="-122"/>
                <a:cs typeface="Times New Roman" panose="02020603050405020304" pitchFamily="18" charset="0"/>
              </a:rPr>
              <a:t>j</a:t>
            </a:r>
            <a:r>
              <a:rPr lang="zh-CN" altLang="en-US" sz="1800" b="1">
                <a:latin typeface="Times New Roman" panose="02020603050405020304" pitchFamily="18" charset="0"/>
                <a:ea typeface="宋体" panose="02010600030101010101" pitchFamily="2" charset="-122"/>
                <a:cs typeface="Times New Roman" panose="02020603050405020304" pitchFamily="18" charset="0"/>
              </a:rPr>
              <a:t>个指标的综合权重</a:t>
            </a:r>
            <a:endParaRPr lang="zh-CN" altLang="zh-CN" sz="1800" b="1">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2670" name="左箭头 16">
            <a:extLst>
              <a:ext uri="{FF2B5EF4-FFF2-40B4-BE49-F238E27FC236}">
                <a16:creationId xmlns:a16="http://schemas.microsoft.com/office/drawing/2014/main" id="{D9F2FD9E-41C3-4492-BA66-5DAD7BD71B64}"/>
              </a:ext>
            </a:extLst>
          </p:cNvPr>
          <p:cNvSpPr>
            <a:spLocks noChangeArrowheads="1"/>
          </p:cNvSpPr>
          <p:nvPr/>
        </p:nvSpPr>
        <p:spPr bwMode="auto">
          <a:xfrm rot="-5400000">
            <a:off x="3230563" y="4826000"/>
            <a:ext cx="204787" cy="531813"/>
          </a:xfrm>
          <a:prstGeom prst="leftArrow">
            <a:avLst>
              <a:gd name="adj1" fmla="val 50000"/>
              <a:gd name="adj2" fmla="val 50000"/>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
        <p:nvSpPr>
          <p:cNvPr id="112671" name="左箭头 16">
            <a:extLst>
              <a:ext uri="{FF2B5EF4-FFF2-40B4-BE49-F238E27FC236}">
                <a16:creationId xmlns:a16="http://schemas.microsoft.com/office/drawing/2014/main" id="{DACA7269-5DF9-453E-ACBF-2BB2675FEFF7}"/>
              </a:ext>
            </a:extLst>
          </p:cNvPr>
          <p:cNvSpPr>
            <a:spLocks noChangeArrowheads="1"/>
          </p:cNvSpPr>
          <p:nvPr/>
        </p:nvSpPr>
        <p:spPr bwMode="auto">
          <a:xfrm rot="-5400000">
            <a:off x="8851106" y="4834732"/>
            <a:ext cx="204787" cy="533400"/>
          </a:xfrm>
          <a:prstGeom prst="leftArrow">
            <a:avLst>
              <a:gd name="adj1" fmla="val 50000"/>
              <a:gd name="adj2" fmla="val 50000"/>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cxnSp>
        <p:nvCxnSpPr>
          <p:cNvPr id="66" name="直接箭头连接符 65">
            <a:extLst>
              <a:ext uri="{FF2B5EF4-FFF2-40B4-BE49-F238E27FC236}">
                <a16:creationId xmlns:a16="http://schemas.microsoft.com/office/drawing/2014/main" id="{A4D1D603-496F-446F-9EA4-98ED391F9483}"/>
              </a:ext>
            </a:extLst>
          </p:cNvPr>
          <p:cNvCxnSpPr>
            <a:cxnSpLocks/>
            <a:stCxn id="25" idx="2"/>
            <a:endCxn id="29" idx="0"/>
          </p:cNvCxnSpPr>
          <p:nvPr/>
        </p:nvCxnSpPr>
        <p:spPr>
          <a:xfrm>
            <a:off x="3333750" y="3017838"/>
            <a:ext cx="0" cy="2619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 name="直接箭头连接符 69">
            <a:extLst>
              <a:ext uri="{FF2B5EF4-FFF2-40B4-BE49-F238E27FC236}">
                <a16:creationId xmlns:a16="http://schemas.microsoft.com/office/drawing/2014/main" id="{C945F60E-4267-45CA-B548-23AE613DBE83}"/>
              </a:ext>
            </a:extLst>
          </p:cNvPr>
          <p:cNvCxnSpPr>
            <a:stCxn id="29" idx="2"/>
            <a:endCxn id="31" idx="0"/>
          </p:cNvCxnSpPr>
          <p:nvPr/>
        </p:nvCxnSpPr>
        <p:spPr>
          <a:xfrm>
            <a:off x="3333750" y="4078288"/>
            <a:ext cx="0" cy="2635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矩形 37">
            <a:extLst>
              <a:ext uri="{FF2B5EF4-FFF2-40B4-BE49-F238E27FC236}">
                <a16:creationId xmlns:a16="http://schemas.microsoft.com/office/drawing/2014/main" id="{C2EAF3C9-4FD2-4D82-87BB-B571052755F6}"/>
              </a:ext>
            </a:extLst>
          </p:cNvPr>
          <p:cNvSpPr/>
          <p:nvPr/>
        </p:nvSpPr>
        <p:spPr>
          <a:xfrm>
            <a:off x="3278188" y="1337469"/>
            <a:ext cx="1791652" cy="436273"/>
          </a:xfrm>
          <a:prstGeom prst="rect">
            <a:avLst/>
          </a:prstGeom>
          <a:solidFill>
            <a:srgbClr val="3333CC">
              <a:lumMod val="75000"/>
              <a:alpha val="20000"/>
            </a:srgbClr>
          </a:solidFill>
          <a:ln>
            <a:noFill/>
          </a:ln>
        </p:spPr>
        <p:txBody>
          <a:bodyPr wrap="square">
            <a:spAutoFit/>
          </a:bodyPr>
          <a:lstStyle/>
          <a:p>
            <a:pPr algn="ctr" eaLnBrk="1" fontAlgn="auto" hangingPunct="1">
              <a:lnSpc>
                <a:spcPct val="120000"/>
              </a:lnSpc>
              <a:spcBef>
                <a:spcPts val="0"/>
              </a:spcBef>
              <a:spcAft>
                <a:spcPts val="0"/>
              </a:spcAft>
              <a:buClr>
                <a:srgbClr val="A50021"/>
              </a:buClr>
              <a:defRPr/>
            </a:pPr>
            <a:r>
              <a:rPr kumimoji="1" lang="zh-CN" altLang="en-US" sz="2000" b="1" kern="0" dirty="0">
                <a:solidFill>
                  <a:srgbClr val="FF0000"/>
                </a:solidFill>
                <a:latin typeface="微软雅黑" panose="020B0503020204020204" pitchFamily="34" charset="-122"/>
                <a:ea typeface="+mn-ea"/>
              </a:rPr>
              <a:t>决策者偏好</a:t>
            </a:r>
          </a:p>
        </p:txBody>
      </p:sp>
      <p:sp>
        <p:nvSpPr>
          <p:cNvPr id="39" name="文本框 38">
            <a:extLst>
              <a:ext uri="{FF2B5EF4-FFF2-40B4-BE49-F238E27FC236}">
                <a16:creationId xmlns:a16="http://schemas.microsoft.com/office/drawing/2014/main" id="{93ED9645-176C-4F82-ADDA-602E2D475793}"/>
              </a:ext>
            </a:extLst>
          </p:cNvPr>
          <p:cNvSpPr txBox="1"/>
          <p:nvPr/>
        </p:nvSpPr>
        <p:spPr>
          <a:xfrm>
            <a:off x="173533" y="2770724"/>
            <a:ext cx="463055" cy="1323439"/>
          </a:xfrm>
          <a:prstGeom prst="rect">
            <a:avLst/>
          </a:prstGeom>
          <a:noFill/>
        </p:spPr>
        <p:txBody>
          <a:bodyPr wrap="square">
            <a:spAutoFit/>
          </a:bodyPr>
          <a:lstStyle/>
          <a:p>
            <a:pPr eaLnBrk="1" fontAlgn="auto" hangingPunct="1">
              <a:spcBef>
                <a:spcPts val="0"/>
              </a:spcBef>
              <a:spcAft>
                <a:spcPts val="0"/>
              </a:spcAft>
              <a:defRPr/>
            </a:pPr>
            <a:r>
              <a:rPr lang="zh-CN" altLang="en-US" sz="2000" b="1" dirty="0">
                <a:solidFill>
                  <a:srgbClr val="FF0000"/>
                </a:solidFill>
                <a:latin typeface="+mj-ea"/>
                <a:ea typeface="+mj-ea"/>
                <a:cs typeface="Times New Roman" panose="02020603050405020304" pitchFamily="18" charset="0"/>
              </a:rPr>
              <a:t>主观意见</a:t>
            </a:r>
          </a:p>
        </p:txBody>
      </p:sp>
      <p:sp>
        <p:nvSpPr>
          <p:cNvPr id="40" name="文本框 39">
            <a:extLst>
              <a:ext uri="{FF2B5EF4-FFF2-40B4-BE49-F238E27FC236}">
                <a16:creationId xmlns:a16="http://schemas.microsoft.com/office/drawing/2014/main" id="{56094033-05AD-4FEB-97F5-BE4C01A80BF6}"/>
              </a:ext>
            </a:extLst>
          </p:cNvPr>
          <p:cNvSpPr txBox="1"/>
          <p:nvPr/>
        </p:nvSpPr>
        <p:spPr>
          <a:xfrm>
            <a:off x="11621312" y="2770724"/>
            <a:ext cx="463055" cy="1323439"/>
          </a:xfrm>
          <a:prstGeom prst="rect">
            <a:avLst/>
          </a:prstGeom>
          <a:noFill/>
        </p:spPr>
        <p:txBody>
          <a:bodyPr wrap="square">
            <a:spAutoFit/>
          </a:bodyPr>
          <a:lstStyle/>
          <a:p>
            <a:pPr eaLnBrk="1" fontAlgn="auto" hangingPunct="1">
              <a:spcBef>
                <a:spcPts val="0"/>
              </a:spcBef>
              <a:spcAft>
                <a:spcPts val="0"/>
              </a:spcAft>
              <a:defRPr/>
            </a:pPr>
            <a:r>
              <a:rPr lang="zh-CN" altLang="en-US" sz="2000" b="1" dirty="0">
                <a:solidFill>
                  <a:srgbClr val="FF0000"/>
                </a:solidFill>
                <a:latin typeface="+mj-ea"/>
                <a:ea typeface="+mj-ea"/>
                <a:cs typeface="Times New Roman" panose="02020603050405020304" pitchFamily="18" charset="0"/>
              </a:rPr>
              <a:t>指标特征</a:t>
            </a:r>
          </a:p>
        </p:txBody>
      </p:sp>
      <p:cxnSp>
        <p:nvCxnSpPr>
          <p:cNvPr id="3" name="直接箭头连接符 2">
            <a:extLst>
              <a:ext uri="{FF2B5EF4-FFF2-40B4-BE49-F238E27FC236}">
                <a16:creationId xmlns:a16="http://schemas.microsoft.com/office/drawing/2014/main" id="{498AB6CF-E43A-4ED9-BB82-9AE27BAED189}"/>
              </a:ext>
            </a:extLst>
          </p:cNvPr>
          <p:cNvCxnSpPr>
            <a:cxnSpLocks/>
            <a:stCxn id="36" idx="3"/>
            <a:endCxn id="40" idx="1"/>
          </p:cNvCxnSpPr>
          <p:nvPr/>
        </p:nvCxnSpPr>
        <p:spPr>
          <a:xfrm>
            <a:off x="11080750" y="3429001"/>
            <a:ext cx="540562" cy="34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接箭头连接符 4">
            <a:extLst>
              <a:ext uri="{FF2B5EF4-FFF2-40B4-BE49-F238E27FC236}">
                <a16:creationId xmlns:a16="http://schemas.microsoft.com/office/drawing/2014/main" id="{99AE5FEC-C7ED-48E8-9EC8-0D20EA8A3309}"/>
              </a:ext>
            </a:extLst>
          </p:cNvPr>
          <p:cNvCxnSpPr>
            <a:cxnSpLocks/>
            <a:stCxn id="27" idx="1"/>
            <a:endCxn id="39" idx="3"/>
          </p:cNvCxnSpPr>
          <p:nvPr/>
        </p:nvCxnSpPr>
        <p:spPr>
          <a:xfrm flipH="1">
            <a:off x="636588" y="3429001"/>
            <a:ext cx="339725" cy="34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500" fill="hold"/>
                                        <p:tgtEl>
                                          <p:spTgt spid="44"/>
                                        </p:tgtEl>
                                        <p:attrNameLst>
                                          <p:attrName>ppt_x</p:attrName>
                                        </p:attrNameLst>
                                      </p:cBhvr>
                                      <p:tavLst>
                                        <p:tav tm="0">
                                          <p:val>
                                            <p:strVal val="#ppt_x"/>
                                          </p:val>
                                        </p:tav>
                                        <p:tav tm="100000">
                                          <p:val>
                                            <p:strVal val="#ppt_x"/>
                                          </p:val>
                                        </p:tav>
                                      </p:tavLst>
                                    </p:anim>
                                    <p:anim calcmode="lin" valueType="num">
                                      <p:cBhvr additive="base">
                                        <p:cTn id="12" dur="500" fill="hold"/>
                                        <p:tgtEl>
                                          <p:spTgt spid="4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500" fill="hold"/>
                                        <p:tgtEl>
                                          <p:spTgt spid="45"/>
                                        </p:tgtEl>
                                        <p:attrNameLst>
                                          <p:attrName>ppt_x</p:attrName>
                                        </p:attrNameLst>
                                      </p:cBhvr>
                                      <p:tavLst>
                                        <p:tav tm="0">
                                          <p:val>
                                            <p:strVal val="#ppt_x"/>
                                          </p:val>
                                        </p:tav>
                                        <p:tav tm="100000">
                                          <p:val>
                                            <p:strVal val="#ppt_x"/>
                                          </p:val>
                                        </p:tav>
                                      </p:tavLst>
                                    </p:anim>
                                    <p:anim calcmode="lin" valueType="num">
                                      <p:cBhvr additive="base">
                                        <p:cTn id="16" dur="500" fill="hold"/>
                                        <p:tgtEl>
                                          <p:spTgt spid="4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anim calcmode="lin" valueType="num">
                                      <p:cBhvr additive="base">
                                        <p:cTn id="19" dur="500" fill="hold"/>
                                        <p:tgtEl>
                                          <p:spTgt spid="54"/>
                                        </p:tgtEl>
                                        <p:attrNameLst>
                                          <p:attrName>ppt_x</p:attrName>
                                        </p:attrNameLst>
                                      </p:cBhvr>
                                      <p:tavLst>
                                        <p:tav tm="0">
                                          <p:val>
                                            <p:strVal val="#ppt_x"/>
                                          </p:val>
                                        </p:tav>
                                        <p:tav tm="100000">
                                          <p:val>
                                            <p:strVal val="#ppt_x"/>
                                          </p:val>
                                        </p:tav>
                                      </p:tavLst>
                                    </p:anim>
                                    <p:anim calcmode="lin" valueType="num">
                                      <p:cBhvr additive="base">
                                        <p:cTn id="20" dur="500" fill="hold"/>
                                        <p:tgtEl>
                                          <p:spTgt spid="5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2663"/>
                                        </p:tgtEl>
                                        <p:attrNameLst>
                                          <p:attrName>style.visibility</p:attrName>
                                        </p:attrNameLst>
                                      </p:cBhvr>
                                      <p:to>
                                        <p:strVal val="visible"/>
                                      </p:to>
                                    </p:set>
                                    <p:anim calcmode="lin" valueType="num">
                                      <p:cBhvr additive="base">
                                        <p:cTn id="23" dur="500" fill="hold"/>
                                        <p:tgtEl>
                                          <p:spTgt spid="112663"/>
                                        </p:tgtEl>
                                        <p:attrNameLst>
                                          <p:attrName>ppt_x</p:attrName>
                                        </p:attrNameLst>
                                      </p:cBhvr>
                                      <p:tavLst>
                                        <p:tav tm="0">
                                          <p:val>
                                            <p:strVal val="#ppt_x"/>
                                          </p:val>
                                        </p:tav>
                                        <p:tav tm="100000">
                                          <p:val>
                                            <p:strVal val="#ppt_x"/>
                                          </p:val>
                                        </p:tav>
                                      </p:tavLst>
                                    </p:anim>
                                    <p:anim calcmode="lin" valueType="num">
                                      <p:cBhvr additive="base">
                                        <p:cTn id="24" dur="500" fill="hold"/>
                                        <p:tgtEl>
                                          <p:spTgt spid="11266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2664"/>
                                        </p:tgtEl>
                                        <p:attrNameLst>
                                          <p:attrName>style.visibility</p:attrName>
                                        </p:attrNameLst>
                                      </p:cBhvr>
                                      <p:to>
                                        <p:strVal val="visible"/>
                                      </p:to>
                                    </p:set>
                                    <p:anim calcmode="lin" valueType="num">
                                      <p:cBhvr additive="base">
                                        <p:cTn id="27" dur="500" fill="hold"/>
                                        <p:tgtEl>
                                          <p:spTgt spid="112664"/>
                                        </p:tgtEl>
                                        <p:attrNameLst>
                                          <p:attrName>ppt_x</p:attrName>
                                        </p:attrNameLst>
                                      </p:cBhvr>
                                      <p:tavLst>
                                        <p:tav tm="0">
                                          <p:val>
                                            <p:strVal val="#ppt_x"/>
                                          </p:val>
                                        </p:tav>
                                        <p:tav tm="100000">
                                          <p:val>
                                            <p:strVal val="#ppt_x"/>
                                          </p:val>
                                        </p:tav>
                                      </p:tavLst>
                                    </p:anim>
                                    <p:anim calcmode="lin" valueType="num">
                                      <p:cBhvr additive="base">
                                        <p:cTn id="28" dur="500" fill="hold"/>
                                        <p:tgtEl>
                                          <p:spTgt spid="11266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2665"/>
                                        </p:tgtEl>
                                        <p:attrNameLst>
                                          <p:attrName>style.visibility</p:attrName>
                                        </p:attrNameLst>
                                      </p:cBhvr>
                                      <p:to>
                                        <p:strVal val="visible"/>
                                      </p:to>
                                    </p:set>
                                    <p:anim calcmode="lin" valueType="num">
                                      <p:cBhvr additive="base">
                                        <p:cTn id="31" dur="500" fill="hold"/>
                                        <p:tgtEl>
                                          <p:spTgt spid="112665"/>
                                        </p:tgtEl>
                                        <p:attrNameLst>
                                          <p:attrName>ppt_x</p:attrName>
                                        </p:attrNameLst>
                                      </p:cBhvr>
                                      <p:tavLst>
                                        <p:tav tm="0">
                                          <p:val>
                                            <p:strVal val="#ppt_x"/>
                                          </p:val>
                                        </p:tav>
                                        <p:tav tm="100000">
                                          <p:val>
                                            <p:strVal val="#ppt_x"/>
                                          </p:val>
                                        </p:tav>
                                      </p:tavLst>
                                    </p:anim>
                                    <p:anim calcmode="lin" valueType="num">
                                      <p:cBhvr additive="base">
                                        <p:cTn id="32" dur="500" fill="hold"/>
                                        <p:tgtEl>
                                          <p:spTgt spid="11266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12666"/>
                                        </p:tgtEl>
                                        <p:attrNameLst>
                                          <p:attrName>style.visibility</p:attrName>
                                        </p:attrNameLst>
                                      </p:cBhvr>
                                      <p:to>
                                        <p:strVal val="visible"/>
                                      </p:to>
                                    </p:set>
                                    <p:anim calcmode="lin" valueType="num">
                                      <p:cBhvr additive="base">
                                        <p:cTn id="35" dur="500" fill="hold"/>
                                        <p:tgtEl>
                                          <p:spTgt spid="112666"/>
                                        </p:tgtEl>
                                        <p:attrNameLst>
                                          <p:attrName>ppt_x</p:attrName>
                                        </p:attrNameLst>
                                      </p:cBhvr>
                                      <p:tavLst>
                                        <p:tav tm="0">
                                          <p:val>
                                            <p:strVal val="#ppt_x"/>
                                          </p:val>
                                        </p:tav>
                                        <p:tav tm="100000">
                                          <p:val>
                                            <p:strVal val="#ppt_x"/>
                                          </p:val>
                                        </p:tav>
                                      </p:tavLst>
                                    </p:anim>
                                    <p:anim calcmode="lin" valueType="num">
                                      <p:cBhvr additive="base">
                                        <p:cTn id="36" dur="500" fill="hold"/>
                                        <p:tgtEl>
                                          <p:spTgt spid="11266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2667"/>
                                        </p:tgtEl>
                                        <p:attrNameLst>
                                          <p:attrName>style.visibility</p:attrName>
                                        </p:attrNameLst>
                                      </p:cBhvr>
                                      <p:to>
                                        <p:strVal val="visible"/>
                                      </p:to>
                                    </p:set>
                                    <p:anim calcmode="lin" valueType="num">
                                      <p:cBhvr additive="base">
                                        <p:cTn id="39" dur="500" fill="hold"/>
                                        <p:tgtEl>
                                          <p:spTgt spid="112667"/>
                                        </p:tgtEl>
                                        <p:attrNameLst>
                                          <p:attrName>ppt_x</p:attrName>
                                        </p:attrNameLst>
                                      </p:cBhvr>
                                      <p:tavLst>
                                        <p:tav tm="0">
                                          <p:val>
                                            <p:strVal val="#ppt_x"/>
                                          </p:val>
                                        </p:tav>
                                        <p:tav tm="100000">
                                          <p:val>
                                            <p:strVal val="#ppt_x"/>
                                          </p:val>
                                        </p:tav>
                                      </p:tavLst>
                                    </p:anim>
                                    <p:anim calcmode="lin" valueType="num">
                                      <p:cBhvr additive="base">
                                        <p:cTn id="40" dur="500" fill="hold"/>
                                        <p:tgtEl>
                                          <p:spTgt spid="11266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12668"/>
                                        </p:tgtEl>
                                        <p:attrNameLst>
                                          <p:attrName>style.visibility</p:attrName>
                                        </p:attrNameLst>
                                      </p:cBhvr>
                                      <p:to>
                                        <p:strVal val="visible"/>
                                      </p:to>
                                    </p:set>
                                    <p:anim calcmode="lin" valueType="num">
                                      <p:cBhvr additive="base">
                                        <p:cTn id="43" dur="500" fill="hold"/>
                                        <p:tgtEl>
                                          <p:spTgt spid="112668"/>
                                        </p:tgtEl>
                                        <p:attrNameLst>
                                          <p:attrName>ppt_x</p:attrName>
                                        </p:attrNameLst>
                                      </p:cBhvr>
                                      <p:tavLst>
                                        <p:tav tm="0">
                                          <p:val>
                                            <p:strVal val="#ppt_x"/>
                                          </p:val>
                                        </p:tav>
                                        <p:tav tm="100000">
                                          <p:val>
                                            <p:strVal val="#ppt_x"/>
                                          </p:val>
                                        </p:tav>
                                      </p:tavLst>
                                    </p:anim>
                                    <p:anim calcmode="lin" valueType="num">
                                      <p:cBhvr additive="base">
                                        <p:cTn id="44" dur="500" fill="hold"/>
                                        <p:tgtEl>
                                          <p:spTgt spid="11266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12669"/>
                                        </p:tgtEl>
                                        <p:attrNameLst>
                                          <p:attrName>style.visibility</p:attrName>
                                        </p:attrNameLst>
                                      </p:cBhvr>
                                      <p:to>
                                        <p:strVal val="visible"/>
                                      </p:to>
                                    </p:set>
                                    <p:anim calcmode="lin" valueType="num">
                                      <p:cBhvr additive="base">
                                        <p:cTn id="47" dur="500" fill="hold"/>
                                        <p:tgtEl>
                                          <p:spTgt spid="112669"/>
                                        </p:tgtEl>
                                        <p:attrNameLst>
                                          <p:attrName>ppt_x</p:attrName>
                                        </p:attrNameLst>
                                      </p:cBhvr>
                                      <p:tavLst>
                                        <p:tav tm="0">
                                          <p:val>
                                            <p:strVal val="#ppt_x"/>
                                          </p:val>
                                        </p:tav>
                                        <p:tav tm="100000">
                                          <p:val>
                                            <p:strVal val="#ppt_x"/>
                                          </p:val>
                                        </p:tav>
                                      </p:tavLst>
                                    </p:anim>
                                    <p:anim calcmode="lin" valueType="num">
                                      <p:cBhvr additive="base">
                                        <p:cTn id="48" dur="500" fill="hold"/>
                                        <p:tgtEl>
                                          <p:spTgt spid="112669"/>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12670"/>
                                        </p:tgtEl>
                                        <p:attrNameLst>
                                          <p:attrName>style.visibility</p:attrName>
                                        </p:attrNameLst>
                                      </p:cBhvr>
                                      <p:to>
                                        <p:strVal val="visible"/>
                                      </p:to>
                                    </p:set>
                                    <p:anim calcmode="lin" valueType="num">
                                      <p:cBhvr additive="base">
                                        <p:cTn id="51" dur="500" fill="hold"/>
                                        <p:tgtEl>
                                          <p:spTgt spid="112670"/>
                                        </p:tgtEl>
                                        <p:attrNameLst>
                                          <p:attrName>ppt_x</p:attrName>
                                        </p:attrNameLst>
                                      </p:cBhvr>
                                      <p:tavLst>
                                        <p:tav tm="0">
                                          <p:val>
                                            <p:strVal val="#ppt_x"/>
                                          </p:val>
                                        </p:tav>
                                        <p:tav tm="100000">
                                          <p:val>
                                            <p:strVal val="#ppt_x"/>
                                          </p:val>
                                        </p:tav>
                                      </p:tavLst>
                                    </p:anim>
                                    <p:anim calcmode="lin" valueType="num">
                                      <p:cBhvr additive="base">
                                        <p:cTn id="52" dur="500" fill="hold"/>
                                        <p:tgtEl>
                                          <p:spTgt spid="11267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12671"/>
                                        </p:tgtEl>
                                        <p:attrNameLst>
                                          <p:attrName>style.visibility</p:attrName>
                                        </p:attrNameLst>
                                      </p:cBhvr>
                                      <p:to>
                                        <p:strVal val="visible"/>
                                      </p:to>
                                    </p:set>
                                    <p:anim calcmode="lin" valueType="num">
                                      <p:cBhvr additive="base">
                                        <p:cTn id="55" dur="500" fill="hold"/>
                                        <p:tgtEl>
                                          <p:spTgt spid="112671"/>
                                        </p:tgtEl>
                                        <p:attrNameLst>
                                          <p:attrName>ppt_x</p:attrName>
                                        </p:attrNameLst>
                                      </p:cBhvr>
                                      <p:tavLst>
                                        <p:tav tm="0">
                                          <p:val>
                                            <p:strVal val="#ppt_x"/>
                                          </p:val>
                                        </p:tav>
                                        <p:tav tm="100000">
                                          <p:val>
                                            <p:strVal val="#ppt_x"/>
                                          </p:val>
                                        </p:tav>
                                      </p:tavLst>
                                    </p:anim>
                                    <p:anim calcmode="lin" valueType="num">
                                      <p:cBhvr additive="base">
                                        <p:cTn id="56" dur="500" fill="hold"/>
                                        <p:tgtEl>
                                          <p:spTgt spid="1126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P spid="45" grpId="0"/>
      <p:bldP spid="54" grpId="0"/>
      <p:bldP spid="112664" grpId="0" animBg="1"/>
      <p:bldP spid="112666" grpId="0" animBg="1"/>
      <p:bldP spid="112667" grpId="0"/>
      <p:bldP spid="112669" grpId="0"/>
      <p:bldP spid="112670" grpId="0" animBg="1"/>
      <p:bldP spid="11267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46EF0A17-07EB-451D-9C3A-E7891123BFFF}"/>
              </a:ext>
            </a:extLst>
          </p:cNvPr>
          <p:cNvSpPr txBox="1"/>
          <p:nvPr/>
        </p:nvSpPr>
        <p:spPr>
          <a:xfrm>
            <a:off x="5138738" y="284163"/>
            <a:ext cx="2060575" cy="2216150"/>
          </a:xfrm>
          <a:prstGeom prst="rect">
            <a:avLst/>
          </a:prstGeom>
          <a:noFill/>
        </p:spPr>
        <p:txBody>
          <a:bodyPr wrap="none" lIns="0">
            <a:spAutoFit/>
          </a:bodyPr>
          <a:lstStyle/>
          <a:p>
            <a:pPr eaLnBrk="1" fontAlgn="auto" hangingPunct="1">
              <a:spcBef>
                <a:spcPts val="0"/>
              </a:spcBef>
              <a:spcAft>
                <a:spcPts val="0"/>
              </a:spcAft>
              <a:defRPr/>
            </a:pPr>
            <a:r>
              <a:rPr kumimoji="1" lang="en-US" altLang="zh-CN" sz="13800" b="1" dirty="0">
                <a:solidFill>
                  <a:schemeClr val="accent1">
                    <a:lumMod val="75000"/>
                  </a:schemeClr>
                </a:solidFill>
                <a:effectLst>
                  <a:outerShdw blurRad="50800" dist="38100" dir="5400000" algn="t" rotWithShape="0">
                    <a:prstClr val="black">
                      <a:alpha val="40000"/>
                    </a:prstClr>
                  </a:outerShdw>
                </a:effectLst>
                <a:latin typeface="Arial"/>
                <a:ea typeface="微软雅黑"/>
              </a:rPr>
              <a:t>01</a:t>
            </a:r>
            <a:endParaRPr kumimoji="1" lang="zh-CN" altLang="en-US" sz="13800" b="1" dirty="0">
              <a:solidFill>
                <a:schemeClr val="accent1">
                  <a:lumMod val="75000"/>
                </a:schemeClr>
              </a:solidFill>
              <a:effectLst>
                <a:outerShdw blurRad="50800" dist="38100" dir="5400000" algn="t" rotWithShape="0">
                  <a:prstClr val="black">
                    <a:alpha val="40000"/>
                  </a:prstClr>
                </a:outerShdw>
              </a:effectLst>
              <a:latin typeface="Arial"/>
              <a:ea typeface="微软雅黑"/>
            </a:endParaRPr>
          </a:p>
        </p:txBody>
      </p:sp>
      <p:sp>
        <p:nvSpPr>
          <p:cNvPr id="53251" name="文本占位符 39">
            <a:extLst>
              <a:ext uri="{FF2B5EF4-FFF2-40B4-BE49-F238E27FC236}">
                <a16:creationId xmlns:a16="http://schemas.microsoft.com/office/drawing/2014/main" id="{972E00A2-959F-4334-BB8C-F54281C40F50}"/>
              </a:ext>
            </a:extLst>
          </p:cNvPr>
          <p:cNvSpPr txBox="1">
            <a:spLocks noChangeArrowheads="1"/>
          </p:cNvSpPr>
          <p:nvPr/>
        </p:nvSpPr>
        <p:spPr bwMode="auto">
          <a:xfrm>
            <a:off x="4587875" y="2165350"/>
            <a:ext cx="3016250"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dist" eaLnBrk="1" hangingPunct="1">
              <a:buFont typeface="Arial" panose="020B0604020202020204" pitchFamily="34" charset="0"/>
              <a:buNone/>
            </a:pPr>
            <a:r>
              <a:rPr lang="zh-CN" altLang="en-US" sz="6000" b="1">
                <a:latin typeface="Arial" panose="020B0604020202020204" pitchFamily="34" charset="0"/>
                <a:ea typeface="微软雅黑" panose="020B0503020204020204" pitchFamily="34" charset="-122"/>
              </a:rPr>
              <a:t>绪论</a:t>
            </a:r>
          </a:p>
        </p:txBody>
      </p:sp>
      <p:sp>
        <p:nvSpPr>
          <p:cNvPr id="4" name="文本框 3">
            <a:extLst>
              <a:ext uri="{FF2B5EF4-FFF2-40B4-BE49-F238E27FC236}">
                <a16:creationId xmlns:a16="http://schemas.microsoft.com/office/drawing/2014/main" id="{245E3044-7488-400A-978A-01C37A0B9F6B}"/>
              </a:ext>
            </a:extLst>
          </p:cNvPr>
          <p:cNvSpPr txBox="1">
            <a:spLocks noChangeArrowheads="1"/>
          </p:cNvSpPr>
          <p:nvPr/>
        </p:nvSpPr>
        <p:spPr bwMode="auto">
          <a:xfrm>
            <a:off x="4216400" y="3611563"/>
            <a:ext cx="37592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pPr>
            <a:r>
              <a:rPr lang="en-US" altLang="zh-CN">
                <a:latin typeface="微软雅黑" panose="020B0503020204020204" pitchFamily="34" charset="-122"/>
                <a:ea typeface="微软雅黑" panose="020B0503020204020204" pitchFamily="34" charset="-122"/>
                <a:sym typeface="Century Gothic" panose="020B0502020202020204" pitchFamily="34" charset="0"/>
              </a:rPr>
              <a:t>1.1 </a:t>
            </a:r>
            <a:r>
              <a:rPr lang="zh-CN" altLang="en-US">
                <a:latin typeface="微软雅黑" panose="020B0503020204020204" pitchFamily="34" charset="-122"/>
                <a:ea typeface="微软雅黑" panose="020B0503020204020204" pitchFamily="34" charset="-122"/>
                <a:sym typeface="Century Gothic" panose="020B0502020202020204" pitchFamily="34" charset="0"/>
              </a:rPr>
              <a:t>研究背景及意义</a:t>
            </a:r>
          </a:p>
        </p:txBody>
      </p:sp>
      <p:sp>
        <p:nvSpPr>
          <p:cNvPr id="5" name="文本框 4">
            <a:extLst>
              <a:ext uri="{FF2B5EF4-FFF2-40B4-BE49-F238E27FC236}">
                <a16:creationId xmlns:a16="http://schemas.microsoft.com/office/drawing/2014/main" id="{8E56A45B-DAAE-4224-88F5-2279F9DB8452}"/>
              </a:ext>
            </a:extLst>
          </p:cNvPr>
          <p:cNvSpPr txBox="1">
            <a:spLocks noChangeArrowheads="1"/>
          </p:cNvSpPr>
          <p:nvPr/>
        </p:nvSpPr>
        <p:spPr bwMode="auto">
          <a:xfrm>
            <a:off x="4216400" y="4348163"/>
            <a:ext cx="38846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pPr>
            <a:r>
              <a:rPr lang="en-US" altLang="zh-CN">
                <a:latin typeface="微软雅黑" panose="020B0503020204020204" pitchFamily="34" charset="-122"/>
                <a:ea typeface="微软雅黑" panose="020B0503020204020204" pitchFamily="34" charset="-122"/>
                <a:sym typeface="Century Gothic" panose="020B0502020202020204" pitchFamily="34" charset="0"/>
              </a:rPr>
              <a:t>1.2 </a:t>
            </a:r>
            <a:r>
              <a:rPr lang="zh-CN" altLang="en-US">
                <a:latin typeface="微软雅黑" panose="020B0503020204020204" pitchFamily="34" charset="-122"/>
                <a:ea typeface="微软雅黑" panose="020B0503020204020204" pitchFamily="34" charset="-122"/>
                <a:sym typeface="Century Gothic" panose="020B0502020202020204" pitchFamily="34" charset="0"/>
              </a:rPr>
              <a:t>国内外研究现状</a:t>
            </a:r>
          </a:p>
        </p:txBody>
      </p:sp>
      <p:sp>
        <p:nvSpPr>
          <p:cNvPr id="6" name="文本框 5">
            <a:extLst>
              <a:ext uri="{FF2B5EF4-FFF2-40B4-BE49-F238E27FC236}">
                <a16:creationId xmlns:a16="http://schemas.microsoft.com/office/drawing/2014/main" id="{6BE39913-D34E-4BB2-9013-2DC8EF52C400}"/>
              </a:ext>
            </a:extLst>
          </p:cNvPr>
          <p:cNvSpPr txBox="1">
            <a:spLocks noChangeArrowheads="1"/>
          </p:cNvSpPr>
          <p:nvPr/>
        </p:nvSpPr>
        <p:spPr bwMode="auto">
          <a:xfrm>
            <a:off x="4216400" y="5084763"/>
            <a:ext cx="3759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pPr>
            <a:r>
              <a:rPr lang="en-US" altLang="zh-CN">
                <a:latin typeface="微软雅黑" panose="020B0503020204020204" pitchFamily="34" charset="-122"/>
                <a:ea typeface="微软雅黑" panose="020B0503020204020204" pitchFamily="34" charset="-122"/>
                <a:sym typeface="Century Gothic" panose="020B0502020202020204" pitchFamily="34" charset="0"/>
              </a:rPr>
              <a:t>1.3 </a:t>
            </a:r>
            <a:r>
              <a:rPr lang="zh-CN" altLang="en-US">
                <a:latin typeface="微软雅黑" panose="020B0503020204020204" pitchFamily="34" charset="-122"/>
                <a:ea typeface="微软雅黑" panose="020B0503020204020204" pitchFamily="34" charset="-122"/>
                <a:sym typeface="Century Gothic" panose="020B0502020202020204" pitchFamily="34" charset="0"/>
              </a:rPr>
              <a:t>研究问题及方法</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iterate type="lt">
                                    <p:tmPct val="10000"/>
                                  </p:iterate>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anim calcmode="lin" valueType="num">
                                      <p:cBhvr>
                                        <p:cTn id="8"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25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475"/>
                            </p:stCondLst>
                            <p:childTnLst>
                              <p:par>
                                <p:cTn id="11" presetID="47" presetClass="entr" presetSubtype="0" fill="hold" grpId="0" nodeType="afterEffect">
                                  <p:stCondLst>
                                    <p:cond delay="0"/>
                                  </p:stCondLst>
                                  <p:iterate type="lt">
                                    <p:tmPct val="10000"/>
                                  </p:iterate>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250"/>
                                        <p:tgtEl>
                                          <p:spTgt spid="5">
                                            <p:txEl>
                                              <p:pRg st="0" end="0"/>
                                            </p:txEl>
                                          </p:spTgt>
                                        </p:tgtEl>
                                      </p:cBhvr>
                                    </p:animEffect>
                                    <p:anim calcmode="lin" valueType="num">
                                      <p:cBhvr>
                                        <p:cTn id="14" dur="25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25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950"/>
                            </p:stCondLst>
                            <p:childTnLst>
                              <p:par>
                                <p:cTn id="17" presetID="47" presetClass="entr" presetSubtype="0" fill="hold" grpId="0" nodeType="afterEffect">
                                  <p:stCondLst>
                                    <p:cond delay="0"/>
                                  </p:stCondLst>
                                  <p:iterate type="lt">
                                    <p:tmPct val="10000"/>
                                  </p:iterate>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250"/>
                                        <p:tgtEl>
                                          <p:spTgt spid="6">
                                            <p:txEl>
                                              <p:pRg st="0" end="0"/>
                                            </p:txEl>
                                          </p:spTgt>
                                        </p:tgtEl>
                                      </p:cBhvr>
                                    </p:animEffect>
                                    <p:anim calcmode="lin" valueType="num">
                                      <p:cBhvr>
                                        <p:cTn id="20" dur="25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1" dur="25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标题 6">
            <a:extLst>
              <a:ext uri="{FF2B5EF4-FFF2-40B4-BE49-F238E27FC236}">
                <a16:creationId xmlns:a16="http://schemas.microsoft.com/office/drawing/2014/main" id="{BA5907C3-1A38-47B7-87F4-27509920BF36}"/>
              </a:ext>
            </a:extLst>
          </p:cNvPr>
          <p:cNvSpPr>
            <a:spLocks noGrp="1" noChangeArrowheads="1"/>
          </p:cNvSpPr>
          <p:nvPr>
            <p:ph type="title"/>
          </p:nvPr>
        </p:nvSpPr>
        <p:spPr>
          <a:xfrm>
            <a:off x="803275" y="393700"/>
            <a:ext cx="8970963" cy="663575"/>
          </a:xfrm>
        </p:spPr>
        <p:txBody>
          <a:bodyPr rtlCol="0">
            <a:normAutofit fontScale="90000"/>
          </a:bodyPr>
          <a:lstStyle/>
          <a:p>
            <a:pPr eaLnBrk="1" fontAlgn="auto" hangingPunct="1">
              <a:spcAft>
                <a:spcPts val="0"/>
              </a:spcAft>
              <a:defRPr/>
            </a:pPr>
            <a:r>
              <a:rPr lang="en-US" altLang="zh-CN">
                <a:solidFill>
                  <a:schemeClr val="tx1"/>
                </a:solidFill>
              </a:rPr>
              <a:t>3.3</a:t>
            </a:r>
            <a:r>
              <a:rPr lang="zh-CN" altLang="en-US">
                <a:solidFill>
                  <a:schemeClr val="tx1"/>
                </a:solidFill>
              </a:rPr>
              <a:t>施工导流方案多属性群决策</a:t>
            </a:r>
          </a:p>
        </p:txBody>
      </p:sp>
      <p:sp>
        <p:nvSpPr>
          <p:cNvPr id="114691" name="Rectangle 2">
            <a:extLst>
              <a:ext uri="{FF2B5EF4-FFF2-40B4-BE49-F238E27FC236}">
                <a16:creationId xmlns:a16="http://schemas.microsoft.com/office/drawing/2014/main" id="{0A4B9E56-DF23-47B2-A4E8-27EB941085C5}"/>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a typeface="微软雅黑" panose="020B0503020204020204" pitchFamily="34" charset="-122"/>
            </a:endParaRPr>
          </a:p>
        </p:txBody>
      </p:sp>
      <p:graphicFrame>
        <p:nvGraphicFramePr>
          <p:cNvPr id="114692" name="对象 3">
            <a:extLst>
              <a:ext uri="{FF2B5EF4-FFF2-40B4-BE49-F238E27FC236}">
                <a16:creationId xmlns:a16="http://schemas.microsoft.com/office/drawing/2014/main" id="{C430BA5C-A9D1-4BC9-92BC-21A9568AD50B}"/>
              </a:ext>
            </a:extLst>
          </p:cNvPr>
          <p:cNvGraphicFramePr>
            <a:graphicFrameLocks noChangeAspect="1"/>
          </p:cNvGraphicFramePr>
          <p:nvPr>
            <p:extLst>
              <p:ext uri="{D42A27DB-BD31-4B8C-83A1-F6EECF244321}">
                <p14:modId xmlns:p14="http://schemas.microsoft.com/office/powerpoint/2010/main" val="2002649716"/>
              </p:ext>
            </p:extLst>
          </p:nvPr>
        </p:nvGraphicFramePr>
        <p:xfrm>
          <a:off x="176213" y="2615057"/>
          <a:ext cx="3768725" cy="687387"/>
        </p:xfrm>
        <a:graphic>
          <a:graphicData uri="http://schemas.openxmlformats.org/presentationml/2006/ole">
            <mc:AlternateContent xmlns:mc="http://schemas.openxmlformats.org/markup-compatibility/2006">
              <mc:Choice xmlns:v="urn:schemas-microsoft-com:vml" Requires="v">
                <p:oleObj name="Equation" r:id="rId3" imgW="2425700" imgH="444500" progId="Equation.DSMT4">
                  <p:embed/>
                </p:oleObj>
              </mc:Choice>
              <mc:Fallback>
                <p:oleObj name="Equation" r:id="rId3" imgW="2425700" imgH="444500" progId="Equation.DSMT4">
                  <p:embed/>
                  <p:pic>
                    <p:nvPicPr>
                      <p:cNvPr id="0"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213" y="2615057"/>
                        <a:ext cx="3768725"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693" name="对象 4">
            <a:extLst>
              <a:ext uri="{FF2B5EF4-FFF2-40B4-BE49-F238E27FC236}">
                <a16:creationId xmlns:a16="http://schemas.microsoft.com/office/drawing/2014/main" id="{F12D63FA-AA7E-47F6-869D-E7607C8274DC}"/>
              </a:ext>
            </a:extLst>
          </p:cNvPr>
          <p:cNvGraphicFramePr>
            <a:graphicFrameLocks noChangeAspect="1"/>
          </p:cNvGraphicFramePr>
          <p:nvPr>
            <p:extLst>
              <p:ext uri="{D42A27DB-BD31-4B8C-83A1-F6EECF244321}">
                <p14:modId xmlns:p14="http://schemas.microsoft.com/office/powerpoint/2010/main" val="3153212623"/>
              </p:ext>
            </p:extLst>
          </p:nvPr>
        </p:nvGraphicFramePr>
        <p:xfrm>
          <a:off x="4379913" y="1848294"/>
          <a:ext cx="3956050" cy="1855788"/>
        </p:xfrm>
        <a:graphic>
          <a:graphicData uri="http://schemas.openxmlformats.org/presentationml/2006/ole">
            <mc:AlternateContent xmlns:mc="http://schemas.openxmlformats.org/markup-compatibility/2006">
              <mc:Choice xmlns:v="urn:schemas-microsoft-com:vml" Requires="v">
                <p:oleObj name="Equation" r:id="rId5" imgW="2438400" imgH="1143000" progId="Equation.DSMT4">
                  <p:embed/>
                </p:oleObj>
              </mc:Choice>
              <mc:Fallback>
                <p:oleObj name="Equation" r:id="rId5" imgW="2438400" imgH="1143000" progId="Equation.DSMT4">
                  <p:embed/>
                  <p:pic>
                    <p:nvPicPr>
                      <p:cNvPr id="0" name="对象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79913" y="1848294"/>
                        <a:ext cx="3956050" cy="185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矩形 5">
            <a:extLst>
              <a:ext uri="{FF2B5EF4-FFF2-40B4-BE49-F238E27FC236}">
                <a16:creationId xmlns:a16="http://schemas.microsoft.com/office/drawing/2014/main" id="{E49EFCB8-056C-4CD7-BDA8-2923CE13C303}"/>
              </a:ext>
            </a:extLst>
          </p:cNvPr>
          <p:cNvSpPr/>
          <p:nvPr/>
        </p:nvSpPr>
        <p:spPr>
          <a:xfrm>
            <a:off x="286747" y="1271885"/>
            <a:ext cx="2767013" cy="461665"/>
          </a:xfrm>
          <a:prstGeom prst="rect">
            <a:avLst/>
          </a:prstGeom>
          <a:solidFill>
            <a:srgbClr val="34495E"/>
          </a:solidFill>
        </p:spPr>
        <p:txBody>
          <a:bodyPr wrap="square">
            <a:spAutoFit/>
          </a:bodyPr>
          <a:lstStyle/>
          <a:p>
            <a:pPr algn="ctr" eaLnBrk="1" fontAlgn="auto" hangingPunct="1">
              <a:spcBef>
                <a:spcPts val="0"/>
              </a:spcBef>
              <a:spcAft>
                <a:spcPts val="0"/>
              </a:spcAft>
              <a:defRPr/>
            </a:pPr>
            <a:r>
              <a:rPr lang="zh-CN" altLang="en-US" sz="2400" b="1" kern="1400" spc="100" dirty="0">
                <a:solidFill>
                  <a:schemeClr val="bg1"/>
                </a:solidFill>
                <a:latin typeface="微软雅黑" panose="020B0503020204020204" pitchFamily="34" charset="-122"/>
                <a:ea typeface="+mn-ea"/>
              </a:rPr>
              <a:t>决策者偏好集结</a:t>
            </a:r>
          </a:p>
        </p:txBody>
      </p:sp>
      <p:sp>
        <p:nvSpPr>
          <p:cNvPr id="114705" name="文本框 17">
            <a:extLst>
              <a:ext uri="{FF2B5EF4-FFF2-40B4-BE49-F238E27FC236}">
                <a16:creationId xmlns:a16="http://schemas.microsoft.com/office/drawing/2014/main" id="{060A9559-7D1F-48DA-8C8A-DE018F25B6B4}"/>
              </a:ext>
            </a:extLst>
          </p:cNvPr>
          <p:cNvSpPr txBox="1">
            <a:spLocks noChangeArrowheads="1"/>
          </p:cNvSpPr>
          <p:nvPr/>
        </p:nvSpPr>
        <p:spPr bwMode="auto">
          <a:xfrm>
            <a:off x="3336132" y="1287611"/>
            <a:ext cx="1896268" cy="430374"/>
          </a:xfrm>
          <a:prstGeom prst="rect">
            <a:avLst/>
          </a:prstGeom>
          <a:solidFill>
            <a:srgbClr val="262699">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20000"/>
              </a:lnSpc>
              <a:spcBef>
                <a:spcPct val="0"/>
              </a:spcBef>
              <a:buClr>
                <a:srgbClr val="A50021"/>
              </a:buClr>
              <a:buFontTx/>
              <a:buNone/>
            </a:pPr>
            <a:r>
              <a:rPr kumimoji="1" lang="zh-CN" altLang="en-US" sz="2000" b="1" dirty="0">
                <a:solidFill>
                  <a:srgbClr val="000000"/>
                </a:solidFill>
                <a:latin typeface="微软雅黑" panose="020B0503020204020204" pitchFamily="34" charset="-122"/>
                <a:ea typeface="微软雅黑" panose="020B0503020204020204" pitchFamily="34" charset="-122"/>
              </a:rPr>
              <a:t>矩阵相似度法</a:t>
            </a:r>
          </a:p>
        </p:txBody>
      </p:sp>
      <p:graphicFrame>
        <p:nvGraphicFramePr>
          <p:cNvPr id="114706" name="对象 18">
            <a:extLst>
              <a:ext uri="{FF2B5EF4-FFF2-40B4-BE49-F238E27FC236}">
                <a16:creationId xmlns:a16="http://schemas.microsoft.com/office/drawing/2014/main" id="{1AA5C6A8-3E3A-4F8B-9381-646A540F1DF9}"/>
              </a:ext>
            </a:extLst>
          </p:cNvPr>
          <p:cNvGraphicFramePr>
            <a:graphicFrameLocks noChangeAspect="1"/>
          </p:cNvGraphicFramePr>
          <p:nvPr>
            <p:extLst>
              <p:ext uri="{D42A27DB-BD31-4B8C-83A1-F6EECF244321}">
                <p14:modId xmlns:p14="http://schemas.microsoft.com/office/powerpoint/2010/main" val="3395674175"/>
              </p:ext>
            </p:extLst>
          </p:nvPr>
        </p:nvGraphicFramePr>
        <p:xfrm>
          <a:off x="9342438" y="1870519"/>
          <a:ext cx="1608137" cy="1812925"/>
        </p:xfrm>
        <a:graphic>
          <a:graphicData uri="http://schemas.openxmlformats.org/presentationml/2006/ole">
            <mc:AlternateContent xmlns:mc="http://schemas.openxmlformats.org/markup-compatibility/2006">
              <mc:Choice xmlns:v="urn:schemas-microsoft-com:vml" Requires="v">
                <p:oleObj name="Equation" r:id="rId7" imgW="990600" imgH="1117600" progId="Equation.DSMT4">
                  <p:embed/>
                </p:oleObj>
              </mc:Choice>
              <mc:Fallback>
                <p:oleObj name="Equation" r:id="rId7" imgW="990600" imgH="1117600" progId="Equation.DSMT4">
                  <p:embed/>
                  <p:pic>
                    <p:nvPicPr>
                      <p:cNvPr id="0" name="对象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42438" y="1870519"/>
                        <a:ext cx="1608137" cy="181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4707" name="文本框 21">
            <a:extLst>
              <a:ext uri="{FF2B5EF4-FFF2-40B4-BE49-F238E27FC236}">
                <a16:creationId xmlns:a16="http://schemas.microsoft.com/office/drawing/2014/main" id="{8452BB58-AFDA-43A8-B20B-A3271E9F132A}"/>
              </a:ext>
            </a:extLst>
          </p:cNvPr>
          <p:cNvSpPr txBox="1">
            <a:spLocks noChangeArrowheads="1"/>
          </p:cNvSpPr>
          <p:nvPr/>
        </p:nvSpPr>
        <p:spPr bwMode="auto">
          <a:xfrm>
            <a:off x="793750" y="3756469"/>
            <a:ext cx="25082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1600">
                <a:latin typeface="微软雅黑" panose="020B0503020204020204" pitchFamily="34" charset="-122"/>
                <a:ea typeface="微软雅黑" panose="020B0503020204020204" pitchFamily="34" charset="-122"/>
                <a:cs typeface="Times New Roman" panose="02020603050405020304" pitchFamily="18" charset="0"/>
              </a:rPr>
              <a:t>计算</a:t>
            </a:r>
            <a:r>
              <a:rPr lang="zh-CN" altLang="zh-CN" sz="1600">
                <a:latin typeface="微软雅黑" panose="020B0503020204020204" pitchFamily="34" charset="-122"/>
                <a:ea typeface="微软雅黑" panose="020B0503020204020204" pitchFamily="34" charset="-122"/>
                <a:cs typeface="Times New Roman" panose="02020603050405020304" pitchFamily="18" charset="0"/>
              </a:rPr>
              <a:t>决策者</a:t>
            </a:r>
            <a:r>
              <a:rPr lang="en-US" altLang="zh-CN" sz="1600" i="1">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1600" i="1" baseline="-25000">
                <a:latin typeface="Times New Roman" panose="02020603050405020304" pitchFamily="18" charset="0"/>
                <a:ea typeface="微软雅黑" panose="020B0503020204020204" pitchFamily="34" charset="-122"/>
                <a:cs typeface="Times New Roman" panose="02020603050405020304" pitchFamily="18" charset="0"/>
              </a:rPr>
              <a:t>e</a:t>
            </a:r>
            <a:r>
              <a:rPr lang="zh-CN" altLang="en-US" sz="1600">
                <a:latin typeface="微软雅黑" panose="020B0503020204020204" pitchFamily="34" charset="-122"/>
                <a:ea typeface="微软雅黑" panose="020B0503020204020204" pitchFamily="34" charset="-122"/>
                <a:cs typeface="Times New Roman" panose="02020603050405020304" pitchFamily="18" charset="0"/>
              </a:rPr>
              <a:t>和决策者</a:t>
            </a:r>
            <a:r>
              <a:rPr lang="en-US" altLang="zh-CN" sz="1600" i="1">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1600" i="1" baseline="-25000">
                <a:latin typeface="Times New Roman" panose="02020603050405020304" pitchFamily="18" charset="0"/>
                <a:ea typeface="微软雅黑" panose="020B0503020204020204" pitchFamily="34" charset="-122"/>
                <a:cs typeface="Times New Roman" panose="02020603050405020304" pitchFamily="18" charset="0"/>
              </a:rPr>
              <a:t>h</a:t>
            </a:r>
            <a:r>
              <a:rPr lang="zh-CN" altLang="zh-CN" sz="1600">
                <a:latin typeface="微软雅黑" panose="020B0503020204020204" pitchFamily="34" charset="-122"/>
                <a:ea typeface="微软雅黑" panose="020B0503020204020204" pitchFamily="34" charset="-122"/>
                <a:cs typeface="Times New Roman" panose="02020603050405020304" pitchFamily="18" charset="0"/>
              </a:rPr>
              <a:t>加权决策矩阵</a:t>
            </a:r>
            <a:r>
              <a:rPr lang="zh-CN" altLang="en-US" sz="1600">
                <a:latin typeface="微软雅黑" panose="020B0503020204020204" pitchFamily="34" charset="-122"/>
                <a:ea typeface="微软雅黑" panose="020B0503020204020204" pitchFamily="34" charset="-122"/>
                <a:cs typeface="Times New Roman" panose="02020603050405020304" pitchFamily="18" charset="0"/>
              </a:rPr>
              <a:t>的相似度</a:t>
            </a:r>
          </a:p>
        </p:txBody>
      </p:sp>
      <p:sp>
        <p:nvSpPr>
          <p:cNvPr id="114708" name="左箭头 16">
            <a:extLst>
              <a:ext uri="{FF2B5EF4-FFF2-40B4-BE49-F238E27FC236}">
                <a16:creationId xmlns:a16="http://schemas.microsoft.com/office/drawing/2014/main" id="{716D53C8-69A1-4FA7-8722-4FF13BCBD651}"/>
              </a:ext>
            </a:extLst>
          </p:cNvPr>
          <p:cNvSpPr>
            <a:spLocks noChangeArrowheads="1"/>
          </p:cNvSpPr>
          <p:nvPr/>
        </p:nvSpPr>
        <p:spPr bwMode="auto">
          <a:xfrm rot="10800000">
            <a:off x="4008438" y="2749994"/>
            <a:ext cx="307975" cy="368300"/>
          </a:xfrm>
          <a:prstGeom prst="leftArrow">
            <a:avLst>
              <a:gd name="adj1" fmla="val 50000"/>
              <a:gd name="adj2" fmla="val 50000"/>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
        <p:nvSpPr>
          <p:cNvPr id="24" name="矩形 23">
            <a:extLst>
              <a:ext uri="{FF2B5EF4-FFF2-40B4-BE49-F238E27FC236}">
                <a16:creationId xmlns:a16="http://schemas.microsoft.com/office/drawing/2014/main" id="{7FC154EE-C9D4-4B9C-8494-1310EB94798D}"/>
              </a:ext>
            </a:extLst>
          </p:cNvPr>
          <p:cNvSpPr/>
          <p:nvPr/>
        </p:nvSpPr>
        <p:spPr>
          <a:xfrm>
            <a:off x="163513" y="2457894"/>
            <a:ext cx="3781425" cy="100171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solidFill>
            </a:endParaRPr>
          </a:p>
        </p:txBody>
      </p:sp>
      <p:cxnSp>
        <p:nvCxnSpPr>
          <p:cNvPr id="26" name="直接箭头连接符 25">
            <a:extLst>
              <a:ext uri="{FF2B5EF4-FFF2-40B4-BE49-F238E27FC236}">
                <a16:creationId xmlns:a16="http://schemas.microsoft.com/office/drawing/2014/main" id="{F8A17FD9-5844-48FC-B140-3E942C642BC1}"/>
              </a:ext>
            </a:extLst>
          </p:cNvPr>
          <p:cNvCxnSpPr>
            <a:cxnSpLocks/>
            <a:stCxn id="24" idx="2"/>
            <a:endCxn id="114707" idx="0"/>
          </p:cNvCxnSpPr>
          <p:nvPr/>
        </p:nvCxnSpPr>
        <p:spPr>
          <a:xfrm flipH="1">
            <a:off x="2047875" y="3459607"/>
            <a:ext cx="6350" cy="29686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711" name="文本框 27">
            <a:extLst>
              <a:ext uri="{FF2B5EF4-FFF2-40B4-BE49-F238E27FC236}">
                <a16:creationId xmlns:a16="http://schemas.microsoft.com/office/drawing/2014/main" id="{09B58E2B-9EC6-490A-BD9B-02442E8D425A}"/>
              </a:ext>
            </a:extLst>
          </p:cNvPr>
          <p:cNvSpPr txBox="1">
            <a:spLocks noChangeArrowheads="1"/>
          </p:cNvSpPr>
          <p:nvPr/>
        </p:nvSpPr>
        <p:spPr bwMode="auto">
          <a:xfrm>
            <a:off x="4376738" y="3939032"/>
            <a:ext cx="40179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1600">
                <a:latin typeface="微软雅黑" panose="020B0503020204020204" pitchFamily="34" charset="-122"/>
                <a:ea typeface="微软雅黑" panose="020B0503020204020204" pitchFamily="34" charset="-122"/>
                <a:cs typeface="Times New Roman" panose="02020603050405020304" pitchFamily="18" charset="0"/>
              </a:rPr>
              <a:t>将各矩阵两两对比</a:t>
            </a:r>
            <a:r>
              <a:rPr lang="en-US" altLang="zh-CN" sz="1600" i="1">
                <a:latin typeface="Times New Roman" panose="02020603050405020304" pitchFamily="18" charset="0"/>
                <a:ea typeface="微软雅黑" panose="020B0503020204020204" pitchFamily="34" charset="-122"/>
                <a:cs typeface="Times New Roman" panose="02020603050405020304" pitchFamily="18" charset="0"/>
              </a:rPr>
              <a:t>p</a:t>
            </a:r>
            <a:r>
              <a:rPr lang="en-US" altLang="zh-CN" sz="1600">
                <a:latin typeface="Times New Roman" panose="02020603050405020304" pitchFamily="18" charset="0"/>
                <a:ea typeface="微软雅黑" panose="020B0503020204020204" pitchFamily="34" charset="-122"/>
                <a:cs typeface="Times New Roman" panose="02020603050405020304" pitchFamily="18" charset="0"/>
              </a:rPr>
              <a:t>²</a:t>
            </a:r>
            <a:r>
              <a:rPr lang="zh-CN" altLang="en-US" sz="1600">
                <a:latin typeface="微软雅黑" panose="020B0503020204020204" pitchFamily="34" charset="-122"/>
                <a:ea typeface="微软雅黑" panose="020B0503020204020204" pitchFamily="34" charset="-122"/>
                <a:cs typeface="Times New Roman" panose="02020603050405020304" pitchFamily="18" charset="0"/>
              </a:rPr>
              <a:t>次，得到相似度矩阵</a:t>
            </a:r>
            <a:r>
              <a:rPr lang="en-US" altLang="zh-CN" sz="1600" i="1">
                <a:latin typeface="Times New Roman" panose="02020603050405020304" pitchFamily="18" charset="0"/>
                <a:ea typeface="微软雅黑" panose="020B0503020204020204" pitchFamily="34" charset="-122"/>
                <a:cs typeface="Times New Roman" panose="02020603050405020304" pitchFamily="18" charset="0"/>
              </a:rPr>
              <a:t>S</a:t>
            </a:r>
            <a:endParaRPr lang="zh-CN" altLang="en-US" sz="1600" i="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 name="矩形 28">
            <a:extLst>
              <a:ext uri="{FF2B5EF4-FFF2-40B4-BE49-F238E27FC236}">
                <a16:creationId xmlns:a16="http://schemas.microsoft.com/office/drawing/2014/main" id="{5DE5E0AE-B7F6-4867-AD44-F07D605D65B0}"/>
              </a:ext>
            </a:extLst>
          </p:cNvPr>
          <p:cNvSpPr/>
          <p:nvPr/>
        </p:nvSpPr>
        <p:spPr>
          <a:xfrm>
            <a:off x="4376738" y="1910207"/>
            <a:ext cx="4017962" cy="17938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solidFill>
            </a:endParaRPr>
          </a:p>
        </p:txBody>
      </p:sp>
      <p:cxnSp>
        <p:nvCxnSpPr>
          <p:cNvPr id="31" name="直接箭头连接符 30">
            <a:extLst>
              <a:ext uri="{FF2B5EF4-FFF2-40B4-BE49-F238E27FC236}">
                <a16:creationId xmlns:a16="http://schemas.microsoft.com/office/drawing/2014/main" id="{2B885417-8E49-41BF-B567-EA784A3E4055}"/>
              </a:ext>
            </a:extLst>
          </p:cNvPr>
          <p:cNvCxnSpPr>
            <a:cxnSpLocks/>
            <a:stCxn id="29" idx="2"/>
            <a:endCxn id="114711" idx="0"/>
          </p:cNvCxnSpPr>
          <p:nvPr/>
        </p:nvCxnSpPr>
        <p:spPr>
          <a:xfrm>
            <a:off x="6384925" y="3704082"/>
            <a:ext cx="0" cy="2349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4714" name="左箭头 16">
            <a:extLst>
              <a:ext uri="{FF2B5EF4-FFF2-40B4-BE49-F238E27FC236}">
                <a16:creationId xmlns:a16="http://schemas.microsoft.com/office/drawing/2014/main" id="{75162099-0047-44A6-B2D5-07D257BE3363}"/>
              </a:ext>
            </a:extLst>
          </p:cNvPr>
          <p:cNvSpPr>
            <a:spLocks noChangeArrowheads="1"/>
          </p:cNvSpPr>
          <p:nvPr/>
        </p:nvSpPr>
        <p:spPr bwMode="auto">
          <a:xfrm rot="10800000">
            <a:off x="8656638" y="2622994"/>
            <a:ext cx="309562" cy="368300"/>
          </a:xfrm>
          <a:prstGeom prst="leftArrow">
            <a:avLst>
              <a:gd name="adj1" fmla="val 50000"/>
              <a:gd name="adj2" fmla="val 50000"/>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
        <p:nvSpPr>
          <p:cNvPr id="34" name="矩形 33">
            <a:extLst>
              <a:ext uri="{FF2B5EF4-FFF2-40B4-BE49-F238E27FC236}">
                <a16:creationId xmlns:a16="http://schemas.microsoft.com/office/drawing/2014/main" id="{161D0F50-E89E-4D8C-BABE-7C2B2C8C9109}"/>
              </a:ext>
            </a:extLst>
          </p:cNvPr>
          <p:cNvSpPr/>
          <p:nvPr/>
        </p:nvSpPr>
        <p:spPr>
          <a:xfrm>
            <a:off x="9178925" y="1910207"/>
            <a:ext cx="2592388" cy="17938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solidFill>
            </a:endParaRPr>
          </a:p>
        </p:txBody>
      </p:sp>
      <p:sp>
        <p:nvSpPr>
          <p:cNvPr id="114716" name="文本框 35">
            <a:extLst>
              <a:ext uri="{FF2B5EF4-FFF2-40B4-BE49-F238E27FC236}">
                <a16:creationId xmlns:a16="http://schemas.microsoft.com/office/drawing/2014/main" id="{D955D7B9-148D-4905-8DB2-172FC956EE56}"/>
              </a:ext>
            </a:extLst>
          </p:cNvPr>
          <p:cNvSpPr txBox="1">
            <a:spLocks noChangeArrowheads="1"/>
          </p:cNvSpPr>
          <p:nvPr/>
        </p:nvSpPr>
        <p:spPr bwMode="auto">
          <a:xfrm>
            <a:off x="8974138" y="3939032"/>
            <a:ext cx="30019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1600">
                <a:latin typeface="Times New Roman" panose="02020603050405020304" pitchFamily="18" charset="0"/>
                <a:ea typeface="微软雅黑" panose="020B0503020204020204" pitchFamily="34" charset="-122"/>
                <a:cs typeface="Times New Roman" panose="02020603050405020304" pitchFamily="18" charset="0"/>
              </a:rPr>
              <a:t>通过公式计算决策者</a:t>
            </a:r>
            <a:r>
              <a:rPr lang="en-US" altLang="zh-CN" sz="1600" i="1">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1600" i="1" baseline="-25000">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1600">
                <a:latin typeface="Times New Roman" panose="02020603050405020304" pitchFamily="18" charset="0"/>
                <a:ea typeface="微软雅黑" panose="020B0503020204020204" pitchFamily="34" charset="-122"/>
                <a:cs typeface="Times New Roman" panose="02020603050405020304" pitchFamily="18" charset="0"/>
              </a:rPr>
              <a:t>的权重</a:t>
            </a:r>
            <a:r>
              <a:rPr lang="el-GR" altLang="zh-CN" sz="1600">
                <a:latin typeface="Times New Roman" panose="02020603050405020304" pitchFamily="18" charset="0"/>
                <a:ea typeface="微软雅黑" panose="020B0503020204020204" pitchFamily="34" charset="-122"/>
                <a:cs typeface="Times New Roman" panose="02020603050405020304" pitchFamily="18" charset="0"/>
              </a:rPr>
              <a:t>λ</a:t>
            </a:r>
            <a:r>
              <a:rPr lang="en-US" altLang="zh-CN" sz="1600" i="1" baseline="-25000">
                <a:latin typeface="Times New Roman" panose="02020603050405020304" pitchFamily="18" charset="0"/>
                <a:ea typeface="微软雅黑" panose="020B0503020204020204" pitchFamily="34" charset="-122"/>
                <a:cs typeface="Times New Roman" panose="02020603050405020304" pitchFamily="18" charset="0"/>
              </a:rPr>
              <a:t>k</a:t>
            </a:r>
            <a:endParaRPr lang="zh-CN" altLang="en-US" sz="1600" i="1">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45" name="直接箭头连接符 44">
            <a:extLst>
              <a:ext uri="{FF2B5EF4-FFF2-40B4-BE49-F238E27FC236}">
                <a16:creationId xmlns:a16="http://schemas.microsoft.com/office/drawing/2014/main" id="{50148231-9DA4-4569-B82A-7A2D0A0C23C5}"/>
              </a:ext>
            </a:extLst>
          </p:cNvPr>
          <p:cNvCxnSpPr>
            <a:stCxn id="34" idx="2"/>
            <a:endCxn id="114716" idx="0"/>
          </p:cNvCxnSpPr>
          <p:nvPr/>
        </p:nvCxnSpPr>
        <p:spPr>
          <a:xfrm flipH="1">
            <a:off x="10475913" y="3704082"/>
            <a:ext cx="0" cy="2349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20" name="对象 19">
            <a:extLst>
              <a:ext uri="{FF2B5EF4-FFF2-40B4-BE49-F238E27FC236}">
                <a16:creationId xmlns:a16="http://schemas.microsoft.com/office/drawing/2014/main" id="{4ABC0241-EC9F-4709-8F31-334538F64759}"/>
              </a:ext>
            </a:extLst>
          </p:cNvPr>
          <p:cNvGraphicFramePr>
            <a:graphicFrameLocks noChangeAspect="1"/>
          </p:cNvGraphicFramePr>
          <p:nvPr>
            <p:extLst>
              <p:ext uri="{D42A27DB-BD31-4B8C-83A1-F6EECF244321}">
                <p14:modId xmlns:p14="http://schemas.microsoft.com/office/powerpoint/2010/main" val="2196863854"/>
              </p:ext>
            </p:extLst>
          </p:nvPr>
        </p:nvGraphicFramePr>
        <p:xfrm>
          <a:off x="6038056" y="4817364"/>
          <a:ext cx="5237163" cy="1524000"/>
        </p:xfrm>
        <a:graphic>
          <a:graphicData uri="http://schemas.openxmlformats.org/presentationml/2006/ole">
            <mc:AlternateContent xmlns:mc="http://schemas.openxmlformats.org/markup-compatibility/2006">
              <mc:Choice xmlns:v="urn:schemas-microsoft-com:vml" Requires="v">
                <p:oleObj name="Equation" r:id="rId9" imgW="3175000" imgH="939800" progId="Equation.DSMT4">
                  <p:embed/>
                </p:oleObj>
              </mc:Choice>
              <mc:Fallback>
                <p:oleObj name="Equation" r:id="rId9" imgW="3175000" imgH="939800" progId="Equation.DSMT4">
                  <p:embed/>
                  <p:pic>
                    <p:nvPicPr>
                      <p:cNvPr id="53" name="对象 52">
                        <a:extLst>
                          <a:ext uri="{FF2B5EF4-FFF2-40B4-BE49-F238E27FC236}">
                            <a16:creationId xmlns:a16="http://schemas.microsoft.com/office/drawing/2014/main" id="{D94CD43D-05BC-4A60-98E1-35523BE6DE2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38056" y="4817364"/>
                        <a:ext cx="5237163"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文本框 20">
            <a:extLst>
              <a:ext uri="{FF2B5EF4-FFF2-40B4-BE49-F238E27FC236}">
                <a16:creationId xmlns:a16="http://schemas.microsoft.com/office/drawing/2014/main" id="{B0D15F23-BE1A-4C11-89B3-47B1299E7E3F}"/>
              </a:ext>
            </a:extLst>
          </p:cNvPr>
          <p:cNvSpPr txBox="1"/>
          <p:nvPr/>
        </p:nvSpPr>
        <p:spPr>
          <a:xfrm>
            <a:off x="756444" y="4907852"/>
            <a:ext cx="4010025" cy="1311275"/>
          </a:xfrm>
          <a:prstGeom prst="rect">
            <a:avLst/>
          </a:prstGeom>
          <a:solidFill>
            <a:srgbClr val="D4D4EB"/>
          </a:solidFill>
        </p:spPr>
        <p:txBody>
          <a:bodyPr lIns="68559" tIns="34280" rIns="68559" bIns="34280">
            <a:spAutoFit/>
          </a:bodyPr>
          <a:lstStyle>
            <a:defPPr>
              <a:defRPr lang="zh-CN"/>
            </a:defPPr>
            <a:lvl1pPr marL="342900" indent="-342900">
              <a:lnSpc>
                <a:spcPct val="150000"/>
              </a:lnSpc>
              <a:buFont typeface="Wingdings" panose="05000000000000000000" pitchFamily="2" charset="2"/>
              <a:buChar char="Ø"/>
              <a:defRPr sz="2400" spc="100">
                <a:latin typeface="微软雅黑" panose="020B0503020204020204" pitchFamily="34" charset="-122"/>
                <a:ea typeface="微软雅黑" panose="020B0503020204020204" pitchFamily="34" charset="-122"/>
              </a:defRPr>
            </a:lvl1pPr>
          </a:lstStyle>
          <a:p>
            <a:pPr marL="0" indent="0" algn="ctr" eaLnBrk="1" fontAlgn="auto" hangingPunct="1">
              <a:spcBef>
                <a:spcPts val="0"/>
              </a:spcBef>
              <a:spcAft>
                <a:spcPts val="0"/>
              </a:spcAft>
              <a:buFont typeface="Wingdings" panose="05000000000000000000" pitchFamily="2" charset="2"/>
              <a:buNone/>
              <a:defRPr/>
            </a:pPr>
            <a:r>
              <a:rPr lang="zh-CN" altLang="zh-CN" sz="1800" dirty="0"/>
              <a:t>将</a:t>
            </a:r>
            <a:r>
              <a:rPr lang="zh-CN" altLang="zh-CN" sz="1800" dirty="0">
                <a:solidFill>
                  <a:srgbClr val="FF0000"/>
                </a:solidFill>
              </a:rPr>
              <a:t>决策者权重</a:t>
            </a:r>
            <a:r>
              <a:rPr lang="zh-CN" altLang="zh-CN" sz="1800" dirty="0"/>
              <a:t>分别与其所对应的</a:t>
            </a:r>
            <a:r>
              <a:rPr lang="zh-CN" altLang="zh-CN" sz="1800" dirty="0">
                <a:solidFill>
                  <a:srgbClr val="FF0000"/>
                </a:solidFill>
              </a:rPr>
              <a:t>加权决策矩阵</a:t>
            </a:r>
            <a:r>
              <a:rPr lang="zh-CN" altLang="zh-CN" sz="1800" dirty="0"/>
              <a:t>相乘，再相加集结得到群体加权决策矩阵</a:t>
            </a:r>
            <a:r>
              <a:rPr lang="en-US" altLang="zh-CN" sz="1800" dirty="0"/>
              <a:t>Y</a:t>
            </a:r>
            <a:endParaRPr lang="zh-CN" altLang="en-US" sz="1800" dirty="0"/>
          </a:p>
        </p:txBody>
      </p:sp>
      <p:sp>
        <p:nvSpPr>
          <p:cNvPr id="22" name="左箭头 16">
            <a:extLst>
              <a:ext uri="{FF2B5EF4-FFF2-40B4-BE49-F238E27FC236}">
                <a16:creationId xmlns:a16="http://schemas.microsoft.com/office/drawing/2014/main" id="{63C48ECC-63A6-4594-B1B9-C6422D4B6972}"/>
              </a:ext>
            </a:extLst>
          </p:cNvPr>
          <p:cNvSpPr>
            <a:spLocks noChangeArrowheads="1"/>
          </p:cNvSpPr>
          <p:nvPr/>
        </p:nvSpPr>
        <p:spPr bwMode="auto">
          <a:xfrm rot="10800000">
            <a:off x="5042694" y="5266627"/>
            <a:ext cx="703262" cy="568325"/>
          </a:xfrm>
          <a:prstGeom prst="leftArrow">
            <a:avLst>
              <a:gd name="adj1" fmla="val 50000"/>
              <a:gd name="adj2" fmla="val 50030"/>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inVertical)">
                                      <p:cBhvr>
                                        <p:cTn id="10" dur="500"/>
                                        <p:tgtEl>
                                          <p:spTgt spid="22"/>
                                        </p:tgtEl>
                                      </p:cBhvr>
                                    </p:animEffect>
                                  </p:childTnLst>
                                </p:cTn>
                              </p:par>
                              <p:par>
                                <p:cTn id="11" presetID="16" presetClass="entr" presetSubtype="21"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标题 6">
            <a:extLst>
              <a:ext uri="{FF2B5EF4-FFF2-40B4-BE49-F238E27FC236}">
                <a16:creationId xmlns:a16="http://schemas.microsoft.com/office/drawing/2014/main" id="{3CCDF8D8-54F3-4B64-9925-D8F57C7EBB63}"/>
              </a:ext>
            </a:extLst>
          </p:cNvPr>
          <p:cNvSpPr>
            <a:spLocks noGrp="1" noChangeArrowheads="1"/>
          </p:cNvSpPr>
          <p:nvPr>
            <p:ph type="title"/>
          </p:nvPr>
        </p:nvSpPr>
        <p:spPr>
          <a:xfrm>
            <a:off x="803275" y="393700"/>
            <a:ext cx="8970963" cy="663575"/>
          </a:xfrm>
        </p:spPr>
        <p:txBody>
          <a:bodyPr rtlCol="0">
            <a:normAutofit fontScale="90000"/>
          </a:bodyPr>
          <a:lstStyle/>
          <a:p>
            <a:pPr eaLnBrk="1" fontAlgn="auto" hangingPunct="1">
              <a:spcAft>
                <a:spcPts val="0"/>
              </a:spcAft>
              <a:defRPr/>
            </a:pPr>
            <a:r>
              <a:rPr lang="en-US" altLang="zh-CN">
                <a:solidFill>
                  <a:schemeClr val="tx1"/>
                </a:solidFill>
              </a:rPr>
              <a:t>3.3</a:t>
            </a:r>
            <a:r>
              <a:rPr lang="zh-CN" altLang="en-US">
                <a:solidFill>
                  <a:schemeClr val="tx1"/>
                </a:solidFill>
              </a:rPr>
              <a:t>施工导流方案多属性群决策</a:t>
            </a:r>
          </a:p>
        </p:txBody>
      </p:sp>
      <p:sp>
        <p:nvSpPr>
          <p:cNvPr id="6" name="矩形 5">
            <a:extLst>
              <a:ext uri="{FF2B5EF4-FFF2-40B4-BE49-F238E27FC236}">
                <a16:creationId xmlns:a16="http://schemas.microsoft.com/office/drawing/2014/main" id="{067D3A05-AE3D-487E-9E6C-9005C4304CF7}"/>
              </a:ext>
            </a:extLst>
          </p:cNvPr>
          <p:cNvSpPr/>
          <p:nvPr/>
        </p:nvSpPr>
        <p:spPr>
          <a:xfrm>
            <a:off x="300915" y="1318418"/>
            <a:ext cx="2698750" cy="461665"/>
          </a:xfrm>
          <a:prstGeom prst="rect">
            <a:avLst/>
          </a:prstGeom>
          <a:solidFill>
            <a:srgbClr val="34495E"/>
          </a:solidFill>
        </p:spPr>
        <p:txBody>
          <a:bodyPr wrap="square">
            <a:spAutoFit/>
          </a:bodyPr>
          <a:lstStyle/>
          <a:p>
            <a:pPr algn="ctr" eaLnBrk="1" fontAlgn="auto" hangingPunct="1">
              <a:spcBef>
                <a:spcPts val="0"/>
              </a:spcBef>
              <a:spcAft>
                <a:spcPts val="0"/>
              </a:spcAft>
              <a:defRPr/>
            </a:pPr>
            <a:r>
              <a:rPr lang="zh-CN" altLang="en-US" sz="2400" b="1" kern="1400" spc="100" dirty="0">
                <a:solidFill>
                  <a:schemeClr val="bg1"/>
                </a:solidFill>
                <a:latin typeface="微软雅黑" panose="020B0503020204020204" pitchFamily="34" charset="-122"/>
                <a:ea typeface="+mn-ea"/>
              </a:rPr>
              <a:t>决策方法的选择</a:t>
            </a:r>
          </a:p>
        </p:txBody>
      </p:sp>
      <p:sp>
        <p:nvSpPr>
          <p:cNvPr id="17" name="文本框 16">
            <a:extLst>
              <a:ext uri="{FF2B5EF4-FFF2-40B4-BE49-F238E27FC236}">
                <a16:creationId xmlns:a16="http://schemas.microsoft.com/office/drawing/2014/main" id="{37A5864C-6FA8-4088-A5DB-05810D575543}"/>
              </a:ext>
            </a:extLst>
          </p:cNvPr>
          <p:cNvSpPr txBox="1"/>
          <p:nvPr/>
        </p:nvSpPr>
        <p:spPr>
          <a:xfrm>
            <a:off x="6465010" y="1867140"/>
            <a:ext cx="5527675" cy="851303"/>
          </a:xfrm>
          <a:prstGeom prst="rect">
            <a:avLst/>
          </a:prstGeom>
        </p:spPr>
        <p:txBody>
          <a:bodyPr lIns="68559" tIns="34280" rIns="68559" bIns="34280">
            <a:spAutoFit/>
          </a:bodyPr>
          <a:lstStyle>
            <a:defPPr>
              <a:defRPr lang="zh-CN"/>
            </a:defPPr>
            <a:lvl1pPr indent="0">
              <a:lnSpc>
                <a:spcPct val="150000"/>
              </a:lnSpc>
              <a:buFont typeface="Wingdings" panose="05000000000000000000" pitchFamily="2" charset="2"/>
              <a:buNone/>
              <a:defRPr spc="100">
                <a:latin typeface="微软雅黑" panose="020B0503020204020204" pitchFamily="34" charset="-122"/>
                <a:ea typeface="微软雅黑" panose="020B0503020204020204" pitchFamily="34" charset="-122"/>
              </a:defRPr>
            </a:lvl1pPr>
          </a:lstStyle>
          <a:p>
            <a:pPr algn="ctr" eaLnBrk="1" fontAlgn="auto" hangingPunct="1">
              <a:spcBef>
                <a:spcPts val="0"/>
              </a:spcBef>
              <a:spcAft>
                <a:spcPts val="0"/>
              </a:spcAft>
              <a:defRPr/>
            </a:pPr>
            <a:r>
              <a:rPr lang="en-US" altLang="zh-CN" dirty="0">
                <a:latin typeface="Times New Roman" panose="02020603050405020304" pitchFamily="18" charset="0"/>
              </a:rPr>
              <a:t>TOPSIS</a:t>
            </a:r>
            <a:r>
              <a:rPr lang="zh-CN" altLang="en-US" dirty="0">
                <a:latin typeface="Times New Roman" panose="02020603050405020304" pitchFamily="18" charset="0"/>
              </a:rPr>
              <a:t>法也叫逼近理想解排序法，根据评价对象与</a:t>
            </a:r>
            <a:r>
              <a:rPr lang="zh-CN" altLang="en-US" dirty="0">
                <a:solidFill>
                  <a:srgbClr val="FF0000"/>
                </a:solidFill>
                <a:latin typeface="Times New Roman" panose="02020603050405020304" pitchFamily="18" charset="0"/>
              </a:rPr>
              <a:t>理想解</a:t>
            </a:r>
            <a:r>
              <a:rPr lang="zh-CN" altLang="en-US" dirty="0">
                <a:latin typeface="Times New Roman" panose="02020603050405020304" pitchFamily="18" charset="0"/>
              </a:rPr>
              <a:t>的</a:t>
            </a:r>
            <a:r>
              <a:rPr lang="zh-CN" altLang="en-US" dirty="0">
                <a:solidFill>
                  <a:srgbClr val="FF0000"/>
                </a:solidFill>
                <a:latin typeface="Times New Roman" panose="02020603050405020304" pitchFamily="18" charset="0"/>
              </a:rPr>
              <a:t>接近程度</a:t>
            </a:r>
            <a:r>
              <a:rPr lang="zh-CN" altLang="en-US" dirty="0">
                <a:latin typeface="Times New Roman" panose="02020603050405020304" pitchFamily="18" charset="0"/>
              </a:rPr>
              <a:t>进行排序</a:t>
            </a:r>
          </a:p>
        </p:txBody>
      </p:sp>
      <p:pic>
        <p:nvPicPr>
          <p:cNvPr id="116745" name="图片 2">
            <a:extLst>
              <a:ext uri="{FF2B5EF4-FFF2-40B4-BE49-F238E27FC236}">
                <a16:creationId xmlns:a16="http://schemas.microsoft.com/office/drawing/2014/main" id="{FFE94929-F93F-448F-9F9D-BEDE67C93E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36" t="4218" r="4950" b="3665"/>
          <a:stretch/>
        </p:blipFill>
        <p:spPr bwMode="auto">
          <a:xfrm>
            <a:off x="6858000" y="2919454"/>
            <a:ext cx="4919613" cy="363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表格 3">
            <a:extLst>
              <a:ext uri="{FF2B5EF4-FFF2-40B4-BE49-F238E27FC236}">
                <a16:creationId xmlns:a16="http://schemas.microsoft.com/office/drawing/2014/main" id="{B955C80E-51C4-4AF7-A318-14A50D7E8C4F}"/>
              </a:ext>
            </a:extLst>
          </p:cNvPr>
          <p:cNvGraphicFramePr>
            <a:graphicFrameLocks noGrp="1"/>
          </p:cNvGraphicFramePr>
          <p:nvPr>
            <p:extLst>
              <p:ext uri="{D42A27DB-BD31-4B8C-83A1-F6EECF244321}">
                <p14:modId xmlns:p14="http://schemas.microsoft.com/office/powerpoint/2010/main" val="2267338759"/>
              </p:ext>
            </p:extLst>
          </p:nvPr>
        </p:nvGraphicFramePr>
        <p:xfrm>
          <a:off x="598804" y="4092112"/>
          <a:ext cx="5866206" cy="1971611"/>
        </p:xfrm>
        <a:graphic>
          <a:graphicData uri="http://schemas.openxmlformats.org/drawingml/2006/table">
            <a:tbl>
              <a:tblPr firstRow="1" firstCol="1" bandRow="1"/>
              <a:tblGrid>
                <a:gridCol w="1225541">
                  <a:extLst>
                    <a:ext uri="{9D8B030D-6E8A-4147-A177-3AD203B41FA5}">
                      <a16:colId xmlns:a16="http://schemas.microsoft.com/office/drawing/2014/main" val="3091701678"/>
                    </a:ext>
                  </a:extLst>
                </a:gridCol>
                <a:gridCol w="1375426">
                  <a:extLst>
                    <a:ext uri="{9D8B030D-6E8A-4147-A177-3AD203B41FA5}">
                      <a16:colId xmlns:a16="http://schemas.microsoft.com/office/drawing/2014/main" val="645046531"/>
                    </a:ext>
                  </a:extLst>
                </a:gridCol>
                <a:gridCol w="3265239">
                  <a:extLst>
                    <a:ext uri="{9D8B030D-6E8A-4147-A177-3AD203B41FA5}">
                      <a16:colId xmlns:a16="http://schemas.microsoft.com/office/drawing/2014/main" val="1344407548"/>
                    </a:ext>
                  </a:extLst>
                </a:gridCol>
              </a:tblGrid>
              <a:tr h="267015">
                <a:tc>
                  <a:txBody>
                    <a:bodyPr/>
                    <a:lstStyle/>
                    <a:p>
                      <a:pPr algn="ctr" hangingPunct="0">
                        <a:lnSpc>
                          <a:spcPts val="2000"/>
                        </a:lnSpc>
                      </a:pPr>
                      <a:r>
                        <a:rPr lang="zh-CN" sz="1600" dirty="0">
                          <a:effectLst/>
                          <a:latin typeface="Times New Roman" panose="02020603050405020304" pitchFamily="18" charset="0"/>
                          <a:ea typeface="宋体" panose="02010600030101010101" pitchFamily="2" charset="-122"/>
                        </a:rPr>
                        <a:t>偏好信息</a:t>
                      </a: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600" dirty="0">
                          <a:effectLst/>
                          <a:latin typeface="Times New Roman" panose="02020603050405020304" pitchFamily="18" charset="0"/>
                          <a:ea typeface="宋体" panose="02010600030101010101" pitchFamily="2" charset="-122"/>
                        </a:rPr>
                        <a:t>偏好信息特征</a:t>
                      </a: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600">
                          <a:effectLst/>
                          <a:latin typeface="Times New Roman" panose="02020603050405020304" pitchFamily="18" charset="0"/>
                          <a:ea typeface="宋体" panose="02010600030101010101" pitchFamily="2" charset="-122"/>
                        </a:rPr>
                        <a:t>常用方法</a:t>
                      </a: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8113144"/>
                  </a:ext>
                </a:extLst>
              </a:tr>
              <a:tr h="132715">
                <a:tc>
                  <a:txBody>
                    <a:bodyPr/>
                    <a:lstStyle/>
                    <a:p>
                      <a:pPr algn="ctr" hangingPunct="0">
                        <a:lnSpc>
                          <a:spcPts val="2000"/>
                        </a:lnSpc>
                      </a:pPr>
                      <a:r>
                        <a:rPr lang="zh-CN" sz="1600" dirty="0">
                          <a:effectLst/>
                          <a:latin typeface="Times New Roman" panose="02020603050405020304" pitchFamily="18" charset="0"/>
                          <a:ea typeface="宋体" panose="02010600030101010101" pitchFamily="2" charset="-122"/>
                        </a:rPr>
                        <a:t>无偏好信息</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zh-CN" sz="1600" dirty="0">
                          <a:effectLst/>
                          <a:latin typeface="Times New Roman" panose="02020603050405020304" pitchFamily="18" charset="0"/>
                          <a:ea typeface="宋体" panose="02010600030101010101" pitchFamily="2" charset="-122"/>
                        </a:rPr>
                        <a:t>无</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ts val="2000"/>
                        </a:lnSpc>
                      </a:pPr>
                      <a:r>
                        <a:rPr lang="zh-CN" sz="1600">
                          <a:effectLst/>
                          <a:latin typeface="Times New Roman" panose="02020603050405020304" pitchFamily="18" charset="0"/>
                          <a:ea typeface="宋体" panose="02010600030101010101" pitchFamily="2" charset="-122"/>
                        </a:rPr>
                        <a:t>优势法、</a:t>
                      </a:r>
                      <a:r>
                        <a:rPr lang="en-US" sz="1600">
                          <a:effectLst/>
                          <a:latin typeface="Times New Roman" panose="02020603050405020304" pitchFamily="18" charset="0"/>
                          <a:ea typeface="宋体" panose="02010600030101010101" pitchFamily="2" charset="-122"/>
                        </a:rPr>
                        <a:t>maximin</a:t>
                      </a:r>
                      <a:r>
                        <a:rPr lang="zh-CN" sz="1600">
                          <a:effectLst/>
                          <a:latin typeface="Times New Roman" panose="02020603050405020304" pitchFamily="18" charset="0"/>
                          <a:ea typeface="宋体" panose="02010600030101010101" pitchFamily="2" charset="-122"/>
                        </a:rPr>
                        <a:t>法。</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0378413"/>
                  </a:ext>
                </a:extLst>
              </a:tr>
              <a:tr h="222885">
                <a:tc rowSpan="3">
                  <a:txBody>
                    <a:bodyPr/>
                    <a:lstStyle/>
                    <a:p>
                      <a:pPr algn="ctr" hangingPunct="0">
                        <a:lnSpc>
                          <a:spcPts val="2000"/>
                        </a:lnSpc>
                      </a:pPr>
                      <a:r>
                        <a:rPr lang="zh-CN" sz="1600">
                          <a:effectLst/>
                          <a:latin typeface="Times New Roman" panose="02020603050405020304" pitchFamily="18" charset="0"/>
                          <a:ea typeface="宋体" panose="02010600030101010101" pitchFamily="2" charset="-122"/>
                        </a:rPr>
                        <a:t>有偏好信息</a:t>
                      </a: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600" dirty="0">
                          <a:effectLst/>
                          <a:latin typeface="Times New Roman" panose="02020603050405020304" pitchFamily="18" charset="0"/>
                          <a:ea typeface="宋体" panose="02010600030101010101" pitchFamily="2" charset="-122"/>
                        </a:rPr>
                        <a:t>基准水平</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ts val="2000"/>
                        </a:lnSpc>
                      </a:pPr>
                      <a:r>
                        <a:rPr lang="zh-CN" sz="1600">
                          <a:effectLst/>
                          <a:latin typeface="Times New Roman" panose="02020603050405020304" pitchFamily="18" charset="0"/>
                          <a:ea typeface="宋体" panose="02010600030101010101" pitchFamily="2" charset="-122"/>
                        </a:rPr>
                        <a:t>连接法、分离法。</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0566661"/>
                  </a:ext>
                </a:extLst>
              </a:tr>
              <a:tr h="0">
                <a:tc vMerge="1">
                  <a:txBody>
                    <a:bodyPr/>
                    <a:lstStyle/>
                    <a:p>
                      <a:endParaRPr lang="zh-CN" altLang="en-US"/>
                    </a:p>
                  </a:txBody>
                  <a:tcPr/>
                </a:tc>
                <a:tc>
                  <a:txBody>
                    <a:bodyPr/>
                    <a:lstStyle/>
                    <a:p>
                      <a:pPr algn="ctr" hangingPunct="0">
                        <a:lnSpc>
                          <a:spcPts val="2000"/>
                        </a:lnSpc>
                      </a:pPr>
                      <a:r>
                        <a:rPr lang="zh-CN" sz="1600" dirty="0">
                          <a:effectLst/>
                          <a:latin typeface="Times New Roman" panose="02020603050405020304" pitchFamily="18" charset="0"/>
                          <a:ea typeface="宋体" panose="02010600030101010101" pitchFamily="2" charset="-122"/>
                        </a:rPr>
                        <a:t>排序</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ts val="2000"/>
                        </a:lnSpc>
                      </a:pPr>
                      <a:r>
                        <a:rPr lang="zh-CN" sz="1600" dirty="0">
                          <a:effectLst/>
                          <a:latin typeface="Times New Roman" panose="02020603050405020304" pitchFamily="18" charset="0"/>
                          <a:ea typeface="宋体" panose="02010600030101010101" pitchFamily="2" charset="-122"/>
                        </a:rPr>
                        <a:t>字典序法、排列法、蒙特卡洛法、</a:t>
                      </a:r>
                      <a:r>
                        <a:rPr lang="en-US" sz="1600" dirty="0">
                          <a:effectLst/>
                          <a:latin typeface="Times New Roman" panose="02020603050405020304" pitchFamily="18" charset="0"/>
                          <a:ea typeface="宋体" panose="02010600030101010101" pitchFamily="2" charset="-122"/>
                        </a:rPr>
                        <a:t>DEA</a:t>
                      </a:r>
                      <a:r>
                        <a:rPr lang="zh-CN" sz="1600" dirty="0">
                          <a:effectLst/>
                          <a:latin typeface="Times New Roman" panose="02020603050405020304" pitchFamily="18" charset="0"/>
                          <a:ea typeface="宋体" panose="02010600030101010101" pitchFamily="2" charset="-122"/>
                        </a:rPr>
                        <a:t>模拟法。</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0043508"/>
                  </a:ext>
                </a:extLst>
              </a:tr>
              <a:tr h="285115">
                <a:tc vMerge="1">
                  <a:txBody>
                    <a:bodyPr/>
                    <a:lstStyle/>
                    <a:p>
                      <a:endParaRPr lang="zh-CN" altLang="en-US"/>
                    </a:p>
                  </a:txBody>
                  <a:tcPr/>
                </a:tc>
                <a:tc>
                  <a:txBody>
                    <a:bodyPr/>
                    <a:lstStyle/>
                    <a:p>
                      <a:pPr algn="ctr" hangingPunct="0">
                        <a:lnSpc>
                          <a:spcPts val="2000"/>
                        </a:lnSpc>
                      </a:pPr>
                      <a:r>
                        <a:rPr lang="zh-CN" sz="1600" dirty="0">
                          <a:solidFill>
                            <a:srgbClr val="FF0000"/>
                          </a:solidFill>
                          <a:effectLst/>
                          <a:latin typeface="Times New Roman" panose="02020603050405020304" pitchFamily="18" charset="0"/>
                          <a:ea typeface="宋体" panose="02010600030101010101" pitchFamily="2" charset="-122"/>
                        </a:rPr>
                        <a:t>基数</a:t>
                      </a:r>
                    </a:p>
                  </a:txBody>
                  <a:tcPr marL="68580" marR="68580" marT="0" marB="0" anchor="ctr">
                    <a:lnL>
                      <a:noFill/>
                    </a:lnL>
                    <a:lnR>
                      <a:noFill/>
                    </a:lnR>
                    <a:lnT w="12700" cap="flat" cmpd="sng" algn="ctr">
                      <a:solidFill>
                        <a:schemeClr val="tx1"/>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600" dirty="0">
                          <a:effectLst/>
                          <a:latin typeface="Times New Roman" panose="02020603050405020304" pitchFamily="18" charset="0"/>
                          <a:ea typeface="宋体" panose="02010600030101010101" pitchFamily="2" charset="-122"/>
                        </a:rPr>
                        <a:t>线性分配法、简单加性加权法、层次分析法、</a:t>
                      </a:r>
                      <a:r>
                        <a:rPr lang="en-US" sz="1600" dirty="0">
                          <a:solidFill>
                            <a:srgbClr val="FF0000"/>
                          </a:solidFill>
                          <a:effectLst/>
                          <a:latin typeface="Times New Roman" panose="02020603050405020304" pitchFamily="18" charset="0"/>
                          <a:ea typeface="宋体" panose="02010600030101010101" pitchFamily="2" charset="-122"/>
                        </a:rPr>
                        <a:t>TOPSIS</a:t>
                      </a:r>
                      <a:r>
                        <a:rPr lang="zh-CN" sz="1600" dirty="0">
                          <a:solidFill>
                            <a:srgbClr val="FF0000"/>
                          </a:solidFill>
                          <a:effectLst/>
                          <a:latin typeface="Times New Roman" panose="02020603050405020304" pitchFamily="18" charset="0"/>
                          <a:ea typeface="宋体" panose="02010600030101010101" pitchFamily="2" charset="-122"/>
                        </a:rPr>
                        <a:t>法</a:t>
                      </a:r>
                      <a:r>
                        <a:rPr lang="zh-CN" sz="1600" dirty="0">
                          <a:effectLst/>
                          <a:latin typeface="Times New Roman" panose="02020603050405020304" pitchFamily="18" charset="0"/>
                          <a:ea typeface="宋体" panose="02010600030101010101" pitchFamily="2" charset="-122"/>
                        </a:rPr>
                        <a:t>、</a:t>
                      </a:r>
                      <a:r>
                        <a:rPr lang="en-US" sz="1600" dirty="0">
                          <a:effectLst/>
                          <a:latin typeface="Times New Roman" panose="02020603050405020304" pitchFamily="18" charset="0"/>
                          <a:ea typeface="宋体" panose="02010600030101010101" pitchFamily="2" charset="-122"/>
                        </a:rPr>
                        <a:t>ELECTRE</a:t>
                      </a:r>
                      <a:r>
                        <a:rPr lang="zh-CN" sz="1600" dirty="0">
                          <a:effectLst/>
                          <a:latin typeface="Times New Roman" panose="02020603050405020304" pitchFamily="18" charset="0"/>
                          <a:ea typeface="宋体" panose="02010600030101010101" pitchFamily="2" charset="-122"/>
                        </a:rPr>
                        <a:t>法、</a:t>
                      </a:r>
                      <a:r>
                        <a:rPr lang="en-US" sz="1600" dirty="0">
                          <a:effectLst/>
                          <a:latin typeface="Times New Roman" panose="02020603050405020304" pitchFamily="18" charset="0"/>
                          <a:ea typeface="宋体" panose="02010600030101010101" pitchFamily="2" charset="-122"/>
                        </a:rPr>
                        <a:t>PROMETHEE</a:t>
                      </a:r>
                      <a:r>
                        <a:rPr lang="zh-CN" sz="1600" dirty="0">
                          <a:effectLst/>
                          <a:latin typeface="Times New Roman" panose="02020603050405020304" pitchFamily="18" charset="0"/>
                          <a:ea typeface="宋体" panose="02010600030101010101" pitchFamily="2" charset="-122"/>
                        </a:rPr>
                        <a:t>法。</a:t>
                      </a:r>
                    </a:p>
                  </a:txBody>
                  <a:tcPr marL="68580" marR="68580" marT="0" marB="0" anchor="ctr">
                    <a:lnL>
                      <a:noFill/>
                    </a:lnL>
                    <a:lnR>
                      <a:noFill/>
                    </a:lnR>
                    <a:lnT w="12700" cap="flat" cmpd="sng" algn="ctr">
                      <a:solidFill>
                        <a:schemeClr val="tx1"/>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1896205"/>
                  </a:ext>
                </a:extLst>
              </a:tr>
            </a:tbl>
          </a:graphicData>
        </a:graphic>
      </p:graphicFrame>
      <p:sp>
        <p:nvSpPr>
          <p:cNvPr id="13" name="矩形 12">
            <a:extLst>
              <a:ext uri="{FF2B5EF4-FFF2-40B4-BE49-F238E27FC236}">
                <a16:creationId xmlns:a16="http://schemas.microsoft.com/office/drawing/2014/main" id="{F432059C-1233-4921-864C-630FD5DAEB89}"/>
              </a:ext>
            </a:extLst>
          </p:cNvPr>
          <p:cNvSpPr/>
          <p:nvPr/>
        </p:nvSpPr>
        <p:spPr>
          <a:xfrm>
            <a:off x="803275" y="2657336"/>
            <a:ext cx="1890635" cy="400110"/>
          </a:xfrm>
          <a:prstGeom prst="rect">
            <a:avLst/>
          </a:prstGeom>
          <a:solidFill>
            <a:srgbClr val="34495E"/>
          </a:solidFill>
        </p:spPr>
        <p:txBody>
          <a:bodyPr wrap="square">
            <a:spAutoFit/>
          </a:bodyPr>
          <a:lstStyle/>
          <a:p>
            <a:pPr algn="ctr" eaLnBrk="1" fontAlgn="auto" hangingPunct="1">
              <a:spcBef>
                <a:spcPts val="0"/>
              </a:spcBef>
              <a:spcAft>
                <a:spcPts val="0"/>
              </a:spcAft>
            </a:pPr>
            <a:r>
              <a:rPr lang="zh-CN" altLang="en-US" sz="2000" b="1" kern="1400" spc="100" dirty="0">
                <a:solidFill>
                  <a:schemeClr val="bg1"/>
                </a:solidFill>
                <a:latin typeface="微软雅黑" panose="020B0503020204020204" pitchFamily="34" charset="-122"/>
                <a:ea typeface="+mn-ea"/>
              </a:rPr>
              <a:t>决策方法</a:t>
            </a:r>
          </a:p>
        </p:txBody>
      </p:sp>
      <p:sp>
        <p:nvSpPr>
          <p:cNvPr id="18" name="矩形 17">
            <a:extLst>
              <a:ext uri="{FF2B5EF4-FFF2-40B4-BE49-F238E27FC236}">
                <a16:creationId xmlns:a16="http://schemas.microsoft.com/office/drawing/2014/main" id="{32E3FE10-8732-451C-B13E-D5C782A181A1}"/>
              </a:ext>
            </a:extLst>
          </p:cNvPr>
          <p:cNvSpPr/>
          <p:nvPr/>
        </p:nvSpPr>
        <p:spPr>
          <a:xfrm>
            <a:off x="3233313" y="2282170"/>
            <a:ext cx="2493678" cy="436273"/>
          </a:xfrm>
          <a:prstGeom prst="rect">
            <a:avLst/>
          </a:prstGeom>
          <a:solidFill>
            <a:srgbClr val="3333CC">
              <a:lumMod val="75000"/>
              <a:alpha val="20000"/>
            </a:srgbClr>
          </a:solidFill>
          <a:ln>
            <a:noFill/>
          </a:ln>
        </p:spPr>
        <p:txBody>
          <a:bodyPr wrap="square">
            <a:spAutoFit/>
          </a:bodyPr>
          <a:lstStyle/>
          <a:p>
            <a:pPr algn="ctr" eaLnBrk="1" fontAlgn="auto" hangingPunct="1">
              <a:lnSpc>
                <a:spcPct val="120000"/>
              </a:lnSpc>
              <a:spcBef>
                <a:spcPts val="0"/>
              </a:spcBef>
              <a:spcAft>
                <a:spcPts val="0"/>
              </a:spcAft>
              <a:buClr>
                <a:srgbClr val="A50021"/>
              </a:buClr>
              <a:defRPr/>
            </a:pPr>
            <a:r>
              <a:rPr kumimoji="1" lang="zh-CN" altLang="en-US" sz="2000" b="1" kern="0" dirty="0">
                <a:solidFill>
                  <a:srgbClr val="000000"/>
                </a:solidFill>
                <a:latin typeface="微软雅黑" panose="020B0503020204020204" pitchFamily="34" charset="-122"/>
                <a:ea typeface="+mn-ea"/>
              </a:rPr>
              <a:t>决策信息处理</a:t>
            </a:r>
          </a:p>
        </p:txBody>
      </p:sp>
      <p:sp>
        <p:nvSpPr>
          <p:cNvPr id="19" name="左箭头 16">
            <a:extLst>
              <a:ext uri="{FF2B5EF4-FFF2-40B4-BE49-F238E27FC236}">
                <a16:creationId xmlns:a16="http://schemas.microsoft.com/office/drawing/2014/main" id="{CC51E660-2D85-4280-9F49-E7283956D35C}"/>
              </a:ext>
            </a:extLst>
          </p:cNvPr>
          <p:cNvSpPr>
            <a:spLocks noChangeArrowheads="1"/>
          </p:cNvSpPr>
          <p:nvPr/>
        </p:nvSpPr>
        <p:spPr bwMode="auto">
          <a:xfrm rot="16200000">
            <a:off x="4304317" y="2678541"/>
            <a:ext cx="311626" cy="502300"/>
          </a:xfrm>
          <a:prstGeom prst="leftArrow">
            <a:avLst>
              <a:gd name="adj1" fmla="val 50000"/>
              <a:gd name="adj2" fmla="val 50030"/>
            </a:avLst>
          </a:prstGeom>
          <a:solidFill>
            <a:srgbClr val="FF0000"/>
          </a:solidFill>
          <a:ln w="9525" algn="ctr">
            <a:solidFill>
              <a:srgbClr val="FFFF00"/>
            </a:solidFill>
            <a:round/>
            <a:headEnd/>
            <a:tailEnd/>
          </a:ln>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
        <p:nvSpPr>
          <p:cNvPr id="20" name="矩形 19">
            <a:extLst>
              <a:ext uri="{FF2B5EF4-FFF2-40B4-BE49-F238E27FC236}">
                <a16:creationId xmlns:a16="http://schemas.microsoft.com/office/drawing/2014/main" id="{1388CAE2-E9B8-4A37-89AA-C5C1304529F4}"/>
              </a:ext>
            </a:extLst>
          </p:cNvPr>
          <p:cNvSpPr/>
          <p:nvPr/>
        </p:nvSpPr>
        <p:spPr>
          <a:xfrm>
            <a:off x="3233313" y="3099945"/>
            <a:ext cx="2493678" cy="436273"/>
          </a:xfrm>
          <a:prstGeom prst="rect">
            <a:avLst/>
          </a:prstGeom>
          <a:solidFill>
            <a:srgbClr val="3333CC">
              <a:lumMod val="75000"/>
              <a:alpha val="20000"/>
            </a:srgbClr>
          </a:solidFill>
          <a:ln>
            <a:noFill/>
          </a:ln>
        </p:spPr>
        <p:txBody>
          <a:bodyPr wrap="square">
            <a:spAutoFit/>
          </a:bodyPr>
          <a:lstStyle/>
          <a:p>
            <a:pPr algn="ctr" eaLnBrk="1" fontAlgn="auto" hangingPunct="1">
              <a:lnSpc>
                <a:spcPct val="120000"/>
              </a:lnSpc>
              <a:spcBef>
                <a:spcPts val="0"/>
              </a:spcBef>
              <a:spcAft>
                <a:spcPts val="0"/>
              </a:spcAft>
              <a:buClr>
                <a:srgbClr val="A50021"/>
              </a:buClr>
              <a:defRPr/>
            </a:pPr>
            <a:r>
              <a:rPr kumimoji="1" lang="zh-CN" altLang="en-US" sz="2000" b="1" kern="0" dirty="0">
                <a:solidFill>
                  <a:srgbClr val="000000"/>
                </a:solidFill>
                <a:latin typeface="微软雅黑" panose="020B0503020204020204" pitchFamily="34" charset="-122"/>
                <a:ea typeface="+mn-ea"/>
              </a:rPr>
              <a:t>决策方案排序</a:t>
            </a:r>
          </a:p>
        </p:txBody>
      </p:sp>
    </p:spTree>
    <p:extLst>
      <p:ext uri="{BB962C8B-B14F-4D97-AF65-F5344CB8AC3E}">
        <p14:creationId xmlns:p14="http://schemas.microsoft.com/office/powerpoint/2010/main" val="42364003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barn(inVertical)">
                                      <p:cBhvr>
                                        <p:cTn id="14" dur="500"/>
                                        <p:tgtEl>
                                          <p:spTgt spid="17"/>
                                        </p:tgtEl>
                                      </p:cBhvr>
                                    </p:animEffect>
                                  </p:childTnLst>
                                </p:cTn>
                              </p:par>
                              <p:par>
                                <p:cTn id="15" presetID="16" presetClass="entr" presetSubtype="21" fill="hold" nodeType="withEffect">
                                  <p:stCondLst>
                                    <p:cond delay="0"/>
                                  </p:stCondLst>
                                  <p:childTnLst>
                                    <p:set>
                                      <p:cBhvr>
                                        <p:cTn id="16" dur="1" fill="hold">
                                          <p:stCondLst>
                                            <p:cond delay="0"/>
                                          </p:stCondLst>
                                        </p:cTn>
                                        <p:tgtEl>
                                          <p:spTgt spid="116745"/>
                                        </p:tgtEl>
                                        <p:attrNameLst>
                                          <p:attrName>style.visibility</p:attrName>
                                        </p:attrNameLst>
                                      </p:cBhvr>
                                      <p:to>
                                        <p:strVal val="visible"/>
                                      </p:to>
                                    </p:set>
                                    <p:animEffect transition="in" filter="barn(inVertical)">
                                      <p:cBhvr>
                                        <p:cTn id="17" dur="500"/>
                                        <p:tgtEl>
                                          <p:spTgt spid="1167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F1374DFF-DD0C-4C19-896F-6FAF7F243575}"/>
              </a:ext>
            </a:extLst>
          </p:cNvPr>
          <p:cNvSpPr txBox="1"/>
          <p:nvPr/>
        </p:nvSpPr>
        <p:spPr>
          <a:xfrm>
            <a:off x="5065713" y="111125"/>
            <a:ext cx="2060575" cy="2216150"/>
          </a:xfrm>
          <a:prstGeom prst="rect">
            <a:avLst/>
          </a:prstGeom>
          <a:noFill/>
        </p:spPr>
        <p:txBody>
          <a:bodyPr wrap="none" lIns="0">
            <a:spAutoFit/>
          </a:bodyPr>
          <a:lstStyle>
            <a:defPPr>
              <a:defRPr lang="zh-CN"/>
            </a:defPPr>
            <a:lvl1pPr marR="0" lvl="0" indent="0" fontAlgn="auto">
              <a:lnSpc>
                <a:spcPct val="100000"/>
              </a:lnSpc>
              <a:spcBef>
                <a:spcPts val="0"/>
              </a:spcBef>
              <a:spcAft>
                <a:spcPts val="0"/>
              </a:spcAft>
              <a:buClrTx/>
              <a:buSzTx/>
              <a:buFontTx/>
              <a:buNone/>
              <a:tabLst/>
              <a:defRPr kumimoji="1" sz="13800" b="1" i="0" u="none" strike="noStrike" normalizeH="0" baseline="0">
                <a:solidFill>
                  <a:schemeClr val="accent1">
                    <a:lumMod val="75000"/>
                  </a:schemeClr>
                </a:solidFill>
                <a:effectLst>
                  <a:outerShdw blurRad="50800" dist="38100" dir="5400000" algn="t" rotWithShape="0">
                    <a:prstClr val="black">
                      <a:alpha val="40000"/>
                    </a:prstClr>
                  </a:outerShdw>
                </a:effectLst>
                <a:uLnTx/>
                <a:uFillTx/>
                <a:latin typeface="Arial"/>
                <a:ea typeface="微软雅黑"/>
              </a:defRPr>
            </a:lvl1pPr>
          </a:lstStyle>
          <a:p>
            <a:pPr eaLnBrk="1" hangingPunct="1">
              <a:defRPr/>
            </a:pPr>
            <a:r>
              <a:rPr lang="en-US" altLang="zh-CN" dirty="0"/>
              <a:t>04</a:t>
            </a:r>
            <a:endParaRPr lang="zh-CN" altLang="en-US" dirty="0"/>
          </a:p>
        </p:txBody>
      </p:sp>
      <p:sp>
        <p:nvSpPr>
          <p:cNvPr id="9" name="文本占位符 39">
            <a:extLst>
              <a:ext uri="{FF2B5EF4-FFF2-40B4-BE49-F238E27FC236}">
                <a16:creationId xmlns:a16="http://schemas.microsoft.com/office/drawing/2014/main" id="{A4922D6C-FB98-4FAF-9F04-80911DA1AAFA}"/>
              </a:ext>
            </a:extLst>
          </p:cNvPr>
          <p:cNvSpPr txBox="1">
            <a:spLocks/>
          </p:cNvSpPr>
          <p:nvPr/>
        </p:nvSpPr>
        <p:spPr>
          <a:xfrm>
            <a:off x="3925888" y="2065338"/>
            <a:ext cx="4340225" cy="882650"/>
          </a:xfrm>
          <a:prstGeom prst="rect">
            <a:avLst/>
          </a:prstGeom>
        </p:spPr>
        <p:txBody>
          <a:bodyPr lIns="0" tIns="0" rIns="0" bIns="0" anchor="ct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fontAlgn="auto">
              <a:spcAft>
                <a:spcPts val="0"/>
              </a:spcAft>
              <a:buFont typeface="Arial" panose="020B0604020202020204" pitchFamily="34" charset="0"/>
              <a:buNone/>
              <a:defRPr/>
            </a:pPr>
            <a:r>
              <a:rPr lang="zh-CN" altLang="en-US" sz="6000" b="1" dirty="0"/>
              <a:t>工程案例分析</a:t>
            </a:r>
          </a:p>
        </p:txBody>
      </p:sp>
      <p:sp>
        <p:nvSpPr>
          <p:cNvPr id="118788" name="文本框 7">
            <a:extLst>
              <a:ext uri="{FF2B5EF4-FFF2-40B4-BE49-F238E27FC236}">
                <a16:creationId xmlns:a16="http://schemas.microsoft.com/office/drawing/2014/main" id="{34488AA6-FB85-4914-BD1B-3FBC8F4BA75C}"/>
              </a:ext>
            </a:extLst>
          </p:cNvPr>
          <p:cNvSpPr txBox="1">
            <a:spLocks noChangeArrowheads="1"/>
          </p:cNvSpPr>
          <p:nvPr/>
        </p:nvSpPr>
        <p:spPr bwMode="auto">
          <a:xfrm>
            <a:off x="4381500" y="3648075"/>
            <a:ext cx="29670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457200" indent="-457200" eaLnBrk="1" hangingPunct="1">
              <a:lnSpc>
                <a:spcPct val="100000"/>
              </a:lnSpc>
              <a:buFont typeface="Arial" panose="020B0604020202020204" pitchFamily="34" charset="0"/>
              <a:buChar char="•"/>
              <a:defRPr sz="2800">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eaLnBrk="0" fontAlgn="base" hangingPunct="0">
              <a:lnSpc>
                <a:spcPct val="90000"/>
              </a:lnSpc>
              <a:spcBef>
                <a:spcPts val="500"/>
              </a:spcBef>
              <a:spcAft>
                <a:spcPct val="0"/>
              </a:spcAft>
              <a:buFont typeface="Arial" panose="020B0604020202020204" pitchFamily="34" charset="0"/>
              <a:buChar char="•"/>
            </a:lvl6pPr>
            <a:lvl7pPr marL="2971800" indent="-228600" eaLnBrk="0" fontAlgn="base" hangingPunct="0">
              <a:lnSpc>
                <a:spcPct val="90000"/>
              </a:lnSpc>
              <a:spcBef>
                <a:spcPts val="500"/>
              </a:spcBef>
              <a:spcAft>
                <a:spcPct val="0"/>
              </a:spcAft>
              <a:buFont typeface="Arial" panose="020B0604020202020204" pitchFamily="34" charset="0"/>
              <a:buChar char="•"/>
            </a:lvl7pPr>
            <a:lvl8pPr marL="3429000" indent="-228600" eaLnBrk="0" fontAlgn="base" hangingPunct="0">
              <a:lnSpc>
                <a:spcPct val="90000"/>
              </a:lnSpc>
              <a:spcBef>
                <a:spcPts val="500"/>
              </a:spcBef>
              <a:spcAft>
                <a:spcPct val="0"/>
              </a:spcAft>
              <a:buFont typeface="Arial" panose="020B0604020202020204" pitchFamily="34" charset="0"/>
              <a:buChar char="•"/>
            </a:lvl8pPr>
            <a:lvl9pPr marL="3886200" indent="-228600" eaLnBrk="0" fontAlgn="base" hangingPunct="0">
              <a:lnSpc>
                <a:spcPct val="90000"/>
              </a:lnSpc>
              <a:spcBef>
                <a:spcPts val="500"/>
              </a:spcBef>
              <a:spcAft>
                <a:spcPct val="0"/>
              </a:spcAft>
              <a:buFont typeface="Arial" panose="020B0604020202020204" pitchFamily="34" charset="0"/>
              <a:buChar char="•"/>
            </a:lvl9pPr>
          </a:lstStyle>
          <a:p>
            <a:r>
              <a:rPr lang="zh-CN" altLang="en-US" dirty="0">
                <a:sym typeface="Century Gothic" panose="020B0502020202020204" pitchFamily="34" charset="0"/>
              </a:rPr>
              <a:t> </a:t>
            </a:r>
            <a:r>
              <a:rPr lang="en-US" altLang="zh-CN" dirty="0">
                <a:sym typeface="Century Gothic" panose="020B0502020202020204" pitchFamily="34" charset="0"/>
              </a:rPr>
              <a:t>4.1 </a:t>
            </a:r>
            <a:r>
              <a:rPr lang="zh-CN" altLang="en-US" dirty="0">
                <a:sym typeface="Century Gothic" panose="020B0502020202020204" pitchFamily="34" charset="0"/>
              </a:rPr>
              <a:t>工程概况</a:t>
            </a:r>
          </a:p>
        </p:txBody>
      </p:sp>
      <p:sp>
        <p:nvSpPr>
          <p:cNvPr id="118789" name="文本框 9">
            <a:extLst>
              <a:ext uri="{FF2B5EF4-FFF2-40B4-BE49-F238E27FC236}">
                <a16:creationId xmlns:a16="http://schemas.microsoft.com/office/drawing/2014/main" id="{7CE8FE31-D61E-4166-93FA-DD046F8939B9}"/>
              </a:ext>
            </a:extLst>
          </p:cNvPr>
          <p:cNvSpPr txBox="1">
            <a:spLocks noChangeArrowheads="1"/>
          </p:cNvSpPr>
          <p:nvPr/>
        </p:nvSpPr>
        <p:spPr bwMode="auto">
          <a:xfrm>
            <a:off x="4381500" y="4221163"/>
            <a:ext cx="43402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457200" indent="-457200" eaLnBrk="1" hangingPunct="1">
              <a:lnSpc>
                <a:spcPct val="100000"/>
              </a:lnSpc>
              <a:buFont typeface="Arial" panose="020B0604020202020204" pitchFamily="34" charset="0"/>
              <a:buChar char="•"/>
              <a:defRPr sz="2800">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eaLnBrk="0" fontAlgn="base" hangingPunct="0">
              <a:lnSpc>
                <a:spcPct val="90000"/>
              </a:lnSpc>
              <a:spcBef>
                <a:spcPts val="500"/>
              </a:spcBef>
              <a:spcAft>
                <a:spcPct val="0"/>
              </a:spcAft>
              <a:buFont typeface="Arial" panose="020B0604020202020204" pitchFamily="34" charset="0"/>
              <a:buChar char="•"/>
            </a:lvl6pPr>
            <a:lvl7pPr marL="2971800" indent="-228600" eaLnBrk="0" fontAlgn="base" hangingPunct="0">
              <a:lnSpc>
                <a:spcPct val="90000"/>
              </a:lnSpc>
              <a:spcBef>
                <a:spcPts val="500"/>
              </a:spcBef>
              <a:spcAft>
                <a:spcPct val="0"/>
              </a:spcAft>
              <a:buFont typeface="Arial" panose="020B0604020202020204" pitchFamily="34" charset="0"/>
              <a:buChar char="•"/>
            </a:lvl7pPr>
            <a:lvl8pPr marL="3429000" indent="-228600" eaLnBrk="0" fontAlgn="base" hangingPunct="0">
              <a:lnSpc>
                <a:spcPct val="90000"/>
              </a:lnSpc>
              <a:spcBef>
                <a:spcPts val="500"/>
              </a:spcBef>
              <a:spcAft>
                <a:spcPct val="0"/>
              </a:spcAft>
              <a:buFont typeface="Arial" panose="020B0604020202020204" pitchFamily="34" charset="0"/>
              <a:buChar char="•"/>
            </a:lvl8pPr>
            <a:lvl9pPr marL="3886200" indent="-228600" eaLnBrk="0" fontAlgn="base" hangingPunct="0">
              <a:lnSpc>
                <a:spcPct val="90000"/>
              </a:lnSpc>
              <a:spcBef>
                <a:spcPts val="500"/>
              </a:spcBef>
              <a:spcAft>
                <a:spcPct val="0"/>
              </a:spcAft>
              <a:buFont typeface="Arial" panose="020B0604020202020204" pitchFamily="34" charset="0"/>
              <a:buChar char="•"/>
            </a:lvl9pPr>
          </a:lstStyle>
          <a:p>
            <a:r>
              <a:rPr lang="zh-CN" altLang="en-US" dirty="0">
                <a:sym typeface="Century Gothic" panose="020B0502020202020204" pitchFamily="34" charset="0"/>
              </a:rPr>
              <a:t> </a:t>
            </a:r>
            <a:r>
              <a:rPr lang="en-US" altLang="zh-CN" dirty="0">
                <a:sym typeface="Century Gothic" panose="020B0502020202020204" pitchFamily="34" charset="0"/>
              </a:rPr>
              <a:t>4.2 </a:t>
            </a:r>
            <a:r>
              <a:rPr lang="zh-CN" altLang="en-US" dirty="0">
                <a:sym typeface="Century Gothic" panose="020B0502020202020204" pitchFamily="34" charset="0"/>
              </a:rPr>
              <a:t>导流风险率计算</a:t>
            </a:r>
          </a:p>
        </p:txBody>
      </p:sp>
      <p:sp>
        <p:nvSpPr>
          <p:cNvPr id="118790" name="文本框 5">
            <a:extLst>
              <a:ext uri="{FF2B5EF4-FFF2-40B4-BE49-F238E27FC236}">
                <a16:creationId xmlns:a16="http://schemas.microsoft.com/office/drawing/2014/main" id="{C429479F-099B-4E1D-A22E-F4720747D3D9}"/>
              </a:ext>
            </a:extLst>
          </p:cNvPr>
          <p:cNvSpPr txBox="1">
            <a:spLocks noChangeArrowheads="1"/>
          </p:cNvSpPr>
          <p:nvPr/>
        </p:nvSpPr>
        <p:spPr bwMode="auto">
          <a:xfrm>
            <a:off x="4381500" y="4792663"/>
            <a:ext cx="4127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457200" indent="-457200" eaLnBrk="1" hangingPunct="1">
              <a:lnSpc>
                <a:spcPct val="100000"/>
              </a:lnSpc>
              <a:buFont typeface="Arial" panose="020B0604020202020204" pitchFamily="34" charset="0"/>
              <a:buChar char="•"/>
              <a:defRPr sz="2800">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eaLnBrk="0" fontAlgn="base" hangingPunct="0">
              <a:lnSpc>
                <a:spcPct val="90000"/>
              </a:lnSpc>
              <a:spcBef>
                <a:spcPts val="500"/>
              </a:spcBef>
              <a:spcAft>
                <a:spcPct val="0"/>
              </a:spcAft>
              <a:buFont typeface="Arial" panose="020B0604020202020204" pitchFamily="34" charset="0"/>
              <a:buChar char="•"/>
            </a:lvl6pPr>
            <a:lvl7pPr marL="2971800" indent="-228600" eaLnBrk="0" fontAlgn="base" hangingPunct="0">
              <a:lnSpc>
                <a:spcPct val="90000"/>
              </a:lnSpc>
              <a:spcBef>
                <a:spcPts val="500"/>
              </a:spcBef>
              <a:spcAft>
                <a:spcPct val="0"/>
              </a:spcAft>
              <a:buFont typeface="Arial" panose="020B0604020202020204" pitchFamily="34" charset="0"/>
              <a:buChar char="•"/>
            </a:lvl7pPr>
            <a:lvl8pPr marL="3429000" indent="-228600" eaLnBrk="0" fontAlgn="base" hangingPunct="0">
              <a:lnSpc>
                <a:spcPct val="90000"/>
              </a:lnSpc>
              <a:spcBef>
                <a:spcPts val="500"/>
              </a:spcBef>
              <a:spcAft>
                <a:spcPct val="0"/>
              </a:spcAft>
              <a:buFont typeface="Arial" panose="020B0604020202020204" pitchFamily="34" charset="0"/>
              <a:buChar char="•"/>
            </a:lvl8pPr>
            <a:lvl9pPr marL="3886200" indent="-228600" eaLnBrk="0" fontAlgn="base" hangingPunct="0">
              <a:lnSpc>
                <a:spcPct val="90000"/>
              </a:lnSpc>
              <a:spcBef>
                <a:spcPts val="500"/>
              </a:spcBef>
              <a:spcAft>
                <a:spcPct val="0"/>
              </a:spcAft>
              <a:buFont typeface="Arial" panose="020B0604020202020204" pitchFamily="34" charset="0"/>
              <a:buChar char="•"/>
            </a:lvl9pPr>
          </a:lstStyle>
          <a:p>
            <a:r>
              <a:rPr lang="zh-CN" altLang="en-US" dirty="0">
                <a:sym typeface="Century Gothic" panose="020B0502020202020204" pitchFamily="34" charset="0"/>
              </a:rPr>
              <a:t> </a:t>
            </a:r>
            <a:r>
              <a:rPr lang="en-US" altLang="zh-CN" dirty="0">
                <a:sym typeface="Century Gothic" panose="020B0502020202020204" pitchFamily="34" charset="0"/>
              </a:rPr>
              <a:t>4.3 </a:t>
            </a:r>
            <a:r>
              <a:rPr lang="zh-CN" altLang="en-US" dirty="0">
                <a:sym typeface="Century Gothic" panose="020B0502020202020204" pitchFamily="34" charset="0"/>
              </a:rPr>
              <a:t>控泄效益分配</a:t>
            </a:r>
          </a:p>
        </p:txBody>
      </p:sp>
      <p:sp>
        <p:nvSpPr>
          <p:cNvPr id="118791" name="文本框 10">
            <a:extLst>
              <a:ext uri="{FF2B5EF4-FFF2-40B4-BE49-F238E27FC236}">
                <a16:creationId xmlns:a16="http://schemas.microsoft.com/office/drawing/2014/main" id="{EB58DE23-A8A7-47F7-BA54-A4F96A1D2691}"/>
              </a:ext>
            </a:extLst>
          </p:cNvPr>
          <p:cNvSpPr txBox="1">
            <a:spLocks noChangeArrowheads="1"/>
          </p:cNvSpPr>
          <p:nvPr/>
        </p:nvSpPr>
        <p:spPr bwMode="auto">
          <a:xfrm>
            <a:off x="4381500" y="5364163"/>
            <a:ext cx="4127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457200" indent="-457200" eaLnBrk="1" hangingPunct="1">
              <a:lnSpc>
                <a:spcPct val="100000"/>
              </a:lnSpc>
              <a:buFont typeface="Arial" panose="020B0604020202020204" pitchFamily="34" charset="0"/>
              <a:buChar char="•"/>
              <a:defRPr sz="2800">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eaLnBrk="0" fontAlgn="base" hangingPunct="0">
              <a:lnSpc>
                <a:spcPct val="90000"/>
              </a:lnSpc>
              <a:spcBef>
                <a:spcPts val="500"/>
              </a:spcBef>
              <a:spcAft>
                <a:spcPct val="0"/>
              </a:spcAft>
              <a:buFont typeface="Arial" panose="020B0604020202020204" pitchFamily="34" charset="0"/>
              <a:buChar char="•"/>
            </a:lvl6pPr>
            <a:lvl7pPr marL="2971800" indent="-228600" eaLnBrk="0" fontAlgn="base" hangingPunct="0">
              <a:lnSpc>
                <a:spcPct val="90000"/>
              </a:lnSpc>
              <a:spcBef>
                <a:spcPts val="500"/>
              </a:spcBef>
              <a:spcAft>
                <a:spcPct val="0"/>
              </a:spcAft>
              <a:buFont typeface="Arial" panose="020B0604020202020204" pitchFamily="34" charset="0"/>
              <a:buChar char="•"/>
            </a:lvl7pPr>
            <a:lvl8pPr marL="3429000" indent="-228600" eaLnBrk="0" fontAlgn="base" hangingPunct="0">
              <a:lnSpc>
                <a:spcPct val="90000"/>
              </a:lnSpc>
              <a:spcBef>
                <a:spcPts val="500"/>
              </a:spcBef>
              <a:spcAft>
                <a:spcPct val="0"/>
              </a:spcAft>
              <a:buFont typeface="Arial" panose="020B0604020202020204" pitchFamily="34" charset="0"/>
              <a:buChar char="•"/>
            </a:lvl8pPr>
            <a:lvl9pPr marL="3886200" indent="-228600" eaLnBrk="0" fontAlgn="base" hangingPunct="0">
              <a:lnSpc>
                <a:spcPct val="90000"/>
              </a:lnSpc>
              <a:spcBef>
                <a:spcPts val="500"/>
              </a:spcBef>
              <a:spcAft>
                <a:spcPct val="0"/>
              </a:spcAft>
              <a:buFont typeface="Arial" panose="020B0604020202020204" pitchFamily="34" charset="0"/>
              <a:buChar char="•"/>
            </a:lvl9pPr>
          </a:lstStyle>
          <a:p>
            <a:r>
              <a:rPr lang="zh-CN" altLang="en-US" dirty="0">
                <a:sym typeface="Century Gothic" panose="020B0502020202020204" pitchFamily="34" charset="0"/>
              </a:rPr>
              <a:t> </a:t>
            </a:r>
            <a:r>
              <a:rPr lang="en-US" altLang="zh-CN" dirty="0">
                <a:sym typeface="Century Gothic" panose="020B0502020202020204" pitchFamily="34" charset="0"/>
              </a:rPr>
              <a:t>4.4 </a:t>
            </a:r>
            <a:r>
              <a:rPr lang="zh-CN" altLang="en-US" dirty="0">
                <a:sym typeface="Century Gothic" panose="020B0502020202020204" pitchFamily="34" charset="0"/>
              </a:rPr>
              <a:t>导流方案群决策</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标题 6">
            <a:extLst>
              <a:ext uri="{FF2B5EF4-FFF2-40B4-BE49-F238E27FC236}">
                <a16:creationId xmlns:a16="http://schemas.microsoft.com/office/drawing/2014/main" id="{21713B2D-3856-4189-8DB2-B4E4A81D5DA8}"/>
              </a:ext>
            </a:extLst>
          </p:cNvPr>
          <p:cNvSpPr>
            <a:spLocks noGrp="1" noChangeArrowheads="1"/>
          </p:cNvSpPr>
          <p:nvPr>
            <p:ph type="title"/>
          </p:nvPr>
        </p:nvSpPr>
        <p:spPr>
          <a:xfrm>
            <a:off x="803275" y="393700"/>
            <a:ext cx="8970963" cy="663575"/>
          </a:xfrm>
        </p:spPr>
        <p:txBody>
          <a:bodyPr rtlCol="0">
            <a:normAutofit fontScale="90000"/>
          </a:bodyPr>
          <a:lstStyle/>
          <a:p>
            <a:pPr eaLnBrk="1" fontAlgn="auto" hangingPunct="1">
              <a:spcAft>
                <a:spcPts val="0"/>
              </a:spcAft>
              <a:defRPr/>
            </a:pPr>
            <a:r>
              <a:rPr lang="en-US" altLang="zh-CN">
                <a:solidFill>
                  <a:schemeClr val="tx1"/>
                </a:solidFill>
              </a:rPr>
              <a:t>4.1</a:t>
            </a:r>
            <a:r>
              <a:rPr lang="zh-CN" altLang="en-US">
                <a:solidFill>
                  <a:schemeClr val="tx1"/>
                </a:solidFill>
              </a:rPr>
              <a:t>工程概况</a:t>
            </a:r>
          </a:p>
        </p:txBody>
      </p:sp>
      <p:sp>
        <p:nvSpPr>
          <p:cNvPr id="120835" name="Rectangle 2">
            <a:extLst>
              <a:ext uri="{FF2B5EF4-FFF2-40B4-BE49-F238E27FC236}">
                <a16:creationId xmlns:a16="http://schemas.microsoft.com/office/drawing/2014/main" id="{F27DDF5D-782A-4D37-9175-1AADBF616A9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a typeface="微软雅黑" panose="020B0503020204020204" pitchFamily="34" charset="-122"/>
            </a:endParaRPr>
          </a:p>
        </p:txBody>
      </p:sp>
      <p:sp>
        <p:nvSpPr>
          <p:cNvPr id="120836" name="矩形 15">
            <a:extLst>
              <a:ext uri="{FF2B5EF4-FFF2-40B4-BE49-F238E27FC236}">
                <a16:creationId xmlns:a16="http://schemas.microsoft.com/office/drawing/2014/main" id="{8CF14C06-1AE9-4301-B64E-1E2DC9E5B87F}"/>
              </a:ext>
            </a:extLst>
          </p:cNvPr>
          <p:cNvSpPr>
            <a:spLocks noChangeArrowheads="1"/>
          </p:cNvSpPr>
          <p:nvPr/>
        </p:nvSpPr>
        <p:spPr bwMode="auto">
          <a:xfrm>
            <a:off x="1477963" y="1493838"/>
            <a:ext cx="908685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b="1" dirty="0">
                <a:latin typeface="微软雅黑" panose="020B0503020204020204" pitchFamily="34" charset="-122"/>
                <a:ea typeface="微软雅黑" panose="020B0503020204020204" pitchFamily="34" charset="-122"/>
              </a:rPr>
              <a:t>某流域拟规划</a:t>
            </a:r>
            <a:r>
              <a:rPr lang="zh-CN" altLang="en-US" b="1" dirty="0">
                <a:solidFill>
                  <a:srgbClr val="FF0000"/>
                </a:solidFill>
                <a:latin typeface="微软雅黑" panose="020B0503020204020204" pitchFamily="34" charset="-122"/>
                <a:ea typeface="微软雅黑" panose="020B0503020204020204" pitchFamily="34" charset="-122"/>
              </a:rPr>
              <a:t>同步</a:t>
            </a:r>
            <a:r>
              <a:rPr lang="zh-CN" altLang="en-US" b="1" dirty="0">
                <a:latin typeface="微软雅黑" panose="020B0503020204020204" pitchFamily="34" charset="-122"/>
                <a:ea typeface="微软雅黑" panose="020B0503020204020204" pitchFamily="34" charset="-122"/>
              </a:rPr>
              <a:t>建设</a:t>
            </a:r>
            <a:r>
              <a:rPr lang="zh-CN" altLang="en-US" b="1" dirty="0">
                <a:solidFill>
                  <a:srgbClr val="FF0000"/>
                </a:solidFill>
                <a:latin typeface="微软雅黑" panose="020B0503020204020204" pitchFamily="34" charset="-122"/>
                <a:ea typeface="微软雅黑" panose="020B0503020204020204" pitchFamily="34" charset="-122"/>
              </a:rPr>
              <a:t>水电站</a:t>
            </a:r>
            <a:r>
              <a:rPr lang="en-US" altLang="zh-CN" b="1" dirty="0">
                <a:solidFill>
                  <a:srgbClr val="FF0000"/>
                </a:solidFill>
                <a:latin typeface="微软雅黑" panose="020B0503020204020204" pitchFamily="34" charset="-122"/>
                <a:ea typeface="微软雅黑" panose="020B0503020204020204" pitchFamily="34" charset="-122"/>
              </a:rPr>
              <a:t>A</a:t>
            </a:r>
            <a:r>
              <a:rPr lang="zh-CN" altLang="en-US" b="1" dirty="0">
                <a:latin typeface="微软雅黑" panose="020B0503020204020204" pitchFamily="34" charset="-122"/>
                <a:ea typeface="微软雅黑" panose="020B0503020204020204" pitchFamily="34" charset="-122"/>
              </a:rPr>
              <a:t>和</a:t>
            </a:r>
            <a:r>
              <a:rPr lang="zh-CN" altLang="en-US" b="1" dirty="0">
                <a:solidFill>
                  <a:srgbClr val="FF0000"/>
                </a:solidFill>
                <a:latin typeface="微软雅黑" panose="020B0503020204020204" pitchFamily="34" charset="-122"/>
                <a:ea typeface="微软雅黑" panose="020B0503020204020204" pitchFamily="34" charset="-122"/>
              </a:rPr>
              <a:t>水电站</a:t>
            </a:r>
            <a:r>
              <a:rPr lang="en-US" altLang="zh-CN" b="1" dirty="0">
                <a:solidFill>
                  <a:srgbClr val="FF0000"/>
                </a:solidFill>
                <a:latin typeface="微软雅黑" panose="020B0503020204020204" pitchFamily="34" charset="-122"/>
                <a:ea typeface="微软雅黑" panose="020B0503020204020204" pitchFamily="34" charset="-122"/>
              </a:rPr>
              <a:t>B</a:t>
            </a:r>
            <a:r>
              <a:rPr lang="zh-CN" altLang="en-US" b="1" dirty="0">
                <a:latin typeface="微软雅黑" panose="020B0503020204020204" pitchFamily="34" charset="-122"/>
                <a:ea typeface="微软雅黑" panose="020B0503020204020204" pitchFamily="34" charset="-122"/>
              </a:rPr>
              <a:t>，两电站的上游为</a:t>
            </a:r>
            <a:r>
              <a:rPr lang="zh-CN" altLang="en-US" b="1" dirty="0">
                <a:solidFill>
                  <a:srgbClr val="FF0000"/>
                </a:solidFill>
                <a:latin typeface="微软雅黑" panose="020B0503020204020204" pitchFamily="34" charset="-122"/>
                <a:ea typeface="微软雅黑" panose="020B0503020204020204" pitchFamily="34" charset="-122"/>
              </a:rPr>
              <a:t>已建电站</a:t>
            </a:r>
            <a:r>
              <a:rPr lang="en-US" altLang="zh-CN" b="1" dirty="0">
                <a:solidFill>
                  <a:srgbClr val="FF0000"/>
                </a:solidFill>
                <a:latin typeface="微软雅黑" panose="020B0503020204020204" pitchFamily="34" charset="-122"/>
                <a:ea typeface="微软雅黑" panose="020B0503020204020204" pitchFamily="34" charset="-122"/>
              </a:rPr>
              <a:t>G</a:t>
            </a:r>
            <a:r>
              <a:rPr lang="zh-CN" altLang="en-US" b="1" dirty="0">
                <a:latin typeface="微软雅黑" panose="020B0503020204020204" pitchFamily="34" charset="-122"/>
                <a:ea typeface="微软雅黑" panose="020B0503020204020204" pitchFamily="34" charset="-122"/>
              </a:rPr>
              <a:t>，三个电站</a:t>
            </a:r>
            <a:r>
              <a:rPr lang="zh-CN" altLang="en-US" b="1" dirty="0">
                <a:solidFill>
                  <a:srgbClr val="FF0000"/>
                </a:solidFill>
                <a:latin typeface="微软雅黑" panose="020B0503020204020204" pitchFamily="34" charset="-122"/>
                <a:ea typeface="微软雅黑" panose="020B0503020204020204" pitchFamily="34" charset="-122"/>
              </a:rPr>
              <a:t>串联</a:t>
            </a:r>
            <a:r>
              <a:rPr lang="zh-CN" altLang="en-US" b="1" dirty="0">
                <a:latin typeface="微软雅黑" panose="020B0503020204020204" pitchFamily="34" charset="-122"/>
                <a:ea typeface="微软雅黑" panose="020B0503020204020204" pitchFamily="34" charset="-122"/>
              </a:rPr>
              <a:t>分布</a:t>
            </a:r>
          </a:p>
        </p:txBody>
      </p:sp>
      <p:sp>
        <p:nvSpPr>
          <p:cNvPr id="120837" name="Rectangle 4">
            <a:extLst>
              <a:ext uri="{FF2B5EF4-FFF2-40B4-BE49-F238E27FC236}">
                <a16:creationId xmlns:a16="http://schemas.microsoft.com/office/drawing/2014/main" id="{B23EDAB0-4CC7-4054-800E-5C4BAE0A683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a typeface="微软雅黑" panose="020B0503020204020204" pitchFamily="34" charset="-122"/>
            </a:endParaRPr>
          </a:p>
        </p:txBody>
      </p:sp>
      <p:graphicFrame>
        <p:nvGraphicFramePr>
          <p:cNvPr id="120838" name="对象 20">
            <a:extLst>
              <a:ext uri="{FF2B5EF4-FFF2-40B4-BE49-F238E27FC236}">
                <a16:creationId xmlns:a16="http://schemas.microsoft.com/office/drawing/2014/main" id="{2F2FB0C7-621C-43A6-8334-D18931BA3C00}"/>
              </a:ext>
            </a:extLst>
          </p:cNvPr>
          <p:cNvGraphicFramePr>
            <a:graphicFrameLocks noChangeAspect="1"/>
          </p:cNvGraphicFramePr>
          <p:nvPr/>
        </p:nvGraphicFramePr>
        <p:xfrm>
          <a:off x="2354263" y="2692400"/>
          <a:ext cx="7031037" cy="1233488"/>
        </p:xfrm>
        <a:graphic>
          <a:graphicData uri="http://schemas.openxmlformats.org/presentationml/2006/ole">
            <mc:AlternateContent xmlns:mc="http://schemas.openxmlformats.org/markup-compatibility/2006">
              <mc:Choice xmlns:v="urn:schemas-microsoft-com:vml" Requires="v">
                <p:oleObj name="Visio" r:id="rId3" imgW="3428913" imgH="571346" progId="Visio.Drawing.15">
                  <p:embed/>
                </p:oleObj>
              </mc:Choice>
              <mc:Fallback>
                <p:oleObj name="Visio" r:id="rId3" imgW="3428913" imgH="571346" progId="Visio.Drawing.15">
                  <p:embed/>
                  <p:pic>
                    <p:nvPicPr>
                      <p:cNvPr id="0" name="对象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4263" y="2692400"/>
                        <a:ext cx="7031037" cy="123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 name="TextBox 4">
            <a:extLst>
              <a:ext uri="{FF2B5EF4-FFF2-40B4-BE49-F238E27FC236}">
                <a16:creationId xmlns:a16="http://schemas.microsoft.com/office/drawing/2014/main" id="{5DADD284-2B5A-4149-AFF3-3EB1236DD0EE}"/>
              </a:ext>
            </a:extLst>
          </p:cNvPr>
          <p:cNvSpPr txBox="1">
            <a:spLocks noChangeArrowheads="1"/>
          </p:cNvSpPr>
          <p:nvPr/>
        </p:nvSpPr>
        <p:spPr bwMode="auto">
          <a:xfrm>
            <a:off x="1990725" y="4562475"/>
            <a:ext cx="2312988" cy="361950"/>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zh-CN" altLang="en-US" sz="1600" kern="0" dirty="0">
                <a:latin typeface="微软雅黑" panose="020B0503020204020204" pitchFamily="34" charset="-122"/>
                <a:ea typeface="微软雅黑" panose="020B0503020204020204" pitchFamily="34" charset="-122"/>
              </a:rPr>
              <a:t>装机容量：</a:t>
            </a:r>
            <a:r>
              <a:rPr lang="en-US" altLang="zh-CN" sz="1600" kern="0" dirty="0">
                <a:latin typeface="微软雅黑" panose="020B0503020204020204" pitchFamily="34" charset="-122"/>
                <a:ea typeface="微软雅黑" panose="020B0503020204020204" pitchFamily="34" charset="-122"/>
              </a:rPr>
              <a:t>3600MW</a:t>
            </a:r>
            <a:endParaRPr lang="zh-CN" altLang="en-US" sz="1600" kern="0" dirty="0">
              <a:latin typeface="微软雅黑" panose="020B0503020204020204" pitchFamily="34" charset="-122"/>
              <a:ea typeface="微软雅黑" panose="020B0503020204020204" pitchFamily="34" charset="-122"/>
            </a:endParaRPr>
          </a:p>
        </p:txBody>
      </p:sp>
      <p:sp>
        <p:nvSpPr>
          <p:cNvPr id="31" name="TextBox 4">
            <a:extLst>
              <a:ext uri="{FF2B5EF4-FFF2-40B4-BE49-F238E27FC236}">
                <a16:creationId xmlns:a16="http://schemas.microsoft.com/office/drawing/2014/main" id="{CD7D18AB-DEE4-4F67-AA64-43BDF44EDD5E}"/>
              </a:ext>
            </a:extLst>
          </p:cNvPr>
          <p:cNvSpPr txBox="1">
            <a:spLocks noChangeArrowheads="1"/>
          </p:cNvSpPr>
          <p:nvPr/>
        </p:nvSpPr>
        <p:spPr bwMode="auto">
          <a:xfrm>
            <a:off x="1990725" y="5087938"/>
            <a:ext cx="2312988" cy="363537"/>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zh-CN" altLang="en-US" sz="1600" kern="0" dirty="0">
                <a:latin typeface="微软雅黑" panose="020B0503020204020204" pitchFamily="34" charset="-122"/>
                <a:ea typeface="微软雅黑" panose="020B0503020204020204" pitchFamily="34" charset="-122"/>
              </a:rPr>
              <a:t>汛限水位：</a:t>
            </a:r>
            <a:r>
              <a:rPr lang="en-US" altLang="zh-CN" sz="1600" kern="0" dirty="0">
                <a:latin typeface="微软雅黑" panose="020B0503020204020204" pitchFamily="34" charset="-122"/>
                <a:ea typeface="微软雅黑" panose="020B0503020204020204" pitchFamily="34" charset="-122"/>
              </a:rPr>
              <a:t>841.0m</a:t>
            </a:r>
            <a:endParaRPr lang="zh-CN" altLang="en-US" sz="1600" kern="0" dirty="0">
              <a:latin typeface="微软雅黑" panose="020B0503020204020204" pitchFamily="34" charset="-122"/>
              <a:ea typeface="微软雅黑" panose="020B0503020204020204" pitchFamily="34" charset="-122"/>
            </a:endParaRPr>
          </a:p>
        </p:txBody>
      </p:sp>
      <p:sp>
        <p:nvSpPr>
          <p:cNvPr id="32" name="TextBox 4">
            <a:extLst>
              <a:ext uri="{FF2B5EF4-FFF2-40B4-BE49-F238E27FC236}">
                <a16:creationId xmlns:a16="http://schemas.microsoft.com/office/drawing/2014/main" id="{5E684FA4-E7F1-4F77-BCB4-5AE8D83E2AC0}"/>
              </a:ext>
            </a:extLst>
          </p:cNvPr>
          <p:cNvSpPr txBox="1">
            <a:spLocks noChangeArrowheads="1"/>
          </p:cNvSpPr>
          <p:nvPr/>
        </p:nvSpPr>
        <p:spPr bwMode="auto">
          <a:xfrm>
            <a:off x="1990725" y="6102350"/>
            <a:ext cx="2312988" cy="361950"/>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zh-CN" altLang="en-US" sz="1600" kern="0" dirty="0">
                <a:latin typeface="微软雅黑" panose="020B0503020204020204" pitchFamily="34" charset="-122"/>
                <a:ea typeface="微软雅黑" panose="020B0503020204020204" pitchFamily="34" charset="-122"/>
              </a:rPr>
              <a:t>季调节水电站</a:t>
            </a:r>
          </a:p>
        </p:txBody>
      </p:sp>
      <p:sp>
        <p:nvSpPr>
          <p:cNvPr id="120842" name="左箭头 16">
            <a:extLst>
              <a:ext uri="{FF2B5EF4-FFF2-40B4-BE49-F238E27FC236}">
                <a16:creationId xmlns:a16="http://schemas.microsoft.com/office/drawing/2014/main" id="{92C72834-913A-4D50-8CB5-A7FAE9A30E9C}"/>
              </a:ext>
            </a:extLst>
          </p:cNvPr>
          <p:cNvSpPr>
            <a:spLocks noChangeArrowheads="1"/>
          </p:cNvSpPr>
          <p:nvPr/>
        </p:nvSpPr>
        <p:spPr bwMode="auto">
          <a:xfrm rot="-5400000">
            <a:off x="2863056" y="3866357"/>
            <a:ext cx="568325" cy="735012"/>
          </a:xfrm>
          <a:prstGeom prst="leftArrow">
            <a:avLst>
              <a:gd name="adj1" fmla="val 50000"/>
              <a:gd name="adj2" fmla="val 50000"/>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
        <p:nvSpPr>
          <p:cNvPr id="120843" name="左箭头 16">
            <a:extLst>
              <a:ext uri="{FF2B5EF4-FFF2-40B4-BE49-F238E27FC236}">
                <a16:creationId xmlns:a16="http://schemas.microsoft.com/office/drawing/2014/main" id="{9035F5F4-A0A4-4C44-BD27-565F56B1812C}"/>
              </a:ext>
            </a:extLst>
          </p:cNvPr>
          <p:cNvSpPr>
            <a:spLocks noChangeArrowheads="1"/>
          </p:cNvSpPr>
          <p:nvPr/>
        </p:nvSpPr>
        <p:spPr bwMode="auto">
          <a:xfrm rot="-5400000">
            <a:off x="5584825" y="3867150"/>
            <a:ext cx="568325" cy="733425"/>
          </a:xfrm>
          <a:prstGeom prst="leftArrow">
            <a:avLst>
              <a:gd name="adj1" fmla="val 50000"/>
              <a:gd name="adj2" fmla="val 50000"/>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
        <p:nvSpPr>
          <p:cNvPr id="120844" name="左箭头 16">
            <a:extLst>
              <a:ext uri="{FF2B5EF4-FFF2-40B4-BE49-F238E27FC236}">
                <a16:creationId xmlns:a16="http://schemas.microsoft.com/office/drawing/2014/main" id="{61835D97-7A52-4349-B7F9-0DDDD6CE9049}"/>
              </a:ext>
            </a:extLst>
          </p:cNvPr>
          <p:cNvSpPr>
            <a:spLocks noChangeArrowheads="1"/>
          </p:cNvSpPr>
          <p:nvPr/>
        </p:nvSpPr>
        <p:spPr bwMode="auto">
          <a:xfrm rot="-5400000">
            <a:off x="8307388" y="3856038"/>
            <a:ext cx="568325" cy="733425"/>
          </a:xfrm>
          <a:prstGeom prst="leftArrow">
            <a:avLst>
              <a:gd name="adj1" fmla="val 50000"/>
              <a:gd name="adj2" fmla="val 50000"/>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
        <p:nvSpPr>
          <p:cNvPr id="37" name="TextBox 4">
            <a:extLst>
              <a:ext uri="{FF2B5EF4-FFF2-40B4-BE49-F238E27FC236}">
                <a16:creationId xmlns:a16="http://schemas.microsoft.com/office/drawing/2014/main" id="{412006E4-055E-40DE-85ED-6D5DD1A268CC}"/>
              </a:ext>
            </a:extLst>
          </p:cNvPr>
          <p:cNvSpPr txBox="1">
            <a:spLocks noChangeArrowheads="1"/>
          </p:cNvSpPr>
          <p:nvPr/>
        </p:nvSpPr>
        <p:spPr bwMode="auto">
          <a:xfrm>
            <a:off x="4772025" y="4562475"/>
            <a:ext cx="2312988" cy="361950"/>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zh-CN" altLang="en-US" sz="1600" kern="0" dirty="0">
                <a:latin typeface="微软雅黑" panose="020B0503020204020204" pitchFamily="34" charset="-122"/>
                <a:ea typeface="微软雅黑" panose="020B0503020204020204" pitchFamily="34" charset="-122"/>
              </a:rPr>
              <a:t>装机容量：</a:t>
            </a:r>
            <a:r>
              <a:rPr lang="en-US" altLang="zh-CN" sz="1600" kern="0" dirty="0">
                <a:latin typeface="微软雅黑" panose="020B0503020204020204" pitchFamily="34" charset="-122"/>
                <a:ea typeface="微软雅黑" panose="020B0503020204020204" pitchFamily="34" charset="-122"/>
              </a:rPr>
              <a:t>330MW</a:t>
            </a:r>
            <a:endParaRPr lang="zh-CN" altLang="en-US" sz="1600" kern="0" dirty="0">
              <a:latin typeface="微软雅黑" panose="020B0503020204020204" pitchFamily="34" charset="-122"/>
              <a:ea typeface="微软雅黑" panose="020B0503020204020204" pitchFamily="34" charset="-122"/>
            </a:endParaRPr>
          </a:p>
        </p:txBody>
      </p:sp>
      <p:sp>
        <p:nvSpPr>
          <p:cNvPr id="38" name="TextBox 4">
            <a:extLst>
              <a:ext uri="{FF2B5EF4-FFF2-40B4-BE49-F238E27FC236}">
                <a16:creationId xmlns:a16="http://schemas.microsoft.com/office/drawing/2014/main" id="{23C0FABA-31D6-4553-BE5E-D13F9A6426CA}"/>
              </a:ext>
            </a:extLst>
          </p:cNvPr>
          <p:cNvSpPr txBox="1">
            <a:spLocks noChangeArrowheads="1"/>
          </p:cNvSpPr>
          <p:nvPr/>
        </p:nvSpPr>
        <p:spPr bwMode="auto">
          <a:xfrm>
            <a:off x="4772025" y="5087938"/>
            <a:ext cx="2312988" cy="363537"/>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zh-CN" altLang="en-US" sz="1600" kern="0" dirty="0">
                <a:latin typeface="微软雅黑" panose="020B0503020204020204" pitchFamily="34" charset="-122"/>
                <a:ea typeface="微软雅黑" panose="020B0503020204020204" pitchFamily="34" charset="-122"/>
              </a:rPr>
              <a:t>最大坝高：</a:t>
            </a:r>
            <a:r>
              <a:rPr lang="en-US" altLang="zh-CN" sz="1600" kern="0" dirty="0">
                <a:latin typeface="微软雅黑" panose="020B0503020204020204" pitchFamily="34" charset="-122"/>
                <a:ea typeface="微软雅黑" panose="020B0503020204020204" pitchFamily="34" charset="-122"/>
              </a:rPr>
              <a:t>54.0m</a:t>
            </a:r>
            <a:endParaRPr lang="zh-CN" altLang="en-US" sz="1600" kern="0" dirty="0">
              <a:latin typeface="微软雅黑" panose="020B0503020204020204" pitchFamily="34" charset="-122"/>
              <a:ea typeface="微软雅黑" panose="020B0503020204020204" pitchFamily="34" charset="-122"/>
            </a:endParaRPr>
          </a:p>
        </p:txBody>
      </p:sp>
      <p:sp>
        <p:nvSpPr>
          <p:cNvPr id="39" name="TextBox 4">
            <a:extLst>
              <a:ext uri="{FF2B5EF4-FFF2-40B4-BE49-F238E27FC236}">
                <a16:creationId xmlns:a16="http://schemas.microsoft.com/office/drawing/2014/main" id="{58002DB7-0AAF-4418-9567-3D2870E42A04}"/>
              </a:ext>
            </a:extLst>
          </p:cNvPr>
          <p:cNvSpPr txBox="1">
            <a:spLocks noChangeArrowheads="1"/>
          </p:cNvSpPr>
          <p:nvPr/>
        </p:nvSpPr>
        <p:spPr bwMode="auto">
          <a:xfrm>
            <a:off x="4772025" y="6102350"/>
            <a:ext cx="2312988" cy="361950"/>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zh-CN" altLang="en-US" sz="1600" kern="0" dirty="0">
                <a:latin typeface="微软雅黑" panose="020B0503020204020204" pitchFamily="34" charset="-122"/>
                <a:ea typeface="微软雅黑" panose="020B0503020204020204" pitchFamily="34" charset="-122"/>
              </a:rPr>
              <a:t>设计洪水标准</a:t>
            </a:r>
            <a:r>
              <a:rPr lang="en-US" altLang="zh-CN" sz="1600" kern="0" dirty="0">
                <a:latin typeface="微软雅黑" panose="020B0503020204020204" pitchFamily="34" charset="-122"/>
                <a:ea typeface="微软雅黑" panose="020B0503020204020204" pitchFamily="34" charset="-122"/>
              </a:rPr>
              <a:t>20</a:t>
            </a:r>
            <a:r>
              <a:rPr lang="zh-CN" altLang="en-US" sz="1600" kern="0" dirty="0">
                <a:latin typeface="微软雅黑" panose="020B0503020204020204" pitchFamily="34" charset="-122"/>
                <a:ea typeface="微软雅黑" panose="020B0503020204020204" pitchFamily="34" charset="-122"/>
              </a:rPr>
              <a:t>～</a:t>
            </a:r>
            <a:r>
              <a:rPr lang="en-US" altLang="zh-CN" sz="1600" kern="0" dirty="0">
                <a:latin typeface="微软雅黑" panose="020B0503020204020204" pitchFamily="34" charset="-122"/>
                <a:ea typeface="微软雅黑" panose="020B0503020204020204" pitchFamily="34" charset="-122"/>
              </a:rPr>
              <a:t>10a</a:t>
            </a:r>
            <a:endParaRPr lang="zh-CN" altLang="en-US" sz="1600" kern="0" dirty="0">
              <a:latin typeface="微软雅黑" panose="020B0503020204020204" pitchFamily="34" charset="-122"/>
              <a:ea typeface="微软雅黑" panose="020B0503020204020204" pitchFamily="34" charset="-122"/>
            </a:endParaRPr>
          </a:p>
        </p:txBody>
      </p:sp>
      <p:sp>
        <p:nvSpPr>
          <p:cNvPr id="46" name="TextBox 4">
            <a:extLst>
              <a:ext uri="{FF2B5EF4-FFF2-40B4-BE49-F238E27FC236}">
                <a16:creationId xmlns:a16="http://schemas.microsoft.com/office/drawing/2014/main" id="{B235255D-BC0A-4439-AC9A-4F4F8FAF5480}"/>
              </a:ext>
            </a:extLst>
          </p:cNvPr>
          <p:cNvSpPr txBox="1">
            <a:spLocks noChangeArrowheads="1"/>
          </p:cNvSpPr>
          <p:nvPr/>
        </p:nvSpPr>
        <p:spPr bwMode="auto">
          <a:xfrm>
            <a:off x="7461250" y="4562475"/>
            <a:ext cx="2312988" cy="361950"/>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zh-CN" altLang="en-US" sz="1600" kern="0" dirty="0">
                <a:latin typeface="微软雅黑" panose="020B0503020204020204" pitchFamily="34" charset="-122"/>
                <a:ea typeface="微软雅黑" panose="020B0503020204020204" pitchFamily="34" charset="-122"/>
              </a:rPr>
              <a:t>装机容量：</a:t>
            </a:r>
            <a:r>
              <a:rPr lang="en-US" altLang="zh-CN" sz="1600" kern="0" dirty="0">
                <a:latin typeface="微软雅黑" panose="020B0503020204020204" pitchFamily="34" charset="-122"/>
                <a:ea typeface="微软雅黑" panose="020B0503020204020204" pitchFamily="34" charset="-122"/>
              </a:rPr>
              <a:t>360MW</a:t>
            </a:r>
            <a:endParaRPr lang="zh-CN" altLang="en-US" sz="1600" kern="0" dirty="0">
              <a:latin typeface="微软雅黑" panose="020B0503020204020204" pitchFamily="34" charset="-122"/>
              <a:ea typeface="微软雅黑" panose="020B0503020204020204" pitchFamily="34" charset="-122"/>
            </a:endParaRPr>
          </a:p>
        </p:txBody>
      </p:sp>
      <p:sp>
        <p:nvSpPr>
          <p:cNvPr id="47" name="TextBox 4">
            <a:extLst>
              <a:ext uri="{FF2B5EF4-FFF2-40B4-BE49-F238E27FC236}">
                <a16:creationId xmlns:a16="http://schemas.microsoft.com/office/drawing/2014/main" id="{F62322E0-E31F-4AAC-9978-36C66011F8AF}"/>
              </a:ext>
            </a:extLst>
          </p:cNvPr>
          <p:cNvSpPr txBox="1">
            <a:spLocks noChangeArrowheads="1"/>
          </p:cNvSpPr>
          <p:nvPr/>
        </p:nvSpPr>
        <p:spPr bwMode="auto">
          <a:xfrm>
            <a:off x="7461250" y="5087938"/>
            <a:ext cx="2312988" cy="363537"/>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zh-CN" altLang="en-US" sz="1600" kern="0" dirty="0">
                <a:latin typeface="微软雅黑" panose="020B0503020204020204" pitchFamily="34" charset="-122"/>
                <a:ea typeface="微软雅黑" panose="020B0503020204020204" pitchFamily="34" charset="-122"/>
              </a:rPr>
              <a:t>最大坝高：</a:t>
            </a:r>
            <a:r>
              <a:rPr lang="en-US" altLang="zh-CN" sz="1600" kern="0" dirty="0">
                <a:latin typeface="微软雅黑" panose="020B0503020204020204" pitchFamily="34" charset="-122"/>
                <a:ea typeface="微软雅黑" panose="020B0503020204020204" pitchFamily="34" charset="-122"/>
              </a:rPr>
              <a:t>63.0m</a:t>
            </a:r>
            <a:endParaRPr lang="zh-CN" altLang="en-US" sz="1600" kern="0" dirty="0">
              <a:latin typeface="微软雅黑" panose="020B0503020204020204" pitchFamily="34" charset="-122"/>
              <a:ea typeface="微软雅黑" panose="020B0503020204020204" pitchFamily="34" charset="-122"/>
            </a:endParaRPr>
          </a:p>
        </p:txBody>
      </p:sp>
      <p:sp>
        <p:nvSpPr>
          <p:cNvPr id="48" name="TextBox 4">
            <a:extLst>
              <a:ext uri="{FF2B5EF4-FFF2-40B4-BE49-F238E27FC236}">
                <a16:creationId xmlns:a16="http://schemas.microsoft.com/office/drawing/2014/main" id="{374647E2-7FFB-4460-9490-3DCE4FD1730F}"/>
              </a:ext>
            </a:extLst>
          </p:cNvPr>
          <p:cNvSpPr txBox="1">
            <a:spLocks noChangeArrowheads="1"/>
          </p:cNvSpPr>
          <p:nvPr/>
        </p:nvSpPr>
        <p:spPr bwMode="auto">
          <a:xfrm>
            <a:off x="7461250" y="6102350"/>
            <a:ext cx="2312988" cy="361950"/>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zh-CN" altLang="en-US" sz="1600" kern="0" dirty="0">
                <a:latin typeface="微软雅黑" panose="020B0503020204020204" pitchFamily="34" charset="-122"/>
                <a:ea typeface="微软雅黑" panose="020B0503020204020204" pitchFamily="34" charset="-122"/>
              </a:rPr>
              <a:t>设计洪水标准</a:t>
            </a:r>
            <a:r>
              <a:rPr lang="en-US" altLang="zh-CN" sz="1600" kern="0" dirty="0">
                <a:latin typeface="微软雅黑" panose="020B0503020204020204" pitchFamily="34" charset="-122"/>
                <a:ea typeface="微软雅黑" panose="020B0503020204020204" pitchFamily="34" charset="-122"/>
              </a:rPr>
              <a:t>20</a:t>
            </a:r>
            <a:r>
              <a:rPr lang="zh-CN" altLang="en-US" sz="1600" kern="0" dirty="0">
                <a:latin typeface="微软雅黑" panose="020B0503020204020204" pitchFamily="34" charset="-122"/>
                <a:ea typeface="微软雅黑" panose="020B0503020204020204" pitchFamily="34" charset="-122"/>
              </a:rPr>
              <a:t>～</a:t>
            </a:r>
            <a:r>
              <a:rPr lang="en-US" altLang="zh-CN" sz="1600" kern="0" dirty="0">
                <a:latin typeface="微软雅黑" panose="020B0503020204020204" pitchFamily="34" charset="-122"/>
                <a:ea typeface="微软雅黑" panose="020B0503020204020204" pitchFamily="34" charset="-122"/>
              </a:rPr>
              <a:t>10a</a:t>
            </a:r>
            <a:endParaRPr lang="zh-CN" altLang="en-US" sz="1600" kern="0" dirty="0">
              <a:latin typeface="微软雅黑" panose="020B0503020204020204" pitchFamily="34" charset="-122"/>
              <a:ea typeface="微软雅黑" panose="020B0503020204020204" pitchFamily="34" charset="-122"/>
            </a:endParaRPr>
          </a:p>
        </p:txBody>
      </p:sp>
      <p:sp>
        <p:nvSpPr>
          <p:cNvPr id="49" name="TextBox 4">
            <a:extLst>
              <a:ext uri="{FF2B5EF4-FFF2-40B4-BE49-F238E27FC236}">
                <a16:creationId xmlns:a16="http://schemas.microsoft.com/office/drawing/2014/main" id="{C3424C59-3AA6-418B-AD60-33A5CD1BEA03}"/>
              </a:ext>
            </a:extLst>
          </p:cNvPr>
          <p:cNvSpPr txBox="1">
            <a:spLocks noChangeArrowheads="1"/>
          </p:cNvSpPr>
          <p:nvPr/>
        </p:nvSpPr>
        <p:spPr bwMode="auto">
          <a:xfrm>
            <a:off x="1990725" y="5613400"/>
            <a:ext cx="2312988" cy="362792"/>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zh-CN" altLang="en-US" sz="1600" kern="0" dirty="0">
                <a:latin typeface="微软雅黑" panose="020B0503020204020204" pitchFamily="34" charset="-122"/>
                <a:ea typeface="微软雅黑" panose="020B0503020204020204" pitchFamily="34" charset="-122"/>
              </a:rPr>
              <a:t>调洪库容：</a:t>
            </a:r>
            <a:r>
              <a:rPr lang="en-US" altLang="zh-CN" sz="1600" kern="0" dirty="0">
                <a:latin typeface="微软雅黑" panose="020B0503020204020204" pitchFamily="34" charset="-122"/>
                <a:ea typeface="微软雅黑" panose="020B0503020204020204" pitchFamily="34" charset="-122"/>
              </a:rPr>
              <a:t>10.56</a:t>
            </a:r>
            <a:r>
              <a:rPr lang="zh-CN" altLang="en-US" sz="1600" kern="0" dirty="0">
                <a:latin typeface="微软雅黑" panose="020B0503020204020204" pitchFamily="34" charset="-122"/>
                <a:ea typeface="微软雅黑" panose="020B0503020204020204" pitchFamily="34" charset="-122"/>
              </a:rPr>
              <a:t>亿</a:t>
            </a:r>
            <a:r>
              <a:rPr lang="en-US" altLang="zh-CN" sz="1600" kern="0" dirty="0">
                <a:latin typeface="微软雅黑" panose="020B0503020204020204" pitchFamily="34" charset="-122"/>
                <a:ea typeface="微软雅黑" panose="020B0503020204020204" pitchFamily="34" charset="-122"/>
              </a:rPr>
              <a:t>m</a:t>
            </a:r>
            <a:r>
              <a:rPr lang="en-US" altLang="zh-CN" sz="1600" kern="0" baseline="30000" dirty="0">
                <a:latin typeface="微软雅黑" panose="020B0503020204020204" pitchFamily="34" charset="-122"/>
                <a:ea typeface="微软雅黑" panose="020B0503020204020204" pitchFamily="34" charset="-122"/>
              </a:rPr>
              <a:t>3</a:t>
            </a:r>
            <a:endParaRPr lang="zh-CN" altLang="en-US" sz="1600" kern="0" baseline="30000" dirty="0">
              <a:latin typeface="微软雅黑" panose="020B0503020204020204" pitchFamily="34" charset="-122"/>
              <a:ea typeface="微软雅黑" panose="020B0503020204020204" pitchFamily="34" charset="-122"/>
            </a:endParaRPr>
          </a:p>
        </p:txBody>
      </p:sp>
      <p:sp>
        <p:nvSpPr>
          <p:cNvPr id="50" name="TextBox 4">
            <a:extLst>
              <a:ext uri="{FF2B5EF4-FFF2-40B4-BE49-F238E27FC236}">
                <a16:creationId xmlns:a16="http://schemas.microsoft.com/office/drawing/2014/main" id="{D87D40BA-9F97-4486-AAE5-FAE1FE1B4A0B}"/>
              </a:ext>
            </a:extLst>
          </p:cNvPr>
          <p:cNvSpPr txBox="1">
            <a:spLocks noChangeArrowheads="1"/>
          </p:cNvSpPr>
          <p:nvPr/>
        </p:nvSpPr>
        <p:spPr bwMode="auto">
          <a:xfrm>
            <a:off x="4772025" y="5613400"/>
            <a:ext cx="2312988" cy="363538"/>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zh-CN" altLang="en-US" sz="1600" kern="0" dirty="0">
                <a:latin typeface="微软雅黑" panose="020B0503020204020204" pitchFamily="34" charset="-122"/>
                <a:ea typeface="微软雅黑" panose="020B0503020204020204" pitchFamily="34" charset="-122"/>
              </a:rPr>
              <a:t>分期导流</a:t>
            </a:r>
          </a:p>
        </p:txBody>
      </p:sp>
      <p:sp>
        <p:nvSpPr>
          <p:cNvPr id="51" name="TextBox 4">
            <a:extLst>
              <a:ext uri="{FF2B5EF4-FFF2-40B4-BE49-F238E27FC236}">
                <a16:creationId xmlns:a16="http://schemas.microsoft.com/office/drawing/2014/main" id="{A0420552-CD12-44E9-9543-DBE691FA8AEA}"/>
              </a:ext>
            </a:extLst>
          </p:cNvPr>
          <p:cNvSpPr txBox="1">
            <a:spLocks noChangeArrowheads="1"/>
          </p:cNvSpPr>
          <p:nvPr/>
        </p:nvSpPr>
        <p:spPr bwMode="auto">
          <a:xfrm>
            <a:off x="7461250" y="5613400"/>
            <a:ext cx="2312988" cy="363538"/>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zh-CN" altLang="en-US" sz="1600" kern="0" dirty="0">
                <a:latin typeface="微软雅黑" panose="020B0503020204020204" pitchFamily="34" charset="-122"/>
                <a:ea typeface="微软雅黑" panose="020B0503020204020204" pitchFamily="34" charset="-122"/>
              </a:rPr>
              <a:t>分期导流</a:t>
            </a:r>
          </a:p>
        </p:txBody>
      </p:sp>
      <p:sp>
        <p:nvSpPr>
          <p:cNvPr id="52" name="矩形 51">
            <a:extLst>
              <a:ext uri="{FF2B5EF4-FFF2-40B4-BE49-F238E27FC236}">
                <a16:creationId xmlns:a16="http://schemas.microsoft.com/office/drawing/2014/main" id="{A7DCBFB3-30E5-4D97-B877-50591B9E4DA8}"/>
              </a:ext>
            </a:extLst>
          </p:cNvPr>
          <p:cNvSpPr/>
          <p:nvPr/>
        </p:nvSpPr>
        <p:spPr>
          <a:xfrm>
            <a:off x="6846888" y="2841625"/>
            <a:ext cx="635000" cy="363538"/>
          </a:xfrm>
          <a:prstGeom prst="rect">
            <a:avLst/>
          </a:prstGeom>
        </p:spPr>
        <p:txBody>
          <a:bodyPr wrap="none">
            <a:spAutoFit/>
          </a:bodyPr>
          <a:lstStyle/>
          <a:p>
            <a:pPr algn="ctr" eaLnBrk="1" fontAlgn="auto" hangingPunct="1">
              <a:lnSpc>
                <a:spcPct val="120000"/>
              </a:lnSpc>
              <a:spcBef>
                <a:spcPts val="0"/>
              </a:spcBef>
              <a:spcAft>
                <a:spcPts val="0"/>
              </a:spcAft>
              <a:buClr>
                <a:srgbClr val="A50021"/>
              </a:buClr>
              <a:defRPr/>
            </a:pPr>
            <a:r>
              <a:rPr kumimoji="1" lang="en-US" altLang="zh-CN" sz="1600" b="1" kern="0" dirty="0">
                <a:solidFill>
                  <a:srgbClr val="FF0000"/>
                </a:solidFill>
                <a:latin typeface="微软雅黑" panose="020B0503020204020204" pitchFamily="34" charset="-122"/>
                <a:ea typeface="+mn-ea"/>
              </a:rPr>
              <a:t>9km</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标题 6">
            <a:extLst>
              <a:ext uri="{FF2B5EF4-FFF2-40B4-BE49-F238E27FC236}">
                <a16:creationId xmlns:a16="http://schemas.microsoft.com/office/drawing/2014/main" id="{269B746F-A48E-4C9C-A4C3-9A130A3EDEB3}"/>
              </a:ext>
            </a:extLst>
          </p:cNvPr>
          <p:cNvSpPr>
            <a:spLocks noGrp="1" noChangeArrowheads="1"/>
          </p:cNvSpPr>
          <p:nvPr>
            <p:ph type="title"/>
          </p:nvPr>
        </p:nvSpPr>
        <p:spPr>
          <a:xfrm>
            <a:off x="803275" y="393700"/>
            <a:ext cx="8970963" cy="663575"/>
          </a:xfrm>
        </p:spPr>
        <p:txBody>
          <a:bodyPr rtlCol="0">
            <a:normAutofit fontScale="90000"/>
          </a:bodyPr>
          <a:lstStyle/>
          <a:p>
            <a:pPr eaLnBrk="1" fontAlgn="auto" hangingPunct="1">
              <a:spcAft>
                <a:spcPts val="0"/>
              </a:spcAft>
              <a:defRPr/>
            </a:pPr>
            <a:r>
              <a:rPr lang="en-US" altLang="zh-CN">
                <a:solidFill>
                  <a:schemeClr val="tx1"/>
                </a:solidFill>
              </a:rPr>
              <a:t>4.2</a:t>
            </a:r>
            <a:r>
              <a:rPr lang="zh-CN" altLang="en-US">
                <a:solidFill>
                  <a:schemeClr val="tx1"/>
                </a:solidFill>
              </a:rPr>
              <a:t>导流风险率计算</a:t>
            </a:r>
          </a:p>
        </p:txBody>
      </p:sp>
      <p:sp>
        <p:nvSpPr>
          <p:cNvPr id="124931" name="Rectangle 2">
            <a:extLst>
              <a:ext uri="{FF2B5EF4-FFF2-40B4-BE49-F238E27FC236}">
                <a16:creationId xmlns:a16="http://schemas.microsoft.com/office/drawing/2014/main" id="{9792F794-771F-4C5B-ABBA-4C8A7394A64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a typeface="微软雅黑" panose="020B0503020204020204" pitchFamily="34" charset="-122"/>
            </a:endParaRPr>
          </a:p>
        </p:txBody>
      </p:sp>
      <p:graphicFrame>
        <p:nvGraphicFramePr>
          <p:cNvPr id="5" name="表格 4">
            <a:extLst>
              <a:ext uri="{FF2B5EF4-FFF2-40B4-BE49-F238E27FC236}">
                <a16:creationId xmlns:a16="http://schemas.microsoft.com/office/drawing/2014/main" id="{3491B9BF-21B7-4569-926D-599A02D677B4}"/>
              </a:ext>
            </a:extLst>
          </p:cNvPr>
          <p:cNvGraphicFramePr>
            <a:graphicFrameLocks noGrp="1"/>
          </p:cNvGraphicFramePr>
          <p:nvPr>
            <p:extLst>
              <p:ext uri="{D42A27DB-BD31-4B8C-83A1-F6EECF244321}">
                <p14:modId xmlns:p14="http://schemas.microsoft.com/office/powerpoint/2010/main" val="3193594987"/>
              </p:ext>
            </p:extLst>
          </p:nvPr>
        </p:nvGraphicFramePr>
        <p:xfrm>
          <a:off x="1124744" y="2624137"/>
          <a:ext cx="6032501" cy="1426274"/>
        </p:xfrm>
        <a:graphic>
          <a:graphicData uri="http://schemas.openxmlformats.org/drawingml/2006/table">
            <a:tbl>
              <a:tblPr firstRow="1" firstCol="1" lastRow="1" lastCol="1" bandRow="1" bandCol="1"/>
              <a:tblGrid>
                <a:gridCol w="594399">
                  <a:extLst>
                    <a:ext uri="{9D8B030D-6E8A-4147-A177-3AD203B41FA5}">
                      <a16:colId xmlns:a16="http://schemas.microsoft.com/office/drawing/2014/main" val="20000"/>
                    </a:ext>
                  </a:extLst>
                </a:gridCol>
                <a:gridCol w="618212">
                  <a:extLst>
                    <a:ext uri="{9D8B030D-6E8A-4147-A177-3AD203B41FA5}">
                      <a16:colId xmlns:a16="http://schemas.microsoft.com/office/drawing/2014/main" val="20001"/>
                    </a:ext>
                  </a:extLst>
                </a:gridCol>
                <a:gridCol w="838890">
                  <a:extLst>
                    <a:ext uri="{9D8B030D-6E8A-4147-A177-3AD203B41FA5}">
                      <a16:colId xmlns:a16="http://schemas.microsoft.com/office/drawing/2014/main" val="20002"/>
                    </a:ext>
                  </a:extLst>
                </a:gridCol>
                <a:gridCol w="838890">
                  <a:extLst>
                    <a:ext uri="{9D8B030D-6E8A-4147-A177-3AD203B41FA5}">
                      <a16:colId xmlns:a16="http://schemas.microsoft.com/office/drawing/2014/main" val="20003"/>
                    </a:ext>
                  </a:extLst>
                </a:gridCol>
                <a:gridCol w="686480">
                  <a:extLst>
                    <a:ext uri="{9D8B030D-6E8A-4147-A177-3AD203B41FA5}">
                      <a16:colId xmlns:a16="http://schemas.microsoft.com/office/drawing/2014/main" val="20004"/>
                    </a:ext>
                  </a:extLst>
                </a:gridCol>
                <a:gridCol w="686480">
                  <a:extLst>
                    <a:ext uri="{9D8B030D-6E8A-4147-A177-3AD203B41FA5}">
                      <a16:colId xmlns:a16="http://schemas.microsoft.com/office/drawing/2014/main" val="20005"/>
                    </a:ext>
                  </a:extLst>
                </a:gridCol>
                <a:gridCol w="594399">
                  <a:extLst>
                    <a:ext uri="{9D8B030D-6E8A-4147-A177-3AD203B41FA5}">
                      <a16:colId xmlns:a16="http://schemas.microsoft.com/office/drawing/2014/main" val="20006"/>
                    </a:ext>
                  </a:extLst>
                </a:gridCol>
                <a:gridCol w="543596">
                  <a:extLst>
                    <a:ext uri="{9D8B030D-6E8A-4147-A177-3AD203B41FA5}">
                      <a16:colId xmlns:a16="http://schemas.microsoft.com/office/drawing/2014/main" val="20007"/>
                    </a:ext>
                  </a:extLst>
                </a:gridCol>
                <a:gridCol w="631155">
                  <a:extLst>
                    <a:ext uri="{9D8B030D-6E8A-4147-A177-3AD203B41FA5}">
                      <a16:colId xmlns:a16="http://schemas.microsoft.com/office/drawing/2014/main" val="20008"/>
                    </a:ext>
                  </a:extLst>
                </a:gridCol>
              </a:tblGrid>
              <a:tr h="235534">
                <a:tc rowSpan="2">
                  <a:txBody>
                    <a:bodyPr/>
                    <a:lstStyle/>
                    <a:p>
                      <a:pPr algn="ctr" hangingPunct="0">
                        <a:lnSpc>
                          <a:spcPts val="2000"/>
                        </a:lnSpc>
                      </a:pPr>
                      <a:r>
                        <a:rPr lang="zh-CN" sz="1600" dirty="0">
                          <a:effectLst/>
                          <a:latin typeface="Times New Roman" panose="02020603050405020304" pitchFamily="18" charset="0"/>
                          <a:ea typeface="宋体" panose="02010600030101010101" pitchFamily="2" charset="-122"/>
                        </a:rPr>
                        <a:t>项目</a:t>
                      </a:r>
                    </a:p>
                  </a:txBody>
                  <a:tcPr marL="68584" marR="68584"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hangingPunct="0">
                        <a:lnSpc>
                          <a:spcPts val="2000"/>
                        </a:lnSpc>
                      </a:pPr>
                      <a:r>
                        <a:rPr lang="zh-CN" sz="1600" dirty="0">
                          <a:effectLst/>
                          <a:latin typeface="Times New Roman" panose="02020603050405020304" pitchFamily="18" charset="0"/>
                          <a:ea typeface="宋体" panose="02010600030101010101" pitchFamily="2" charset="-122"/>
                        </a:rPr>
                        <a:t>单位</a:t>
                      </a:r>
                    </a:p>
                  </a:txBody>
                  <a:tcPr marL="68584" marR="68584"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algn="ctr" hangingPunct="0">
                        <a:lnSpc>
                          <a:spcPts val="2000"/>
                        </a:lnSpc>
                      </a:pPr>
                      <a:r>
                        <a:rPr lang="zh-CN" sz="1600" dirty="0">
                          <a:effectLst/>
                          <a:latin typeface="Times New Roman" panose="02020603050405020304" pitchFamily="18" charset="0"/>
                          <a:ea typeface="宋体" panose="02010600030101010101" pitchFamily="2" charset="-122"/>
                        </a:rPr>
                        <a:t>设计值</a:t>
                      </a:r>
                    </a:p>
                  </a:txBody>
                  <a:tcPr marL="68584" marR="68584"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3">
                  <a:txBody>
                    <a:bodyPr/>
                    <a:lstStyle/>
                    <a:p>
                      <a:pPr algn="ctr" hangingPunct="0">
                        <a:lnSpc>
                          <a:spcPts val="2000"/>
                        </a:lnSpc>
                      </a:pPr>
                      <a:r>
                        <a:rPr lang="zh-CN" sz="1600">
                          <a:effectLst/>
                          <a:latin typeface="Times New Roman" panose="02020603050405020304" pitchFamily="18" charset="0"/>
                          <a:ea typeface="宋体" panose="02010600030101010101" pitchFamily="2" charset="-122"/>
                        </a:rPr>
                        <a:t>统计值</a:t>
                      </a:r>
                    </a:p>
                  </a:txBody>
                  <a:tcPr marL="68584" marR="68584"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238008">
                <a:tc vMerge="1">
                  <a:txBody>
                    <a:bodyPr/>
                    <a:lstStyle/>
                    <a:p>
                      <a:endParaRPr lang="zh-CN" altLang="en-US"/>
                    </a:p>
                  </a:txBody>
                  <a:tcPr/>
                </a:tc>
                <a:tc vMerge="1">
                  <a:txBody>
                    <a:bodyPr/>
                    <a:lstStyle/>
                    <a:p>
                      <a:endParaRPr lang="zh-CN" altLang="en-US"/>
                    </a:p>
                  </a:txBody>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P=0.1%</a:t>
                      </a:r>
                      <a:endParaRPr lang="zh-CN" sz="1600" dirty="0">
                        <a:effectLst/>
                        <a:latin typeface="Times New Roman" panose="02020603050405020304" pitchFamily="18" charset="0"/>
                        <a:ea typeface="宋体" panose="02010600030101010101" pitchFamily="2" charset="-122"/>
                      </a:endParaRPr>
                    </a:p>
                  </a:txBody>
                  <a:tcPr marL="68584" marR="6858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P=0.2%</a:t>
                      </a:r>
                      <a:endParaRPr lang="zh-CN" sz="1600" dirty="0">
                        <a:effectLst/>
                        <a:latin typeface="Times New Roman" panose="02020603050405020304" pitchFamily="18" charset="0"/>
                        <a:ea typeface="宋体" panose="02010600030101010101" pitchFamily="2" charset="-122"/>
                      </a:endParaRPr>
                    </a:p>
                  </a:txBody>
                  <a:tcPr marL="68584" marR="6858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P=1%</a:t>
                      </a:r>
                      <a:endParaRPr lang="zh-CN" sz="1600" dirty="0">
                        <a:effectLst/>
                        <a:latin typeface="Times New Roman" panose="02020603050405020304" pitchFamily="18" charset="0"/>
                        <a:ea typeface="宋体" panose="02010600030101010101" pitchFamily="2" charset="-122"/>
                      </a:endParaRPr>
                    </a:p>
                  </a:txBody>
                  <a:tcPr marL="68584" marR="6858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P=2%</a:t>
                      </a:r>
                      <a:endParaRPr lang="zh-CN" sz="1600" dirty="0">
                        <a:effectLst/>
                        <a:latin typeface="Times New Roman" panose="02020603050405020304" pitchFamily="18" charset="0"/>
                        <a:ea typeface="宋体" panose="02010600030101010101" pitchFamily="2" charset="-122"/>
                      </a:endParaRPr>
                    </a:p>
                  </a:txBody>
                  <a:tcPr marL="68584" marR="6858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600">
                          <a:effectLst/>
                          <a:latin typeface="Times New Roman" panose="02020603050405020304" pitchFamily="18" charset="0"/>
                          <a:ea typeface="宋体" panose="02010600030101010101" pitchFamily="2" charset="-122"/>
                        </a:rPr>
                        <a:t>均值</a:t>
                      </a:r>
                    </a:p>
                  </a:txBody>
                  <a:tcPr marL="68584" marR="6858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C</a:t>
                      </a:r>
                      <a:r>
                        <a:rPr lang="en-US" sz="1600" baseline="-25000" dirty="0">
                          <a:effectLst/>
                          <a:latin typeface="Times New Roman" panose="02020603050405020304" pitchFamily="18" charset="0"/>
                          <a:ea typeface="宋体" panose="02010600030101010101" pitchFamily="2" charset="-122"/>
                        </a:rPr>
                        <a:t>v</a:t>
                      </a:r>
                      <a:endParaRPr lang="zh-CN" sz="1600" dirty="0">
                        <a:effectLst/>
                        <a:latin typeface="Times New Roman" panose="02020603050405020304" pitchFamily="18" charset="0"/>
                        <a:ea typeface="宋体" panose="02010600030101010101" pitchFamily="2" charset="-122"/>
                      </a:endParaRPr>
                    </a:p>
                  </a:txBody>
                  <a:tcPr marL="68584" marR="6858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C</a:t>
                      </a:r>
                      <a:r>
                        <a:rPr lang="en-US" sz="1600" baseline="-25000" dirty="0">
                          <a:effectLst/>
                          <a:latin typeface="Times New Roman" panose="02020603050405020304" pitchFamily="18" charset="0"/>
                          <a:ea typeface="宋体" panose="02010600030101010101" pitchFamily="2" charset="-122"/>
                        </a:rPr>
                        <a:t>s</a:t>
                      </a:r>
                      <a:r>
                        <a:rPr lang="en-US" sz="1600" dirty="0">
                          <a:effectLst/>
                          <a:latin typeface="Times New Roman" panose="02020603050405020304" pitchFamily="18" charset="0"/>
                          <a:ea typeface="宋体" panose="02010600030101010101" pitchFamily="2" charset="-122"/>
                        </a:rPr>
                        <a:t>/C</a:t>
                      </a:r>
                      <a:r>
                        <a:rPr lang="en-US" sz="1600" baseline="-25000" dirty="0">
                          <a:effectLst/>
                          <a:latin typeface="Times New Roman" panose="02020603050405020304" pitchFamily="18" charset="0"/>
                          <a:ea typeface="宋体" panose="02010600030101010101" pitchFamily="2" charset="-122"/>
                        </a:rPr>
                        <a:t>v</a:t>
                      </a:r>
                      <a:endParaRPr lang="zh-CN" sz="1600" dirty="0">
                        <a:effectLst/>
                        <a:latin typeface="Times New Roman" panose="02020603050405020304" pitchFamily="18" charset="0"/>
                        <a:ea typeface="宋体" panose="02010600030101010101" pitchFamily="2" charset="-122"/>
                      </a:endParaRPr>
                    </a:p>
                  </a:txBody>
                  <a:tcPr marL="68584" marR="6858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38008">
                <a:tc>
                  <a:txBody>
                    <a:bodyPr/>
                    <a:lstStyle/>
                    <a:p>
                      <a:pPr algn="ctr" hangingPunct="0">
                        <a:lnSpc>
                          <a:spcPts val="2000"/>
                        </a:lnSpc>
                      </a:pPr>
                      <a:r>
                        <a:rPr lang="en-US" sz="1600" i="1">
                          <a:effectLst/>
                          <a:latin typeface="Times New Roman" panose="02020603050405020304" pitchFamily="18" charset="0"/>
                          <a:ea typeface="宋体" panose="02010600030101010101" pitchFamily="2" charset="-122"/>
                        </a:rPr>
                        <a:t>Q</a:t>
                      </a:r>
                      <a:r>
                        <a:rPr lang="en-US" sz="1600" baseline="-25000">
                          <a:effectLst/>
                          <a:latin typeface="Times New Roman" panose="02020603050405020304" pitchFamily="18" charset="0"/>
                          <a:ea typeface="宋体" panose="02010600030101010101" pitchFamily="2" charset="-122"/>
                        </a:rPr>
                        <a:t>m</a:t>
                      </a:r>
                      <a:endParaRPr lang="zh-CN" sz="1600">
                        <a:effectLst/>
                        <a:latin typeface="Times New Roman" panose="02020603050405020304" pitchFamily="18" charset="0"/>
                        <a:ea typeface="宋体" panose="02010600030101010101" pitchFamily="2" charset="-122"/>
                      </a:endParaRPr>
                    </a:p>
                  </a:txBody>
                  <a:tcPr marL="68584" marR="6858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m</a:t>
                      </a:r>
                      <a:r>
                        <a:rPr lang="en-US" sz="1600" baseline="30000">
                          <a:effectLst/>
                          <a:latin typeface="Times New Roman" panose="02020603050405020304" pitchFamily="18" charset="0"/>
                          <a:ea typeface="宋体" panose="02010600030101010101" pitchFamily="2" charset="-122"/>
                        </a:rPr>
                        <a:t>3</a:t>
                      </a:r>
                      <a:r>
                        <a:rPr lang="en-US" sz="1600">
                          <a:effectLst/>
                          <a:latin typeface="Times New Roman" panose="02020603050405020304" pitchFamily="18" charset="0"/>
                          <a:ea typeface="宋体" panose="02010600030101010101" pitchFamily="2" charset="-122"/>
                        </a:rPr>
                        <a:t>/s</a:t>
                      </a:r>
                      <a:endParaRPr lang="zh-CN" sz="1600">
                        <a:effectLst/>
                        <a:latin typeface="Times New Roman" panose="02020603050405020304" pitchFamily="18" charset="0"/>
                        <a:ea typeface="宋体" panose="02010600030101010101" pitchFamily="2" charset="-122"/>
                      </a:endParaRPr>
                    </a:p>
                  </a:txBody>
                  <a:tcPr marL="68584" marR="6858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9950</a:t>
                      </a:r>
                      <a:endParaRPr lang="zh-CN" sz="1600">
                        <a:effectLst/>
                        <a:latin typeface="Times New Roman" panose="02020603050405020304" pitchFamily="18" charset="0"/>
                        <a:ea typeface="宋体" panose="02010600030101010101" pitchFamily="2" charset="-122"/>
                      </a:endParaRPr>
                    </a:p>
                  </a:txBody>
                  <a:tcPr marL="68584" marR="6858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9460</a:t>
                      </a:r>
                      <a:endParaRPr lang="zh-CN" sz="1600">
                        <a:effectLst/>
                        <a:latin typeface="Times New Roman" panose="02020603050405020304" pitchFamily="18" charset="0"/>
                        <a:ea typeface="宋体" panose="02010600030101010101" pitchFamily="2" charset="-122"/>
                      </a:endParaRPr>
                    </a:p>
                  </a:txBody>
                  <a:tcPr marL="68584" marR="6858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8230</a:t>
                      </a:r>
                      <a:endParaRPr lang="zh-CN" sz="1600" dirty="0">
                        <a:effectLst/>
                        <a:latin typeface="Times New Roman" panose="02020603050405020304" pitchFamily="18" charset="0"/>
                        <a:ea typeface="宋体" panose="02010600030101010101" pitchFamily="2" charset="-122"/>
                      </a:endParaRPr>
                    </a:p>
                  </a:txBody>
                  <a:tcPr marL="68584" marR="6858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7690</a:t>
                      </a:r>
                      <a:endParaRPr lang="zh-CN" sz="1600" dirty="0">
                        <a:effectLst/>
                        <a:latin typeface="Times New Roman" panose="02020603050405020304" pitchFamily="18" charset="0"/>
                        <a:ea typeface="宋体" panose="02010600030101010101" pitchFamily="2" charset="-122"/>
                      </a:endParaRPr>
                    </a:p>
                  </a:txBody>
                  <a:tcPr marL="68584" marR="6858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4900</a:t>
                      </a:r>
                      <a:endParaRPr lang="zh-CN" sz="1600" dirty="0">
                        <a:effectLst/>
                        <a:latin typeface="Times New Roman" panose="02020603050405020304" pitchFamily="18" charset="0"/>
                        <a:ea typeface="宋体" panose="02010600030101010101" pitchFamily="2" charset="-122"/>
                      </a:endParaRPr>
                    </a:p>
                  </a:txBody>
                  <a:tcPr marL="68584" marR="6858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0.22</a:t>
                      </a:r>
                      <a:endParaRPr lang="zh-CN" sz="1600">
                        <a:effectLst/>
                        <a:latin typeface="Times New Roman" panose="02020603050405020304" pitchFamily="18" charset="0"/>
                        <a:ea typeface="宋体" panose="02010600030101010101" pitchFamily="2" charset="-122"/>
                      </a:endParaRPr>
                    </a:p>
                  </a:txBody>
                  <a:tcPr marL="68584" marR="6858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5</a:t>
                      </a:r>
                      <a:endParaRPr lang="zh-CN" sz="1600">
                        <a:effectLst/>
                        <a:latin typeface="Times New Roman" panose="02020603050405020304" pitchFamily="18" charset="0"/>
                        <a:ea typeface="宋体" panose="02010600030101010101" pitchFamily="2" charset="-122"/>
                      </a:endParaRPr>
                    </a:p>
                  </a:txBody>
                  <a:tcPr marL="68584" marR="68584"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2"/>
                  </a:ext>
                </a:extLst>
              </a:tr>
              <a:tr h="238008">
                <a:tc>
                  <a:txBody>
                    <a:bodyPr/>
                    <a:lstStyle/>
                    <a:p>
                      <a:pPr algn="ctr" hangingPunct="0">
                        <a:lnSpc>
                          <a:spcPts val="2000"/>
                        </a:lnSpc>
                      </a:pPr>
                      <a:r>
                        <a:rPr lang="en-US" sz="1600" i="1">
                          <a:effectLst/>
                          <a:latin typeface="Times New Roman" panose="02020603050405020304" pitchFamily="18" charset="0"/>
                          <a:ea typeface="宋体" panose="02010600030101010101" pitchFamily="2" charset="-122"/>
                        </a:rPr>
                        <a:t>W</a:t>
                      </a:r>
                      <a:r>
                        <a:rPr lang="en-US" sz="1600" baseline="-25000">
                          <a:effectLst/>
                          <a:latin typeface="Times New Roman" panose="02020603050405020304" pitchFamily="18" charset="0"/>
                          <a:ea typeface="宋体" panose="02010600030101010101" pitchFamily="2" charset="-122"/>
                        </a:rPr>
                        <a:t>24h</a:t>
                      </a:r>
                      <a:endParaRPr lang="zh-CN" sz="1600">
                        <a:effectLst/>
                        <a:latin typeface="Times New Roman" panose="02020603050405020304" pitchFamily="18" charset="0"/>
                        <a:ea typeface="宋体" panose="02010600030101010101" pitchFamily="2" charset="-122"/>
                      </a:endParaRPr>
                    </a:p>
                  </a:txBody>
                  <a:tcPr marL="68584" marR="68584" marT="0" marB="0" anchor="ctr">
                    <a:lnL>
                      <a:noFill/>
                    </a:lnL>
                    <a:lnR>
                      <a:noFill/>
                    </a:lnR>
                    <a:lnT>
                      <a:noFill/>
                    </a:lnT>
                    <a:lnB>
                      <a:noFill/>
                    </a:lnB>
                  </a:tcPr>
                </a:tc>
                <a:tc>
                  <a:txBody>
                    <a:bodyPr/>
                    <a:lstStyle/>
                    <a:p>
                      <a:pPr algn="ctr" hangingPunct="0">
                        <a:lnSpc>
                          <a:spcPts val="2000"/>
                        </a:lnSpc>
                      </a:pPr>
                      <a:r>
                        <a:rPr lang="zh-CN" sz="1600">
                          <a:effectLst/>
                          <a:latin typeface="Times New Roman" panose="02020603050405020304" pitchFamily="18" charset="0"/>
                          <a:ea typeface="宋体" panose="02010600030101010101" pitchFamily="2" charset="-122"/>
                        </a:rPr>
                        <a:t>亿</a:t>
                      </a:r>
                      <a:r>
                        <a:rPr lang="en-US" sz="1600">
                          <a:effectLst/>
                          <a:latin typeface="Times New Roman" panose="02020603050405020304" pitchFamily="18" charset="0"/>
                          <a:ea typeface="宋体" panose="02010600030101010101" pitchFamily="2" charset="-122"/>
                        </a:rPr>
                        <a:t>m</a:t>
                      </a:r>
                      <a:r>
                        <a:rPr lang="en-US" sz="1600" baseline="30000">
                          <a:effectLst/>
                          <a:latin typeface="Times New Roman" panose="02020603050405020304" pitchFamily="18" charset="0"/>
                          <a:ea typeface="宋体" panose="02010600030101010101" pitchFamily="2" charset="-122"/>
                        </a:rPr>
                        <a:t>3</a:t>
                      </a:r>
                      <a:endParaRPr lang="zh-CN" sz="1600">
                        <a:effectLst/>
                        <a:latin typeface="Times New Roman" panose="02020603050405020304" pitchFamily="18" charset="0"/>
                        <a:ea typeface="宋体" panose="02010600030101010101" pitchFamily="2" charset="-122"/>
                      </a:endParaRPr>
                    </a:p>
                  </a:txBody>
                  <a:tcPr marL="68584" marR="68584" marT="0" marB="0" anchor="ctr">
                    <a:lnL>
                      <a:noFill/>
                    </a:lnL>
                    <a:lnR>
                      <a:noFill/>
                    </a:lnR>
                    <a:lnT>
                      <a:noFill/>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8.36</a:t>
                      </a:r>
                      <a:endParaRPr lang="zh-CN" sz="1600">
                        <a:effectLst/>
                        <a:latin typeface="Times New Roman" panose="02020603050405020304" pitchFamily="18" charset="0"/>
                        <a:ea typeface="宋体" panose="02010600030101010101" pitchFamily="2" charset="-122"/>
                      </a:endParaRPr>
                    </a:p>
                  </a:txBody>
                  <a:tcPr marL="68584" marR="68584" marT="0" marB="0" anchor="ctr">
                    <a:lnL>
                      <a:noFill/>
                    </a:lnL>
                    <a:lnR>
                      <a:noFill/>
                    </a:lnR>
                    <a:lnT>
                      <a:noFill/>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7.95</a:t>
                      </a:r>
                      <a:endParaRPr lang="zh-CN" sz="1600">
                        <a:effectLst/>
                        <a:latin typeface="Times New Roman" panose="02020603050405020304" pitchFamily="18" charset="0"/>
                        <a:ea typeface="宋体" panose="02010600030101010101" pitchFamily="2" charset="-122"/>
                      </a:endParaRPr>
                    </a:p>
                  </a:txBody>
                  <a:tcPr marL="68584" marR="68584" marT="0" marB="0" anchor="ctr">
                    <a:lnL>
                      <a:noFill/>
                    </a:lnL>
                    <a:lnR>
                      <a:noFill/>
                    </a:lnR>
                    <a:lnT>
                      <a:noFill/>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6.92</a:t>
                      </a:r>
                      <a:endParaRPr lang="zh-CN" sz="1600">
                        <a:effectLst/>
                        <a:latin typeface="Times New Roman" panose="02020603050405020304" pitchFamily="18" charset="0"/>
                        <a:ea typeface="宋体" panose="02010600030101010101" pitchFamily="2" charset="-122"/>
                      </a:endParaRPr>
                    </a:p>
                  </a:txBody>
                  <a:tcPr marL="68584" marR="68584" marT="0" marB="0" anchor="ctr">
                    <a:lnL>
                      <a:noFill/>
                    </a:lnL>
                    <a:lnR>
                      <a:noFill/>
                    </a:lnR>
                    <a:lnT>
                      <a:noFill/>
                    </a:lnT>
                    <a:lnB>
                      <a:noFill/>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6.47</a:t>
                      </a:r>
                      <a:endParaRPr lang="zh-CN" sz="1600" dirty="0">
                        <a:effectLst/>
                        <a:latin typeface="Times New Roman" panose="02020603050405020304" pitchFamily="18" charset="0"/>
                        <a:ea typeface="宋体" panose="02010600030101010101" pitchFamily="2" charset="-122"/>
                      </a:endParaRPr>
                    </a:p>
                  </a:txBody>
                  <a:tcPr marL="68584" marR="68584" marT="0" marB="0" anchor="ctr">
                    <a:lnL>
                      <a:noFill/>
                    </a:lnL>
                    <a:lnR>
                      <a:noFill/>
                    </a:lnR>
                    <a:lnT>
                      <a:noFill/>
                    </a:lnT>
                    <a:lnB>
                      <a:noFill/>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4.12</a:t>
                      </a:r>
                      <a:endParaRPr lang="zh-CN" sz="1600" dirty="0">
                        <a:effectLst/>
                        <a:latin typeface="Times New Roman" panose="02020603050405020304" pitchFamily="18" charset="0"/>
                        <a:ea typeface="宋体" panose="02010600030101010101" pitchFamily="2" charset="-122"/>
                      </a:endParaRPr>
                    </a:p>
                  </a:txBody>
                  <a:tcPr marL="68584" marR="68584" marT="0" marB="0" anchor="ctr">
                    <a:lnL>
                      <a:noFill/>
                    </a:lnL>
                    <a:lnR>
                      <a:noFill/>
                    </a:lnR>
                    <a:lnT>
                      <a:noFill/>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0.22</a:t>
                      </a:r>
                      <a:endParaRPr lang="zh-CN" sz="1600">
                        <a:effectLst/>
                        <a:latin typeface="Times New Roman" panose="02020603050405020304" pitchFamily="18" charset="0"/>
                        <a:ea typeface="宋体" panose="02010600030101010101" pitchFamily="2" charset="-122"/>
                      </a:endParaRPr>
                    </a:p>
                  </a:txBody>
                  <a:tcPr marL="68584" marR="68584" marT="0" marB="0" anchor="ctr">
                    <a:lnL>
                      <a:noFill/>
                    </a:lnL>
                    <a:lnR>
                      <a:noFill/>
                    </a:lnR>
                    <a:lnT>
                      <a:noFill/>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5</a:t>
                      </a:r>
                      <a:endParaRPr lang="zh-CN" sz="1600">
                        <a:effectLst/>
                        <a:latin typeface="Times New Roman" panose="02020603050405020304" pitchFamily="18" charset="0"/>
                        <a:ea typeface="宋体" panose="02010600030101010101" pitchFamily="2" charset="-122"/>
                      </a:endParaRPr>
                    </a:p>
                  </a:txBody>
                  <a:tcPr marL="68584" marR="68584" marT="0" marB="0" anchor="ctr">
                    <a:lnL>
                      <a:noFill/>
                    </a:lnL>
                    <a:lnR>
                      <a:noFill/>
                    </a:lnR>
                    <a:lnT>
                      <a:noFill/>
                    </a:lnT>
                    <a:lnB>
                      <a:noFill/>
                    </a:lnB>
                  </a:tcPr>
                </a:tc>
                <a:extLst>
                  <a:ext uri="{0D108BD9-81ED-4DB2-BD59-A6C34878D82A}">
                    <a16:rowId xmlns:a16="http://schemas.microsoft.com/office/drawing/2014/main" val="10003"/>
                  </a:ext>
                </a:extLst>
              </a:tr>
              <a:tr h="238008">
                <a:tc>
                  <a:txBody>
                    <a:bodyPr/>
                    <a:lstStyle/>
                    <a:p>
                      <a:pPr algn="ctr" hangingPunct="0">
                        <a:lnSpc>
                          <a:spcPts val="2000"/>
                        </a:lnSpc>
                      </a:pPr>
                      <a:r>
                        <a:rPr lang="en-US" sz="1600" i="1">
                          <a:effectLst/>
                          <a:latin typeface="Times New Roman" panose="02020603050405020304" pitchFamily="18" charset="0"/>
                          <a:ea typeface="宋体" panose="02010600030101010101" pitchFamily="2" charset="-122"/>
                        </a:rPr>
                        <a:t>W</a:t>
                      </a:r>
                      <a:r>
                        <a:rPr lang="en-US" sz="1600" baseline="-25000">
                          <a:effectLst/>
                          <a:latin typeface="Times New Roman" panose="02020603050405020304" pitchFamily="18" charset="0"/>
                          <a:ea typeface="宋体" panose="02010600030101010101" pitchFamily="2" charset="-122"/>
                        </a:rPr>
                        <a:t>3d</a:t>
                      </a:r>
                      <a:endParaRPr lang="zh-CN" sz="1600">
                        <a:effectLst/>
                        <a:latin typeface="Times New Roman" panose="02020603050405020304" pitchFamily="18" charset="0"/>
                        <a:ea typeface="宋体" panose="02010600030101010101" pitchFamily="2" charset="-122"/>
                      </a:endParaRPr>
                    </a:p>
                  </a:txBody>
                  <a:tcPr marL="68584" marR="68584" marT="0" marB="0" anchor="ctr">
                    <a:lnL>
                      <a:noFill/>
                    </a:lnL>
                    <a:lnR>
                      <a:noFill/>
                    </a:lnR>
                    <a:lnT>
                      <a:noFill/>
                    </a:lnT>
                    <a:lnB>
                      <a:noFill/>
                    </a:lnB>
                  </a:tcPr>
                </a:tc>
                <a:tc>
                  <a:txBody>
                    <a:bodyPr/>
                    <a:lstStyle/>
                    <a:p>
                      <a:pPr algn="ctr" hangingPunct="0">
                        <a:lnSpc>
                          <a:spcPts val="2000"/>
                        </a:lnSpc>
                      </a:pPr>
                      <a:r>
                        <a:rPr lang="zh-CN" sz="1600">
                          <a:effectLst/>
                          <a:latin typeface="Times New Roman" panose="02020603050405020304" pitchFamily="18" charset="0"/>
                          <a:ea typeface="宋体" panose="02010600030101010101" pitchFamily="2" charset="-122"/>
                        </a:rPr>
                        <a:t>亿</a:t>
                      </a:r>
                      <a:r>
                        <a:rPr lang="en-US" sz="1600">
                          <a:effectLst/>
                          <a:latin typeface="Times New Roman" panose="02020603050405020304" pitchFamily="18" charset="0"/>
                          <a:ea typeface="宋体" panose="02010600030101010101" pitchFamily="2" charset="-122"/>
                        </a:rPr>
                        <a:t>m</a:t>
                      </a:r>
                      <a:r>
                        <a:rPr lang="en-US" sz="1600" baseline="30000">
                          <a:effectLst/>
                          <a:latin typeface="Times New Roman" panose="02020603050405020304" pitchFamily="18" charset="0"/>
                          <a:ea typeface="宋体" panose="02010600030101010101" pitchFamily="2" charset="-122"/>
                        </a:rPr>
                        <a:t>3</a:t>
                      </a:r>
                      <a:endParaRPr lang="zh-CN" sz="1600">
                        <a:effectLst/>
                        <a:latin typeface="Times New Roman" panose="02020603050405020304" pitchFamily="18" charset="0"/>
                        <a:ea typeface="宋体" panose="02010600030101010101" pitchFamily="2" charset="-122"/>
                      </a:endParaRPr>
                    </a:p>
                  </a:txBody>
                  <a:tcPr marL="68584" marR="68584" marT="0" marB="0" anchor="ctr">
                    <a:lnL>
                      <a:noFill/>
                    </a:lnL>
                    <a:lnR>
                      <a:noFill/>
                    </a:lnR>
                    <a:lnT>
                      <a:noFill/>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20.9</a:t>
                      </a:r>
                      <a:endParaRPr lang="zh-CN" sz="1600">
                        <a:effectLst/>
                        <a:latin typeface="Times New Roman" panose="02020603050405020304" pitchFamily="18" charset="0"/>
                        <a:ea typeface="宋体" panose="02010600030101010101" pitchFamily="2" charset="-122"/>
                      </a:endParaRPr>
                    </a:p>
                  </a:txBody>
                  <a:tcPr marL="68584" marR="68584" marT="0" marB="0" anchor="ctr">
                    <a:lnL>
                      <a:noFill/>
                    </a:lnL>
                    <a:lnR>
                      <a:noFill/>
                    </a:lnR>
                    <a:lnT>
                      <a:noFill/>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19.9</a:t>
                      </a:r>
                      <a:endParaRPr lang="zh-CN" sz="1600">
                        <a:effectLst/>
                        <a:latin typeface="Times New Roman" panose="02020603050405020304" pitchFamily="18" charset="0"/>
                        <a:ea typeface="宋体" panose="02010600030101010101" pitchFamily="2" charset="-122"/>
                      </a:endParaRPr>
                    </a:p>
                  </a:txBody>
                  <a:tcPr marL="68584" marR="68584" marT="0" marB="0" anchor="ctr">
                    <a:lnL>
                      <a:noFill/>
                    </a:lnL>
                    <a:lnR>
                      <a:noFill/>
                    </a:lnR>
                    <a:lnT>
                      <a:noFill/>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17.7</a:t>
                      </a:r>
                      <a:endParaRPr lang="zh-CN" sz="1600">
                        <a:effectLst/>
                        <a:latin typeface="Times New Roman" panose="02020603050405020304" pitchFamily="18" charset="0"/>
                        <a:ea typeface="宋体" panose="02010600030101010101" pitchFamily="2" charset="-122"/>
                      </a:endParaRPr>
                    </a:p>
                  </a:txBody>
                  <a:tcPr marL="68584" marR="68584" marT="0" marB="0" anchor="ctr">
                    <a:lnL>
                      <a:noFill/>
                    </a:lnL>
                    <a:lnR>
                      <a:noFill/>
                    </a:lnR>
                    <a:lnT>
                      <a:noFill/>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16.7</a:t>
                      </a:r>
                      <a:endParaRPr lang="zh-CN" sz="1600">
                        <a:effectLst/>
                        <a:latin typeface="Times New Roman" panose="02020603050405020304" pitchFamily="18" charset="0"/>
                        <a:ea typeface="宋体" panose="02010600030101010101" pitchFamily="2" charset="-122"/>
                      </a:endParaRPr>
                    </a:p>
                  </a:txBody>
                  <a:tcPr marL="68584" marR="68584" marT="0" marB="0" anchor="ctr">
                    <a:lnL>
                      <a:noFill/>
                    </a:lnL>
                    <a:lnR>
                      <a:noFill/>
                    </a:lnR>
                    <a:lnT>
                      <a:noFill/>
                    </a:lnT>
                    <a:lnB>
                      <a:noFill/>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11.3</a:t>
                      </a:r>
                      <a:endParaRPr lang="zh-CN" sz="1600" dirty="0">
                        <a:effectLst/>
                        <a:latin typeface="Times New Roman" panose="02020603050405020304" pitchFamily="18" charset="0"/>
                        <a:ea typeface="宋体" panose="02010600030101010101" pitchFamily="2" charset="-122"/>
                      </a:endParaRPr>
                    </a:p>
                  </a:txBody>
                  <a:tcPr marL="68584" marR="68584" marT="0" marB="0" anchor="ctr">
                    <a:lnL>
                      <a:noFill/>
                    </a:lnL>
                    <a:lnR>
                      <a:noFill/>
                    </a:lnR>
                    <a:lnT>
                      <a:noFill/>
                    </a:lnT>
                    <a:lnB>
                      <a:noFill/>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0.19</a:t>
                      </a:r>
                      <a:endParaRPr lang="zh-CN" sz="1600" dirty="0">
                        <a:effectLst/>
                        <a:latin typeface="Times New Roman" panose="02020603050405020304" pitchFamily="18" charset="0"/>
                        <a:ea typeface="宋体" panose="02010600030101010101" pitchFamily="2" charset="-122"/>
                      </a:endParaRPr>
                    </a:p>
                  </a:txBody>
                  <a:tcPr marL="68584" marR="68584" marT="0" marB="0" anchor="ctr">
                    <a:lnL>
                      <a:noFill/>
                    </a:lnL>
                    <a:lnR>
                      <a:noFill/>
                    </a:lnR>
                    <a:lnT>
                      <a:noFill/>
                    </a:lnT>
                    <a:lnB>
                      <a:noFill/>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5</a:t>
                      </a:r>
                      <a:endParaRPr lang="zh-CN" sz="1600" dirty="0">
                        <a:effectLst/>
                        <a:latin typeface="Times New Roman" panose="02020603050405020304" pitchFamily="18" charset="0"/>
                        <a:ea typeface="宋体" panose="02010600030101010101" pitchFamily="2" charset="-122"/>
                      </a:endParaRPr>
                    </a:p>
                  </a:txBody>
                  <a:tcPr marL="68584" marR="68584" marT="0" marB="0" anchor="ctr">
                    <a:lnL>
                      <a:noFill/>
                    </a:lnL>
                    <a:lnR>
                      <a:noFill/>
                    </a:lnR>
                    <a:lnT>
                      <a:noFill/>
                    </a:lnT>
                    <a:lnB>
                      <a:noFill/>
                    </a:lnB>
                  </a:tcPr>
                </a:tc>
                <a:extLst>
                  <a:ext uri="{0D108BD9-81ED-4DB2-BD59-A6C34878D82A}">
                    <a16:rowId xmlns:a16="http://schemas.microsoft.com/office/drawing/2014/main" val="10004"/>
                  </a:ext>
                </a:extLst>
              </a:tr>
              <a:tr h="238008">
                <a:tc>
                  <a:txBody>
                    <a:bodyPr/>
                    <a:lstStyle/>
                    <a:p>
                      <a:pPr algn="ctr" hangingPunct="0">
                        <a:lnSpc>
                          <a:spcPts val="2000"/>
                        </a:lnSpc>
                      </a:pPr>
                      <a:r>
                        <a:rPr lang="en-US" sz="1600" i="1">
                          <a:effectLst/>
                          <a:latin typeface="Times New Roman" panose="02020603050405020304" pitchFamily="18" charset="0"/>
                          <a:ea typeface="宋体" panose="02010600030101010101" pitchFamily="2" charset="-122"/>
                        </a:rPr>
                        <a:t>W</a:t>
                      </a:r>
                      <a:r>
                        <a:rPr lang="en-US" sz="1600" baseline="-25000">
                          <a:effectLst/>
                          <a:latin typeface="Times New Roman" panose="02020603050405020304" pitchFamily="18" charset="0"/>
                          <a:ea typeface="宋体" panose="02010600030101010101" pitchFamily="2" charset="-122"/>
                        </a:rPr>
                        <a:t>7d</a:t>
                      </a:r>
                      <a:endParaRPr lang="zh-CN" sz="1600">
                        <a:effectLst/>
                        <a:latin typeface="Times New Roman" panose="02020603050405020304" pitchFamily="18" charset="0"/>
                        <a:ea typeface="宋体" panose="02010600030101010101" pitchFamily="2" charset="-122"/>
                      </a:endParaRPr>
                    </a:p>
                  </a:txBody>
                  <a:tcPr marL="68584" marR="68584"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600">
                          <a:effectLst/>
                          <a:latin typeface="Times New Roman" panose="02020603050405020304" pitchFamily="18" charset="0"/>
                          <a:ea typeface="宋体" panose="02010600030101010101" pitchFamily="2" charset="-122"/>
                        </a:rPr>
                        <a:t>亿</a:t>
                      </a:r>
                      <a:r>
                        <a:rPr lang="en-US" sz="1600">
                          <a:effectLst/>
                          <a:latin typeface="Times New Roman" panose="02020603050405020304" pitchFamily="18" charset="0"/>
                          <a:ea typeface="宋体" panose="02010600030101010101" pitchFamily="2" charset="-122"/>
                        </a:rPr>
                        <a:t>m</a:t>
                      </a:r>
                      <a:r>
                        <a:rPr lang="en-US" sz="1600" baseline="30000">
                          <a:effectLst/>
                          <a:latin typeface="Times New Roman" panose="02020603050405020304" pitchFamily="18" charset="0"/>
                          <a:ea typeface="宋体" panose="02010600030101010101" pitchFamily="2" charset="-122"/>
                        </a:rPr>
                        <a:t>3</a:t>
                      </a:r>
                      <a:endParaRPr lang="zh-CN" sz="1600">
                        <a:effectLst/>
                        <a:latin typeface="Times New Roman" panose="02020603050405020304" pitchFamily="18" charset="0"/>
                        <a:ea typeface="宋体" panose="02010600030101010101" pitchFamily="2" charset="-122"/>
                      </a:endParaRPr>
                    </a:p>
                  </a:txBody>
                  <a:tcPr marL="68584" marR="68584"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41.2</a:t>
                      </a:r>
                      <a:endParaRPr lang="zh-CN" sz="1600">
                        <a:effectLst/>
                        <a:latin typeface="Times New Roman" panose="02020603050405020304" pitchFamily="18" charset="0"/>
                        <a:ea typeface="宋体" panose="02010600030101010101" pitchFamily="2" charset="-122"/>
                      </a:endParaRPr>
                    </a:p>
                  </a:txBody>
                  <a:tcPr marL="68584" marR="68584"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39.6</a:t>
                      </a:r>
                      <a:endParaRPr lang="zh-CN" sz="1600">
                        <a:effectLst/>
                        <a:latin typeface="Times New Roman" panose="02020603050405020304" pitchFamily="18" charset="0"/>
                        <a:ea typeface="宋体" panose="02010600030101010101" pitchFamily="2" charset="-122"/>
                      </a:endParaRPr>
                    </a:p>
                  </a:txBody>
                  <a:tcPr marL="68584" marR="68584"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35.6</a:t>
                      </a:r>
                      <a:endParaRPr lang="zh-CN" sz="1600">
                        <a:effectLst/>
                        <a:latin typeface="Times New Roman" panose="02020603050405020304" pitchFamily="18" charset="0"/>
                        <a:ea typeface="宋体" panose="02010600030101010101" pitchFamily="2" charset="-122"/>
                      </a:endParaRPr>
                    </a:p>
                  </a:txBody>
                  <a:tcPr marL="68584" marR="68584"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33.7</a:t>
                      </a:r>
                      <a:endParaRPr lang="zh-CN" sz="1600">
                        <a:effectLst/>
                        <a:latin typeface="Times New Roman" panose="02020603050405020304" pitchFamily="18" charset="0"/>
                        <a:ea typeface="宋体" panose="02010600030101010101" pitchFamily="2" charset="-122"/>
                      </a:endParaRPr>
                    </a:p>
                  </a:txBody>
                  <a:tcPr marL="68584" marR="68584"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23.7</a:t>
                      </a:r>
                      <a:endParaRPr lang="zh-CN" sz="1600">
                        <a:effectLst/>
                        <a:latin typeface="Times New Roman" panose="02020603050405020304" pitchFamily="18" charset="0"/>
                        <a:ea typeface="宋体" panose="02010600030101010101" pitchFamily="2" charset="-122"/>
                      </a:endParaRPr>
                    </a:p>
                  </a:txBody>
                  <a:tcPr marL="68584" marR="68584"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0.17</a:t>
                      </a:r>
                      <a:endParaRPr lang="zh-CN" sz="1600" dirty="0">
                        <a:effectLst/>
                        <a:latin typeface="Times New Roman" panose="02020603050405020304" pitchFamily="18" charset="0"/>
                        <a:ea typeface="宋体" panose="02010600030101010101" pitchFamily="2" charset="-122"/>
                      </a:endParaRPr>
                    </a:p>
                  </a:txBody>
                  <a:tcPr marL="68584" marR="68584"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5</a:t>
                      </a:r>
                      <a:endParaRPr lang="zh-CN" sz="1600" dirty="0">
                        <a:effectLst/>
                        <a:latin typeface="Times New Roman" panose="02020603050405020304" pitchFamily="18" charset="0"/>
                        <a:ea typeface="宋体" panose="02010600030101010101" pitchFamily="2" charset="-122"/>
                      </a:endParaRPr>
                    </a:p>
                  </a:txBody>
                  <a:tcPr marL="68584" marR="68584"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aphicFrame>
        <p:nvGraphicFramePr>
          <p:cNvPr id="9" name="表格 8">
            <a:extLst>
              <a:ext uri="{FF2B5EF4-FFF2-40B4-BE49-F238E27FC236}">
                <a16:creationId xmlns:a16="http://schemas.microsoft.com/office/drawing/2014/main" id="{7BB232E6-DB44-41C5-8C86-A6895738AAF0}"/>
              </a:ext>
            </a:extLst>
          </p:cNvPr>
          <p:cNvGraphicFramePr>
            <a:graphicFrameLocks noGrp="1"/>
          </p:cNvGraphicFramePr>
          <p:nvPr>
            <p:extLst>
              <p:ext uri="{D42A27DB-BD31-4B8C-83A1-F6EECF244321}">
                <p14:modId xmlns:p14="http://schemas.microsoft.com/office/powerpoint/2010/main" val="3795021284"/>
              </p:ext>
            </p:extLst>
          </p:nvPr>
        </p:nvGraphicFramePr>
        <p:xfrm>
          <a:off x="1124744" y="4538662"/>
          <a:ext cx="6022975" cy="1426274"/>
        </p:xfrm>
        <a:graphic>
          <a:graphicData uri="http://schemas.openxmlformats.org/drawingml/2006/table">
            <a:tbl>
              <a:tblPr firstRow="1" firstCol="1" lastRow="1" lastCol="1" bandRow="1" bandCol="1"/>
              <a:tblGrid>
                <a:gridCol w="594419">
                  <a:extLst>
                    <a:ext uri="{9D8B030D-6E8A-4147-A177-3AD203B41FA5}">
                      <a16:colId xmlns:a16="http://schemas.microsoft.com/office/drawing/2014/main" val="20000"/>
                    </a:ext>
                  </a:extLst>
                </a:gridCol>
                <a:gridCol w="618233">
                  <a:extLst>
                    <a:ext uri="{9D8B030D-6E8A-4147-A177-3AD203B41FA5}">
                      <a16:colId xmlns:a16="http://schemas.microsoft.com/office/drawing/2014/main" val="20001"/>
                    </a:ext>
                  </a:extLst>
                </a:gridCol>
                <a:gridCol w="838918">
                  <a:extLst>
                    <a:ext uri="{9D8B030D-6E8A-4147-A177-3AD203B41FA5}">
                      <a16:colId xmlns:a16="http://schemas.microsoft.com/office/drawing/2014/main" val="20002"/>
                    </a:ext>
                  </a:extLst>
                </a:gridCol>
                <a:gridCol w="838918">
                  <a:extLst>
                    <a:ext uri="{9D8B030D-6E8A-4147-A177-3AD203B41FA5}">
                      <a16:colId xmlns:a16="http://schemas.microsoft.com/office/drawing/2014/main" val="20003"/>
                    </a:ext>
                  </a:extLst>
                </a:gridCol>
                <a:gridCol w="686503">
                  <a:extLst>
                    <a:ext uri="{9D8B030D-6E8A-4147-A177-3AD203B41FA5}">
                      <a16:colId xmlns:a16="http://schemas.microsoft.com/office/drawing/2014/main" val="20004"/>
                    </a:ext>
                  </a:extLst>
                </a:gridCol>
                <a:gridCol w="686503">
                  <a:extLst>
                    <a:ext uri="{9D8B030D-6E8A-4147-A177-3AD203B41FA5}">
                      <a16:colId xmlns:a16="http://schemas.microsoft.com/office/drawing/2014/main" val="20005"/>
                    </a:ext>
                  </a:extLst>
                </a:gridCol>
                <a:gridCol w="594419">
                  <a:extLst>
                    <a:ext uri="{9D8B030D-6E8A-4147-A177-3AD203B41FA5}">
                      <a16:colId xmlns:a16="http://schemas.microsoft.com/office/drawing/2014/main" val="20006"/>
                    </a:ext>
                  </a:extLst>
                </a:gridCol>
                <a:gridCol w="543614">
                  <a:extLst>
                    <a:ext uri="{9D8B030D-6E8A-4147-A177-3AD203B41FA5}">
                      <a16:colId xmlns:a16="http://schemas.microsoft.com/office/drawing/2014/main" val="20007"/>
                    </a:ext>
                  </a:extLst>
                </a:gridCol>
                <a:gridCol w="621448">
                  <a:extLst>
                    <a:ext uri="{9D8B030D-6E8A-4147-A177-3AD203B41FA5}">
                      <a16:colId xmlns:a16="http://schemas.microsoft.com/office/drawing/2014/main" val="20008"/>
                    </a:ext>
                  </a:extLst>
                </a:gridCol>
              </a:tblGrid>
              <a:tr h="235534">
                <a:tc rowSpan="2">
                  <a:txBody>
                    <a:bodyPr/>
                    <a:lstStyle/>
                    <a:p>
                      <a:pPr algn="ctr" hangingPunct="0">
                        <a:lnSpc>
                          <a:spcPts val="2000"/>
                        </a:lnSpc>
                      </a:pPr>
                      <a:r>
                        <a:rPr lang="zh-CN" sz="1600" dirty="0">
                          <a:effectLst/>
                          <a:latin typeface="Times New Roman" panose="02020603050405020304" pitchFamily="18" charset="0"/>
                          <a:ea typeface="宋体" panose="02010600030101010101" pitchFamily="2" charset="-122"/>
                        </a:rPr>
                        <a:t>项目</a:t>
                      </a:r>
                    </a:p>
                  </a:txBody>
                  <a:tcPr marL="68587" marR="68587"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hangingPunct="0">
                        <a:lnSpc>
                          <a:spcPts val="2000"/>
                        </a:lnSpc>
                      </a:pPr>
                      <a:r>
                        <a:rPr lang="zh-CN" sz="1600" dirty="0">
                          <a:effectLst/>
                          <a:latin typeface="Times New Roman" panose="02020603050405020304" pitchFamily="18" charset="0"/>
                          <a:ea typeface="宋体" panose="02010600030101010101" pitchFamily="2" charset="-122"/>
                        </a:rPr>
                        <a:t>单位</a:t>
                      </a:r>
                    </a:p>
                  </a:txBody>
                  <a:tcPr marL="68587" marR="68587"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algn="ctr" hangingPunct="0">
                        <a:lnSpc>
                          <a:spcPts val="2000"/>
                        </a:lnSpc>
                      </a:pPr>
                      <a:r>
                        <a:rPr lang="zh-CN" sz="1600" dirty="0">
                          <a:effectLst/>
                          <a:latin typeface="Times New Roman" panose="02020603050405020304" pitchFamily="18" charset="0"/>
                          <a:ea typeface="宋体" panose="02010600030101010101" pitchFamily="2" charset="-122"/>
                        </a:rPr>
                        <a:t>设计值</a:t>
                      </a:r>
                    </a:p>
                  </a:txBody>
                  <a:tcPr marL="68587" marR="68587"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3">
                  <a:txBody>
                    <a:bodyPr/>
                    <a:lstStyle/>
                    <a:p>
                      <a:pPr algn="ctr" hangingPunct="0">
                        <a:lnSpc>
                          <a:spcPts val="2000"/>
                        </a:lnSpc>
                      </a:pPr>
                      <a:r>
                        <a:rPr lang="zh-CN" sz="1600">
                          <a:effectLst/>
                          <a:latin typeface="Times New Roman" panose="02020603050405020304" pitchFamily="18" charset="0"/>
                          <a:ea typeface="宋体" panose="02010600030101010101" pitchFamily="2" charset="-122"/>
                        </a:rPr>
                        <a:t>统计值</a:t>
                      </a:r>
                    </a:p>
                  </a:txBody>
                  <a:tcPr marL="68587" marR="68587"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238008">
                <a:tc vMerge="1">
                  <a:txBody>
                    <a:bodyPr/>
                    <a:lstStyle/>
                    <a:p>
                      <a:endParaRPr lang="zh-CN" altLang="en-US"/>
                    </a:p>
                  </a:txBody>
                  <a:tcPr/>
                </a:tc>
                <a:tc vMerge="1">
                  <a:txBody>
                    <a:bodyPr/>
                    <a:lstStyle/>
                    <a:p>
                      <a:endParaRPr lang="zh-CN" altLang="en-US"/>
                    </a:p>
                  </a:txBody>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P=0.1%</a:t>
                      </a:r>
                      <a:endParaRPr lang="zh-CN" sz="1600" dirty="0">
                        <a:effectLst/>
                        <a:latin typeface="Times New Roman" panose="02020603050405020304" pitchFamily="18" charset="0"/>
                        <a:ea typeface="宋体" panose="02010600030101010101" pitchFamily="2" charset="-122"/>
                      </a:endParaRPr>
                    </a:p>
                  </a:txBody>
                  <a:tcPr marL="68587" marR="6858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P=0.2%</a:t>
                      </a:r>
                      <a:endParaRPr lang="zh-CN" sz="1600" dirty="0">
                        <a:effectLst/>
                        <a:latin typeface="Times New Roman" panose="02020603050405020304" pitchFamily="18" charset="0"/>
                        <a:ea typeface="宋体" panose="02010600030101010101" pitchFamily="2" charset="-122"/>
                      </a:endParaRPr>
                    </a:p>
                  </a:txBody>
                  <a:tcPr marL="68587" marR="6858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P=1%</a:t>
                      </a:r>
                      <a:endParaRPr lang="zh-CN" sz="1600" dirty="0">
                        <a:effectLst/>
                        <a:latin typeface="Times New Roman" panose="02020603050405020304" pitchFamily="18" charset="0"/>
                        <a:ea typeface="宋体" panose="02010600030101010101" pitchFamily="2" charset="-122"/>
                      </a:endParaRPr>
                    </a:p>
                  </a:txBody>
                  <a:tcPr marL="68587" marR="6858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P=2%</a:t>
                      </a:r>
                      <a:endParaRPr lang="zh-CN" sz="1600">
                        <a:effectLst/>
                        <a:latin typeface="Times New Roman" panose="02020603050405020304" pitchFamily="18" charset="0"/>
                        <a:ea typeface="宋体" panose="02010600030101010101" pitchFamily="2" charset="-122"/>
                      </a:endParaRPr>
                    </a:p>
                  </a:txBody>
                  <a:tcPr marL="68587" marR="6858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600">
                          <a:effectLst/>
                          <a:latin typeface="Times New Roman" panose="02020603050405020304" pitchFamily="18" charset="0"/>
                          <a:ea typeface="宋体" panose="02010600030101010101" pitchFamily="2" charset="-122"/>
                        </a:rPr>
                        <a:t>均值</a:t>
                      </a:r>
                    </a:p>
                  </a:txBody>
                  <a:tcPr marL="68587" marR="6858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C</a:t>
                      </a:r>
                      <a:r>
                        <a:rPr lang="en-US" sz="1600" baseline="-25000" dirty="0">
                          <a:effectLst/>
                          <a:latin typeface="Times New Roman" panose="02020603050405020304" pitchFamily="18" charset="0"/>
                          <a:ea typeface="宋体" panose="02010600030101010101" pitchFamily="2" charset="-122"/>
                        </a:rPr>
                        <a:t>v</a:t>
                      </a:r>
                      <a:endParaRPr lang="zh-CN" sz="1600" dirty="0">
                        <a:effectLst/>
                        <a:latin typeface="Times New Roman" panose="02020603050405020304" pitchFamily="18" charset="0"/>
                        <a:ea typeface="宋体" panose="02010600030101010101" pitchFamily="2" charset="-122"/>
                      </a:endParaRPr>
                    </a:p>
                  </a:txBody>
                  <a:tcPr marL="68587" marR="6858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C</a:t>
                      </a:r>
                      <a:r>
                        <a:rPr lang="en-US" sz="1600" baseline="-25000" dirty="0">
                          <a:effectLst/>
                          <a:latin typeface="Times New Roman" panose="02020603050405020304" pitchFamily="18" charset="0"/>
                          <a:ea typeface="宋体" panose="02010600030101010101" pitchFamily="2" charset="-122"/>
                        </a:rPr>
                        <a:t>s</a:t>
                      </a:r>
                      <a:r>
                        <a:rPr lang="en-US" sz="1600" dirty="0">
                          <a:effectLst/>
                          <a:latin typeface="Times New Roman" panose="02020603050405020304" pitchFamily="18" charset="0"/>
                          <a:ea typeface="宋体" panose="02010600030101010101" pitchFamily="2" charset="-122"/>
                        </a:rPr>
                        <a:t>/C</a:t>
                      </a:r>
                      <a:r>
                        <a:rPr lang="en-US" sz="1600" baseline="-25000" dirty="0">
                          <a:effectLst/>
                          <a:latin typeface="Times New Roman" panose="02020603050405020304" pitchFamily="18" charset="0"/>
                          <a:ea typeface="宋体" panose="02010600030101010101" pitchFamily="2" charset="-122"/>
                        </a:rPr>
                        <a:t>v</a:t>
                      </a:r>
                      <a:endParaRPr lang="zh-CN" sz="1600" dirty="0">
                        <a:effectLst/>
                        <a:latin typeface="Times New Roman" panose="02020603050405020304" pitchFamily="18" charset="0"/>
                        <a:ea typeface="宋体" panose="02010600030101010101" pitchFamily="2" charset="-122"/>
                      </a:endParaRPr>
                    </a:p>
                  </a:txBody>
                  <a:tcPr marL="68587" marR="6858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38008">
                <a:tc>
                  <a:txBody>
                    <a:bodyPr/>
                    <a:lstStyle/>
                    <a:p>
                      <a:pPr algn="ctr" hangingPunct="0">
                        <a:lnSpc>
                          <a:spcPts val="2000"/>
                        </a:lnSpc>
                      </a:pPr>
                      <a:r>
                        <a:rPr lang="en-US" sz="1600" i="1">
                          <a:effectLst/>
                          <a:latin typeface="Times New Roman" panose="02020603050405020304" pitchFamily="18" charset="0"/>
                          <a:ea typeface="宋体" panose="02010600030101010101" pitchFamily="2" charset="-122"/>
                        </a:rPr>
                        <a:t>Q</a:t>
                      </a:r>
                      <a:r>
                        <a:rPr lang="en-US" sz="1600" baseline="-25000">
                          <a:effectLst/>
                          <a:latin typeface="Times New Roman" panose="02020603050405020304" pitchFamily="18" charset="0"/>
                          <a:ea typeface="宋体" panose="02010600030101010101" pitchFamily="2" charset="-122"/>
                        </a:rPr>
                        <a:t>m</a:t>
                      </a:r>
                      <a:endParaRPr lang="zh-CN" sz="1600">
                        <a:effectLst/>
                        <a:latin typeface="Times New Roman" panose="02020603050405020304" pitchFamily="18" charset="0"/>
                        <a:ea typeface="宋体" panose="02010600030101010101" pitchFamily="2" charset="-122"/>
                      </a:endParaRPr>
                    </a:p>
                  </a:txBody>
                  <a:tcPr marL="68587" marR="6858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m</a:t>
                      </a:r>
                      <a:r>
                        <a:rPr lang="en-US" sz="1600" baseline="30000">
                          <a:effectLst/>
                          <a:latin typeface="Times New Roman" panose="02020603050405020304" pitchFamily="18" charset="0"/>
                          <a:ea typeface="宋体" panose="02010600030101010101" pitchFamily="2" charset="-122"/>
                        </a:rPr>
                        <a:t>3</a:t>
                      </a:r>
                      <a:r>
                        <a:rPr lang="en-US" sz="1600">
                          <a:effectLst/>
                          <a:latin typeface="Times New Roman" panose="02020603050405020304" pitchFamily="18" charset="0"/>
                          <a:ea typeface="宋体" panose="02010600030101010101" pitchFamily="2" charset="-122"/>
                        </a:rPr>
                        <a:t>/s</a:t>
                      </a:r>
                      <a:endParaRPr lang="zh-CN" sz="1600">
                        <a:effectLst/>
                        <a:latin typeface="Times New Roman" panose="02020603050405020304" pitchFamily="18" charset="0"/>
                        <a:ea typeface="宋体" panose="02010600030101010101" pitchFamily="2" charset="-122"/>
                      </a:endParaRPr>
                    </a:p>
                  </a:txBody>
                  <a:tcPr marL="68587" marR="6858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4600</a:t>
                      </a:r>
                      <a:endParaRPr lang="zh-CN" sz="1600">
                        <a:effectLst/>
                        <a:latin typeface="Times New Roman" panose="02020603050405020304" pitchFamily="18" charset="0"/>
                        <a:ea typeface="宋体" panose="02010600030101010101" pitchFamily="2" charset="-122"/>
                      </a:endParaRPr>
                    </a:p>
                  </a:txBody>
                  <a:tcPr marL="68587" marR="6858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4270</a:t>
                      </a:r>
                      <a:endParaRPr lang="zh-CN" sz="1600">
                        <a:effectLst/>
                        <a:latin typeface="Times New Roman" panose="02020603050405020304" pitchFamily="18" charset="0"/>
                        <a:ea typeface="宋体" panose="02010600030101010101" pitchFamily="2" charset="-122"/>
                      </a:endParaRPr>
                    </a:p>
                  </a:txBody>
                  <a:tcPr marL="68587" marR="6858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3450</a:t>
                      </a:r>
                      <a:endParaRPr lang="zh-CN" sz="1600" dirty="0">
                        <a:effectLst/>
                        <a:latin typeface="Times New Roman" panose="02020603050405020304" pitchFamily="18" charset="0"/>
                        <a:ea typeface="宋体" panose="02010600030101010101" pitchFamily="2" charset="-122"/>
                      </a:endParaRPr>
                    </a:p>
                  </a:txBody>
                  <a:tcPr marL="68587" marR="6858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3090</a:t>
                      </a:r>
                      <a:endParaRPr lang="zh-CN" sz="1600" dirty="0">
                        <a:effectLst/>
                        <a:latin typeface="Times New Roman" panose="02020603050405020304" pitchFamily="18" charset="0"/>
                        <a:ea typeface="宋体" panose="02010600030101010101" pitchFamily="2" charset="-122"/>
                      </a:endParaRPr>
                    </a:p>
                  </a:txBody>
                  <a:tcPr marL="68587" marR="6858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1030</a:t>
                      </a:r>
                      <a:endParaRPr lang="zh-CN" sz="1600">
                        <a:effectLst/>
                        <a:latin typeface="Times New Roman" panose="02020603050405020304" pitchFamily="18" charset="0"/>
                        <a:ea typeface="宋体" panose="02010600030101010101" pitchFamily="2" charset="-122"/>
                      </a:endParaRPr>
                    </a:p>
                  </a:txBody>
                  <a:tcPr marL="68587" marR="6858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0.40</a:t>
                      </a:r>
                      <a:endParaRPr lang="zh-CN" sz="1600">
                        <a:effectLst/>
                        <a:latin typeface="Times New Roman" panose="02020603050405020304" pitchFamily="18" charset="0"/>
                        <a:ea typeface="宋体" panose="02010600030101010101" pitchFamily="2" charset="-122"/>
                      </a:endParaRPr>
                    </a:p>
                  </a:txBody>
                  <a:tcPr marL="68587" marR="6858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4</a:t>
                      </a:r>
                      <a:endParaRPr lang="zh-CN" sz="1600">
                        <a:effectLst/>
                        <a:latin typeface="Times New Roman" panose="02020603050405020304" pitchFamily="18" charset="0"/>
                        <a:ea typeface="宋体" panose="02010600030101010101" pitchFamily="2" charset="-122"/>
                      </a:endParaRPr>
                    </a:p>
                  </a:txBody>
                  <a:tcPr marL="68587" marR="68587"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2"/>
                  </a:ext>
                </a:extLst>
              </a:tr>
              <a:tr h="238008">
                <a:tc>
                  <a:txBody>
                    <a:bodyPr/>
                    <a:lstStyle/>
                    <a:p>
                      <a:pPr algn="ctr" hangingPunct="0">
                        <a:lnSpc>
                          <a:spcPts val="2000"/>
                        </a:lnSpc>
                      </a:pPr>
                      <a:r>
                        <a:rPr lang="en-US" sz="1600" i="1">
                          <a:effectLst/>
                          <a:latin typeface="Times New Roman" panose="02020603050405020304" pitchFamily="18" charset="0"/>
                          <a:ea typeface="宋体" panose="02010600030101010101" pitchFamily="2" charset="-122"/>
                        </a:rPr>
                        <a:t>W</a:t>
                      </a:r>
                      <a:r>
                        <a:rPr lang="en-US" sz="1600" baseline="-25000">
                          <a:effectLst/>
                          <a:latin typeface="Times New Roman" panose="02020603050405020304" pitchFamily="18" charset="0"/>
                          <a:ea typeface="宋体" panose="02010600030101010101" pitchFamily="2" charset="-122"/>
                        </a:rPr>
                        <a:t>24h</a:t>
                      </a:r>
                      <a:endParaRPr lang="zh-CN" sz="1600">
                        <a:effectLst/>
                        <a:latin typeface="Times New Roman" panose="02020603050405020304" pitchFamily="18" charset="0"/>
                        <a:ea typeface="宋体" panose="02010600030101010101" pitchFamily="2" charset="-122"/>
                      </a:endParaRPr>
                    </a:p>
                  </a:txBody>
                  <a:tcPr marL="68587" marR="68587" marT="0" marB="0" anchor="ctr">
                    <a:lnL>
                      <a:noFill/>
                    </a:lnL>
                    <a:lnR>
                      <a:noFill/>
                    </a:lnR>
                    <a:lnT>
                      <a:noFill/>
                    </a:lnT>
                    <a:lnB>
                      <a:noFill/>
                    </a:lnB>
                  </a:tcPr>
                </a:tc>
                <a:tc>
                  <a:txBody>
                    <a:bodyPr/>
                    <a:lstStyle/>
                    <a:p>
                      <a:pPr algn="ctr" hangingPunct="0">
                        <a:lnSpc>
                          <a:spcPts val="2000"/>
                        </a:lnSpc>
                      </a:pPr>
                      <a:r>
                        <a:rPr lang="zh-CN" sz="1600">
                          <a:effectLst/>
                          <a:latin typeface="Times New Roman" panose="02020603050405020304" pitchFamily="18" charset="0"/>
                          <a:ea typeface="宋体" panose="02010600030101010101" pitchFamily="2" charset="-122"/>
                        </a:rPr>
                        <a:t>亿</a:t>
                      </a:r>
                      <a:r>
                        <a:rPr lang="en-US" sz="1600">
                          <a:effectLst/>
                          <a:latin typeface="Times New Roman" panose="02020603050405020304" pitchFamily="18" charset="0"/>
                          <a:ea typeface="宋体" panose="02010600030101010101" pitchFamily="2" charset="-122"/>
                        </a:rPr>
                        <a:t>m</a:t>
                      </a:r>
                      <a:r>
                        <a:rPr lang="en-US" sz="1600" baseline="30000">
                          <a:effectLst/>
                          <a:latin typeface="Times New Roman" panose="02020603050405020304" pitchFamily="18" charset="0"/>
                          <a:ea typeface="宋体" panose="02010600030101010101" pitchFamily="2" charset="-122"/>
                        </a:rPr>
                        <a:t>3</a:t>
                      </a:r>
                      <a:endParaRPr lang="zh-CN" sz="1600">
                        <a:effectLst/>
                        <a:latin typeface="Times New Roman" panose="02020603050405020304" pitchFamily="18" charset="0"/>
                        <a:ea typeface="宋体" panose="02010600030101010101" pitchFamily="2" charset="-122"/>
                      </a:endParaRPr>
                    </a:p>
                  </a:txBody>
                  <a:tcPr marL="68587" marR="68587" marT="0" marB="0" anchor="ctr">
                    <a:lnL>
                      <a:noFill/>
                    </a:lnL>
                    <a:lnR>
                      <a:noFill/>
                    </a:lnR>
                    <a:lnT>
                      <a:noFill/>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2.41</a:t>
                      </a:r>
                      <a:endParaRPr lang="zh-CN" sz="1600">
                        <a:effectLst/>
                        <a:latin typeface="Times New Roman" panose="02020603050405020304" pitchFamily="18" charset="0"/>
                        <a:ea typeface="宋体" panose="02010600030101010101" pitchFamily="2" charset="-122"/>
                      </a:endParaRPr>
                    </a:p>
                  </a:txBody>
                  <a:tcPr marL="68587" marR="68587" marT="0" marB="0" anchor="ctr">
                    <a:lnL>
                      <a:noFill/>
                    </a:lnL>
                    <a:lnR>
                      <a:noFill/>
                    </a:lnR>
                    <a:lnT>
                      <a:noFill/>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2.24</a:t>
                      </a:r>
                      <a:endParaRPr lang="zh-CN" sz="1600">
                        <a:effectLst/>
                        <a:latin typeface="Times New Roman" panose="02020603050405020304" pitchFamily="18" charset="0"/>
                        <a:ea typeface="宋体" panose="02010600030101010101" pitchFamily="2" charset="-122"/>
                      </a:endParaRPr>
                    </a:p>
                  </a:txBody>
                  <a:tcPr marL="68587" marR="68587" marT="0" marB="0" anchor="ctr">
                    <a:lnL>
                      <a:noFill/>
                    </a:lnL>
                    <a:lnR>
                      <a:noFill/>
                    </a:lnR>
                    <a:lnT>
                      <a:noFill/>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1.86</a:t>
                      </a:r>
                      <a:endParaRPr lang="zh-CN" sz="1600">
                        <a:effectLst/>
                        <a:latin typeface="Times New Roman" panose="02020603050405020304" pitchFamily="18" charset="0"/>
                        <a:ea typeface="宋体" panose="02010600030101010101" pitchFamily="2" charset="-122"/>
                      </a:endParaRPr>
                    </a:p>
                  </a:txBody>
                  <a:tcPr marL="68587" marR="68587" marT="0" marB="0" anchor="ctr">
                    <a:lnL>
                      <a:noFill/>
                    </a:lnL>
                    <a:lnR>
                      <a:noFill/>
                    </a:lnR>
                    <a:lnT>
                      <a:noFill/>
                    </a:lnT>
                    <a:lnB>
                      <a:noFill/>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1.69</a:t>
                      </a:r>
                      <a:endParaRPr lang="zh-CN" sz="1600" dirty="0">
                        <a:effectLst/>
                        <a:latin typeface="Times New Roman" panose="02020603050405020304" pitchFamily="18" charset="0"/>
                        <a:ea typeface="宋体" panose="02010600030101010101" pitchFamily="2" charset="-122"/>
                      </a:endParaRPr>
                    </a:p>
                  </a:txBody>
                  <a:tcPr marL="68587" marR="68587" marT="0" marB="0" anchor="ctr">
                    <a:lnL>
                      <a:noFill/>
                    </a:lnL>
                    <a:lnR>
                      <a:noFill/>
                    </a:lnR>
                    <a:lnT>
                      <a:noFill/>
                    </a:lnT>
                    <a:lnB>
                      <a:noFill/>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0.61</a:t>
                      </a:r>
                      <a:endParaRPr lang="zh-CN" sz="1600" dirty="0">
                        <a:effectLst/>
                        <a:latin typeface="Times New Roman" panose="02020603050405020304" pitchFamily="18" charset="0"/>
                        <a:ea typeface="宋体" panose="02010600030101010101" pitchFamily="2" charset="-122"/>
                      </a:endParaRPr>
                    </a:p>
                  </a:txBody>
                  <a:tcPr marL="68587" marR="68587" marT="0" marB="0" anchor="ctr">
                    <a:lnL>
                      <a:noFill/>
                    </a:lnL>
                    <a:lnR>
                      <a:noFill/>
                    </a:lnR>
                    <a:lnT>
                      <a:noFill/>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0.35</a:t>
                      </a:r>
                      <a:endParaRPr lang="zh-CN" sz="1600">
                        <a:effectLst/>
                        <a:latin typeface="Times New Roman" panose="02020603050405020304" pitchFamily="18" charset="0"/>
                        <a:ea typeface="宋体" panose="02010600030101010101" pitchFamily="2" charset="-122"/>
                      </a:endParaRPr>
                    </a:p>
                  </a:txBody>
                  <a:tcPr marL="68587" marR="68587" marT="0" marB="0" anchor="ctr">
                    <a:lnL>
                      <a:noFill/>
                    </a:lnL>
                    <a:lnR>
                      <a:noFill/>
                    </a:lnR>
                    <a:lnT>
                      <a:noFill/>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4</a:t>
                      </a:r>
                      <a:endParaRPr lang="zh-CN" sz="1600">
                        <a:effectLst/>
                        <a:latin typeface="Times New Roman" panose="02020603050405020304" pitchFamily="18" charset="0"/>
                        <a:ea typeface="宋体" panose="02010600030101010101" pitchFamily="2" charset="-122"/>
                      </a:endParaRPr>
                    </a:p>
                  </a:txBody>
                  <a:tcPr marL="68587" marR="68587" marT="0" marB="0" anchor="ctr">
                    <a:lnL>
                      <a:noFill/>
                    </a:lnL>
                    <a:lnR>
                      <a:noFill/>
                    </a:lnR>
                    <a:lnT>
                      <a:noFill/>
                    </a:lnT>
                    <a:lnB>
                      <a:noFill/>
                    </a:lnB>
                  </a:tcPr>
                </a:tc>
                <a:extLst>
                  <a:ext uri="{0D108BD9-81ED-4DB2-BD59-A6C34878D82A}">
                    <a16:rowId xmlns:a16="http://schemas.microsoft.com/office/drawing/2014/main" val="10003"/>
                  </a:ext>
                </a:extLst>
              </a:tr>
              <a:tr h="238008">
                <a:tc>
                  <a:txBody>
                    <a:bodyPr/>
                    <a:lstStyle/>
                    <a:p>
                      <a:pPr algn="ctr" hangingPunct="0">
                        <a:lnSpc>
                          <a:spcPts val="2000"/>
                        </a:lnSpc>
                      </a:pPr>
                      <a:r>
                        <a:rPr lang="en-US" sz="1600" i="1">
                          <a:effectLst/>
                          <a:latin typeface="Times New Roman" panose="02020603050405020304" pitchFamily="18" charset="0"/>
                          <a:ea typeface="宋体" panose="02010600030101010101" pitchFamily="2" charset="-122"/>
                        </a:rPr>
                        <a:t>W</a:t>
                      </a:r>
                      <a:r>
                        <a:rPr lang="en-US" sz="1600" baseline="-25000">
                          <a:effectLst/>
                          <a:latin typeface="Times New Roman" panose="02020603050405020304" pitchFamily="18" charset="0"/>
                          <a:ea typeface="宋体" panose="02010600030101010101" pitchFamily="2" charset="-122"/>
                        </a:rPr>
                        <a:t>3d</a:t>
                      </a:r>
                      <a:endParaRPr lang="zh-CN" sz="1600">
                        <a:effectLst/>
                        <a:latin typeface="Times New Roman" panose="02020603050405020304" pitchFamily="18" charset="0"/>
                        <a:ea typeface="宋体" panose="02010600030101010101" pitchFamily="2" charset="-122"/>
                      </a:endParaRPr>
                    </a:p>
                  </a:txBody>
                  <a:tcPr marL="68587" marR="68587" marT="0" marB="0" anchor="ctr">
                    <a:lnL>
                      <a:noFill/>
                    </a:lnL>
                    <a:lnR>
                      <a:noFill/>
                    </a:lnR>
                    <a:lnT>
                      <a:noFill/>
                    </a:lnT>
                    <a:lnB>
                      <a:noFill/>
                    </a:lnB>
                  </a:tcPr>
                </a:tc>
                <a:tc>
                  <a:txBody>
                    <a:bodyPr/>
                    <a:lstStyle/>
                    <a:p>
                      <a:pPr algn="ctr" hangingPunct="0">
                        <a:lnSpc>
                          <a:spcPts val="2000"/>
                        </a:lnSpc>
                      </a:pPr>
                      <a:r>
                        <a:rPr lang="zh-CN" sz="1600">
                          <a:effectLst/>
                          <a:latin typeface="Times New Roman" panose="02020603050405020304" pitchFamily="18" charset="0"/>
                          <a:ea typeface="宋体" panose="02010600030101010101" pitchFamily="2" charset="-122"/>
                        </a:rPr>
                        <a:t>亿</a:t>
                      </a:r>
                      <a:r>
                        <a:rPr lang="en-US" sz="1600">
                          <a:effectLst/>
                          <a:latin typeface="Times New Roman" panose="02020603050405020304" pitchFamily="18" charset="0"/>
                          <a:ea typeface="宋体" panose="02010600030101010101" pitchFamily="2" charset="-122"/>
                        </a:rPr>
                        <a:t>m</a:t>
                      </a:r>
                      <a:r>
                        <a:rPr lang="en-US" sz="1600" baseline="30000">
                          <a:effectLst/>
                          <a:latin typeface="Times New Roman" panose="02020603050405020304" pitchFamily="18" charset="0"/>
                          <a:ea typeface="宋体" panose="02010600030101010101" pitchFamily="2" charset="-122"/>
                        </a:rPr>
                        <a:t>3</a:t>
                      </a:r>
                      <a:endParaRPr lang="zh-CN" sz="1600">
                        <a:effectLst/>
                        <a:latin typeface="Times New Roman" panose="02020603050405020304" pitchFamily="18" charset="0"/>
                        <a:ea typeface="宋体" panose="02010600030101010101" pitchFamily="2" charset="-122"/>
                      </a:endParaRPr>
                    </a:p>
                  </a:txBody>
                  <a:tcPr marL="68587" marR="68587" marT="0" marB="0" anchor="ctr">
                    <a:lnL>
                      <a:noFill/>
                    </a:lnL>
                    <a:lnR>
                      <a:noFill/>
                    </a:lnR>
                    <a:lnT>
                      <a:noFill/>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4.84</a:t>
                      </a:r>
                      <a:endParaRPr lang="zh-CN" sz="1600">
                        <a:effectLst/>
                        <a:latin typeface="Times New Roman" panose="02020603050405020304" pitchFamily="18" charset="0"/>
                        <a:ea typeface="宋体" panose="02010600030101010101" pitchFamily="2" charset="-122"/>
                      </a:endParaRPr>
                    </a:p>
                  </a:txBody>
                  <a:tcPr marL="68587" marR="68587" marT="0" marB="0" anchor="ctr">
                    <a:lnL>
                      <a:noFill/>
                    </a:lnL>
                    <a:lnR>
                      <a:noFill/>
                    </a:lnR>
                    <a:lnT>
                      <a:noFill/>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4.54</a:t>
                      </a:r>
                      <a:endParaRPr lang="zh-CN" sz="1600">
                        <a:effectLst/>
                        <a:latin typeface="Times New Roman" panose="02020603050405020304" pitchFamily="18" charset="0"/>
                        <a:ea typeface="宋体" panose="02010600030101010101" pitchFamily="2" charset="-122"/>
                      </a:endParaRPr>
                    </a:p>
                  </a:txBody>
                  <a:tcPr marL="68587" marR="68587" marT="0" marB="0" anchor="ctr">
                    <a:lnL>
                      <a:noFill/>
                    </a:lnL>
                    <a:lnR>
                      <a:noFill/>
                    </a:lnR>
                    <a:lnT>
                      <a:noFill/>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3.83</a:t>
                      </a:r>
                      <a:endParaRPr lang="zh-CN" sz="1600">
                        <a:effectLst/>
                        <a:latin typeface="Times New Roman" panose="02020603050405020304" pitchFamily="18" charset="0"/>
                        <a:ea typeface="宋体" panose="02010600030101010101" pitchFamily="2" charset="-122"/>
                      </a:endParaRPr>
                    </a:p>
                  </a:txBody>
                  <a:tcPr marL="68587" marR="68587" marT="0" marB="0" anchor="ctr">
                    <a:lnL>
                      <a:noFill/>
                    </a:lnL>
                    <a:lnR>
                      <a:noFill/>
                    </a:lnR>
                    <a:lnT>
                      <a:noFill/>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3.50</a:t>
                      </a:r>
                      <a:endParaRPr lang="zh-CN" sz="1600">
                        <a:effectLst/>
                        <a:latin typeface="Times New Roman" panose="02020603050405020304" pitchFamily="18" charset="0"/>
                        <a:ea typeface="宋体" panose="02010600030101010101" pitchFamily="2" charset="-122"/>
                      </a:endParaRPr>
                    </a:p>
                  </a:txBody>
                  <a:tcPr marL="68587" marR="68587" marT="0" marB="0" anchor="ctr">
                    <a:lnL>
                      <a:noFill/>
                    </a:lnL>
                    <a:lnR>
                      <a:noFill/>
                    </a:lnR>
                    <a:lnT>
                      <a:noFill/>
                    </a:lnT>
                    <a:lnB>
                      <a:noFill/>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1.36</a:t>
                      </a:r>
                      <a:endParaRPr lang="zh-CN" sz="1600" dirty="0">
                        <a:effectLst/>
                        <a:latin typeface="Times New Roman" panose="02020603050405020304" pitchFamily="18" charset="0"/>
                        <a:ea typeface="宋体" panose="02010600030101010101" pitchFamily="2" charset="-122"/>
                      </a:endParaRPr>
                    </a:p>
                  </a:txBody>
                  <a:tcPr marL="68587" marR="68587" marT="0" marB="0" anchor="ctr">
                    <a:lnL>
                      <a:noFill/>
                    </a:lnL>
                    <a:lnR>
                      <a:noFill/>
                    </a:lnR>
                    <a:lnT>
                      <a:noFill/>
                    </a:lnT>
                    <a:lnB>
                      <a:noFill/>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0.31</a:t>
                      </a:r>
                      <a:endParaRPr lang="zh-CN" sz="1600" dirty="0">
                        <a:effectLst/>
                        <a:latin typeface="Times New Roman" panose="02020603050405020304" pitchFamily="18" charset="0"/>
                        <a:ea typeface="宋体" panose="02010600030101010101" pitchFamily="2" charset="-122"/>
                      </a:endParaRPr>
                    </a:p>
                  </a:txBody>
                  <a:tcPr marL="68587" marR="68587" marT="0" marB="0" anchor="ctr">
                    <a:lnL>
                      <a:noFill/>
                    </a:lnL>
                    <a:lnR>
                      <a:noFill/>
                    </a:lnR>
                    <a:lnT>
                      <a:noFill/>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4</a:t>
                      </a:r>
                      <a:endParaRPr lang="zh-CN" sz="1600">
                        <a:effectLst/>
                        <a:latin typeface="Times New Roman" panose="02020603050405020304" pitchFamily="18" charset="0"/>
                        <a:ea typeface="宋体" panose="02010600030101010101" pitchFamily="2" charset="-122"/>
                      </a:endParaRPr>
                    </a:p>
                  </a:txBody>
                  <a:tcPr marL="68587" marR="68587" marT="0" marB="0" anchor="ctr">
                    <a:lnL>
                      <a:noFill/>
                    </a:lnL>
                    <a:lnR>
                      <a:noFill/>
                    </a:lnR>
                    <a:lnT>
                      <a:noFill/>
                    </a:lnT>
                    <a:lnB>
                      <a:noFill/>
                    </a:lnB>
                  </a:tcPr>
                </a:tc>
                <a:extLst>
                  <a:ext uri="{0D108BD9-81ED-4DB2-BD59-A6C34878D82A}">
                    <a16:rowId xmlns:a16="http://schemas.microsoft.com/office/drawing/2014/main" val="10004"/>
                  </a:ext>
                </a:extLst>
              </a:tr>
              <a:tr h="238008">
                <a:tc>
                  <a:txBody>
                    <a:bodyPr/>
                    <a:lstStyle/>
                    <a:p>
                      <a:pPr algn="ctr" hangingPunct="0">
                        <a:lnSpc>
                          <a:spcPts val="2000"/>
                        </a:lnSpc>
                      </a:pPr>
                      <a:r>
                        <a:rPr lang="en-US" sz="1600" i="1">
                          <a:effectLst/>
                          <a:latin typeface="Times New Roman" panose="02020603050405020304" pitchFamily="18" charset="0"/>
                          <a:ea typeface="宋体" panose="02010600030101010101" pitchFamily="2" charset="-122"/>
                        </a:rPr>
                        <a:t>W</a:t>
                      </a:r>
                      <a:r>
                        <a:rPr lang="en-US" sz="1600" baseline="-25000">
                          <a:effectLst/>
                          <a:latin typeface="Times New Roman" panose="02020603050405020304" pitchFamily="18" charset="0"/>
                          <a:ea typeface="宋体" panose="02010600030101010101" pitchFamily="2" charset="-122"/>
                        </a:rPr>
                        <a:t>7d</a:t>
                      </a:r>
                      <a:endParaRPr lang="zh-CN" sz="1600">
                        <a:effectLst/>
                        <a:latin typeface="Times New Roman" panose="02020603050405020304" pitchFamily="18" charset="0"/>
                        <a:ea typeface="宋体" panose="02010600030101010101" pitchFamily="2" charset="-122"/>
                      </a:endParaRPr>
                    </a:p>
                  </a:txBody>
                  <a:tcPr marL="68587" marR="68587"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600">
                          <a:effectLst/>
                          <a:latin typeface="Times New Roman" panose="02020603050405020304" pitchFamily="18" charset="0"/>
                          <a:ea typeface="宋体" panose="02010600030101010101" pitchFamily="2" charset="-122"/>
                        </a:rPr>
                        <a:t>亿</a:t>
                      </a:r>
                      <a:r>
                        <a:rPr lang="en-US" sz="1600">
                          <a:effectLst/>
                          <a:latin typeface="Times New Roman" panose="02020603050405020304" pitchFamily="18" charset="0"/>
                          <a:ea typeface="宋体" panose="02010600030101010101" pitchFamily="2" charset="-122"/>
                        </a:rPr>
                        <a:t>m</a:t>
                      </a:r>
                      <a:r>
                        <a:rPr lang="en-US" sz="1600" baseline="30000">
                          <a:effectLst/>
                          <a:latin typeface="Times New Roman" panose="02020603050405020304" pitchFamily="18" charset="0"/>
                          <a:ea typeface="宋体" panose="02010600030101010101" pitchFamily="2" charset="-122"/>
                        </a:rPr>
                        <a:t>3</a:t>
                      </a:r>
                      <a:endParaRPr lang="zh-CN" sz="1600">
                        <a:effectLst/>
                        <a:latin typeface="Times New Roman" panose="02020603050405020304" pitchFamily="18" charset="0"/>
                        <a:ea typeface="宋体" panose="02010600030101010101" pitchFamily="2" charset="-122"/>
                      </a:endParaRPr>
                    </a:p>
                  </a:txBody>
                  <a:tcPr marL="68587" marR="68587"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8.09</a:t>
                      </a:r>
                      <a:endParaRPr lang="zh-CN" sz="1600">
                        <a:effectLst/>
                        <a:latin typeface="Times New Roman" panose="02020603050405020304" pitchFamily="18" charset="0"/>
                        <a:ea typeface="宋体" panose="02010600030101010101" pitchFamily="2" charset="-122"/>
                      </a:endParaRPr>
                    </a:p>
                  </a:txBody>
                  <a:tcPr marL="68587" marR="68587"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7.62</a:t>
                      </a:r>
                      <a:endParaRPr lang="zh-CN" sz="1600" dirty="0">
                        <a:effectLst/>
                        <a:latin typeface="Times New Roman" panose="02020603050405020304" pitchFamily="18" charset="0"/>
                        <a:ea typeface="宋体" panose="02010600030101010101" pitchFamily="2" charset="-122"/>
                      </a:endParaRPr>
                    </a:p>
                  </a:txBody>
                  <a:tcPr marL="68587" marR="68587"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6.51</a:t>
                      </a:r>
                      <a:endParaRPr lang="zh-CN" sz="1600">
                        <a:effectLst/>
                        <a:latin typeface="Times New Roman" panose="02020603050405020304" pitchFamily="18" charset="0"/>
                        <a:ea typeface="宋体" panose="02010600030101010101" pitchFamily="2" charset="-122"/>
                      </a:endParaRPr>
                    </a:p>
                  </a:txBody>
                  <a:tcPr marL="68587" marR="68587"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6.03</a:t>
                      </a:r>
                      <a:endParaRPr lang="zh-CN" sz="1600">
                        <a:effectLst/>
                        <a:latin typeface="Times New Roman" panose="02020603050405020304" pitchFamily="18" charset="0"/>
                        <a:ea typeface="宋体" panose="02010600030101010101" pitchFamily="2" charset="-122"/>
                      </a:endParaRPr>
                    </a:p>
                  </a:txBody>
                  <a:tcPr marL="68587" marR="68587"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2.46</a:t>
                      </a:r>
                      <a:endParaRPr lang="zh-CN" sz="1600" dirty="0">
                        <a:effectLst/>
                        <a:latin typeface="Times New Roman" panose="02020603050405020304" pitchFamily="18" charset="0"/>
                        <a:ea typeface="宋体" panose="02010600030101010101" pitchFamily="2" charset="-122"/>
                      </a:endParaRPr>
                    </a:p>
                  </a:txBody>
                  <a:tcPr marL="68587" marR="68587"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0.28</a:t>
                      </a:r>
                      <a:endParaRPr lang="zh-CN" sz="1600" dirty="0">
                        <a:effectLst/>
                        <a:latin typeface="Times New Roman" panose="02020603050405020304" pitchFamily="18" charset="0"/>
                        <a:ea typeface="宋体" panose="02010600030101010101" pitchFamily="2" charset="-122"/>
                      </a:endParaRPr>
                    </a:p>
                  </a:txBody>
                  <a:tcPr marL="68587" marR="68587"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4</a:t>
                      </a:r>
                      <a:endParaRPr lang="zh-CN" sz="1600" dirty="0">
                        <a:effectLst/>
                        <a:latin typeface="Times New Roman" panose="02020603050405020304" pitchFamily="18" charset="0"/>
                        <a:ea typeface="宋体" panose="02010600030101010101" pitchFamily="2" charset="-122"/>
                      </a:endParaRPr>
                    </a:p>
                  </a:txBody>
                  <a:tcPr marL="68587" marR="68587"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pSp>
        <p:nvGrpSpPr>
          <p:cNvPr id="125036" name="组合 22">
            <a:extLst>
              <a:ext uri="{FF2B5EF4-FFF2-40B4-BE49-F238E27FC236}">
                <a16:creationId xmlns:a16="http://schemas.microsoft.com/office/drawing/2014/main" id="{79C28AE7-37ED-475E-AC18-4BBD9693E040}"/>
              </a:ext>
            </a:extLst>
          </p:cNvPr>
          <p:cNvGrpSpPr>
            <a:grpSpLocks/>
          </p:cNvGrpSpPr>
          <p:nvPr/>
        </p:nvGrpSpPr>
        <p:grpSpPr bwMode="auto">
          <a:xfrm>
            <a:off x="480219" y="1450974"/>
            <a:ext cx="7072312" cy="4652963"/>
            <a:chOff x="223735" y="1611384"/>
            <a:chExt cx="7072009" cy="4653497"/>
          </a:xfrm>
        </p:grpSpPr>
        <p:sp>
          <p:nvSpPr>
            <p:cNvPr id="11" name="TextBox 4">
              <a:extLst>
                <a:ext uri="{FF2B5EF4-FFF2-40B4-BE49-F238E27FC236}">
                  <a16:creationId xmlns:a16="http://schemas.microsoft.com/office/drawing/2014/main" id="{6BB56245-B7FA-497D-8792-4A9D0EA2F6CC}"/>
                </a:ext>
              </a:extLst>
            </p:cNvPr>
            <p:cNvSpPr txBox="1">
              <a:spLocks noChangeArrowheads="1"/>
            </p:cNvSpPr>
            <p:nvPr/>
          </p:nvSpPr>
          <p:spPr bwMode="auto">
            <a:xfrm>
              <a:off x="2998566" y="2343306"/>
              <a:ext cx="1747762" cy="330238"/>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zh-CN" altLang="en-US" sz="1400" kern="0" dirty="0">
                  <a:solidFill>
                    <a:srgbClr val="000000"/>
                  </a:solidFill>
                  <a:latin typeface="微软雅黑" panose="020B0503020204020204" pitchFamily="34" charset="-122"/>
                  <a:ea typeface="微软雅黑" panose="020B0503020204020204" pitchFamily="34" charset="-122"/>
                </a:rPr>
                <a:t>电站</a:t>
              </a:r>
              <a:r>
                <a:rPr lang="en-US" altLang="zh-CN" sz="1400" kern="0" dirty="0">
                  <a:solidFill>
                    <a:srgbClr val="000000"/>
                  </a:solidFill>
                  <a:latin typeface="微软雅黑" panose="020B0503020204020204" pitchFamily="34" charset="-122"/>
                  <a:ea typeface="微软雅黑" panose="020B0503020204020204" pitchFamily="34" charset="-122"/>
                </a:rPr>
                <a:t>G</a:t>
              </a:r>
              <a:r>
                <a:rPr lang="zh-CN" altLang="en-US" sz="1400" kern="0" dirty="0">
                  <a:solidFill>
                    <a:srgbClr val="000000"/>
                  </a:solidFill>
                  <a:latin typeface="微软雅黑" panose="020B0503020204020204" pitchFamily="34" charset="-122"/>
                  <a:ea typeface="微软雅黑" panose="020B0503020204020204" pitchFamily="34" charset="-122"/>
                </a:rPr>
                <a:t>坝址处洪水</a:t>
              </a:r>
            </a:p>
          </p:txBody>
        </p:sp>
        <p:sp>
          <p:nvSpPr>
            <p:cNvPr id="12" name="矩形 11">
              <a:extLst>
                <a:ext uri="{FF2B5EF4-FFF2-40B4-BE49-F238E27FC236}">
                  <a16:creationId xmlns:a16="http://schemas.microsoft.com/office/drawing/2014/main" id="{97576D82-7A8F-497A-88F8-2AE6C572DC92}"/>
                </a:ext>
              </a:extLst>
            </p:cNvPr>
            <p:cNvSpPr/>
            <p:nvPr/>
          </p:nvSpPr>
          <p:spPr>
            <a:xfrm>
              <a:off x="223735" y="1952736"/>
              <a:ext cx="1868407" cy="400096"/>
            </a:xfrm>
            <a:prstGeom prst="rect">
              <a:avLst/>
            </a:prstGeom>
            <a:solidFill>
              <a:srgbClr val="34495E"/>
            </a:solidFill>
          </p:spPr>
          <p:txBody>
            <a:bodyPr>
              <a:spAutoFit/>
            </a:bodyPr>
            <a:lstStyle/>
            <a:p>
              <a:pPr algn="ctr" eaLnBrk="1" fontAlgn="auto" hangingPunct="1">
                <a:spcBef>
                  <a:spcPts val="0"/>
                </a:spcBef>
                <a:spcAft>
                  <a:spcPts val="0"/>
                </a:spcAft>
                <a:defRPr/>
              </a:pPr>
              <a:r>
                <a:rPr lang="zh-CN" altLang="en-US" sz="2000" b="1" kern="1400" spc="100" dirty="0">
                  <a:solidFill>
                    <a:schemeClr val="bg1"/>
                  </a:solidFill>
                  <a:latin typeface="微软雅黑" panose="020B0503020204020204" pitchFamily="34" charset="-122"/>
                  <a:ea typeface="+mn-ea"/>
                </a:rPr>
                <a:t>水文参数</a:t>
              </a:r>
              <a:endParaRPr lang="zh-CN" altLang="en-US" sz="3200" b="1" kern="1400" spc="100" dirty="0">
                <a:solidFill>
                  <a:schemeClr val="bg1"/>
                </a:solidFill>
                <a:latin typeface="微软雅黑" panose="020B0503020204020204" pitchFamily="34" charset="-122"/>
                <a:ea typeface="+mn-ea"/>
              </a:endParaRPr>
            </a:p>
          </p:txBody>
        </p:sp>
        <p:grpSp>
          <p:nvGrpSpPr>
            <p:cNvPr id="125058" name="组合 12">
              <a:extLst>
                <a:ext uri="{FF2B5EF4-FFF2-40B4-BE49-F238E27FC236}">
                  <a16:creationId xmlns:a16="http://schemas.microsoft.com/office/drawing/2014/main" id="{B24AE658-4789-4C52-A8AA-1724DBF13B7F}"/>
                </a:ext>
              </a:extLst>
            </p:cNvPr>
            <p:cNvGrpSpPr>
              <a:grpSpLocks/>
            </p:cNvGrpSpPr>
            <p:nvPr/>
          </p:nvGrpSpPr>
          <p:grpSpPr bwMode="auto">
            <a:xfrm>
              <a:off x="223735" y="1611384"/>
              <a:ext cx="7072009" cy="4653497"/>
              <a:chOff x="274552" y="627534"/>
              <a:chExt cx="3626309" cy="1872208"/>
            </a:xfrm>
          </p:grpSpPr>
          <p:cxnSp>
            <p:nvCxnSpPr>
              <p:cNvPr id="14" name="直接连接符 13">
                <a:extLst>
                  <a:ext uri="{FF2B5EF4-FFF2-40B4-BE49-F238E27FC236}">
                    <a16:creationId xmlns:a16="http://schemas.microsoft.com/office/drawing/2014/main" id="{2F96D667-12B3-456B-BE56-A0296924F5D0}"/>
                  </a:ext>
                </a:extLst>
              </p:cNvPr>
              <p:cNvCxnSpPr/>
              <p:nvPr/>
            </p:nvCxnSpPr>
            <p:spPr>
              <a:xfrm>
                <a:off x="274552" y="627534"/>
                <a:ext cx="3626309" cy="0"/>
              </a:xfrm>
              <a:prstGeom prst="line">
                <a:avLst/>
              </a:prstGeom>
            </p:spPr>
            <p:style>
              <a:lnRef idx="1">
                <a:schemeClr val="dk1"/>
              </a:lnRef>
              <a:fillRef idx="0">
                <a:schemeClr val="dk1"/>
              </a:fillRef>
              <a:effectRef idx="0">
                <a:schemeClr val="dk1"/>
              </a:effectRef>
              <a:fontRef idx="minor">
                <a:schemeClr val="tx1"/>
              </a:fontRef>
            </p:style>
          </p:cxnSp>
          <p:cxnSp>
            <p:nvCxnSpPr>
              <p:cNvPr id="15" name="直接连接符 14">
                <a:extLst>
                  <a:ext uri="{FF2B5EF4-FFF2-40B4-BE49-F238E27FC236}">
                    <a16:creationId xmlns:a16="http://schemas.microsoft.com/office/drawing/2014/main" id="{5D165421-275D-4C58-A97A-5FC43CCB539E}"/>
                  </a:ext>
                </a:extLst>
              </p:cNvPr>
              <p:cNvCxnSpPr/>
              <p:nvPr/>
            </p:nvCxnSpPr>
            <p:spPr>
              <a:xfrm>
                <a:off x="3900861" y="627534"/>
                <a:ext cx="0" cy="1872208"/>
              </a:xfrm>
              <a:prstGeom prst="line">
                <a:avLst/>
              </a:prstGeom>
            </p:spPr>
            <p:style>
              <a:lnRef idx="1">
                <a:schemeClr val="dk1"/>
              </a:lnRef>
              <a:fillRef idx="0">
                <a:schemeClr val="dk1"/>
              </a:fillRef>
              <a:effectRef idx="0">
                <a:schemeClr val="dk1"/>
              </a:effectRef>
              <a:fontRef idx="minor">
                <a:schemeClr val="tx1"/>
              </a:fontRef>
            </p:style>
          </p:cxnSp>
          <p:cxnSp>
            <p:nvCxnSpPr>
              <p:cNvPr id="16" name="直接连接符 15">
                <a:extLst>
                  <a:ext uri="{FF2B5EF4-FFF2-40B4-BE49-F238E27FC236}">
                    <a16:creationId xmlns:a16="http://schemas.microsoft.com/office/drawing/2014/main" id="{E342A141-33ED-42D5-B61E-8E6F3DD6DDAF}"/>
                  </a:ext>
                </a:extLst>
              </p:cNvPr>
              <p:cNvCxnSpPr/>
              <p:nvPr/>
            </p:nvCxnSpPr>
            <p:spPr>
              <a:xfrm>
                <a:off x="274552" y="2499742"/>
                <a:ext cx="3626309" cy="0"/>
              </a:xfrm>
              <a:prstGeom prst="line">
                <a:avLst/>
              </a:prstGeom>
            </p:spPr>
            <p:style>
              <a:lnRef idx="1">
                <a:schemeClr val="dk1"/>
              </a:lnRef>
              <a:fillRef idx="0">
                <a:schemeClr val="dk1"/>
              </a:fillRef>
              <a:effectRef idx="0">
                <a:schemeClr val="dk1"/>
              </a:effectRef>
              <a:fontRef idx="minor">
                <a:schemeClr val="tx1"/>
              </a:fontRef>
            </p:style>
          </p:cxnSp>
          <p:cxnSp>
            <p:nvCxnSpPr>
              <p:cNvPr id="17" name="直接连接符 16">
                <a:extLst>
                  <a:ext uri="{FF2B5EF4-FFF2-40B4-BE49-F238E27FC236}">
                    <a16:creationId xmlns:a16="http://schemas.microsoft.com/office/drawing/2014/main" id="{CF2994FC-3AA9-46D3-8EF0-018F3A53C3BC}"/>
                  </a:ext>
                </a:extLst>
              </p:cNvPr>
              <p:cNvCxnSpPr/>
              <p:nvPr/>
            </p:nvCxnSpPr>
            <p:spPr>
              <a:xfrm>
                <a:off x="274552" y="627534"/>
                <a:ext cx="0" cy="1872208"/>
              </a:xfrm>
              <a:prstGeom prst="line">
                <a:avLst/>
              </a:prstGeom>
            </p:spPr>
            <p:style>
              <a:lnRef idx="1">
                <a:schemeClr val="dk1"/>
              </a:lnRef>
              <a:fillRef idx="0">
                <a:schemeClr val="dk1"/>
              </a:fillRef>
              <a:effectRef idx="0">
                <a:schemeClr val="dk1"/>
              </a:effectRef>
              <a:fontRef idx="minor">
                <a:schemeClr val="tx1"/>
              </a:fontRef>
            </p:style>
          </p:cxnSp>
        </p:grpSp>
      </p:grpSp>
      <p:sp>
        <p:nvSpPr>
          <p:cNvPr id="22" name="TextBox 4">
            <a:extLst>
              <a:ext uri="{FF2B5EF4-FFF2-40B4-BE49-F238E27FC236}">
                <a16:creationId xmlns:a16="http://schemas.microsoft.com/office/drawing/2014/main" id="{DD444E95-C585-4146-BB28-3E0D14C94ECE}"/>
              </a:ext>
            </a:extLst>
          </p:cNvPr>
          <p:cNvSpPr txBox="1">
            <a:spLocks noChangeArrowheads="1"/>
          </p:cNvSpPr>
          <p:nvPr/>
        </p:nvSpPr>
        <p:spPr bwMode="auto">
          <a:xfrm>
            <a:off x="3248819" y="4129087"/>
            <a:ext cx="1728787" cy="330200"/>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zh-CN" altLang="en-US" sz="1400" kern="0" dirty="0">
                <a:solidFill>
                  <a:srgbClr val="000000"/>
                </a:solidFill>
                <a:latin typeface="微软雅黑" panose="020B0503020204020204" pitchFamily="34" charset="-122"/>
                <a:ea typeface="微软雅黑" panose="020B0503020204020204" pitchFamily="34" charset="-122"/>
              </a:rPr>
              <a:t>电站</a:t>
            </a:r>
            <a:r>
              <a:rPr lang="en-US" altLang="zh-CN" sz="1400" kern="0" dirty="0">
                <a:solidFill>
                  <a:srgbClr val="000000"/>
                </a:solidFill>
                <a:latin typeface="微软雅黑" panose="020B0503020204020204" pitchFamily="34" charset="-122"/>
                <a:ea typeface="微软雅黑" panose="020B0503020204020204" pitchFamily="34" charset="-122"/>
              </a:rPr>
              <a:t>G~A</a:t>
            </a:r>
            <a:r>
              <a:rPr lang="zh-CN" altLang="en-US" sz="1400" kern="0" dirty="0">
                <a:solidFill>
                  <a:srgbClr val="000000"/>
                </a:solidFill>
                <a:latin typeface="微软雅黑" panose="020B0503020204020204" pitchFamily="34" charset="-122"/>
                <a:ea typeface="微软雅黑" panose="020B0503020204020204" pitchFamily="34" charset="-122"/>
              </a:rPr>
              <a:t>区间洪水</a:t>
            </a:r>
          </a:p>
        </p:txBody>
      </p:sp>
      <p:grpSp>
        <p:nvGrpSpPr>
          <p:cNvPr id="125038" name="组合 17">
            <a:extLst>
              <a:ext uri="{FF2B5EF4-FFF2-40B4-BE49-F238E27FC236}">
                <a16:creationId xmlns:a16="http://schemas.microsoft.com/office/drawing/2014/main" id="{4163722E-9A10-4F4F-BA4D-87140B754C19}"/>
              </a:ext>
            </a:extLst>
          </p:cNvPr>
          <p:cNvGrpSpPr>
            <a:grpSpLocks/>
          </p:cNvGrpSpPr>
          <p:nvPr/>
        </p:nvGrpSpPr>
        <p:grpSpPr bwMode="auto">
          <a:xfrm>
            <a:off x="7868444" y="1450974"/>
            <a:ext cx="3811587" cy="4652963"/>
            <a:chOff x="190059" y="1266191"/>
            <a:chExt cx="3616219" cy="2256316"/>
          </a:xfrm>
        </p:grpSpPr>
        <p:sp>
          <p:nvSpPr>
            <p:cNvPr id="19" name="TextBox 4">
              <a:extLst>
                <a:ext uri="{FF2B5EF4-FFF2-40B4-BE49-F238E27FC236}">
                  <a16:creationId xmlns:a16="http://schemas.microsoft.com/office/drawing/2014/main" id="{282FCF90-4CAD-499F-8AF4-5F55DD29E576}"/>
                </a:ext>
              </a:extLst>
            </p:cNvPr>
            <p:cNvSpPr txBox="1">
              <a:spLocks noChangeArrowheads="1"/>
            </p:cNvSpPr>
            <p:nvPr/>
          </p:nvSpPr>
          <p:spPr bwMode="auto">
            <a:xfrm>
              <a:off x="272896" y="2077572"/>
              <a:ext cx="841927" cy="387215"/>
            </a:xfrm>
            <a:prstGeom prst="rect">
              <a:avLst/>
            </a:prstGeom>
            <a:solidFill>
              <a:srgbClr val="34495E"/>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en-US" altLang="zh-CN" sz="2000" kern="0" dirty="0">
                  <a:solidFill>
                    <a:schemeClr val="bg1"/>
                  </a:solidFill>
                  <a:latin typeface="微软雅黑" panose="020B0503020204020204" pitchFamily="34" charset="-122"/>
                  <a:ea typeface="微软雅黑" panose="020B0503020204020204" pitchFamily="34" charset="-122"/>
                </a:rPr>
                <a:t>G~A</a:t>
              </a:r>
              <a:r>
                <a:rPr lang="zh-CN" altLang="en-US" sz="2000" kern="0" dirty="0">
                  <a:solidFill>
                    <a:schemeClr val="bg1"/>
                  </a:solidFill>
                  <a:latin typeface="微软雅黑" panose="020B0503020204020204" pitchFamily="34" charset="-122"/>
                  <a:ea typeface="微软雅黑" panose="020B0503020204020204" pitchFamily="34" charset="-122"/>
                </a:rPr>
                <a:t>河段</a:t>
              </a:r>
            </a:p>
          </p:txBody>
        </p:sp>
        <p:sp>
          <p:nvSpPr>
            <p:cNvPr id="20" name="矩形 19">
              <a:extLst>
                <a:ext uri="{FF2B5EF4-FFF2-40B4-BE49-F238E27FC236}">
                  <a16:creationId xmlns:a16="http://schemas.microsoft.com/office/drawing/2014/main" id="{7E00A08E-A0BC-4915-B3BD-F8CEE2AEB767}"/>
                </a:ext>
              </a:extLst>
            </p:cNvPr>
            <p:cNvSpPr/>
            <p:nvPr/>
          </p:nvSpPr>
          <p:spPr>
            <a:xfrm>
              <a:off x="190059" y="1431701"/>
              <a:ext cx="1872120" cy="193992"/>
            </a:xfrm>
            <a:prstGeom prst="rect">
              <a:avLst/>
            </a:prstGeom>
            <a:solidFill>
              <a:srgbClr val="34495E"/>
            </a:solidFill>
          </p:spPr>
          <p:txBody>
            <a:bodyPr>
              <a:spAutoFit/>
            </a:bodyPr>
            <a:lstStyle/>
            <a:p>
              <a:pPr algn="ctr" eaLnBrk="1" fontAlgn="auto" hangingPunct="1">
                <a:spcBef>
                  <a:spcPts val="0"/>
                </a:spcBef>
                <a:spcAft>
                  <a:spcPts val="0"/>
                </a:spcAft>
                <a:defRPr/>
              </a:pPr>
              <a:r>
                <a:rPr lang="zh-CN" altLang="en-US" sz="2000" b="1" kern="1400" spc="100" dirty="0">
                  <a:solidFill>
                    <a:schemeClr val="bg1"/>
                  </a:solidFill>
                  <a:latin typeface="微软雅黑" panose="020B0503020204020204" pitchFamily="34" charset="-122"/>
                  <a:ea typeface="+mn-ea"/>
                </a:rPr>
                <a:t>洪水演进参数</a:t>
              </a:r>
              <a:endParaRPr lang="zh-CN" altLang="en-US" sz="3200" b="1" kern="1400" spc="100" dirty="0">
                <a:solidFill>
                  <a:schemeClr val="bg1"/>
                </a:solidFill>
                <a:latin typeface="微软雅黑" panose="020B0503020204020204" pitchFamily="34" charset="-122"/>
                <a:ea typeface="+mn-ea"/>
              </a:endParaRPr>
            </a:p>
          </p:txBody>
        </p:sp>
        <p:grpSp>
          <p:nvGrpSpPr>
            <p:cNvPr id="125051" name="组合 20">
              <a:extLst>
                <a:ext uri="{FF2B5EF4-FFF2-40B4-BE49-F238E27FC236}">
                  <a16:creationId xmlns:a16="http://schemas.microsoft.com/office/drawing/2014/main" id="{63BA9388-DD35-46D0-BC58-9412213D8836}"/>
                </a:ext>
              </a:extLst>
            </p:cNvPr>
            <p:cNvGrpSpPr>
              <a:grpSpLocks/>
            </p:cNvGrpSpPr>
            <p:nvPr/>
          </p:nvGrpSpPr>
          <p:grpSpPr bwMode="auto">
            <a:xfrm>
              <a:off x="190060" y="1266191"/>
              <a:ext cx="3616218" cy="2256316"/>
              <a:chOff x="274552" y="627534"/>
              <a:chExt cx="3626309" cy="1872208"/>
            </a:xfrm>
          </p:grpSpPr>
          <p:cxnSp>
            <p:nvCxnSpPr>
              <p:cNvPr id="24" name="直接连接符 23">
                <a:extLst>
                  <a:ext uri="{FF2B5EF4-FFF2-40B4-BE49-F238E27FC236}">
                    <a16:creationId xmlns:a16="http://schemas.microsoft.com/office/drawing/2014/main" id="{4D863631-97AA-4304-8FC0-05E19FAE2F00}"/>
                  </a:ext>
                </a:extLst>
              </p:cNvPr>
              <p:cNvCxnSpPr/>
              <p:nvPr/>
            </p:nvCxnSpPr>
            <p:spPr>
              <a:xfrm>
                <a:off x="274551" y="627534"/>
                <a:ext cx="3626310" cy="0"/>
              </a:xfrm>
              <a:prstGeom prst="line">
                <a:avLst/>
              </a:prstGeom>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7E721DA0-4197-46F1-B86F-18A3B1208AEB}"/>
                  </a:ext>
                </a:extLst>
              </p:cNvPr>
              <p:cNvCxnSpPr>
                <a:cxnSpLocks/>
              </p:cNvCxnSpPr>
              <p:nvPr/>
            </p:nvCxnSpPr>
            <p:spPr>
              <a:xfrm>
                <a:off x="3900861" y="627534"/>
                <a:ext cx="0" cy="1872208"/>
              </a:xfrm>
              <a:prstGeom prst="line">
                <a:avLst/>
              </a:prstGeom>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15FDBEC6-A159-419D-8360-871B97460300}"/>
                  </a:ext>
                </a:extLst>
              </p:cNvPr>
              <p:cNvCxnSpPr/>
              <p:nvPr/>
            </p:nvCxnSpPr>
            <p:spPr>
              <a:xfrm>
                <a:off x="274551" y="2499742"/>
                <a:ext cx="3626310" cy="0"/>
              </a:xfrm>
              <a:prstGeom prst="line">
                <a:avLst/>
              </a:prstGeom>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65F37E6A-42E1-49CA-83A2-1397B2E5F770}"/>
                  </a:ext>
                </a:extLst>
              </p:cNvPr>
              <p:cNvCxnSpPr/>
              <p:nvPr/>
            </p:nvCxnSpPr>
            <p:spPr>
              <a:xfrm>
                <a:off x="274551" y="627534"/>
                <a:ext cx="0" cy="1872208"/>
              </a:xfrm>
              <a:prstGeom prst="line">
                <a:avLst/>
              </a:prstGeom>
            </p:spPr>
            <p:style>
              <a:lnRef idx="1">
                <a:schemeClr val="dk1"/>
              </a:lnRef>
              <a:fillRef idx="0">
                <a:schemeClr val="dk1"/>
              </a:fillRef>
              <a:effectRef idx="0">
                <a:schemeClr val="dk1"/>
              </a:effectRef>
              <a:fontRef idx="minor">
                <a:schemeClr val="tx1"/>
              </a:fontRef>
            </p:style>
          </p:cxnSp>
        </p:grpSp>
      </p:grpSp>
      <p:sp>
        <p:nvSpPr>
          <p:cNvPr id="125039" name="文本框 27">
            <a:extLst>
              <a:ext uri="{FF2B5EF4-FFF2-40B4-BE49-F238E27FC236}">
                <a16:creationId xmlns:a16="http://schemas.microsoft.com/office/drawing/2014/main" id="{AE9F1E39-CD9C-4F8E-AA2E-6BAC5F6B4775}"/>
              </a:ext>
            </a:extLst>
          </p:cNvPr>
          <p:cNvSpPr txBox="1">
            <a:spLocks noChangeArrowheads="1"/>
          </p:cNvSpPr>
          <p:nvPr/>
        </p:nvSpPr>
        <p:spPr bwMode="auto">
          <a:xfrm>
            <a:off x="9232106" y="2451099"/>
            <a:ext cx="2335213" cy="361950"/>
          </a:xfrm>
          <a:prstGeom prst="rect">
            <a:avLst/>
          </a:prstGeom>
          <a:solidFill>
            <a:srgbClr val="262699">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20000"/>
              </a:lnSpc>
              <a:spcBef>
                <a:spcPct val="0"/>
              </a:spcBef>
              <a:buClr>
                <a:srgbClr val="A50021"/>
              </a:buClr>
              <a:buFont typeface="Arial Unicode MS" panose="02010600030101010101" charset="-122"/>
              <a:buNone/>
            </a:pPr>
            <a:r>
              <a:rPr kumimoji="1" lang="zh-CN" altLang="en-US" sz="1600" b="1">
                <a:latin typeface="微软雅黑" panose="020B0503020204020204" pitchFamily="34" charset="-122"/>
                <a:ea typeface="微软雅黑" panose="020B0503020204020204" pitchFamily="34" charset="-122"/>
              </a:rPr>
              <a:t>河段长度：</a:t>
            </a:r>
            <a:r>
              <a:rPr kumimoji="1" lang="en-US" altLang="zh-CN" sz="1600" b="1">
                <a:latin typeface="微软雅黑" panose="020B0503020204020204" pitchFamily="34" charset="-122"/>
                <a:ea typeface="微软雅黑" panose="020B0503020204020204" pitchFamily="34" charset="-122"/>
              </a:rPr>
              <a:t>37.3km</a:t>
            </a:r>
            <a:endParaRPr kumimoji="1" lang="zh-CN" altLang="en-US" sz="1600" b="1">
              <a:latin typeface="微软雅黑" panose="020B0503020204020204" pitchFamily="34" charset="-122"/>
              <a:ea typeface="微软雅黑" panose="020B0503020204020204" pitchFamily="34" charset="-122"/>
            </a:endParaRPr>
          </a:p>
        </p:txBody>
      </p:sp>
      <p:sp>
        <p:nvSpPr>
          <p:cNvPr id="125040" name="文本框 28">
            <a:extLst>
              <a:ext uri="{FF2B5EF4-FFF2-40B4-BE49-F238E27FC236}">
                <a16:creationId xmlns:a16="http://schemas.microsoft.com/office/drawing/2014/main" id="{5B9FB158-E433-4085-9665-95E1F141AC02}"/>
              </a:ext>
            </a:extLst>
          </p:cNvPr>
          <p:cNvSpPr txBox="1">
            <a:spLocks noChangeArrowheads="1"/>
          </p:cNvSpPr>
          <p:nvPr/>
        </p:nvSpPr>
        <p:spPr bwMode="auto">
          <a:xfrm>
            <a:off x="9232106" y="2900362"/>
            <a:ext cx="2335213" cy="361950"/>
          </a:xfrm>
          <a:prstGeom prst="rect">
            <a:avLst/>
          </a:prstGeom>
          <a:solidFill>
            <a:srgbClr val="262699">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20000"/>
              </a:lnSpc>
              <a:spcBef>
                <a:spcPct val="0"/>
              </a:spcBef>
              <a:buClr>
                <a:srgbClr val="A50021"/>
              </a:buClr>
              <a:buFont typeface="Arial Unicode MS" panose="02010600030101010101" charset="-122"/>
              <a:buNone/>
            </a:pPr>
            <a:r>
              <a:rPr kumimoji="1" lang="zh-CN" altLang="en-US" sz="1600" b="1">
                <a:latin typeface="微软雅黑" panose="020B0503020204020204" pitchFamily="34" charset="-122"/>
                <a:ea typeface="微软雅黑" panose="020B0503020204020204" pitchFamily="34" charset="-122"/>
              </a:rPr>
              <a:t>平均纵比降：</a:t>
            </a:r>
            <a:r>
              <a:rPr kumimoji="1" lang="en-US" altLang="zh-CN" sz="1600" b="1">
                <a:latin typeface="微软雅黑" panose="020B0503020204020204" pitchFamily="34" charset="-122"/>
                <a:ea typeface="微软雅黑" panose="020B0503020204020204" pitchFamily="34" charset="-122"/>
              </a:rPr>
              <a:t>0.38%</a:t>
            </a:r>
            <a:endParaRPr kumimoji="1" lang="zh-CN" altLang="en-US" sz="1600" b="1">
              <a:latin typeface="微软雅黑" panose="020B0503020204020204" pitchFamily="34" charset="-122"/>
              <a:ea typeface="微软雅黑" panose="020B0503020204020204" pitchFamily="34" charset="-122"/>
            </a:endParaRPr>
          </a:p>
        </p:txBody>
      </p:sp>
      <p:sp>
        <p:nvSpPr>
          <p:cNvPr id="125041" name="文本框 29">
            <a:extLst>
              <a:ext uri="{FF2B5EF4-FFF2-40B4-BE49-F238E27FC236}">
                <a16:creationId xmlns:a16="http://schemas.microsoft.com/office/drawing/2014/main" id="{E3968E4F-1F58-472E-B02E-33502FAE9102}"/>
              </a:ext>
            </a:extLst>
          </p:cNvPr>
          <p:cNvSpPr txBox="1">
            <a:spLocks noChangeArrowheads="1"/>
          </p:cNvSpPr>
          <p:nvPr/>
        </p:nvSpPr>
        <p:spPr bwMode="auto">
          <a:xfrm>
            <a:off x="9232106" y="3343274"/>
            <a:ext cx="2335213" cy="361950"/>
          </a:xfrm>
          <a:prstGeom prst="rect">
            <a:avLst/>
          </a:prstGeom>
          <a:solidFill>
            <a:srgbClr val="262699">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20000"/>
              </a:lnSpc>
              <a:spcBef>
                <a:spcPct val="0"/>
              </a:spcBef>
              <a:buClr>
                <a:srgbClr val="A50021"/>
              </a:buClr>
              <a:buFont typeface="Arial Unicode MS" panose="02010600030101010101" charset="-122"/>
              <a:buNone/>
            </a:pPr>
            <a:r>
              <a:rPr kumimoji="1" lang="zh-CN" altLang="en-US" sz="1600" b="1">
                <a:latin typeface="微软雅黑" panose="020B0503020204020204" pitchFamily="34" charset="-122"/>
                <a:ea typeface="微软雅黑" panose="020B0503020204020204" pitchFamily="34" charset="-122"/>
              </a:rPr>
              <a:t>坡底糙率：</a:t>
            </a:r>
            <a:r>
              <a:rPr kumimoji="1" lang="en-US" altLang="zh-CN" sz="1600" b="1">
                <a:latin typeface="微软雅黑" panose="020B0503020204020204" pitchFamily="34" charset="-122"/>
                <a:ea typeface="微软雅黑" panose="020B0503020204020204" pitchFamily="34" charset="-122"/>
              </a:rPr>
              <a:t>0.059</a:t>
            </a:r>
            <a:endParaRPr kumimoji="1" lang="zh-CN" altLang="en-US" sz="1600" b="1">
              <a:latin typeface="微软雅黑" panose="020B0503020204020204" pitchFamily="34" charset="-122"/>
              <a:ea typeface="微软雅黑" panose="020B0503020204020204" pitchFamily="34" charset="-122"/>
            </a:endParaRPr>
          </a:p>
        </p:txBody>
      </p:sp>
      <p:sp>
        <p:nvSpPr>
          <p:cNvPr id="125042" name="文本框 30">
            <a:extLst>
              <a:ext uri="{FF2B5EF4-FFF2-40B4-BE49-F238E27FC236}">
                <a16:creationId xmlns:a16="http://schemas.microsoft.com/office/drawing/2014/main" id="{5220EAE6-6399-49B5-82F8-6D6E342DF1ED}"/>
              </a:ext>
            </a:extLst>
          </p:cNvPr>
          <p:cNvSpPr txBox="1">
            <a:spLocks noChangeArrowheads="1"/>
          </p:cNvSpPr>
          <p:nvPr/>
        </p:nvSpPr>
        <p:spPr bwMode="auto">
          <a:xfrm>
            <a:off x="9232106" y="3792537"/>
            <a:ext cx="2335213" cy="361950"/>
          </a:xfrm>
          <a:prstGeom prst="rect">
            <a:avLst/>
          </a:prstGeom>
          <a:solidFill>
            <a:srgbClr val="262699">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20000"/>
              </a:lnSpc>
              <a:spcBef>
                <a:spcPct val="0"/>
              </a:spcBef>
              <a:buClr>
                <a:srgbClr val="A50021"/>
              </a:buClr>
              <a:buFont typeface="Arial Unicode MS" panose="02010600030101010101" charset="-122"/>
              <a:buNone/>
            </a:pPr>
            <a:r>
              <a:rPr kumimoji="1" lang="zh-CN" altLang="en-US" sz="1600" b="1">
                <a:latin typeface="微软雅黑" panose="020B0503020204020204" pitchFamily="34" charset="-122"/>
                <a:ea typeface="微软雅黑" panose="020B0503020204020204" pitchFamily="34" charset="-122"/>
              </a:rPr>
              <a:t>河道洪水平均历时：</a:t>
            </a:r>
            <a:r>
              <a:rPr kumimoji="1" lang="en-US" altLang="zh-CN" sz="1600" b="1">
                <a:latin typeface="微软雅黑" panose="020B0503020204020204" pitchFamily="34" charset="-122"/>
                <a:ea typeface="微软雅黑" panose="020B0503020204020204" pitchFamily="34" charset="-122"/>
              </a:rPr>
              <a:t>3h</a:t>
            </a:r>
            <a:endParaRPr kumimoji="1" lang="zh-CN" altLang="en-US" sz="1600" b="1">
              <a:latin typeface="微软雅黑" panose="020B0503020204020204" pitchFamily="34" charset="-122"/>
              <a:ea typeface="微软雅黑" panose="020B0503020204020204" pitchFamily="34" charset="-122"/>
            </a:endParaRPr>
          </a:p>
        </p:txBody>
      </p:sp>
      <p:sp>
        <p:nvSpPr>
          <p:cNvPr id="125043" name="文本框 31">
            <a:extLst>
              <a:ext uri="{FF2B5EF4-FFF2-40B4-BE49-F238E27FC236}">
                <a16:creationId xmlns:a16="http://schemas.microsoft.com/office/drawing/2014/main" id="{34E31650-D600-44C1-97BF-A9EE8291397F}"/>
              </a:ext>
            </a:extLst>
          </p:cNvPr>
          <p:cNvSpPr txBox="1">
            <a:spLocks noChangeArrowheads="1"/>
          </p:cNvSpPr>
          <p:nvPr/>
        </p:nvSpPr>
        <p:spPr bwMode="auto">
          <a:xfrm>
            <a:off x="9232106" y="4256087"/>
            <a:ext cx="2335213" cy="361950"/>
          </a:xfrm>
          <a:prstGeom prst="rect">
            <a:avLst/>
          </a:prstGeom>
          <a:solidFill>
            <a:srgbClr val="262699">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20000"/>
              </a:lnSpc>
              <a:spcBef>
                <a:spcPct val="0"/>
              </a:spcBef>
              <a:buClr>
                <a:srgbClr val="A50021"/>
              </a:buClr>
              <a:buFont typeface="Arial Unicode MS" panose="02010600030101010101" charset="-122"/>
              <a:buNone/>
            </a:pPr>
            <a:r>
              <a:rPr kumimoji="1" lang="zh-CN" altLang="en-US" sz="1600" b="1">
                <a:latin typeface="微软雅黑" panose="020B0503020204020204" pitchFamily="34" charset="-122"/>
                <a:ea typeface="微软雅黑" panose="020B0503020204020204" pitchFamily="34" charset="-122"/>
              </a:rPr>
              <a:t>区间洪水平均历时：</a:t>
            </a:r>
            <a:r>
              <a:rPr kumimoji="1" lang="en-US" altLang="zh-CN" sz="1600" b="1">
                <a:latin typeface="微软雅黑" panose="020B0503020204020204" pitchFamily="34" charset="-122"/>
                <a:ea typeface="微软雅黑" panose="020B0503020204020204" pitchFamily="34" charset="-122"/>
              </a:rPr>
              <a:t>1h</a:t>
            </a:r>
            <a:endParaRPr kumimoji="1" lang="zh-CN" altLang="en-US" sz="1600" b="1">
              <a:latin typeface="微软雅黑" panose="020B0503020204020204" pitchFamily="34" charset="-122"/>
              <a:ea typeface="微软雅黑" panose="020B0503020204020204" pitchFamily="34" charset="-122"/>
            </a:endParaRPr>
          </a:p>
        </p:txBody>
      </p:sp>
      <p:sp>
        <p:nvSpPr>
          <p:cNvPr id="33" name="TextBox 4">
            <a:extLst>
              <a:ext uri="{FF2B5EF4-FFF2-40B4-BE49-F238E27FC236}">
                <a16:creationId xmlns:a16="http://schemas.microsoft.com/office/drawing/2014/main" id="{E8AB75E7-1AFE-4859-A9B1-D5DA2034867B}"/>
              </a:ext>
            </a:extLst>
          </p:cNvPr>
          <p:cNvSpPr txBox="1">
            <a:spLocks noChangeArrowheads="1"/>
          </p:cNvSpPr>
          <p:nvPr/>
        </p:nvSpPr>
        <p:spPr bwMode="auto">
          <a:xfrm>
            <a:off x="7950994" y="5038724"/>
            <a:ext cx="887412" cy="800100"/>
          </a:xfrm>
          <a:prstGeom prst="rect">
            <a:avLst/>
          </a:prstGeom>
          <a:solidFill>
            <a:srgbClr val="34495E"/>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en-US" altLang="zh-CN" sz="2000" kern="0" dirty="0">
                <a:solidFill>
                  <a:schemeClr val="bg1"/>
                </a:solidFill>
                <a:latin typeface="微软雅黑" panose="020B0503020204020204" pitchFamily="34" charset="-122"/>
                <a:ea typeface="微软雅黑" panose="020B0503020204020204" pitchFamily="34" charset="-122"/>
              </a:rPr>
              <a:t>A~B</a:t>
            </a:r>
            <a:r>
              <a:rPr lang="zh-CN" altLang="en-US" sz="2000" kern="0" dirty="0">
                <a:solidFill>
                  <a:schemeClr val="bg1"/>
                </a:solidFill>
                <a:latin typeface="微软雅黑" panose="020B0503020204020204" pitchFamily="34" charset="-122"/>
                <a:ea typeface="微软雅黑" panose="020B0503020204020204" pitchFamily="34" charset="-122"/>
              </a:rPr>
              <a:t>河段</a:t>
            </a:r>
          </a:p>
        </p:txBody>
      </p:sp>
      <p:sp>
        <p:nvSpPr>
          <p:cNvPr id="125045" name="左箭头 16">
            <a:extLst>
              <a:ext uri="{FF2B5EF4-FFF2-40B4-BE49-F238E27FC236}">
                <a16:creationId xmlns:a16="http://schemas.microsoft.com/office/drawing/2014/main" id="{62FD2E01-0C66-433D-AAF3-7D11CA3E9C34}"/>
              </a:ext>
            </a:extLst>
          </p:cNvPr>
          <p:cNvSpPr>
            <a:spLocks noChangeArrowheads="1"/>
          </p:cNvSpPr>
          <p:nvPr/>
        </p:nvSpPr>
        <p:spPr bwMode="auto">
          <a:xfrm rot="10800000">
            <a:off x="8886031" y="3305174"/>
            <a:ext cx="303213" cy="487363"/>
          </a:xfrm>
          <a:prstGeom prst="leftArrow">
            <a:avLst>
              <a:gd name="adj1" fmla="val 50000"/>
              <a:gd name="adj2" fmla="val 50000"/>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
        <p:nvSpPr>
          <p:cNvPr id="125046" name="左箭头 16">
            <a:extLst>
              <a:ext uri="{FF2B5EF4-FFF2-40B4-BE49-F238E27FC236}">
                <a16:creationId xmlns:a16="http://schemas.microsoft.com/office/drawing/2014/main" id="{15038AAE-9B95-4E52-90F4-4FA95B713183}"/>
              </a:ext>
            </a:extLst>
          </p:cNvPr>
          <p:cNvSpPr>
            <a:spLocks noChangeArrowheads="1"/>
          </p:cNvSpPr>
          <p:nvPr/>
        </p:nvSpPr>
        <p:spPr bwMode="auto">
          <a:xfrm rot="10800000">
            <a:off x="8879681" y="5194299"/>
            <a:ext cx="303213" cy="487363"/>
          </a:xfrm>
          <a:prstGeom prst="leftArrow">
            <a:avLst>
              <a:gd name="adj1" fmla="val 50000"/>
              <a:gd name="adj2" fmla="val 50000"/>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
        <p:nvSpPr>
          <p:cNvPr id="125047" name="文本框 35">
            <a:extLst>
              <a:ext uri="{FF2B5EF4-FFF2-40B4-BE49-F238E27FC236}">
                <a16:creationId xmlns:a16="http://schemas.microsoft.com/office/drawing/2014/main" id="{0938ED84-1989-47C9-89AD-2BB773916EB1}"/>
              </a:ext>
            </a:extLst>
          </p:cNvPr>
          <p:cNvSpPr txBox="1">
            <a:spLocks noChangeArrowheads="1"/>
          </p:cNvSpPr>
          <p:nvPr/>
        </p:nvSpPr>
        <p:spPr bwMode="auto">
          <a:xfrm>
            <a:off x="9205119" y="5213349"/>
            <a:ext cx="2333625" cy="361950"/>
          </a:xfrm>
          <a:prstGeom prst="rect">
            <a:avLst/>
          </a:prstGeom>
          <a:solidFill>
            <a:srgbClr val="262699">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20000"/>
              </a:lnSpc>
              <a:spcBef>
                <a:spcPct val="0"/>
              </a:spcBef>
              <a:buClr>
                <a:srgbClr val="A50021"/>
              </a:buClr>
              <a:buFont typeface="Arial Unicode MS" panose="02010600030101010101" charset="-122"/>
              <a:buNone/>
            </a:pPr>
            <a:r>
              <a:rPr kumimoji="1" lang="zh-CN" altLang="en-US" sz="1600" b="1">
                <a:latin typeface="微软雅黑" panose="020B0503020204020204" pitchFamily="34" charset="-122"/>
                <a:ea typeface="微软雅黑" panose="020B0503020204020204" pitchFamily="34" charset="-122"/>
              </a:rPr>
              <a:t>河段长度：</a:t>
            </a:r>
            <a:r>
              <a:rPr kumimoji="1" lang="en-US" altLang="zh-CN" sz="1600" b="1">
                <a:latin typeface="微软雅黑" panose="020B0503020204020204" pitchFamily="34" charset="-122"/>
                <a:ea typeface="微软雅黑" panose="020B0503020204020204" pitchFamily="34" charset="-122"/>
              </a:rPr>
              <a:t>9.0km</a:t>
            </a:r>
            <a:endParaRPr kumimoji="1" lang="zh-CN" altLang="en-US" sz="1600" b="1">
              <a:latin typeface="微软雅黑" panose="020B0503020204020204" pitchFamily="34" charset="-122"/>
              <a:ea typeface="微软雅黑" panose="020B0503020204020204" pitchFamily="34" charset="-122"/>
            </a:endParaRPr>
          </a:p>
        </p:txBody>
      </p:sp>
      <p:sp>
        <p:nvSpPr>
          <p:cNvPr id="125048" name="文本框 36">
            <a:extLst>
              <a:ext uri="{FF2B5EF4-FFF2-40B4-BE49-F238E27FC236}">
                <a16:creationId xmlns:a16="http://schemas.microsoft.com/office/drawing/2014/main" id="{50DF549D-5E0E-423C-9734-C4CC86E75752}"/>
              </a:ext>
            </a:extLst>
          </p:cNvPr>
          <p:cNvSpPr txBox="1">
            <a:spLocks noChangeArrowheads="1"/>
          </p:cNvSpPr>
          <p:nvPr/>
        </p:nvSpPr>
        <p:spPr bwMode="auto">
          <a:xfrm>
            <a:off x="9300369" y="5473699"/>
            <a:ext cx="2198687"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0" tIns="180000" rIns="180000" bIns="18000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just" eaLnBrk="1" hangingPunct="1">
              <a:lnSpc>
                <a:spcPct val="130000"/>
              </a:lnSpc>
              <a:spcBef>
                <a:spcPct val="0"/>
              </a:spcBef>
              <a:spcAft>
                <a:spcPts val="600"/>
              </a:spcAft>
              <a:buFontTx/>
              <a:buNone/>
            </a:pPr>
            <a:r>
              <a:rPr kumimoji="1" lang="zh-CN" altLang="en-US" sz="1600" b="1">
                <a:solidFill>
                  <a:srgbClr val="FF0000"/>
                </a:solidFill>
                <a:latin typeface="微软雅黑" panose="020B0503020204020204" pitchFamily="34" charset="-122"/>
                <a:ea typeface="微软雅黑" panose="020B0503020204020204" pitchFamily="34" charset="-122"/>
              </a:rPr>
              <a:t>不考虑河道调蓄作用</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标题 6">
            <a:extLst>
              <a:ext uri="{FF2B5EF4-FFF2-40B4-BE49-F238E27FC236}">
                <a16:creationId xmlns:a16="http://schemas.microsoft.com/office/drawing/2014/main" id="{7E03F68C-78D0-4BB1-8E52-A70AB7572BE1}"/>
              </a:ext>
            </a:extLst>
          </p:cNvPr>
          <p:cNvSpPr>
            <a:spLocks noGrp="1" noChangeArrowheads="1"/>
          </p:cNvSpPr>
          <p:nvPr>
            <p:ph type="title"/>
          </p:nvPr>
        </p:nvSpPr>
        <p:spPr>
          <a:xfrm>
            <a:off x="803275" y="393700"/>
            <a:ext cx="8970963" cy="663575"/>
          </a:xfrm>
        </p:spPr>
        <p:txBody>
          <a:bodyPr rtlCol="0">
            <a:normAutofit fontScale="90000"/>
          </a:bodyPr>
          <a:lstStyle/>
          <a:p>
            <a:pPr eaLnBrk="1" fontAlgn="auto" hangingPunct="1">
              <a:spcAft>
                <a:spcPts val="0"/>
              </a:spcAft>
              <a:defRPr/>
            </a:pPr>
            <a:r>
              <a:rPr lang="en-US" altLang="zh-CN">
                <a:solidFill>
                  <a:schemeClr val="tx1"/>
                </a:solidFill>
              </a:rPr>
              <a:t>4.1</a:t>
            </a:r>
            <a:r>
              <a:rPr lang="zh-CN" altLang="en-US">
                <a:solidFill>
                  <a:schemeClr val="tx1"/>
                </a:solidFill>
              </a:rPr>
              <a:t>工程概况</a:t>
            </a:r>
          </a:p>
        </p:txBody>
      </p:sp>
      <p:sp>
        <p:nvSpPr>
          <p:cNvPr id="122883" name="Rectangle 2">
            <a:extLst>
              <a:ext uri="{FF2B5EF4-FFF2-40B4-BE49-F238E27FC236}">
                <a16:creationId xmlns:a16="http://schemas.microsoft.com/office/drawing/2014/main" id="{6425A9C6-B16D-4CDB-8E79-387541F97B45}"/>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a typeface="微软雅黑" panose="020B0503020204020204" pitchFamily="34" charset="-122"/>
            </a:endParaRPr>
          </a:p>
        </p:txBody>
      </p:sp>
      <p:sp>
        <p:nvSpPr>
          <p:cNvPr id="122884" name="Rectangle 4">
            <a:extLst>
              <a:ext uri="{FF2B5EF4-FFF2-40B4-BE49-F238E27FC236}">
                <a16:creationId xmlns:a16="http://schemas.microsoft.com/office/drawing/2014/main" id="{E31F0D4E-9E07-4AD8-B9E1-FDC42FC1BFE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a typeface="微软雅黑" panose="020B0503020204020204" pitchFamily="34" charset="-122"/>
            </a:endParaRPr>
          </a:p>
        </p:txBody>
      </p:sp>
      <p:graphicFrame>
        <p:nvGraphicFramePr>
          <p:cNvPr id="5" name="表格 4">
            <a:extLst>
              <a:ext uri="{FF2B5EF4-FFF2-40B4-BE49-F238E27FC236}">
                <a16:creationId xmlns:a16="http://schemas.microsoft.com/office/drawing/2014/main" id="{646C7E95-32E0-4E97-BD3C-B4B0AEBD545F}"/>
              </a:ext>
            </a:extLst>
          </p:cNvPr>
          <p:cNvGraphicFramePr>
            <a:graphicFrameLocks noGrp="1"/>
          </p:cNvGraphicFramePr>
          <p:nvPr/>
        </p:nvGraphicFramePr>
        <p:xfrm>
          <a:off x="2074863" y="3465513"/>
          <a:ext cx="7666037" cy="2870899"/>
        </p:xfrm>
        <a:graphic>
          <a:graphicData uri="http://schemas.openxmlformats.org/drawingml/2006/table">
            <a:tbl>
              <a:tblPr firstRow="1" firstCol="1" bandRow="1"/>
              <a:tblGrid>
                <a:gridCol w="1215461">
                  <a:extLst>
                    <a:ext uri="{9D8B030D-6E8A-4147-A177-3AD203B41FA5}">
                      <a16:colId xmlns:a16="http://schemas.microsoft.com/office/drawing/2014/main" val="20000"/>
                    </a:ext>
                  </a:extLst>
                </a:gridCol>
                <a:gridCol w="1574083">
                  <a:extLst>
                    <a:ext uri="{9D8B030D-6E8A-4147-A177-3AD203B41FA5}">
                      <a16:colId xmlns:a16="http://schemas.microsoft.com/office/drawing/2014/main" val="20001"/>
                    </a:ext>
                  </a:extLst>
                </a:gridCol>
                <a:gridCol w="1215461">
                  <a:extLst>
                    <a:ext uri="{9D8B030D-6E8A-4147-A177-3AD203B41FA5}">
                      <a16:colId xmlns:a16="http://schemas.microsoft.com/office/drawing/2014/main" val="20002"/>
                    </a:ext>
                  </a:extLst>
                </a:gridCol>
                <a:gridCol w="1215461">
                  <a:extLst>
                    <a:ext uri="{9D8B030D-6E8A-4147-A177-3AD203B41FA5}">
                      <a16:colId xmlns:a16="http://schemas.microsoft.com/office/drawing/2014/main" val="20003"/>
                    </a:ext>
                  </a:extLst>
                </a:gridCol>
                <a:gridCol w="1215461">
                  <a:extLst>
                    <a:ext uri="{9D8B030D-6E8A-4147-A177-3AD203B41FA5}">
                      <a16:colId xmlns:a16="http://schemas.microsoft.com/office/drawing/2014/main" val="20004"/>
                    </a:ext>
                  </a:extLst>
                </a:gridCol>
                <a:gridCol w="1230110">
                  <a:extLst>
                    <a:ext uri="{9D8B030D-6E8A-4147-A177-3AD203B41FA5}">
                      <a16:colId xmlns:a16="http://schemas.microsoft.com/office/drawing/2014/main" val="20005"/>
                    </a:ext>
                  </a:extLst>
                </a:gridCol>
              </a:tblGrid>
              <a:tr h="235592">
                <a:tc rowSpan="2">
                  <a:txBody>
                    <a:bodyPr/>
                    <a:lstStyle/>
                    <a:p>
                      <a:pPr algn="ctr" hangingPunct="0">
                        <a:lnSpc>
                          <a:spcPts val="2000"/>
                        </a:lnSpc>
                      </a:pPr>
                      <a:r>
                        <a:rPr lang="zh-CN" sz="1600" dirty="0">
                          <a:effectLst/>
                          <a:latin typeface="Times New Roman" panose="02020603050405020304" pitchFamily="18" charset="0"/>
                          <a:ea typeface="宋体" panose="02010600030101010101" pitchFamily="2" charset="-122"/>
                        </a:rPr>
                        <a:t>备选方案</a:t>
                      </a:r>
                    </a:p>
                  </a:txBody>
                  <a:tcPr marL="68577" marR="68577"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4D4EB"/>
                    </a:solidFill>
                  </a:tcPr>
                </a:tc>
                <a:tc>
                  <a:txBody>
                    <a:bodyPr/>
                    <a:lstStyle/>
                    <a:p>
                      <a:pPr algn="ctr" hangingPunct="0">
                        <a:lnSpc>
                          <a:spcPts val="2000"/>
                        </a:lnSpc>
                      </a:pPr>
                      <a:r>
                        <a:rPr lang="zh-CN" sz="1600">
                          <a:effectLst/>
                          <a:latin typeface="Times New Roman" panose="02020603050405020304" pitchFamily="18" charset="0"/>
                          <a:ea typeface="宋体" panose="02010600030101010101" pitchFamily="2" charset="-122"/>
                        </a:rPr>
                        <a:t>电站</a:t>
                      </a:r>
                      <a:r>
                        <a:rPr lang="en-US" sz="1600">
                          <a:effectLst/>
                          <a:latin typeface="Times New Roman" panose="02020603050405020304" pitchFamily="18" charset="0"/>
                          <a:ea typeface="宋体" panose="02010600030101010101" pitchFamily="2" charset="-122"/>
                        </a:rPr>
                        <a:t>G</a:t>
                      </a:r>
                      <a:endParaRPr lang="zh-CN" sz="1600">
                        <a:effectLst/>
                        <a:latin typeface="Times New Roman" panose="02020603050405020304" pitchFamily="18" charset="0"/>
                        <a:ea typeface="宋体" panose="02010600030101010101" pitchFamily="2" charset="-122"/>
                      </a:endParaRPr>
                    </a:p>
                  </a:txBody>
                  <a:tcPr marL="68577" marR="68577"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hangingPunct="0">
                        <a:lnSpc>
                          <a:spcPts val="2000"/>
                        </a:lnSpc>
                      </a:pPr>
                      <a:r>
                        <a:rPr lang="zh-CN" sz="1600">
                          <a:effectLst/>
                          <a:latin typeface="Times New Roman" panose="02020603050405020304" pitchFamily="18" charset="0"/>
                          <a:ea typeface="宋体" panose="02010600030101010101" pitchFamily="2" charset="-122"/>
                        </a:rPr>
                        <a:t>电站</a:t>
                      </a:r>
                      <a:r>
                        <a:rPr lang="en-US" sz="1600">
                          <a:effectLst/>
                          <a:latin typeface="Times New Roman" panose="02020603050405020304" pitchFamily="18" charset="0"/>
                          <a:ea typeface="宋体" panose="02010600030101010101" pitchFamily="2" charset="-122"/>
                        </a:rPr>
                        <a:t>A</a:t>
                      </a:r>
                      <a:endParaRPr lang="zh-CN" sz="1600">
                        <a:effectLst/>
                        <a:latin typeface="Times New Roman" panose="02020603050405020304" pitchFamily="18" charset="0"/>
                        <a:ea typeface="宋体" panose="02010600030101010101" pitchFamily="2" charset="-122"/>
                      </a:endParaRPr>
                    </a:p>
                  </a:txBody>
                  <a:tcPr marL="68577" marR="68577"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gridSpan="2">
                  <a:txBody>
                    <a:bodyPr/>
                    <a:lstStyle/>
                    <a:p>
                      <a:pPr algn="ctr" hangingPunct="0">
                        <a:lnSpc>
                          <a:spcPts val="2000"/>
                        </a:lnSpc>
                      </a:pPr>
                      <a:r>
                        <a:rPr lang="zh-CN" sz="1600">
                          <a:effectLst/>
                          <a:latin typeface="Times New Roman" panose="02020603050405020304" pitchFamily="18" charset="0"/>
                          <a:ea typeface="宋体" panose="02010600030101010101" pitchFamily="2" charset="-122"/>
                        </a:rPr>
                        <a:t>电站</a:t>
                      </a:r>
                      <a:r>
                        <a:rPr lang="en-US" sz="1600">
                          <a:effectLst/>
                          <a:latin typeface="Times New Roman" panose="02020603050405020304" pitchFamily="18" charset="0"/>
                          <a:ea typeface="宋体" panose="02010600030101010101" pitchFamily="2" charset="-122"/>
                        </a:rPr>
                        <a:t>B</a:t>
                      </a:r>
                      <a:endParaRPr lang="zh-CN" sz="1600">
                        <a:effectLst/>
                        <a:latin typeface="Times New Roman" panose="02020603050405020304" pitchFamily="18" charset="0"/>
                        <a:ea typeface="宋体" panose="02010600030101010101" pitchFamily="2" charset="-122"/>
                      </a:endParaRPr>
                    </a:p>
                  </a:txBody>
                  <a:tcPr marL="68577" marR="68577"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0000"/>
                  </a:ext>
                </a:extLst>
              </a:tr>
              <a:tr h="492005">
                <a:tc vMerge="1">
                  <a:txBody>
                    <a:bodyPr/>
                    <a:lstStyle/>
                    <a:p>
                      <a:endParaRPr lang="zh-CN" altLang="en-US"/>
                    </a:p>
                  </a:txBody>
                  <a:tcPr/>
                </a:tc>
                <a:tc>
                  <a:txBody>
                    <a:bodyPr/>
                    <a:lstStyle/>
                    <a:p>
                      <a:pPr algn="ctr" hangingPunct="0">
                        <a:lnSpc>
                          <a:spcPts val="2000"/>
                        </a:lnSpc>
                      </a:pPr>
                      <a:r>
                        <a:rPr lang="zh-CN" sz="1600" dirty="0">
                          <a:effectLst/>
                          <a:latin typeface="Times New Roman" panose="02020603050405020304" pitchFamily="18" charset="0"/>
                          <a:ea typeface="宋体" panose="02010600030101010101" pitchFamily="2" charset="-122"/>
                        </a:rPr>
                        <a:t>汛限水位</a:t>
                      </a:r>
                      <a:r>
                        <a:rPr lang="en-US" sz="1600" dirty="0">
                          <a:effectLst/>
                          <a:latin typeface="Times New Roman" panose="02020603050405020304" pitchFamily="18" charset="0"/>
                          <a:ea typeface="宋体" panose="02010600030101010101" pitchFamily="2" charset="-122"/>
                        </a:rPr>
                        <a:t>(m)</a:t>
                      </a:r>
                      <a:endParaRPr lang="zh-CN" sz="1600" dirty="0">
                        <a:effectLst/>
                        <a:latin typeface="Times New Roman" panose="02020603050405020304" pitchFamily="18" charset="0"/>
                        <a:ea typeface="宋体" panose="02010600030101010101" pitchFamily="2" charset="-122"/>
                      </a:endParaRPr>
                    </a:p>
                  </a:txBody>
                  <a:tcPr marL="68577" marR="6857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600" dirty="0">
                          <a:effectLst/>
                          <a:latin typeface="Times New Roman" panose="02020603050405020304" pitchFamily="18" charset="0"/>
                          <a:ea typeface="宋体" panose="02010600030101010101" pitchFamily="2" charset="-122"/>
                        </a:rPr>
                        <a:t>导流标准</a:t>
                      </a:r>
                    </a:p>
                  </a:txBody>
                  <a:tcPr marL="68577" marR="6857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600">
                          <a:effectLst/>
                          <a:latin typeface="Times New Roman" panose="02020603050405020304" pitchFamily="18" charset="0"/>
                          <a:ea typeface="宋体" panose="02010600030101010101" pitchFamily="2" charset="-122"/>
                        </a:rPr>
                        <a:t>设计流量</a:t>
                      </a:r>
                    </a:p>
                    <a:p>
                      <a:pPr algn="ctr" hangingPunct="0">
                        <a:lnSpc>
                          <a:spcPts val="2000"/>
                        </a:lnSpc>
                      </a:pPr>
                      <a:r>
                        <a:rPr lang="en-US" sz="1600">
                          <a:effectLst/>
                          <a:latin typeface="Times New Roman" panose="02020603050405020304" pitchFamily="18" charset="0"/>
                          <a:ea typeface="宋体" panose="02010600030101010101" pitchFamily="2" charset="-122"/>
                        </a:rPr>
                        <a:t>(m</a:t>
                      </a:r>
                      <a:r>
                        <a:rPr lang="zh-CN" sz="1600">
                          <a:effectLst/>
                          <a:latin typeface="Times New Roman" panose="02020603050405020304" pitchFamily="18" charset="0"/>
                          <a:ea typeface="宋体" panose="02010600030101010101" pitchFamily="2" charset="-122"/>
                        </a:rPr>
                        <a:t>³</a:t>
                      </a:r>
                      <a:r>
                        <a:rPr lang="en-US" sz="1600">
                          <a:effectLst/>
                          <a:latin typeface="Times New Roman" panose="02020603050405020304" pitchFamily="18" charset="0"/>
                          <a:ea typeface="宋体" panose="02010600030101010101" pitchFamily="2" charset="-122"/>
                        </a:rPr>
                        <a:t>/s)</a:t>
                      </a:r>
                      <a:endParaRPr lang="zh-CN" sz="1600">
                        <a:effectLst/>
                        <a:latin typeface="Times New Roman" panose="02020603050405020304" pitchFamily="18" charset="0"/>
                        <a:ea typeface="宋体" panose="02010600030101010101" pitchFamily="2" charset="-122"/>
                      </a:endParaRPr>
                    </a:p>
                  </a:txBody>
                  <a:tcPr marL="68577" marR="6857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600">
                          <a:effectLst/>
                          <a:latin typeface="Times New Roman" panose="02020603050405020304" pitchFamily="18" charset="0"/>
                          <a:ea typeface="宋体" panose="02010600030101010101" pitchFamily="2" charset="-122"/>
                        </a:rPr>
                        <a:t>导流标准</a:t>
                      </a:r>
                    </a:p>
                  </a:txBody>
                  <a:tcPr marL="68577" marR="6857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600" dirty="0">
                          <a:effectLst/>
                          <a:latin typeface="Times New Roman" panose="02020603050405020304" pitchFamily="18" charset="0"/>
                          <a:ea typeface="宋体" panose="02010600030101010101" pitchFamily="2" charset="-122"/>
                        </a:rPr>
                        <a:t>设计流量</a:t>
                      </a:r>
                    </a:p>
                    <a:p>
                      <a:pPr algn="ctr" hangingPunct="0">
                        <a:lnSpc>
                          <a:spcPts val="2000"/>
                        </a:lnSpc>
                      </a:pPr>
                      <a:r>
                        <a:rPr lang="en-US" sz="1600" dirty="0">
                          <a:effectLst/>
                          <a:latin typeface="Times New Roman" panose="02020603050405020304" pitchFamily="18" charset="0"/>
                          <a:ea typeface="宋体" panose="02010600030101010101" pitchFamily="2" charset="-122"/>
                        </a:rPr>
                        <a:t>(m</a:t>
                      </a:r>
                      <a:r>
                        <a:rPr lang="zh-CN" sz="1600" dirty="0">
                          <a:effectLst/>
                          <a:latin typeface="Times New Roman" panose="02020603050405020304" pitchFamily="18" charset="0"/>
                          <a:ea typeface="宋体" panose="02010600030101010101" pitchFamily="2" charset="-122"/>
                        </a:rPr>
                        <a:t>³</a:t>
                      </a:r>
                      <a:r>
                        <a:rPr lang="en-US" sz="1600" dirty="0">
                          <a:effectLst/>
                          <a:latin typeface="Times New Roman" panose="02020603050405020304" pitchFamily="18" charset="0"/>
                          <a:ea typeface="宋体" panose="02010600030101010101" pitchFamily="2" charset="-122"/>
                        </a:rPr>
                        <a:t>/s)</a:t>
                      </a:r>
                      <a:endParaRPr lang="zh-CN" sz="1600" dirty="0">
                        <a:effectLst/>
                        <a:latin typeface="Times New Roman" panose="02020603050405020304" pitchFamily="18" charset="0"/>
                        <a:ea typeface="宋体" panose="02010600030101010101" pitchFamily="2" charset="-122"/>
                      </a:endParaRPr>
                    </a:p>
                  </a:txBody>
                  <a:tcPr marL="68577" marR="6857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38067">
                <a:tc>
                  <a:txBody>
                    <a:bodyPr/>
                    <a:lstStyle/>
                    <a:p>
                      <a:pPr algn="ctr" hangingPunct="0">
                        <a:lnSpc>
                          <a:spcPts val="2000"/>
                        </a:lnSpc>
                      </a:pPr>
                      <a:r>
                        <a:rPr lang="zh-CN" sz="1600" dirty="0">
                          <a:effectLst/>
                          <a:latin typeface="Times New Roman" panose="02020603050405020304" pitchFamily="18" charset="0"/>
                          <a:ea typeface="宋体" panose="02010600030101010101" pitchFamily="2" charset="-122"/>
                        </a:rPr>
                        <a:t>方案</a:t>
                      </a:r>
                      <a:r>
                        <a:rPr lang="en-US" sz="1600" dirty="0">
                          <a:effectLst/>
                          <a:latin typeface="Times New Roman" panose="02020603050405020304" pitchFamily="18" charset="0"/>
                          <a:ea typeface="宋体" panose="02010600030101010101" pitchFamily="2" charset="-122"/>
                        </a:rPr>
                        <a:t>1</a:t>
                      </a:r>
                      <a:endParaRPr lang="zh-CN" sz="1600" dirty="0">
                        <a:effectLst/>
                        <a:latin typeface="Times New Roman" panose="02020603050405020304" pitchFamily="18" charset="0"/>
                        <a:ea typeface="宋体" panose="02010600030101010101" pitchFamily="2" charset="-122"/>
                      </a:endParaRPr>
                    </a:p>
                  </a:txBody>
                  <a:tcPr marL="68577" marR="68577" marT="0" marB="0" anchor="ctr">
                    <a:lnL>
                      <a:noFill/>
                    </a:lnL>
                    <a:lnR>
                      <a:noFill/>
                    </a:lnR>
                    <a:lnT w="12700" cap="flat" cmpd="sng" algn="ctr">
                      <a:solidFill>
                        <a:srgbClr val="000000"/>
                      </a:solidFill>
                      <a:prstDash val="solid"/>
                      <a:round/>
                      <a:headEnd type="none" w="med" len="med"/>
                      <a:tailEnd type="none" w="med" len="med"/>
                    </a:lnT>
                    <a:lnB>
                      <a:noFill/>
                    </a:lnB>
                  </a:tcPr>
                </a:tc>
                <a:tc rowSpan="4">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838.4</a:t>
                      </a:r>
                      <a:endParaRPr lang="zh-CN" sz="1600">
                        <a:effectLst/>
                        <a:latin typeface="Times New Roman" panose="02020603050405020304" pitchFamily="18" charset="0"/>
                        <a:ea typeface="宋体" panose="02010600030101010101" pitchFamily="2" charset="-122"/>
                      </a:endParaRPr>
                    </a:p>
                  </a:txBody>
                  <a:tcPr marL="68577" marR="6857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10</a:t>
                      </a:r>
                      <a:r>
                        <a:rPr lang="zh-CN" sz="1600" dirty="0">
                          <a:effectLst/>
                          <a:latin typeface="Times New Roman" panose="02020603050405020304" pitchFamily="18" charset="0"/>
                          <a:ea typeface="宋体" panose="02010600030101010101" pitchFamily="2" charset="-122"/>
                        </a:rPr>
                        <a:t>年一遇</a:t>
                      </a:r>
                    </a:p>
                  </a:txBody>
                  <a:tcPr marL="68577" marR="6857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6080</a:t>
                      </a:r>
                      <a:endParaRPr lang="zh-CN" sz="1600">
                        <a:effectLst/>
                        <a:latin typeface="Times New Roman" panose="02020603050405020304" pitchFamily="18" charset="0"/>
                        <a:ea typeface="宋体" panose="02010600030101010101" pitchFamily="2" charset="-122"/>
                      </a:endParaRPr>
                    </a:p>
                  </a:txBody>
                  <a:tcPr marL="68577" marR="6857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10</a:t>
                      </a:r>
                      <a:r>
                        <a:rPr lang="zh-CN" sz="1600">
                          <a:effectLst/>
                          <a:latin typeface="Times New Roman" panose="02020603050405020304" pitchFamily="18" charset="0"/>
                          <a:ea typeface="宋体" panose="02010600030101010101" pitchFamily="2" charset="-122"/>
                        </a:rPr>
                        <a:t>年一遇</a:t>
                      </a:r>
                    </a:p>
                  </a:txBody>
                  <a:tcPr marL="68577" marR="6857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6375</a:t>
                      </a:r>
                      <a:endParaRPr lang="zh-CN" sz="1600">
                        <a:effectLst/>
                        <a:latin typeface="Times New Roman" panose="02020603050405020304" pitchFamily="18" charset="0"/>
                        <a:ea typeface="宋体" panose="02010600030101010101" pitchFamily="2" charset="-122"/>
                      </a:endParaRPr>
                    </a:p>
                  </a:txBody>
                  <a:tcPr marL="68577" marR="68577"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2"/>
                  </a:ext>
                </a:extLst>
              </a:tr>
              <a:tr h="238067">
                <a:tc>
                  <a:txBody>
                    <a:bodyPr/>
                    <a:lstStyle/>
                    <a:p>
                      <a:pPr algn="ctr" hangingPunct="0">
                        <a:lnSpc>
                          <a:spcPts val="2000"/>
                        </a:lnSpc>
                      </a:pPr>
                      <a:r>
                        <a:rPr lang="zh-CN" sz="1600">
                          <a:effectLst/>
                          <a:latin typeface="Times New Roman" panose="02020603050405020304" pitchFamily="18" charset="0"/>
                          <a:ea typeface="宋体" panose="02010600030101010101" pitchFamily="2" charset="-122"/>
                        </a:rPr>
                        <a:t>方案</a:t>
                      </a:r>
                      <a:r>
                        <a:rPr lang="en-US" sz="1600">
                          <a:effectLst/>
                          <a:latin typeface="Times New Roman" panose="02020603050405020304" pitchFamily="18" charset="0"/>
                          <a:ea typeface="宋体" panose="02010600030101010101" pitchFamily="2" charset="-122"/>
                        </a:rPr>
                        <a:t>2</a:t>
                      </a:r>
                      <a:endParaRPr lang="zh-CN" sz="1600">
                        <a:effectLst/>
                        <a:latin typeface="Times New Roman" panose="02020603050405020304" pitchFamily="18" charset="0"/>
                        <a:ea typeface="宋体" panose="02010600030101010101" pitchFamily="2" charset="-122"/>
                      </a:endParaRPr>
                    </a:p>
                  </a:txBody>
                  <a:tcPr marL="68577" marR="68577" marT="0" marB="0" anchor="ctr">
                    <a:lnL>
                      <a:noFill/>
                    </a:lnL>
                    <a:lnR>
                      <a:noFill/>
                    </a:lnR>
                    <a:lnT>
                      <a:noFill/>
                    </a:lnT>
                    <a:lnB>
                      <a:noFill/>
                    </a:lnB>
                  </a:tcPr>
                </a:tc>
                <a:tc vMerge="1">
                  <a:txBody>
                    <a:bodyPr/>
                    <a:lstStyle/>
                    <a:p>
                      <a:endParaRPr lang="zh-CN" altLang="en-US"/>
                    </a:p>
                  </a:txBody>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10</a:t>
                      </a:r>
                      <a:r>
                        <a:rPr lang="zh-CN" sz="1600" dirty="0">
                          <a:effectLst/>
                          <a:latin typeface="Times New Roman" panose="02020603050405020304" pitchFamily="18" charset="0"/>
                          <a:ea typeface="宋体" panose="02010600030101010101" pitchFamily="2" charset="-122"/>
                        </a:rPr>
                        <a:t>年一遇</a:t>
                      </a:r>
                    </a:p>
                  </a:txBody>
                  <a:tcPr marL="68577" marR="68577" marT="0" marB="0" anchor="ctr">
                    <a:lnL>
                      <a:noFill/>
                    </a:lnL>
                    <a:lnR>
                      <a:noFill/>
                    </a:lnR>
                    <a:lnT>
                      <a:noFill/>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6080</a:t>
                      </a:r>
                      <a:endParaRPr lang="zh-CN" sz="1600">
                        <a:effectLst/>
                        <a:latin typeface="Times New Roman" panose="02020603050405020304" pitchFamily="18" charset="0"/>
                        <a:ea typeface="宋体" panose="02010600030101010101" pitchFamily="2" charset="-122"/>
                      </a:endParaRPr>
                    </a:p>
                  </a:txBody>
                  <a:tcPr marL="68577" marR="68577" marT="0" marB="0" anchor="ctr">
                    <a:lnL>
                      <a:noFill/>
                    </a:lnL>
                    <a:lnR>
                      <a:noFill/>
                    </a:lnR>
                    <a:lnT>
                      <a:noFill/>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20</a:t>
                      </a:r>
                      <a:r>
                        <a:rPr lang="zh-CN" sz="1600">
                          <a:effectLst/>
                          <a:latin typeface="Times New Roman" panose="02020603050405020304" pitchFamily="18" charset="0"/>
                          <a:ea typeface="宋体" panose="02010600030101010101" pitchFamily="2" charset="-122"/>
                        </a:rPr>
                        <a:t>年一遇</a:t>
                      </a:r>
                    </a:p>
                  </a:txBody>
                  <a:tcPr marL="68577" marR="68577" marT="0" marB="0" anchor="ctr">
                    <a:lnL>
                      <a:noFill/>
                    </a:lnL>
                    <a:lnR>
                      <a:noFill/>
                    </a:lnR>
                    <a:lnT>
                      <a:noFill/>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6920</a:t>
                      </a:r>
                      <a:endParaRPr lang="zh-CN" sz="1600">
                        <a:effectLst/>
                        <a:latin typeface="Times New Roman" panose="02020603050405020304" pitchFamily="18" charset="0"/>
                        <a:ea typeface="宋体" panose="02010600030101010101" pitchFamily="2" charset="-122"/>
                      </a:endParaRPr>
                    </a:p>
                  </a:txBody>
                  <a:tcPr marL="68577" marR="68577" marT="0" marB="0" anchor="ctr">
                    <a:lnL>
                      <a:noFill/>
                    </a:lnL>
                    <a:lnR>
                      <a:noFill/>
                    </a:lnR>
                    <a:lnT>
                      <a:noFill/>
                    </a:lnT>
                    <a:lnB>
                      <a:noFill/>
                    </a:lnB>
                  </a:tcPr>
                </a:tc>
                <a:extLst>
                  <a:ext uri="{0D108BD9-81ED-4DB2-BD59-A6C34878D82A}">
                    <a16:rowId xmlns:a16="http://schemas.microsoft.com/office/drawing/2014/main" val="10003"/>
                  </a:ext>
                </a:extLst>
              </a:tr>
              <a:tr h="238067">
                <a:tc>
                  <a:txBody>
                    <a:bodyPr/>
                    <a:lstStyle/>
                    <a:p>
                      <a:pPr algn="ctr" hangingPunct="0">
                        <a:lnSpc>
                          <a:spcPts val="2000"/>
                        </a:lnSpc>
                      </a:pPr>
                      <a:r>
                        <a:rPr lang="zh-CN" sz="1600" dirty="0">
                          <a:effectLst/>
                          <a:latin typeface="Times New Roman" panose="02020603050405020304" pitchFamily="18" charset="0"/>
                          <a:ea typeface="宋体" panose="02010600030101010101" pitchFamily="2" charset="-122"/>
                        </a:rPr>
                        <a:t>方案</a:t>
                      </a:r>
                      <a:r>
                        <a:rPr lang="en-US" sz="1600" dirty="0">
                          <a:effectLst/>
                          <a:latin typeface="Times New Roman" panose="02020603050405020304" pitchFamily="18" charset="0"/>
                          <a:ea typeface="宋体" panose="02010600030101010101" pitchFamily="2" charset="-122"/>
                        </a:rPr>
                        <a:t>3</a:t>
                      </a:r>
                      <a:endParaRPr lang="zh-CN" sz="1600" dirty="0">
                        <a:effectLst/>
                        <a:latin typeface="Times New Roman" panose="02020603050405020304" pitchFamily="18" charset="0"/>
                        <a:ea typeface="宋体" panose="02010600030101010101" pitchFamily="2" charset="-122"/>
                      </a:endParaRPr>
                    </a:p>
                  </a:txBody>
                  <a:tcPr marL="68577" marR="68577" marT="0" marB="0" anchor="ctr">
                    <a:lnL>
                      <a:noFill/>
                    </a:lnL>
                    <a:lnR>
                      <a:noFill/>
                    </a:lnR>
                    <a:lnT>
                      <a:noFill/>
                    </a:lnT>
                    <a:lnB>
                      <a:noFill/>
                    </a:lnB>
                  </a:tcPr>
                </a:tc>
                <a:tc vMerge="1">
                  <a:txBody>
                    <a:bodyPr/>
                    <a:lstStyle/>
                    <a:p>
                      <a:endParaRPr lang="zh-CN" altLang="en-US"/>
                    </a:p>
                  </a:txBody>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20</a:t>
                      </a:r>
                      <a:r>
                        <a:rPr lang="zh-CN" sz="1600" dirty="0">
                          <a:effectLst/>
                          <a:latin typeface="Times New Roman" panose="02020603050405020304" pitchFamily="18" charset="0"/>
                          <a:ea typeface="宋体" panose="02010600030101010101" pitchFamily="2" charset="-122"/>
                        </a:rPr>
                        <a:t>年一遇</a:t>
                      </a:r>
                    </a:p>
                  </a:txBody>
                  <a:tcPr marL="68577" marR="68577" marT="0" marB="0" anchor="ctr">
                    <a:lnL>
                      <a:noFill/>
                    </a:lnL>
                    <a:lnR>
                      <a:noFill/>
                    </a:lnR>
                    <a:lnT>
                      <a:noFill/>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6600</a:t>
                      </a:r>
                      <a:endParaRPr lang="zh-CN" sz="1600">
                        <a:effectLst/>
                        <a:latin typeface="Times New Roman" panose="02020603050405020304" pitchFamily="18" charset="0"/>
                        <a:ea typeface="宋体" panose="02010600030101010101" pitchFamily="2" charset="-122"/>
                      </a:endParaRPr>
                    </a:p>
                  </a:txBody>
                  <a:tcPr marL="68577" marR="68577" marT="0" marB="0" anchor="ctr">
                    <a:lnL>
                      <a:noFill/>
                    </a:lnL>
                    <a:lnR>
                      <a:noFill/>
                    </a:lnR>
                    <a:lnT>
                      <a:noFill/>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10</a:t>
                      </a:r>
                      <a:r>
                        <a:rPr lang="zh-CN" sz="1600">
                          <a:effectLst/>
                          <a:latin typeface="Times New Roman" panose="02020603050405020304" pitchFamily="18" charset="0"/>
                          <a:ea typeface="宋体" panose="02010600030101010101" pitchFamily="2" charset="-122"/>
                        </a:rPr>
                        <a:t>年一遇</a:t>
                      </a:r>
                    </a:p>
                  </a:txBody>
                  <a:tcPr marL="68577" marR="68577" marT="0" marB="0" anchor="ctr">
                    <a:lnL>
                      <a:noFill/>
                    </a:lnL>
                    <a:lnR>
                      <a:noFill/>
                    </a:lnR>
                    <a:lnT>
                      <a:noFill/>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6375</a:t>
                      </a:r>
                      <a:endParaRPr lang="zh-CN" sz="1600">
                        <a:effectLst/>
                        <a:latin typeface="Times New Roman" panose="02020603050405020304" pitchFamily="18" charset="0"/>
                        <a:ea typeface="宋体" panose="02010600030101010101" pitchFamily="2" charset="-122"/>
                      </a:endParaRPr>
                    </a:p>
                  </a:txBody>
                  <a:tcPr marL="68577" marR="68577" marT="0" marB="0" anchor="ctr">
                    <a:lnL>
                      <a:noFill/>
                    </a:lnL>
                    <a:lnR>
                      <a:noFill/>
                    </a:lnR>
                    <a:lnT>
                      <a:noFill/>
                    </a:lnT>
                    <a:lnB>
                      <a:noFill/>
                    </a:lnB>
                  </a:tcPr>
                </a:tc>
                <a:extLst>
                  <a:ext uri="{0D108BD9-81ED-4DB2-BD59-A6C34878D82A}">
                    <a16:rowId xmlns:a16="http://schemas.microsoft.com/office/drawing/2014/main" val="10004"/>
                  </a:ext>
                </a:extLst>
              </a:tr>
              <a:tr h="238067">
                <a:tc>
                  <a:txBody>
                    <a:bodyPr/>
                    <a:lstStyle/>
                    <a:p>
                      <a:pPr algn="ctr" hangingPunct="0">
                        <a:lnSpc>
                          <a:spcPts val="2000"/>
                        </a:lnSpc>
                      </a:pPr>
                      <a:r>
                        <a:rPr lang="zh-CN" sz="1600">
                          <a:effectLst/>
                          <a:latin typeface="Times New Roman" panose="02020603050405020304" pitchFamily="18" charset="0"/>
                          <a:ea typeface="宋体" panose="02010600030101010101" pitchFamily="2" charset="-122"/>
                        </a:rPr>
                        <a:t>方案</a:t>
                      </a:r>
                      <a:r>
                        <a:rPr lang="en-US" sz="1600">
                          <a:effectLst/>
                          <a:latin typeface="Times New Roman" panose="02020603050405020304" pitchFamily="18" charset="0"/>
                          <a:ea typeface="宋体" panose="02010600030101010101" pitchFamily="2" charset="-122"/>
                        </a:rPr>
                        <a:t>4</a:t>
                      </a:r>
                      <a:endParaRPr lang="zh-CN" sz="1600">
                        <a:effectLst/>
                        <a:latin typeface="Times New Roman" panose="02020603050405020304" pitchFamily="18" charset="0"/>
                        <a:ea typeface="宋体" panose="02010600030101010101" pitchFamily="2" charset="-122"/>
                      </a:endParaRPr>
                    </a:p>
                  </a:txBody>
                  <a:tcPr marL="68577" marR="68577" marT="0" marB="0" anchor="ctr">
                    <a:lnL>
                      <a:noFill/>
                    </a:lnL>
                    <a:lnR>
                      <a:noFill/>
                    </a:lnR>
                    <a:lnT>
                      <a:noFill/>
                    </a:lnT>
                    <a:lnB>
                      <a:noFill/>
                    </a:lnB>
                  </a:tcPr>
                </a:tc>
                <a:tc vMerge="1">
                  <a:txBody>
                    <a:bodyPr/>
                    <a:lstStyle/>
                    <a:p>
                      <a:endParaRPr lang="zh-CN" altLang="en-US"/>
                    </a:p>
                  </a:txBody>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20</a:t>
                      </a:r>
                      <a:r>
                        <a:rPr lang="zh-CN" sz="1600" dirty="0">
                          <a:effectLst/>
                          <a:latin typeface="Times New Roman" panose="02020603050405020304" pitchFamily="18" charset="0"/>
                          <a:ea typeface="宋体" panose="02010600030101010101" pitchFamily="2" charset="-122"/>
                        </a:rPr>
                        <a:t>年一遇</a:t>
                      </a:r>
                    </a:p>
                  </a:txBody>
                  <a:tcPr marL="68577" marR="68577" marT="0" marB="0" anchor="ctr">
                    <a:lnL>
                      <a:noFill/>
                    </a:lnL>
                    <a:lnR>
                      <a:noFill/>
                    </a:lnR>
                    <a:lnT>
                      <a:noFill/>
                    </a:lnT>
                    <a:lnB>
                      <a:noFill/>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6600</a:t>
                      </a:r>
                      <a:endParaRPr lang="zh-CN" sz="1600" dirty="0">
                        <a:effectLst/>
                        <a:latin typeface="Times New Roman" panose="02020603050405020304" pitchFamily="18" charset="0"/>
                        <a:ea typeface="宋体" panose="02010600030101010101" pitchFamily="2" charset="-122"/>
                      </a:endParaRPr>
                    </a:p>
                  </a:txBody>
                  <a:tcPr marL="68577" marR="68577" marT="0" marB="0" anchor="ctr">
                    <a:lnL>
                      <a:noFill/>
                    </a:lnL>
                    <a:lnR>
                      <a:noFill/>
                    </a:lnR>
                    <a:lnT>
                      <a:noFill/>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20</a:t>
                      </a:r>
                      <a:r>
                        <a:rPr lang="zh-CN" sz="1600">
                          <a:effectLst/>
                          <a:latin typeface="Times New Roman" panose="02020603050405020304" pitchFamily="18" charset="0"/>
                          <a:ea typeface="宋体" panose="02010600030101010101" pitchFamily="2" charset="-122"/>
                        </a:rPr>
                        <a:t>年一遇</a:t>
                      </a:r>
                    </a:p>
                  </a:txBody>
                  <a:tcPr marL="68577" marR="68577" marT="0" marB="0" anchor="ctr">
                    <a:lnL>
                      <a:noFill/>
                    </a:lnL>
                    <a:lnR>
                      <a:noFill/>
                    </a:lnR>
                    <a:lnT>
                      <a:noFill/>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6920</a:t>
                      </a:r>
                      <a:endParaRPr lang="zh-CN" sz="1600">
                        <a:effectLst/>
                        <a:latin typeface="Times New Roman" panose="02020603050405020304" pitchFamily="18" charset="0"/>
                        <a:ea typeface="宋体" panose="02010600030101010101" pitchFamily="2" charset="-122"/>
                      </a:endParaRPr>
                    </a:p>
                  </a:txBody>
                  <a:tcPr marL="68577" marR="68577" marT="0" marB="0" anchor="ctr">
                    <a:lnL>
                      <a:noFill/>
                    </a:lnL>
                    <a:lnR>
                      <a:noFill/>
                    </a:lnR>
                    <a:lnT>
                      <a:noFill/>
                    </a:lnT>
                    <a:lnB>
                      <a:noFill/>
                    </a:lnB>
                  </a:tcPr>
                </a:tc>
                <a:extLst>
                  <a:ext uri="{0D108BD9-81ED-4DB2-BD59-A6C34878D82A}">
                    <a16:rowId xmlns:a16="http://schemas.microsoft.com/office/drawing/2014/main" val="10005"/>
                  </a:ext>
                </a:extLst>
              </a:tr>
              <a:tr h="238067">
                <a:tc>
                  <a:txBody>
                    <a:bodyPr/>
                    <a:lstStyle/>
                    <a:p>
                      <a:pPr algn="ctr" hangingPunct="0">
                        <a:lnSpc>
                          <a:spcPts val="2000"/>
                        </a:lnSpc>
                      </a:pPr>
                      <a:r>
                        <a:rPr lang="zh-CN" sz="1600">
                          <a:effectLst/>
                          <a:latin typeface="Times New Roman" panose="02020603050405020304" pitchFamily="18" charset="0"/>
                          <a:ea typeface="宋体" panose="02010600030101010101" pitchFamily="2" charset="-122"/>
                        </a:rPr>
                        <a:t>方案</a:t>
                      </a:r>
                      <a:r>
                        <a:rPr lang="en-US" sz="1600">
                          <a:effectLst/>
                          <a:latin typeface="Times New Roman" panose="02020603050405020304" pitchFamily="18" charset="0"/>
                          <a:ea typeface="宋体" panose="02010600030101010101" pitchFamily="2" charset="-122"/>
                        </a:rPr>
                        <a:t>5</a:t>
                      </a:r>
                      <a:endParaRPr lang="zh-CN" sz="1600">
                        <a:effectLst/>
                        <a:latin typeface="Times New Roman" panose="02020603050405020304" pitchFamily="18" charset="0"/>
                        <a:ea typeface="宋体" panose="02010600030101010101" pitchFamily="2" charset="-122"/>
                      </a:endParaRPr>
                    </a:p>
                  </a:txBody>
                  <a:tcPr marL="68577" marR="68577" marT="0" marB="0" anchor="ctr">
                    <a:lnL>
                      <a:noFill/>
                    </a:lnL>
                    <a:lnR>
                      <a:noFill/>
                    </a:lnR>
                    <a:lnT>
                      <a:noFill/>
                    </a:lnT>
                    <a:lnB>
                      <a:noFill/>
                    </a:lnB>
                  </a:tcPr>
                </a:tc>
                <a:tc rowSpan="4">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836.2</a:t>
                      </a:r>
                      <a:endParaRPr lang="zh-CN" sz="1600">
                        <a:effectLst/>
                        <a:latin typeface="Times New Roman" panose="02020603050405020304" pitchFamily="18" charset="0"/>
                        <a:ea typeface="宋体" panose="02010600030101010101" pitchFamily="2" charset="-122"/>
                      </a:endParaRPr>
                    </a:p>
                  </a:txBody>
                  <a:tcPr marL="68577" marR="68577" marT="0" marB="0" anchor="ctr">
                    <a:lnL>
                      <a:noFill/>
                    </a:lnL>
                    <a:lnR>
                      <a:noFill/>
                    </a:lnR>
                    <a:lnT>
                      <a:noFill/>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10</a:t>
                      </a:r>
                      <a:r>
                        <a:rPr lang="zh-CN" sz="1600">
                          <a:effectLst/>
                          <a:latin typeface="Times New Roman" panose="02020603050405020304" pitchFamily="18" charset="0"/>
                          <a:ea typeface="宋体" panose="02010600030101010101" pitchFamily="2" charset="-122"/>
                        </a:rPr>
                        <a:t>年一遇</a:t>
                      </a:r>
                    </a:p>
                  </a:txBody>
                  <a:tcPr marL="68577" marR="68577" marT="0" marB="0" anchor="ctr">
                    <a:lnL>
                      <a:noFill/>
                    </a:lnL>
                    <a:lnR>
                      <a:noFill/>
                    </a:lnR>
                    <a:lnT>
                      <a:noFill/>
                    </a:lnT>
                    <a:lnB>
                      <a:noFill/>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6080</a:t>
                      </a:r>
                      <a:endParaRPr lang="zh-CN" sz="1600" dirty="0">
                        <a:effectLst/>
                        <a:latin typeface="Times New Roman" panose="02020603050405020304" pitchFamily="18" charset="0"/>
                        <a:ea typeface="宋体" panose="02010600030101010101" pitchFamily="2" charset="-122"/>
                      </a:endParaRPr>
                    </a:p>
                  </a:txBody>
                  <a:tcPr marL="68577" marR="68577" marT="0" marB="0" anchor="ctr">
                    <a:lnL>
                      <a:noFill/>
                    </a:lnL>
                    <a:lnR>
                      <a:noFill/>
                    </a:lnR>
                    <a:lnT>
                      <a:noFill/>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10</a:t>
                      </a:r>
                      <a:r>
                        <a:rPr lang="zh-CN" sz="1600">
                          <a:effectLst/>
                          <a:latin typeface="Times New Roman" panose="02020603050405020304" pitchFamily="18" charset="0"/>
                          <a:ea typeface="宋体" panose="02010600030101010101" pitchFamily="2" charset="-122"/>
                        </a:rPr>
                        <a:t>年一遇</a:t>
                      </a:r>
                    </a:p>
                  </a:txBody>
                  <a:tcPr marL="68577" marR="68577" marT="0" marB="0" anchor="ctr">
                    <a:lnL>
                      <a:noFill/>
                    </a:lnL>
                    <a:lnR>
                      <a:noFill/>
                    </a:lnR>
                    <a:lnT>
                      <a:noFill/>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6375</a:t>
                      </a:r>
                      <a:endParaRPr lang="zh-CN" sz="1600">
                        <a:effectLst/>
                        <a:latin typeface="Times New Roman" panose="02020603050405020304" pitchFamily="18" charset="0"/>
                        <a:ea typeface="宋体" panose="02010600030101010101" pitchFamily="2" charset="-122"/>
                      </a:endParaRPr>
                    </a:p>
                  </a:txBody>
                  <a:tcPr marL="68577" marR="68577" marT="0" marB="0" anchor="ctr">
                    <a:lnL>
                      <a:noFill/>
                    </a:lnL>
                    <a:lnR>
                      <a:noFill/>
                    </a:lnR>
                    <a:lnT>
                      <a:noFill/>
                    </a:lnT>
                    <a:lnB>
                      <a:noFill/>
                    </a:lnB>
                  </a:tcPr>
                </a:tc>
                <a:extLst>
                  <a:ext uri="{0D108BD9-81ED-4DB2-BD59-A6C34878D82A}">
                    <a16:rowId xmlns:a16="http://schemas.microsoft.com/office/drawing/2014/main" val="10006"/>
                  </a:ext>
                </a:extLst>
              </a:tr>
              <a:tr h="238067">
                <a:tc>
                  <a:txBody>
                    <a:bodyPr/>
                    <a:lstStyle/>
                    <a:p>
                      <a:pPr algn="ctr" hangingPunct="0">
                        <a:lnSpc>
                          <a:spcPts val="2000"/>
                        </a:lnSpc>
                      </a:pPr>
                      <a:r>
                        <a:rPr lang="zh-CN" sz="1600">
                          <a:effectLst/>
                          <a:latin typeface="Times New Roman" panose="02020603050405020304" pitchFamily="18" charset="0"/>
                          <a:ea typeface="宋体" panose="02010600030101010101" pitchFamily="2" charset="-122"/>
                        </a:rPr>
                        <a:t>方案</a:t>
                      </a:r>
                      <a:r>
                        <a:rPr lang="en-US" sz="1600">
                          <a:effectLst/>
                          <a:latin typeface="Times New Roman" panose="02020603050405020304" pitchFamily="18" charset="0"/>
                          <a:ea typeface="宋体" panose="02010600030101010101" pitchFamily="2" charset="-122"/>
                        </a:rPr>
                        <a:t>6</a:t>
                      </a:r>
                      <a:endParaRPr lang="zh-CN" sz="1600">
                        <a:effectLst/>
                        <a:latin typeface="Times New Roman" panose="02020603050405020304" pitchFamily="18" charset="0"/>
                        <a:ea typeface="宋体" panose="02010600030101010101" pitchFamily="2" charset="-122"/>
                      </a:endParaRPr>
                    </a:p>
                  </a:txBody>
                  <a:tcPr marL="68577" marR="68577" marT="0" marB="0" anchor="ctr">
                    <a:lnL>
                      <a:noFill/>
                    </a:lnL>
                    <a:lnR>
                      <a:noFill/>
                    </a:lnR>
                    <a:lnT>
                      <a:noFill/>
                    </a:lnT>
                    <a:lnB>
                      <a:noFill/>
                    </a:lnB>
                  </a:tcPr>
                </a:tc>
                <a:tc vMerge="1">
                  <a:txBody>
                    <a:bodyPr/>
                    <a:lstStyle/>
                    <a:p>
                      <a:endParaRPr lang="zh-CN" altLang="en-US"/>
                    </a:p>
                  </a:txBody>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10</a:t>
                      </a:r>
                      <a:r>
                        <a:rPr lang="zh-CN" sz="1600" dirty="0">
                          <a:effectLst/>
                          <a:latin typeface="Times New Roman" panose="02020603050405020304" pitchFamily="18" charset="0"/>
                          <a:ea typeface="宋体" panose="02010600030101010101" pitchFamily="2" charset="-122"/>
                        </a:rPr>
                        <a:t>年一遇</a:t>
                      </a:r>
                    </a:p>
                  </a:txBody>
                  <a:tcPr marL="68577" marR="68577" marT="0" marB="0" anchor="ctr">
                    <a:lnL>
                      <a:noFill/>
                    </a:lnL>
                    <a:lnR>
                      <a:noFill/>
                    </a:lnR>
                    <a:lnT>
                      <a:noFill/>
                    </a:lnT>
                    <a:lnB>
                      <a:noFill/>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6080</a:t>
                      </a:r>
                      <a:endParaRPr lang="zh-CN" sz="1600" dirty="0">
                        <a:effectLst/>
                        <a:latin typeface="Times New Roman" panose="02020603050405020304" pitchFamily="18" charset="0"/>
                        <a:ea typeface="宋体" panose="02010600030101010101" pitchFamily="2" charset="-122"/>
                      </a:endParaRPr>
                    </a:p>
                  </a:txBody>
                  <a:tcPr marL="68577" marR="68577" marT="0" marB="0" anchor="ctr">
                    <a:lnL>
                      <a:noFill/>
                    </a:lnL>
                    <a:lnR>
                      <a:noFill/>
                    </a:lnR>
                    <a:lnT>
                      <a:noFill/>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20</a:t>
                      </a:r>
                      <a:r>
                        <a:rPr lang="zh-CN" sz="1600">
                          <a:effectLst/>
                          <a:latin typeface="Times New Roman" panose="02020603050405020304" pitchFamily="18" charset="0"/>
                          <a:ea typeface="宋体" panose="02010600030101010101" pitchFamily="2" charset="-122"/>
                        </a:rPr>
                        <a:t>年一遇</a:t>
                      </a:r>
                    </a:p>
                  </a:txBody>
                  <a:tcPr marL="68577" marR="68577" marT="0" marB="0" anchor="ctr">
                    <a:lnL>
                      <a:noFill/>
                    </a:lnL>
                    <a:lnR>
                      <a:noFill/>
                    </a:lnR>
                    <a:lnT>
                      <a:noFill/>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6920</a:t>
                      </a:r>
                      <a:endParaRPr lang="zh-CN" sz="1600">
                        <a:effectLst/>
                        <a:latin typeface="Times New Roman" panose="02020603050405020304" pitchFamily="18" charset="0"/>
                        <a:ea typeface="宋体" panose="02010600030101010101" pitchFamily="2" charset="-122"/>
                      </a:endParaRPr>
                    </a:p>
                  </a:txBody>
                  <a:tcPr marL="68577" marR="68577" marT="0" marB="0" anchor="ctr">
                    <a:lnL>
                      <a:noFill/>
                    </a:lnL>
                    <a:lnR>
                      <a:noFill/>
                    </a:lnR>
                    <a:lnT>
                      <a:noFill/>
                    </a:lnT>
                    <a:lnB>
                      <a:noFill/>
                    </a:lnB>
                  </a:tcPr>
                </a:tc>
                <a:extLst>
                  <a:ext uri="{0D108BD9-81ED-4DB2-BD59-A6C34878D82A}">
                    <a16:rowId xmlns:a16="http://schemas.microsoft.com/office/drawing/2014/main" val="10007"/>
                  </a:ext>
                </a:extLst>
              </a:tr>
              <a:tr h="238067">
                <a:tc>
                  <a:txBody>
                    <a:bodyPr/>
                    <a:lstStyle/>
                    <a:p>
                      <a:pPr algn="ctr" hangingPunct="0">
                        <a:lnSpc>
                          <a:spcPts val="2000"/>
                        </a:lnSpc>
                      </a:pPr>
                      <a:r>
                        <a:rPr lang="zh-CN" sz="1600">
                          <a:effectLst/>
                          <a:latin typeface="Times New Roman" panose="02020603050405020304" pitchFamily="18" charset="0"/>
                          <a:ea typeface="宋体" panose="02010600030101010101" pitchFamily="2" charset="-122"/>
                        </a:rPr>
                        <a:t>方案</a:t>
                      </a:r>
                      <a:r>
                        <a:rPr lang="en-US" sz="1600">
                          <a:effectLst/>
                          <a:latin typeface="Times New Roman" panose="02020603050405020304" pitchFamily="18" charset="0"/>
                          <a:ea typeface="宋体" panose="02010600030101010101" pitchFamily="2" charset="-122"/>
                        </a:rPr>
                        <a:t>7</a:t>
                      </a:r>
                      <a:endParaRPr lang="zh-CN" sz="1600">
                        <a:effectLst/>
                        <a:latin typeface="Times New Roman" panose="02020603050405020304" pitchFamily="18" charset="0"/>
                        <a:ea typeface="宋体" panose="02010600030101010101" pitchFamily="2" charset="-122"/>
                      </a:endParaRPr>
                    </a:p>
                  </a:txBody>
                  <a:tcPr marL="68577" marR="68577" marT="0" marB="0" anchor="ctr">
                    <a:lnL>
                      <a:noFill/>
                    </a:lnL>
                    <a:lnR>
                      <a:noFill/>
                    </a:lnR>
                    <a:lnT>
                      <a:noFill/>
                    </a:lnT>
                    <a:lnB>
                      <a:noFill/>
                    </a:lnB>
                  </a:tcPr>
                </a:tc>
                <a:tc vMerge="1">
                  <a:txBody>
                    <a:bodyPr/>
                    <a:lstStyle/>
                    <a:p>
                      <a:endParaRPr lang="zh-CN" altLang="en-US"/>
                    </a:p>
                  </a:txBody>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20</a:t>
                      </a:r>
                      <a:r>
                        <a:rPr lang="zh-CN" sz="1600">
                          <a:effectLst/>
                          <a:latin typeface="Times New Roman" panose="02020603050405020304" pitchFamily="18" charset="0"/>
                          <a:ea typeface="宋体" panose="02010600030101010101" pitchFamily="2" charset="-122"/>
                        </a:rPr>
                        <a:t>年一遇</a:t>
                      </a:r>
                    </a:p>
                  </a:txBody>
                  <a:tcPr marL="68577" marR="68577" marT="0" marB="0" anchor="ctr">
                    <a:lnL>
                      <a:noFill/>
                    </a:lnL>
                    <a:lnR>
                      <a:noFill/>
                    </a:lnR>
                    <a:lnT>
                      <a:noFill/>
                    </a:lnT>
                    <a:lnB>
                      <a:noFill/>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6600</a:t>
                      </a:r>
                      <a:endParaRPr lang="zh-CN" sz="1600" dirty="0">
                        <a:effectLst/>
                        <a:latin typeface="Times New Roman" panose="02020603050405020304" pitchFamily="18" charset="0"/>
                        <a:ea typeface="宋体" panose="02010600030101010101" pitchFamily="2" charset="-122"/>
                      </a:endParaRPr>
                    </a:p>
                  </a:txBody>
                  <a:tcPr marL="68577" marR="68577" marT="0" marB="0" anchor="ctr">
                    <a:lnL>
                      <a:noFill/>
                    </a:lnL>
                    <a:lnR>
                      <a:noFill/>
                    </a:lnR>
                    <a:lnT>
                      <a:noFill/>
                    </a:lnT>
                    <a:lnB>
                      <a:noFill/>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10</a:t>
                      </a:r>
                      <a:r>
                        <a:rPr lang="zh-CN" sz="1600" dirty="0">
                          <a:effectLst/>
                          <a:latin typeface="Times New Roman" panose="02020603050405020304" pitchFamily="18" charset="0"/>
                          <a:ea typeface="宋体" panose="02010600030101010101" pitchFamily="2" charset="-122"/>
                        </a:rPr>
                        <a:t>年一遇</a:t>
                      </a:r>
                    </a:p>
                  </a:txBody>
                  <a:tcPr marL="68577" marR="68577" marT="0" marB="0" anchor="ctr">
                    <a:lnL>
                      <a:noFill/>
                    </a:lnL>
                    <a:lnR>
                      <a:noFill/>
                    </a:lnR>
                    <a:lnT>
                      <a:noFill/>
                    </a:lnT>
                    <a:lnB>
                      <a:noFill/>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6375</a:t>
                      </a:r>
                      <a:endParaRPr lang="zh-CN" sz="1600" dirty="0">
                        <a:effectLst/>
                        <a:latin typeface="Times New Roman" panose="02020603050405020304" pitchFamily="18" charset="0"/>
                        <a:ea typeface="宋体" panose="02010600030101010101" pitchFamily="2" charset="-122"/>
                      </a:endParaRPr>
                    </a:p>
                  </a:txBody>
                  <a:tcPr marL="68577" marR="68577" marT="0" marB="0" anchor="ctr">
                    <a:lnL>
                      <a:noFill/>
                    </a:lnL>
                    <a:lnR>
                      <a:noFill/>
                    </a:lnR>
                    <a:lnT>
                      <a:noFill/>
                    </a:lnT>
                    <a:lnB>
                      <a:noFill/>
                    </a:lnB>
                  </a:tcPr>
                </a:tc>
                <a:extLst>
                  <a:ext uri="{0D108BD9-81ED-4DB2-BD59-A6C34878D82A}">
                    <a16:rowId xmlns:a16="http://schemas.microsoft.com/office/drawing/2014/main" val="10008"/>
                  </a:ext>
                </a:extLst>
              </a:tr>
              <a:tr h="238067">
                <a:tc>
                  <a:txBody>
                    <a:bodyPr/>
                    <a:lstStyle/>
                    <a:p>
                      <a:pPr algn="ctr" hangingPunct="0">
                        <a:lnSpc>
                          <a:spcPts val="2000"/>
                        </a:lnSpc>
                      </a:pPr>
                      <a:r>
                        <a:rPr lang="zh-CN" sz="1600">
                          <a:effectLst/>
                          <a:latin typeface="Times New Roman" panose="02020603050405020304" pitchFamily="18" charset="0"/>
                          <a:ea typeface="宋体" panose="02010600030101010101" pitchFamily="2" charset="-122"/>
                        </a:rPr>
                        <a:t>方案</a:t>
                      </a:r>
                      <a:r>
                        <a:rPr lang="en-US" sz="1600">
                          <a:effectLst/>
                          <a:latin typeface="Times New Roman" panose="02020603050405020304" pitchFamily="18" charset="0"/>
                          <a:ea typeface="宋体" panose="02010600030101010101" pitchFamily="2" charset="-122"/>
                        </a:rPr>
                        <a:t>8</a:t>
                      </a:r>
                      <a:endParaRPr lang="zh-CN" sz="1600">
                        <a:effectLst/>
                        <a:latin typeface="Times New Roman" panose="02020603050405020304" pitchFamily="18" charset="0"/>
                        <a:ea typeface="宋体" panose="02010600030101010101" pitchFamily="2" charset="-122"/>
                      </a:endParaRPr>
                    </a:p>
                  </a:txBody>
                  <a:tcPr marL="68577" marR="68577" marT="0" marB="0" anchor="ctr">
                    <a:lnL>
                      <a:noFill/>
                    </a:lnL>
                    <a:lnR>
                      <a:noFill/>
                    </a:lnR>
                    <a:lnT>
                      <a:noFill/>
                    </a:lnT>
                    <a:lnB>
                      <a:noFill/>
                    </a:lnB>
                  </a:tcPr>
                </a:tc>
                <a:tc vMerge="1">
                  <a:txBody>
                    <a:bodyPr/>
                    <a:lstStyle/>
                    <a:p>
                      <a:endParaRPr lang="zh-CN" altLang="en-US"/>
                    </a:p>
                  </a:txBody>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20</a:t>
                      </a:r>
                      <a:r>
                        <a:rPr lang="zh-CN" sz="1600">
                          <a:effectLst/>
                          <a:latin typeface="Times New Roman" panose="02020603050405020304" pitchFamily="18" charset="0"/>
                          <a:ea typeface="宋体" panose="02010600030101010101" pitchFamily="2" charset="-122"/>
                        </a:rPr>
                        <a:t>年一遇</a:t>
                      </a:r>
                    </a:p>
                  </a:txBody>
                  <a:tcPr marL="68577" marR="68577" marT="0" marB="0" anchor="ctr">
                    <a:lnL>
                      <a:noFill/>
                    </a:lnL>
                    <a:lnR>
                      <a:noFill/>
                    </a:lnR>
                    <a:lnT>
                      <a:noFill/>
                    </a:lnT>
                    <a:lnB>
                      <a:noFill/>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6600</a:t>
                      </a:r>
                      <a:endParaRPr lang="zh-CN" sz="1600" dirty="0">
                        <a:effectLst/>
                        <a:latin typeface="Times New Roman" panose="02020603050405020304" pitchFamily="18" charset="0"/>
                        <a:ea typeface="宋体" panose="02010600030101010101" pitchFamily="2" charset="-122"/>
                      </a:endParaRPr>
                    </a:p>
                  </a:txBody>
                  <a:tcPr marL="68577" marR="68577" marT="0" marB="0" anchor="ctr">
                    <a:lnL>
                      <a:noFill/>
                    </a:lnL>
                    <a:lnR>
                      <a:noFill/>
                    </a:lnR>
                    <a:lnT>
                      <a:noFill/>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20</a:t>
                      </a:r>
                      <a:r>
                        <a:rPr lang="zh-CN" sz="1600">
                          <a:effectLst/>
                          <a:latin typeface="Times New Roman" panose="02020603050405020304" pitchFamily="18" charset="0"/>
                          <a:ea typeface="宋体" panose="02010600030101010101" pitchFamily="2" charset="-122"/>
                        </a:rPr>
                        <a:t>年一遇</a:t>
                      </a:r>
                    </a:p>
                  </a:txBody>
                  <a:tcPr marL="68577" marR="68577" marT="0" marB="0" anchor="ctr">
                    <a:lnL>
                      <a:noFill/>
                    </a:lnL>
                    <a:lnR>
                      <a:noFill/>
                    </a:lnR>
                    <a:lnT>
                      <a:noFill/>
                    </a:lnT>
                    <a:lnB>
                      <a:noFill/>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6920</a:t>
                      </a:r>
                      <a:endParaRPr lang="zh-CN" sz="1600" dirty="0">
                        <a:effectLst/>
                        <a:latin typeface="Times New Roman" panose="02020603050405020304" pitchFamily="18" charset="0"/>
                        <a:ea typeface="宋体" panose="02010600030101010101" pitchFamily="2" charset="-122"/>
                      </a:endParaRPr>
                    </a:p>
                  </a:txBody>
                  <a:tcPr marL="68577" marR="68577" marT="0" marB="0" anchor="ctr">
                    <a:lnL>
                      <a:noFill/>
                    </a:lnL>
                    <a:lnR>
                      <a:noFill/>
                    </a:lnR>
                    <a:lnT>
                      <a:noFill/>
                    </a:lnT>
                    <a:lnB>
                      <a:noFill/>
                    </a:lnB>
                  </a:tcPr>
                </a:tc>
                <a:extLst>
                  <a:ext uri="{0D108BD9-81ED-4DB2-BD59-A6C34878D82A}">
                    <a16:rowId xmlns:a16="http://schemas.microsoft.com/office/drawing/2014/main" val="10009"/>
                  </a:ext>
                </a:extLst>
              </a:tr>
              <a:tr h="238067">
                <a:tc>
                  <a:txBody>
                    <a:bodyPr/>
                    <a:lstStyle/>
                    <a:p>
                      <a:pPr algn="ctr" hangingPunct="0">
                        <a:lnSpc>
                          <a:spcPts val="2000"/>
                        </a:lnSpc>
                      </a:pPr>
                      <a:r>
                        <a:rPr lang="zh-CN" sz="1600">
                          <a:effectLst/>
                          <a:latin typeface="Times New Roman" panose="02020603050405020304" pitchFamily="18" charset="0"/>
                          <a:ea typeface="宋体" panose="02010600030101010101" pitchFamily="2" charset="-122"/>
                        </a:rPr>
                        <a:t>方案</a:t>
                      </a:r>
                      <a:r>
                        <a:rPr lang="en-US" sz="1600">
                          <a:effectLst/>
                          <a:latin typeface="Times New Roman" panose="02020603050405020304" pitchFamily="18" charset="0"/>
                          <a:ea typeface="宋体" panose="02010600030101010101" pitchFamily="2" charset="-122"/>
                        </a:rPr>
                        <a:t>9</a:t>
                      </a:r>
                      <a:endParaRPr lang="zh-CN" sz="1600">
                        <a:effectLst/>
                        <a:latin typeface="Times New Roman" panose="02020603050405020304" pitchFamily="18" charset="0"/>
                        <a:ea typeface="宋体" panose="02010600030101010101" pitchFamily="2" charset="-122"/>
                      </a:endParaRPr>
                    </a:p>
                  </a:txBody>
                  <a:tcPr marL="68577" marR="68577"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841.0</a:t>
                      </a:r>
                      <a:endParaRPr lang="zh-CN" sz="1600">
                        <a:effectLst/>
                        <a:latin typeface="Times New Roman" panose="02020603050405020304" pitchFamily="18" charset="0"/>
                        <a:ea typeface="宋体" panose="02010600030101010101" pitchFamily="2" charset="-122"/>
                      </a:endParaRPr>
                    </a:p>
                  </a:txBody>
                  <a:tcPr marL="68577" marR="68577"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20</a:t>
                      </a:r>
                      <a:r>
                        <a:rPr lang="zh-CN" sz="1600">
                          <a:effectLst/>
                          <a:latin typeface="Times New Roman" panose="02020603050405020304" pitchFamily="18" charset="0"/>
                          <a:ea typeface="宋体" panose="02010600030101010101" pitchFamily="2" charset="-122"/>
                        </a:rPr>
                        <a:t>年一遇</a:t>
                      </a:r>
                    </a:p>
                  </a:txBody>
                  <a:tcPr marL="68577" marR="68577"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6600</a:t>
                      </a:r>
                      <a:endParaRPr lang="zh-CN" sz="1600" dirty="0">
                        <a:effectLst/>
                        <a:latin typeface="Times New Roman" panose="02020603050405020304" pitchFamily="18" charset="0"/>
                        <a:ea typeface="宋体" panose="02010600030101010101" pitchFamily="2" charset="-122"/>
                      </a:endParaRPr>
                    </a:p>
                  </a:txBody>
                  <a:tcPr marL="68577" marR="68577"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20</a:t>
                      </a:r>
                      <a:r>
                        <a:rPr lang="zh-CN" sz="1600" dirty="0">
                          <a:effectLst/>
                          <a:latin typeface="Times New Roman" panose="02020603050405020304" pitchFamily="18" charset="0"/>
                          <a:ea typeface="宋体" panose="02010600030101010101" pitchFamily="2" charset="-122"/>
                        </a:rPr>
                        <a:t>年一遇</a:t>
                      </a:r>
                    </a:p>
                  </a:txBody>
                  <a:tcPr marL="68577" marR="68577"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6920</a:t>
                      </a:r>
                      <a:endParaRPr lang="zh-CN" sz="1600" dirty="0">
                        <a:effectLst/>
                        <a:latin typeface="Times New Roman" panose="02020603050405020304" pitchFamily="18" charset="0"/>
                        <a:ea typeface="宋体" panose="02010600030101010101" pitchFamily="2" charset="-122"/>
                      </a:endParaRPr>
                    </a:p>
                  </a:txBody>
                  <a:tcPr marL="68577" marR="68577"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6" name="矩形 5">
            <a:extLst>
              <a:ext uri="{FF2B5EF4-FFF2-40B4-BE49-F238E27FC236}">
                <a16:creationId xmlns:a16="http://schemas.microsoft.com/office/drawing/2014/main" id="{DA3FCBFE-0EE1-4025-BC83-8C1EB097CD45}"/>
              </a:ext>
            </a:extLst>
          </p:cNvPr>
          <p:cNvSpPr/>
          <p:nvPr/>
        </p:nvSpPr>
        <p:spPr>
          <a:xfrm>
            <a:off x="1968500" y="6115050"/>
            <a:ext cx="7772400" cy="28733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fontScale="25000" lnSpcReduction="20000"/>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122948" name="左箭头 16">
            <a:extLst>
              <a:ext uri="{FF2B5EF4-FFF2-40B4-BE49-F238E27FC236}">
                <a16:creationId xmlns:a16="http://schemas.microsoft.com/office/drawing/2014/main" id="{4C7D94D5-EF01-4A26-A0FD-27EDF02C6606}"/>
              </a:ext>
            </a:extLst>
          </p:cNvPr>
          <p:cNvSpPr>
            <a:spLocks noChangeArrowheads="1"/>
          </p:cNvSpPr>
          <p:nvPr/>
        </p:nvSpPr>
        <p:spPr bwMode="auto">
          <a:xfrm rot="10800000">
            <a:off x="9828213" y="6105525"/>
            <a:ext cx="474027" cy="304800"/>
          </a:xfrm>
          <a:prstGeom prst="leftArrow">
            <a:avLst>
              <a:gd name="adj1" fmla="val 50000"/>
              <a:gd name="adj2" fmla="val 49942"/>
            </a:avLst>
          </a:prstGeom>
          <a:solidFill>
            <a:srgbClr val="FF0000"/>
          </a:solidFill>
          <a:ln w="9525" algn="ctr">
            <a:solidFill>
              <a:srgbClr val="FFFF00"/>
            </a:solidFill>
            <a:round/>
            <a:headEnd/>
            <a:tailEnd/>
          </a:ln>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
        <p:nvSpPr>
          <p:cNvPr id="15" name="矩形 14">
            <a:extLst>
              <a:ext uri="{FF2B5EF4-FFF2-40B4-BE49-F238E27FC236}">
                <a16:creationId xmlns:a16="http://schemas.microsoft.com/office/drawing/2014/main" id="{7ED1DDBB-46CF-4D60-99FA-F3FC380EFC0A}"/>
              </a:ext>
            </a:extLst>
          </p:cNvPr>
          <p:cNvSpPr/>
          <p:nvPr/>
        </p:nvSpPr>
        <p:spPr>
          <a:xfrm>
            <a:off x="10302240" y="6000547"/>
            <a:ext cx="1569660" cy="401841"/>
          </a:xfrm>
          <a:prstGeom prst="rect">
            <a:avLst/>
          </a:prstGeom>
        </p:spPr>
        <p:txBody>
          <a:bodyPr wrap="none">
            <a:spAutoFit/>
          </a:bodyPr>
          <a:lstStyle/>
          <a:p>
            <a:pPr algn="ctr" eaLnBrk="1" fontAlgn="auto" hangingPunct="1">
              <a:lnSpc>
                <a:spcPct val="120000"/>
              </a:lnSpc>
              <a:spcBef>
                <a:spcPts val="0"/>
              </a:spcBef>
              <a:spcAft>
                <a:spcPts val="0"/>
              </a:spcAft>
              <a:buClr>
                <a:srgbClr val="A50021"/>
              </a:buClr>
              <a:defRPr/>
            </a:pPr>
            <a:r>
              <a:rPr kumimoji="1" lang="zh-CN" altLang="en-US" b="1" kern="0" dirty="0">
                <a:solidFill>
                  <a:srgbClr val="FF0000"/>
                </a:solidFill>
                <a:latin typeface="微软雅黑" panose="020B0503020204020204" pitchFamily="34" charset="-122"/>
                <a:ea typeface="+mn-ea"/>
              </a:rPr>
              <a:t>原始对比方案</a:t>
            </a:r>
            <a:endParaRPr kumimoji="1" lang="en-US" altLang="zh-CN" b="1" kern="0" dirty="0">
              <a:solidFill>
                <a:srgbClr val="FF0000"/>
              </a:solidFill>
              <a:latin typeface="微软雅黑" panose="020B0503020204020204" pitchFamily="34" charset="-122"/>
              <a:ea typeface="+mn-ea"/>
            </a:endParaRPr>
          </a:p>
        </p:txBody>
      </p:sp>
      <p:grpSp>
        <p:nvGrpSpPr>
          <p:cNvPr id="122950" name="组合 21">
            <a:extLst>
              <a:ext uri="{FF2B5EF4-FFF2-40B4-BE49-F238E27FC236}">
                <a16:creationId xmlns:a16="http://schemas.microsoft.com/office/drawing/2014/main" id="{2126B551-6C15-4B6B-9B63-DC81B6C2ACDB}"/>
              </a:ext>
            </a:extLst>
          </p:cNvPr>
          <p:cNvGrpSpPr>
            <a:grpSpLocks/>
          </p:cNvGrpSpPr>
          <p:nvPr/>
        </p:nvGrpSpPr>
        <p:grpSpPr bwMode="auto">
          <a:xfrm>
            <a:off x="1036638" y="1200150"/>
            <a:ext cx="2616197" cy="1725927"/>
            <a:chOff x="190060" y="1266191"/>
            <a:chExt cx="3616218" cy="2256316"/>
          </a:xfrm>
        </p:grpSpPr>
        <p:sp>
          <p:nvSpPr>
            <p:cNvPr id="23" name="TextBox 4">
              <a:extLst>
                <a:ext uri="{FF2B5EF4-FFF2-40B4-BE49-F238E27FC236}">
                  <a16:creationId xmlns:a16="http://schemas.microsoft.com/office/drawing/2014/main" id="{9751AFEB-12AB-449B-8D2E-7BAA99068287}"/>
                </a:ext>
              </a:extLst>
            </p:cNvPr>
            <p:cNvSpPr txBox="1">
              <a:spLocks noChangeArrowheads="1"/>
            </p:cNvSpPr>
            <p:nvPr/>
          </p:nvSpPr>
          <p:spPr bwMode="auto">
            <a:xfrm>
              <a:off x="508988" y="2218156"/>
              <a:ext cx="2978362" cy="430829"/>
            </a:xfrm>
            <a:prstGeom prst="rect">
              <a:avLst/>
            </a:prstGeom>
            <a:solidFill>
              <a:srgbClr val="3333CC">
                <a:lumMod val="75000"/>
                <a:alpha val="20000"/>
              </a:srgbClr>
            </a:solidFill>
            <a:ln>
              <a:noFill/>
            </a:ln>
          </p:spPr>
          <p:txBody>
            <a:bodyPr wrap="square">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zh-CN" altLang="en-US" sz="1400" kern="0" dirty="0">
                  <a:solidFill>
                    <a:srgbClr val="000000"/>
                  </a:solidFill>
                  <a:latin typeface="微软雅黑" panose="020B0503020204020204" pitchFamily="34" charset="-122"/>
                  <a:ea typeface="微软雅黑" panose="020B0503020204020204" pitchFamily="34" charset="-122"/>
                </a:rPr>
                <a:t>汛限水位：</a:t>
              </a:r>
              <a:r>
                <a:rPr lang="en-US" altLang="zh-CN" sz="1400" kern="0" dirty="0">
                  <a:solidFill>
                    <a:srgbClr val="000000"/>
                  </a:solidFill>
                  <a:latin typeface="微软雅黑" panose="020B0503020204020204" pitchFamily="34" charset="-122"/>
                  <a:ea typeface="微软雅黑" panose="020B0503020204020204" pitchFamily="34" charset="-122"/>
                </a:rPr>
                <a:t>838.4m</a:t>
              </a:r>
              <a:endParaRPr lang="zh-CN" altLang="en-US" sz="1400" kern="0" dirty="0">
                <a:solidFill>
                  <a:srgbClr val="000000"/>
                </a:solidFill>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E86A6790-C0C2-49CE-8783-413C22C1C40E}"/>
                </a:ext>
              </a:extLst>
            </p:cNvPr>
            <p:cNvSpPr/>
            <p:nvPr/>
          </p:nvSpPr>
          <p:spPr>
            <a:xfrm>
              <a:off x="190060" y="1431865"/>
              <a:ext cx="1463742" cy="523066"/>
            </a:xfrm>
            <a:prstGeom prst="rect">
              <a:avLst/>
            </a:prstGeom>
            <a:solidFill>
              <a:srgbClr val="34495E"/>
            </a:solidFill>
          </p:spPr>
          <p:txBody>
            <a:bodyPr wrap="square">
              <a:spAutoFit/>
            </a:bodyPr>
            <a:lstStyle/>
            <a:p>
              <a:pPr algn="ctr" eaLnBrk="1" fontAlgn="auto" hangingPunct="1">
                <a:spcBef>
                  <a:spcPts val="0"/>
                </a:spcBef>
                <a:spcAft>
                  <a:spcPts val="0"/>
                </a:spcAft>
                <a:defRPr/>
              </a:pPr>
              <a:r>
                <a:rPr lang="zh-CN" altLang="en-US" sz="2000" b="1" kern="1400" spc="100" dirty="0">
                  <a:solidFill>
                    <a:schemeClr val="bg1"/>
                  </a:solidFill>
                  <a:latin typeface="微软雅黑" panose="020B0503020204020204" pitchFamily="34" charset="-122"/>
                  <a:ea typeface="+mn-ea"/>
                </a:rPr>
                <a:t>电站</a:t>
              </a:r>
              <a:r>
                <a:rPr lang="en-US" altLang="zh-CN" sz="2000" b="1" kern="1400" spc="100" dirty="0">
                  <a:solidFill>
                    <a:schemeClr val="bg1"/>
                  </a:solidFill>
                  <a:latin typeface="微软雅黑" panose="020B0503020204020204" pitchFamily="34" charset="-122"/>
                  <a:ea typeface="+mn-ea"/>
                </a:rPr>
                <a:t>G</a:t>
              </a:r>
              <a:endParaRPr lang="zh-CN" altLang="en-US" sz="3200" b="1" kern="1400" spc="100" dirty="0">
                <a:solidFill>
                  <a:schemeClr val="bg1"/>
                </a:solidFill>
                <a:latin typeface="微软雅黑" panose="020B0503020204020204" pitchFamily="34" charset="-122"/>
                <a:ea typeface="+mn-ea"/>
              </a:endParaRPr>
            </a:p>
          </p:txBody>
        </p:sp>
        <p:grpSp>
          <p:nvGrpSpPr>
            <p:cNvPr id="122975" name="组合 27">
              <a:extLst>
                <a:ext uri="{FF2B5EF4-FFF2-40B4-BE49-F238E27FC236}">
                  <a16:creationId xmlns:a16="http://schemas.microsoft.com/office/drawing/2014/main" id="{2289A791-5E6E-4CF0-9EB4-4574FBE204CD}"/>
                </a:ext>
              </a:extLst>
            </p:cNvPr>
            <p:cNvGrpSpPr>
              <a:grpSpLocks/>
            </p:cNvGrpSpPr>
            <p:nvPr/>
          </p:nvGrpSpPr>
          <p:grpSpPr bwMode="auto">
            <a:xfrm>
              <a:off x="190060" y="1266191"/>
              <a:ext cx="3616218" cy="2256316"/>
              <a:chOff x="274552" y="627534"/>
              <a:chExt cx="3626309" cy="1872208"/>
            </a:xfrm>
          </p:grpSpPr>
          <p:cxnSp>
            <p:nvCxnSpPr>
              <p:cNvPr id="29" name="直接连接符 28">
                <a:extLst>
                  <a:ext uri="{FF2B5EF4-FFF2-40B4-BE49-F238E27FC236}">
                    <a16:creationId xmlns:a16="http://schemas.microsoft.com/office/drawing/2014/main" id="{5C555F0F-8CDB-49A3-9C64-E3F7402448FB}"/>
                  </a:ext>
                </a:extLst>
              </p:cNvPr>
              <p:cNvCxnSpPr/>
              <p:nvPr/>
            </p:nvCxnSpPr>
            <p:spPr>
              <a:xfrm>
                <a:off x="274552" y="627534"/>
                <a:ext cx="3626309" cy="0"/>
              </a:xfrm>
              <a:prstGeom prst="line">
                <a:avLst/>
              </a:prstGeom>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F89565A8-4225-4EDD-A060-41675BA4D775}"/>
                  </a:ext>
                </a:extLst>
              </p:cNvPr>
              <p:cNvCxnSpPr/>
              <p:nvPr/>
            </p:nvCxnSpPr>
            <p:spPr>
              <a:xfrm>
                <a:off x="3900861" y="627534"/>
                <a:ext cx="0" cy="1872208"/>
              </a:xfrm>
              <a:prstGeom prst="line">
                <a:avLst/>
              </a:prstGeom>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02D902CB-4C75-4E29-9854-C5AD2DBAF803}"/>
                  </a:ext>
                </a:extLst>
              </p:cNvPr>
              <p:cNvCxnSpPr/>
              <p:nvPr/>
            </p:nvCxnSpPr>
            <p:spPr>
              <a:xfrm>
                <a:off x="274552" y="2499742"/>
                <a:ext cx="3626309" cy="0"/>
              </a:xfrm>
              <a:prstGeom prst="line">
                <a:avLst/>
              </a:prstGeom>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AA5B0458-4EBF-45BD-9966-BA69B3A206AC}"/>
                  </a:ext>
                </a:extLst>
              </p:cNvPr>
              <p:cNvCxnSpPr/>
              <p:nvPr/>
            </p:nvCxnSpPr>
            <p:spPr>
              <a:xfrm>
                <a:off x="274552" y="627534"/>
                <a:ext cx="0" cy="1872208"/>
              </a:xfrm>
              <a:prstGeom prst="line">
                <a:avLst/>
              </a:prstGeom>
            </p:spPr>
            <p:style>
              <a:lnRef idx="1">
                <a:schemeClr val="dk1"/>
              </a:lnRef>
              <a:fillRef idx="0">
                <a:schemeClr val="dk1"/>
              </a:fillRef>
              <a:effectRef idx="0">
                <a:schemeClr val="dk1"/>
              </a:effectRef>
              <a:fontRef idx="minor">
                <a:schemeClr val="tx1"/>
              </a:fontRef>
            </p:style>
          </p:cxnSp>
        </p:grpSp>
      </p:grpSp>
      <p:sp>
        <p:nvSpPr>
          <p:cNvPr id="33" name="TextBox 4">
            <a:extLst>
              <a:ext uri="{FF2B5EF4-FFF2-40B4-BE49-F238E27FC236}">
                <a16:creationId xmlns:a16="http://schemas.microsoft.com/office/drawing/2014/main" id="{1065BA93-8451-413E-BD0D-C990ABF9C548}"/>
              </a:ext>
            </a:extLst>
          </p:cNvPr>
          <p:cNvSpPr txBox="1">
            <a:spLocks noChangeArrowheads="1"/>
          </p:cNvSpPr>
          <p:nvPr/>
        </p:nvSpPr>
        <p:spPr bwMode="auto">
          <a:xfrm>
            <a:off x="1267370" y="2427517"/>
            <a:ext cx="2154733" cy="328936"/>
          </a:xfrm>
          <a:prstGeom prst="rect">
            <a:avLst/>
          </a:prstGeom>
          <a:solidFill>
            <a:srgbClr val="3333CC">
              <a:lumMod val="75000"/>
              <a:alpha val="20000"/>
            </a:srgbClr>
          </a:solidFill>
          <a:ln>
            <a:noFill/>
          </a:ln>
        </p:spPr>
        <p:txBody>
          <a:bodyPr wrap="square">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zh-CN" altLang="en-US" sz="1400" kern="0" dirty="0">
                <a:solidFill>
                  <a:srgbClr val="000000"/>
                </a:solidFill>
                <a:latin typeface="微软雅黑" panose="020B0503020204020204" pitchFamily="34" charset="-122"/>
                <a:ea typeface="微软雅黑" panose="020B0503020204020204" pitchFamily="34" charset="-122"/>
              </a:rPr>
              <a:t>汛限水位：</a:t>
            </a:r>
            <a:r>
              <a:rPr lang="en-US" altLang="zh-CN" sz="1400" kern="0" dirty="0">
                <a:solidFill>
                  <a:srgbClr val="000000"/>
                </a:solidFill>
                <a:latin typeface="微软雅黑" panose="020B0503020204020204" pitchFamily="34" charset="-122"/>
                <a:ea typeface="微软雅黑" panose="020B0503020204020204" pitchFamily="34" charset="-122"/>
              </a:rPr>
              <a:t>836.2m</a:t>
            </a:r>
            <a:endParaRPr lang="zh-CN" altLang="en-US" sz="1400" kern="0" dirty="0">
              <a:solidFill>
                <a:srgbClr val="000000"/>
              </a:solidFill>
              <a:latin typeface="微软雅黑" panose="020B0503020204020204" pitchFamily="34" charset="-122"/>
              <a:ea typeface="微软雅黑" panose="020B0503020204020204" pitchFamily="34" charset="-122"/>
            </a:endParaRPr>
          </a:p>
        </p:txBody>
      </p:sp>
      <p:sp>
        <p:nvSpPr>
          <p:cNvPr id="19" name="加号 18">
            <a:extLst>
              <a:ext uri="{FF2B5EF4-FFF2-40B4-BE49-F238E27FC236}">
                <a16:creationId xmlns:a16="http://schemas.microsoft.com/office/drawing/2014/main" id="{9292C9E5-D9F1-40E4-A210-66C451B246B6}"/>
              </a:ext>
            </a:extLst>
          </p:cNvPr>
          <p:cNvSpPr/>
          <p:nvPr/>
        </p:nvSpPr>
        <p:spPr>
          <a:xfrm>
            <a:off x="3652838" y="1587500"/>
            <a:ext cx="733425" cy="663575"/>
          </a:xfrm>
          <a:prstGeom prst="mathPlus">
            <a:avLst/>
          </a:prstGeom>
          <a:solidFill>
            <a:srgbClr val="FF0000"/>
          </a:solidFill>
          <a:ln>
            <a:solidFill>
              <a:srgbClr val="D4D4EB"/>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fontScale="25000" lnSpcReduction="20000"/>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61" name="加号 60">
            <a:extLst>
              <a:ext uri="{FF2B5EF4-FFF2-40B4-BE49-F238E27FC236}">
                <a16:creationId xmlns:a16="http://schemas.microsoft.com/office/drawing/2014/main" id="{B3D1FEB1-6530-4A13-B792-7CCDF58CD5FE}"/>
              </a:ext>
            </a:extLst>
          </p:cNvPr>
          <p:cNvSpPr/>
          <p:nvPr/>
        </p:nvSpPr>
        <p:spPr>
          <a:xfrm>
            <a:off x="7559675" y="1624013"/>
            <a:ext cx="733425" cy="663575"/>
          </a:xfrm>
          <a:prstGeom prst="mathPlus">
            <a:avLst/>
          </a:prstGeom>
          <a:solidFill>
            <a:srgbClr val="FF0000"/>
          </a:solidFill>
          <a:ln>
            <a:solidFill>
              <a:srgbClr val="D4D4EB"/>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fontScale="25000" lnSpcReduction="20000"/>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122958" name="左箭头 16">
            <a:extLst>
              <a:ext uri="{FF2B5EF4-FFF2-40B4-BE49-F238E27FC236}">
                <a16:creationId xmlns:a16="http://schemas.microsoft.com/office/drawing/2014/main" id="{7C51A9FE-6952-4ADA-AD58-38B562A94082}"/>
              </a:ext>
            </a:extLst>
          </p:cNvPr>
          <p:cNvSpPr>
            <a:spLocks noChangeArrowheads="1"/>
          </p:cNvSpPr>
          <p:nvPr/>
        </p:nvSpPr>
        <p:spPr bwMode="auto">
          <a:xfrm rot="-5400000">
            <a:off x="5898515" y="2835339"/>
            <a:ext cx="394970" cy="733425"/>
          </a:xfrm>
          <a:prstGeom prst="leftArrow">
            <a:avLst>
              <a:gd name="adj1" fmla="val 50000"/>
              <a:gd name="adj2" fmla="val 50000"/>
            </a:avLst>
          </a:prstGeom>
          <a:solidFill>
            <a:srgbClr val="FF0000"/>
          </a:solidFill>
          <a:ln w="9525" algn="ctr">
            <a:solidFill>
              <a:srgbClr val="FFFF00"/>
            </a:solidFill>
            <a:round/>
            <a:headEnd/>
            <a:tailEnd/>
          </a:ln>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grpSp>
        <p:nvGrpSpPr>
          <p:cNvPr id="43" name="组合 21">
            <a:extLst>
              <a:ext uri="{FF2B5EF4-FFF2-40B4-BE49-F238E27FC236}">
                <a16:creationId xmlns:a16="http://schemas.microsoft.com/office/drawing/2014/main" id="{632D82B0-F022-4221-9184-A4BBDE6C210B}"/>
              </a:ext>
            </a:extLst>
          </p:cNvPr>
          <p:cNvGrpSpPr>
            <a:grpSpLocks/>
          </p:cNvGrpSpPr>
          <p:nvPr/>
        </p:nvGrpSpPr>
        <p:grpSpPr bwMode="auto">
          <a:xfrm>
            <a:off x="4714486" y="1199360"/>
            <a:ext cx="2616197" cy="1725927"/>
            <a:chOff x="190060" y="1266191"/>
            <a:chExt cx="3616218" cy="2256316"/>
          </a:xfrm>
        </p:grpSpPr>
        <p:sp>
          <p:nvSpPr>
            <p:cNvPr id="44" name="TextBox 4">
              <a:extLst>
                <a:ext uri="{FF2B5EF4-FFF2-40B4-BE49-F238E27FC236}">
                  <a16:creationId xmlns:a16="http://schemas.microsoft.com/office/drawing/2014/main" id="{91C08872-30E1-44CC-B71D-AC0ACE79C676}"/>
                </a:ext>
              </a:extLst>
            </p:cNvPr>
            <p:cNvSpPr txBox="1">
              <a:spLocks noChangeArrowheads="1"/>
            </p:cNvSpPr>
            <p:nvPr/>
          </p:nvSpPr>
          <p:spPr bwMode="auto">
            <a:xfrm>
              <a:off x="508988" y="2218156"/>
              <a:ext cx="2978362" cy="430829"/>
            </a:xfrm>
            <a:prstGeom prst="rect">
              <a:avLst/>
            </a:prstGeom>
            <a:solidFill>
              <a:srgbClr val="3333CC">
                <a:lumMod val="75000"/>
                <a:alpha val="20000"/>
              </a:srgbClr>
            </a:solidFill>
            <a:ln>
              <a:noFill/>
            </a:ln>
          </p:spPr>
          <p:txBody>
            <a:bodyPr wrap="square">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zh-CN" altLang="en-US" sz="1400" kern="0" dirty="0">
                  <a:solidFill>
                    <a:srgbClr val="000000"/>
                  </a:solidFill>
                  <a:latin typeface="微软雅黑" panose="020B0503020204020204" pitchFamily="34" charset="-122"/>
                  <a:ea typeface="微软雅黑" panose="020B0503020204020204" pitchFamily="34" charset="-122"/>
                </a:rPr>
                <a:t>导流标准：</a:t>
              </a:r>
              <a:r>
                <a:rPr lang="en-US" altLang="zh-CN" sz="1400" kern="0" dirty="0">
                  <a:solidFill>
                    <a:srgbClr val="000000"/>
                  </a:solidFill>
                  <a:latin typeface="微软雅黑" panose="020B0503020204020204" pitchFamily="34" charset="-122"/>
                  <a:ea typeface="微软雅黑" panose="020B0503020204020204" pitchFamily="34" charset="-122"/>
                </a:rPr>
                <a:t>10</a:t>
              </a:r>
              <a:r>
                <a:rPr lang="zh-CN" altLang="en-US" sz="1400" kern="0" dirty="0">
                  <a:solidFill>
                    <a:srgbClr val="000000"/>
                  </a:solidFill>
                  <a:latin typeface="微软雅黑" panose="020B0503020204020204" pitchFamily="34" charset="-122"/>
                  <a:ea typeface="微软雅黑" panose="020B0503020204020204" pitchFamily="34" charset="-122"/>
                </a:rPr>
                <a:t>年一遇</a:t>
              </a:r>
            </a:p>
          </p:txBody>
        </p:sp>
        <p:sp>
          <p:nvSpPr>
            <p:cNvPr id="45" name="矩形 44">
              <a:extLst>
                <a:ext uri="{FF2B5EF4-FFF2-40B4-BE49-F238E27FC236}">
                  <a16:creationId xmlns:a16="http://schemas.microsoft.com/office/drawing/2014/main" id="{7F3984BB-BF61-4CF0-B6CB-403711827AC3}"/>
                </a:ext>
              </a:extLst>
            </p:cNvPr>
            <p:cNvSpPr/>
            <p:nvPr/>
          </p:nvSpPr>
          <p:spPr>
            <a:xfrm>
              <a:off x="190060" y="1431865"/>
              <a:ext cx="1463742" cy="523066"/>
            </a:xfrm>
            <a:prstGeom prst="rect">
              <a:avLst/>
            </a:prstGeom>
            <a:solidFill>
              <a:srgbClr val="34495E"/>
            </a:solidFill>
          </p:spPr>
          <p:txBody>
            <a:bodyPr wrap="square">
              <a:spAutoFit/>
            </a:bodyPr>
            <a:lstStyle/>
            <a:p>
              <a:pPr algn="ctr" eaLnBrk="1" fontAlgn="auto" hangingPunct="1">
                <a:spcBef>
                  <a:spcPts val="0"/>
                </a:spcBef>
                <a:spcAft>
                  <a:spcPts val="0"/>
                </a:spcAft>
                <a:defRPr/>
              </a:pPr>
              <a:r>
                <a:rPr lang="zh-CN" altLang="en-US" sz="2000" b="1" kern="1400" spc="100" dirty="0">
                  <a:solidFill>
                    <a:schemeClr val="bg1"/>
                  </a:solidFill>
                  <a:latin typeface="微软雅黑" panose="020B0503020204020204" pitchFamily="34" charset="-122"/>
                  <a:ea typeface="+mn-ea"/>
                </a:rPr>
                <a:t>电站</a:t>
              </a:r>
              <a:r>
                <a:rPr lang="en-US" altLang="zh-CN" sz="2000" b="1" kern="1400" spc="100" dirty="0">
                  <a:solidFill>
                    <a:schemeClr val="bg1"/>
                  </a:solidFill>
                  <a:latin typeface="微软雅黑" panose="020B0503020204020204" pitchFamily="34" charset="-122"/>
                  <a:ea typeface="+mn-ea"/>
                </a:rPr>
                <a:t>A</a:t>
              </a:r>
              <a:endParaRPr lang="zh-CN" altLang="en-US" sz="3200" b="1" kern="1400" spc="100" dirty="0">
                <a:solidFill>
                  <a:schemeClr val="bg1"/>
                </a:solidFill>
                <a:latin typeface="微软雅黑" panose="020B0503020204020204" pitchFamily="34" charset="-122"/>
                <a:ea typeface="+mn-ea"/>
              </a:endParaRPr>
            </a:p>
          </p:txBody>
        </p:sp>
        <p:grpSp>
          <p:nvGrpSpPr>
            <p:cNvPr id="46" name="组合 27">
              <a:extLst>
                <a:ext uri="{FF2B5EF4-FFF2-40B4-BE49-F238E27FC236}">
                  <a16:creationId xmlns:a16="http://schemas.microsoft.com/office/drawing/2014/main" id="{54D1C8B1-7DB7-4D84-A280-37682CBD9289}"/>
                </a:ext>
              </a:extLst>
            </p:cNvPr>
            <p:cNvGrpSpPr>
              <a:grpSpLocks/>
            </p:cNvGrpSpPr>
            <p:nvPr/>
          </p:nvGrpSpPr>
          <p:grpSpPr bwMode="auto">
            <a:xfrm>
              <a:off x="190060" y="1266191"/>
              <a:ext cx="3616218" cy="2256316"/>
              <a:chOff x="274552" y="627534"/>
              <a:chExt cx="3626309" cy="1872208"/>
            </a:xfrm>
          </p:grpSpPr>
          <p:cxnSp>
            <p:nvCxnSpPr>
              <p:cNvPr id="47" name="直接连接符 46">
                <a:extLst>
                  <a:ext uri="{FF2B5EF4-FFF2-40B4-BE49-F238E27FC236}">
                    <a16:creationId xmlns:a16="http://schemas.microsoft.com/office/drawing/2014/main" id="{B7C4D71D-51CC-4863-8ECC-D732EA6FFE5F}"/>
                  </a:ext>
                </a:extLst>
              </p:cNvPr>
              <p:cNvCxnSpPr/>
              <p:nvPr/>
            </p:nvCxnSpPr>
            <p:spPr>
              <a:xfrm>
                <a:off x="274552" y="627534"/>
                <a:ext cx="3626309" cy="0"/>
              </a:xfrm>
              <a:prstGeom prst="line">
                <a:avLst/>
              </a:prstGeom>
            </p:spPr>
            <p:style>
              <a:lnRef idx="1">
                <a:schemeClr val="dk1"/>
              </a:lnRef>
              <a:fillRef idx="0">
                <a:schemeClr val="dk1"/>
              </a:fillRef>
              <a:effectRef idx="0">
                <a:schemeClr val="dk1"/>
              </a:effectRef>
              <a:fontRef idx="minor">
                <a:schemeClr val="tx1"/>
              </a:fontRef>
            </p:style>
          </p:cxnSp>
          <p:cxnSp>
            <p:nvCxnSpPr>
              <p:cNvPr id="48" name="直接连接符 47">
                <a:extLst>
                  <a:ext uri="{FF2B5EF4-FFF2-40B4-BE49-F238E27FC236}">
                    <a16:creationId xmlns:a16="http://schemas.microsoft.com/office/drawing/2014/main" id="{925C0A65-86CC-4C6C-8B96-E70249A71DAB}"/>
                  </a:ext>
                </a:extLst>
              </p:cNvPr>
              <p:cNvCxnSpPr/>
              <p:nvPr/>
            </p:nvCxnSpPr>
            <p:spPr>
              <a:xfrm>
                <a:off x="3900861" y="627534"/>
                <a:ext cx="0" cy="1872208"/>
              </a:xfrm>
              <a:prstGeom prst="line">
                <a:avLst/>
              </a:prstGeom>
            </p:spPr>
            <p:style>
              <a:lnRef idx="1">
                <a:schemeClr val="dk1"/>
              </a:lnRef>
              <a:fillRef idx="0">
                <a:schemeClr val="dk1"/>
              </a:fillRef>
              <a:effectRef idx="0">
                <a:schemeClr val="dk1"/>
              </a:effectRef>
              <a:fontRef idx="minor">
                <a:schemeClr val="tx1"/>
              </a:fontRef>
            </p:style>
          </p:cxnSp>
          <p:cxnSp>
            <p:nvCxnSpPr>
              <p:cNvPr id="49" name="直接连接符 48">
                <a:extLst>
                  <a:ext uri="{FF2B5EF4-FFF2-40B4-BE49-F238E27FC236}">
                    <a16:creationId xmlns:a16="http://schemas.microsoft.com/office/drawing/2014/main" id="{F1552E61-C990-49DA-AC17-1ABA373E5B9F}"/>
                  </a:ext>
                </a:extLst>
              </p:cNvPr>
              <p:cNvCxnSpPr/>
              <p:nvPr/>
            </p:nvCxnSpPr>
            <p:spPr>
              <a:xfrm>
                <a:off x="274552" y="2499742"/>
                <a:ext cx="3626309" cy="0"/>
              </a:xfrm>
              <a:prstGeom prst="line">
                <a:avLst/>
              </a:prstGeom>
            </p:spPr>
            <p:style>
              <a:lnRef idx="1">
                <a:schemeClr val="dk1"/>
              </a:lnRef>
              <a:fillRef idx="0">
                <a:schemeClr val="dk1"/>
              </a:fillRef>
              <a:effectRef idx="0">
                <a:schemeClr val="dk1"/>
              </a:effectRef>
              <a:fontRef idx="minor">
                <a:schemeClr val="tx1"/>
              </a:fontRef>
            </p:style>
          </p:cxnSp>
          <p:cxnSp>
            <p:nvCxnSpPr>
              <p:cNvPr id="50" name="直接连接符 49">
                <a:extLst>
                  <a:ext uri="{FF2B5EF4-FFF2-40B4-BE49-F238E27FC236}">
                    <a16:creationId xmlns:a16="http://schemas.microsoft.com/office/drawing/2014/main" id="{733FE5A3-D407-4591-A356-413198B40417}"/>
                  </a:ext>
                </a:extLst>
              </p:cNvPr>
              <p:cNvCxnSpPr/>
              <p:nvPr/>
            </p:nvCxnSpPr>
            <p:spPr>
              <a:xfrm>
                <a:off x="274552" y="627534"/>
                <a:ext cx="0" cy="1872208"/>
              </a:xfrm>
              <a:prstGeom prst="line">
                <a:avLst/>
              </a:prstGeom>
            </p:spPr>
            <p:style>
              <a:lnRef idx="1">
                <a:schemeClr val="dk1"/>
              </a:lnRef>
              <a:fillRef idx="0">
                <a:schemeClr val="dk1"/>
              </a:fillRef>
              <a:effectRef idx="0">
                <a:schemeClr val="dk1"/>
              </a:effectRef>
              <a:fontRef idx="minor">
                <a:schemeClr val="tx1"/>
              </a:fontRef>
            </p:style>
          </p:cxnSp>
        </p:grpSp>
      </p:grpSp>
      <p:sp>
        <p:nvSpPr>
          <p:cNvPr id="51" name="TextBox 4">
            <a:extLst>
              <a:ext uri="{FF2B5EF4-FFF2-40B4-BE49-F238E27FC236}">
                <a16:creationId xmlns:a16="http://schemas.microsoft.com/office/drawing/2014/main" id="{F1E2C3A5-6509-4A42-8872-E7053A8B0D15}"/>
              </a:ext>
            </a:extLst>
          </p:cNvPr>
          <p:cNvSpPr txBox="1">
            <a:spLocks noChangeArrowheads="1"/>
          </p:cNvSpPr>
          <p:nvPr/>
        </p:nvSpPr>
        <p:spPr bwMode="auto">
          <a:xfrm>
            <a:off x="4945218" y="2426727"/>
            <a:ext cx="2154733" cy="328936"/>
          </a:xfrm>
          <a:prstGeom prst="rect">
            <a:avLst/>
          </a:prstGeom>
          <a:solidFill>
            <a:srgbClr val="3333CC">
              <a:lumMod val="75000"/>
              <a:alpha val="20000"/>
            </a:srgbClr>
          </a:solidFill>
          <a:ln>
            <a:noFill/>
          </a:ln>
        </p:spPr>
        <p:txBody>
          <a:bodyPr wrap="square">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zh-CN" altLang="en-US" sz="1400" kern="0" dirty="0">
                <a:solidFill>
                  <a:srgbClr val="000000"/>
                </a:solidFill>
                <a:latin typeface="微软雅黑" panose="020B0503020204020204" pitchFamily="34" charset="-122"/>
                <a:ea typeface="微软雅黑" panose="020B0503020204020204" pitchFamily="34" charset="-122"/>
              </a:rPr>
              <a:t>导流标准：</a:t>
            </a:r>
            <a:r>
              <a:rPr lang="en-US" altLang="zh-CN" sz="1400" kern="0" dirty="0">
                <a:solidFill>
                  <a:srgbClr val="000000"/>
                </a:solidFill>
                <a:latin typeface="微软雅黑" panose="020B0503020204020204" pitchFamily="34" charset="-122"/>
                <a:ea typeface="微软雅黑" panose="020B0503020204020204" pitchFamily="34" charset="-122"/>
              </a:rPr>
              <a:t>20</a:t>
            </a:r>
            <a:r>
              <a:rPr lang="zh-CN" altLang="en-US" sz="1400" kern="0" dirty="0">
                <a:solidFill>
                  <a:srgbClr val="000000"/>
                </a:solidFill>
                <a:latin typeface="微软雅黑" panose="020B0503020204020204" pitchFamily="34" charset="-122"/>
                <a:ea typeface="微软雅黑" panose="020B0503020204020204" pitchFamily="34" charset="-122"/>
              </a:rPr>
              <a:t>年一遇</a:t>
            </a:r>
          </a:p>
        </p:txBody>
      </p:sp>
      <p:grpSp>
        <p:nvGrpSpPr>
          <p:cNvPr id="52" name="组合 21">
            <a:extLst>
              <a:ext uri="{FF2B5EF4-FFF2-40B4-BE49-F238E27FC236}">
                <a16:creationId xmlns:a16="http://schemas.microsoft.com/office/drawing/2014/main" id="{7851009C-1A2D-4089-B8B7-C2D29A29C8F7}"/>
              </a:ext>
            </a:extLst>
          </p:cNvPr>
          <p:cNvGrpSpPr>
            <a:grpSpLocks/>
          </p:cNvGrpSpPr>
          <p:nvPr/>
        </p:nvGrpSpPr>
        <p:grpSpPr bwMode="auto">
          <a:xfrm>
            <a:off x="8520114" y="1196979"/>
            <a:ext cx="2616197" cy="1725927"/>
            <a:chOff x="190060" y="1266191"/>
            <a:chExt cx="3616218" cy="2256316"/>
          </a:xfrm>
        </p:grpSpPr>
        <p:sp>
          <p:nvSpPr>
            <p:cNvPr id="55" name="TextBox 4">
              <a:extLst>
                <a:ext uri="{FF2B5EF4-FFF2-40B4-BE49-F238E27FC236}">
                  <a16:creationId xmlns:a16="http://schemas.microsoft.com/office/drawing/2014/main" id="{71F96EC0-F77D-418A-81CA-B7B920FD2F84}"/>
                </a:ext>
              </a:extLst>
            </p:cNvPr>
            <p:cNvSpPr txBox="1">
              <a:spLocks noChangeArrowheads="1"/>
            </p:cNvSpPr>
            <p:nvPr/>
          </p:nvSpPr>
          <p:spPr bwMode="auto">
            <a:xfrm>
              <a:off x="508988" y="2218156"/>
              <a:ext cx="2978362" cy="430829"/>
            </a:xfrm>
            <a:prstGeom prst="rect">
              <a:avLst/>
            </a:prstGeom>
            <a:solidFill>
              <a:srgbClr val="3333CC">
                <a:lumMod val="75000"/>
                <a:alpha val="20000"/>
              </a:srgbClr>
            </a:solidFill>
            <a:ln>
              <a:noFill/>
            </a:ln>
          </p:spPr>
          <p:txBody>
            <a:bodyPr wrap="square">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zh-CN" altLang="en-US" sz="1400" kern="0" dirty="0">
                  <a:solidFill>
                    <a:srgbClr val="000000"/>
                  </a:solidFill>
                  <a:latin typeface="微软雅黑" panose="020B0503020204020204" pitchFamily="34" charset="-122"/>
                  <a:ea typeface="微软雅黑" panose="020B0503020204020204" pitchFamily="34" charset="-122"/>
                </a:rPr>
                <a:t>导流标准：</a:t>
              </a:r>
              <a:r>
                <a:rPr lang="en-US" altLang="zh-CN" sz="1400" kern="0" dirty="0">
                  <a:solidFill>
                    <a:srgbClr val="000000"/>
                  </a:solidFill>
                  <a:latin typeface="微软雅黑" panose="020B0503020204020204" pitchFamily="34" charset="-122"/>
                  <a:ea typeface="微软雅黑" panose="020B0503020204020204" pitchFamily="34" charset="-122"/>
                </a:rPr>
                <a:t>10</a:t>
              </a:r>
              <a:r>
                <a:rPr lang="zh-CN" altLang="en-US" sz="1400" kern="0" dirty="0">
                  <a:solidFill>
                    <a:srgbClr val="000000"/>
                  </a:solidFill>
                  <a:latin typeface="微软雅黑" panose="020B0503020204020204" pitchFamily="34" charset="-122"/>
                  <a:ea typeface="微软雅黑" panose="020B0503020204020204" pitchFamily="34" charset="-122"/>
                </a:rPr>
                <a:t>年一遇</a:t>
              </a:r>
            </a:p>
          </p:txBody>
        </p:sp>
        <p:sp>
          <p:nvSpPr>
            <p:cNvPr id="62" name="矩形 61">
              <a:extLst>
                <a:ext uri="{FF2B5EF4-FFF2-40B4-BE49-F238E27FC236}">
                  <a16:creationId xmlns:a16="http://schemas.microsoft.com/office/drawing/2014/main" id="{3614AF5C-769E-4D6C-B455-13524BBA4352}"/>
                </a:ext>
              </a:extLst>
            </p:cNvPr>
            <p:cNvSpPr/>
            <p:nvPr/>
          </p:nvSpPr>
          <p:spPr>
            <a:xfrm>
              <a:off x="190060" y="1431865"/>
              <a:ext cx="1463742" cy="523066"/>
            </a:xfrm>
            <a:prstGeom prst="rect">
              <a:avLst/>
            </a:prstGeom>
            <a:solidFill>
              <a:srgbClr val="34495E"/>
            </a:solidFill>
          </p:spPr>
          <p:txBody>
            <a:bodyPr wrap="square">
              <a:spAutoFit/>
            </a:bodyPr>
            <a:lstStyle/>
            <a:p>
              <a:pPr algn="ctr" eaLnBrk="1" fontAlgn="auto" hangingPunct="1">
                <a:spcBef>
                  <a:spcPts val="0"/>
                </a:spcBef>
                <a:spcAft>
                  <a:spcPts val="0"/>
                </a:spcAft>
                <a:defRPr/>
              </a:pPr>
              <a:r>
                <a:rPr lang="zh-CN" altLang="en-US" sz="2000" b="1" kern="1400" spc="100" dirty="0">
                  <a:solidFill>
                    <a:schemeClr val="bg1"/>
                  </a:solidFill>
                  <a:latin typeface="微软雅黑" panose="020B0503020204020204" pitchFamily="34" charset="-122"/>
                  <a:ea typeface="+mn-ea"/>
                </a:rPr>
                <a:t>电站</a:t>
              </a:r>
              <a:r>
                <a:rPr lang="en-US" altLang="zh-CN" sz="2000" b="1" kern="1400" spc="100" dirty="0">
                  <a:solidFill>
                    <a:schemeClr val="bg1"/>
                  </a:solidFill>
                  <a:latin typeface="微软雅黑" panose="020B0503020204020204" pitchFamily="34" charset="-122"/>
                  <a:ea typeface="+mn-ea"/>
                </a:rPr>
                <a:t>B</a:t>
              </a:r>
              <a:endParaRPr lang="zh-CN" altLang="en-US" sz="3200" b="1" kern="1400" spc="100" dirty="0">
                <a:solidFill>
                  <a:schemeClr val="bg1"/>
                </a:solidFill>
                <a:latin typeface="微软雅黑" panose="020B0503020204020204" pitchFamily="34" charset="-122"/>
                <a:ea typeface="+mn-ea"/>
              </a:endParaRPr>
            </a:p>
          </p:txBody>
        </p:sp>
        <p:grpSp>
          <p:nvGrpSpPr>
            <p:cNvPr id="63" name="组合 27">
              <a:extLst>
                <a:ext uri="{FF2B5EF4-FFF2-40B4-BE49-F238E27FC236}">
                  <a16:creationId xmlns:a16="http://schemas.microsoft.com/office/drawing/2014/main" id="{64FAAE49-E571-4239-B3CC-E60FB746D8C8}"/>
                </a:ext>
              </a:extLst>
            </p:cNvPr>
            <p:cNvGrpSpPr>
              <a:grpSpLocks/>
            </p:cNvGrpSpPr>
            <p:nvPr/>
          </p:nvGrpSpPr>
          <p:grpSpPr bwMode="auto">
            <a:xfrm>
              <a:off x="190060" y="1266191"/>
              <a:ext cx="3616218" cy="2256316"/>
              <a:chOff x="274552" y="627534"/>
              <a:chExt cx="3626309" cy="1872208"/>
            </a:xfrm>
          </p:grpSpPr>
          <p:cxnSp>
            <p:nvCxnSpPr>
              <p:cNvPr id="64" name="直接连接符 63">
                <a:extLst>
                  <a:ext uri="{FF2B5EF4-FFF2-40B4-BE49-F238E27FC236}">
                    <a16:creationId xmlns:a16="http://schemas.microsoft.com/office/drawing/2014/main" id="{3612A88D-81C8-456F-8313-7E07A1521B19}"/>
                  </a:ext>
                </a:extLst>
              </p:cNvPr>
              <p:cNvCxnSpPr/>
              <p:nvPr/>
            </p:nvCxnSpPr>
            <p:spPr>
              <a:xfrm>
                <a:off x="274552" y="627534"/>
                <a:ext cx="3626309" cy="0"/>
              </a:xfrm>
              <a:prstGeom prst="line">
                <a:avLst/>
              </a:prstGeom>
            </p:spPr>
            <p:style>
              <a:lnRef idx="1">
                <a:schemeClr val="dk1"/>
              </a:lnRef>
              <a:fillRef idx="0">
                <a:schemeClr val="dk1"/>
              </a:fillRef>
              <a:effectRef idx="0">
                <a:schemeClr val="dk1"/>
              </a:effectRef>
              <a:fontRef idx="minor">
                <a:schemeClr val="tx1"/>
              </a:fontRef>
            </p:style>
          </p:cxnSp>
          <p:cxnSp>
            <p:nvCxnSpPr>
              <p:cNvPr id="65" name="直接连接符 64">
                <a:extLst>
                  <a:ext uri="{FF2B5EF4-FFF2-40B4-BE49-F238E27FC236}">
                    <a16:creationId xmlns:a16="http://schemas.microsoft.com/office/drawing/2014/main" id="{659B5B77-90D5-4EDB-B653-D774D854F5FA}"/>
                  </a:ext>
                </a:extLst>
              </p:cNvPr>
              <p:cNvCxnSpPr/>
              <p:nvPr/>
            </p:nvCxnSpPr>
            <p:spPr>
              <a:xfrm>
                <a:off x="3900861" y="627534"/>
                <a:ext cx="0" cy="1872208"/>
              </a:xfrm>
              <a:prstGeom prst="line">
                <a:avLst/>
              </a:prstGeom>
            </p:spPr>
            <p:style>
              <a:lnRef idx="1">
                <a:schemeClr val="dk1"/>
              </a:lnRef>
              <a:fillRef idx="0">
                <a:schemeClr val="dk1"/>
              </a:fillRef>
              <a:effectRef idx="0">
                <a:schemeClr val="dk1"/>
              </a:effectRef>
              <a:fontRef idx="minor">
                <a:schemeClr val="tx1"/>
              </a:fontRef>
            </p:style>
          </p:cxnSp>
          <p:cxnSp>
            <p:nvCxnSpPr>
              <p:cNvPr id="66" name="直接连接符 65">
                <a:extLst>
                  <a:ext uri="{FF2B5EF4-FFF2-40B4-BE49-F238E27FC236}">
                    <a16:creationId xmlns:a16="http://schemas.microsoft.com/office/drawing/2014/main" id="{E00CAB06-2AFF-4ED0-8BDE-F135B129B7B7}"/>
                  </a:ext>
                </a:extLst>
              </p:cNvPr>
              <p:cNvCxnSpPr/>
              <p:nvPr/>
            </p:nvCxnSpPr>
            <p:spPr>
              <a:xfrm>
                <a:off x="274552" y="2499742"/>
                <a:ext cx="3626309" cy="0"/>
              </a:xfrm>
              <a:prstGeom prst="line">
                <a:avLst/>
              </a:prstGeom>
            </p:spPr>
            <p:style>
              <a:lnRef idx="1">
                <a:schemeClr val="dk1"/>
              </a:lnRef>
              <a:fillRef idx="0">
                <a:schemeClr val="dk1"/>
              </a:fillRef>
              <a:effectRef idx="0">
                <a:schemeClr val="dk1"/>
              </a:effectRef>
              <a:fontRef idx="minor">
                <a:schemeClr val="tx1"/>
              </a:fontRef>
            </p:style>
          </p:cxnSp>
          <p:cxnSp>
            <p:nvCxnSpPr>
              <p:cNvPr id="67" name="直接连接符 66">
                <a:extLst>
                  <a:ext uri="{FF2B5EF4-FFF2-40B4-BE49-F238E27FC236}">
                    <a16:creationId xmlns:a16="http://schemas.microsoft.com/office/drawing/2014/main" id="{D73A3417-9579-4F80-A863-63B95437755E}"/>
                  </a:ext>
                </a:extLst>
              </p:cNvPr>
              <p:cNvCxnSpPr/>
              <p:nvPr/>
            </p:nvCxnSpPr>
            <p:spPr>
              <a:xfrm>
                <a:off x="274552" y="627534"/>
                <a:ext cx="0" cy="1872208"/>
              </a:xfrm>
              <a:prstGeom prst="line">
                <a:avLst/>
              </a:prstGeom>
            </p:spPr>
            <p:style>
              <a:lnRef idx="1">
                <a:schemeClr val="dk1"/>
              </a:lnRef>
              <a:fillRef idx="0">
                <a:schemeClr val="dk1"/>
              </a:fillRef>
              <a:effectRef idx="0">
                <a:schemeClr val="dk1"/>
              </a:effectRef>
              <a:fontRef idx="minor">
                <a:schemeClr val="tx1"/>
              </a:fontRef>
            </p:style>
          </p:cxnSp>
        </p:grpSp>
      </p:grpSp>
      <p:sp>
        <p:nvSpPr>
          <p:cNvPr id="68" name="TextBox 4">
            <a:extLst>
              <a:ext uri="{FF2B5EF4-FFF2-40B4-BE49-F238E27FC236}">
                <a16:creationId xmlns:a16="http://schemas.microsoft.com/office/drawing/2014/main" id="{61C1E458-931C-4F24-AD29-326E01D87165}"/>
              </a:ext>
            </a:extLst>
          </p:cNvPr>
          <p:cNvSpPr txBox="1">
            <a:spLocks noChangeArrowheads="1"/>
          </p:cNvSpPr>
          <p:nvPr/>
        </p:nvSpPr>
        <p:spPr bwMode="auto">
          <a:xfrm>
            <a:off x="8750846" y="2424346"/>
            <a:ext cx="2154733" cy="328936"/>
          </a:xfrm>
          <a:prstGeom prst="rect">
            <a:avLst/>
          </a:prstGeom>
          <a:solidFill>
            <a:srgbClr val="3333CC">
              <a:lumMod val="75000"/>
              <a:alpha val="20000"/>
            </a:srgbClr>
          </a:solidFill>
          <a:ln>
            <a:noFill/>
          </a:ln>
        </p:spPr>
        <p:txBody>
          <a:bodyPr wrap="square">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zh-CN" altLang="en-US" sz="1400" kern="0" dirty="0">
                <a:solidFill>
                  <a:srgbClr val="000000"/>
                </a:solidFill>
                <a:latin typeface="微软雅黑" panose="020B0503020204020204" pitchFamily="34" charset="-122"/>
                <a:ea typeface="微软雅黑" panose="020B0503020204020204" pitchFamily="34" charset="-122"/>
              </a:rPr>
              <a:t>导流标准：</a:t>
            </a:r>
            <a:r>
              <a:rPr lang="en-US" altLang="zh-CN" sz="1400" kern="0" dirty="0">
                <a:solidFill>
                  <a:srgbClr val="000000"/>
                </a:solidFill>
                <a:latin typeface="微软雅黑" panose="020B0503020204020204" pitchFamily="34" charset="-122"/>
                <a:ea typeface="微软雅黑" panose="020B0503020204020204" pitchFamily="34" charset="-122"/>
              </a:rPr>
              <a:t>20</a:t>
            </a:r>
            <a:r>
              <a:rPr lang="zh-CN" altLang="en-US" sz="1400" kern="0" dirty="0">
                <a:solidFill>
                  <a:srgbClr val="000000"/>
                </a:solidFill>
                <a:latin typeface="微软雅黑" panose="020B0503020204020204" pitchFamily="34" charset="-122"/>
                <a:ea typeface="微软雅黑" panose="020B0503020204020204" pitchFamily="34" charset="-122"/>
              </a:rPr>
              <a:t>年一遇</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标题 6">
            <a:extLst>
              <a:ext uri="{FF2B5EF4-FFF2-40B4-BE49-F238E27FC236}">
                <a16:creationId xmlns:a16="http://schemas.microsoft.com/office/drawing/2014/main" id="{36533922-9184-4DCC-AF53-B2FB1DFAF592}"/>
              </a:ext>
            </a:extLst>
          </p:cNvPr>
          <p:cNvSpPr>
            <a:spLocks noGrp="1" noChangeArrowheads="1"/>
          </p:cNvSpPr>
          <p:nvPr>
            <p:ph type="title"/>
          </p:nvPr>
        </p:nvSpPr>
        <p:spPr>
          <a:xfrm>
            <a:off x="803275" y="393700"/>
            <a:ext cx="8970963" cy="663575"/>
          </a:xfrm>
        </p:spPr>
        <p:txBody>
          <a:bodyPr rtlCol="0">
            <a:normAutofit fontScale="90000"/>
          </a:bodyPr>
          <a:lstStyle/>
          <a:p>
            <a:pPr eaLnBrk="1" fontAlgn="auto" hangingPunct="1">
              <a:spcAft>
                <a:spcPts val="0"/>
              </a:spcAft>
              <a:defRPr/>
            </a:pPr>
            <a:r>
              <a:rPr lang="en-US" altLang="zh-CN">
                <a:solidFill>
                  <a:schemeClr val="tx1"/>
                </a:solidFill>
              </a:rPr>
              <a:t>4.2</a:t>
            </a:r>
            <a:r>
              <a:rPr lang="zh-CN" altLang="en-US">
                <a:solidFill>
                  <a:schemeClr val="tx1"/>
                </a:solidFill>
              </a:rPr>
              <a:t>导流风险率计算</a:t>
            </a:r>
          </a:p>
        </p:txBody>
      </p:sp>
      <p:sp>
        <p:nvSpPr>
          <p:cNvPr id="129027" name="Rectangle 2">
            <a:extLst>
              <a:ext uri="{FF2B5EF4-FFF2-40B4-BE49-F238E27FC236}">
                <a16:creationId xmlns:a16="http://schemas.microsoft.com/office/drawing/2014/main" id="{4F87B362-08E0-4519-88C3-FD84F4A0EC8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a typeface="微软雅黑" panose="020B0503020204020204" pitchFamily="34" charset="-122"/>
            </a:endParaRPr>
          </a:p>
        </p:txBody>
      </p:sp>
      <p:sp>
        <p:nvSpPr>
          <p:cNvPr id="9" name="矩形 8">
            <a:extLst>
              <a:ext uri="{FF2B5EF4-FFF2-40B4-BE49-F238E27FC236}">
                <a16:creationId xmlns:a16="http://schemas.microsoft.com/office/drawing/2014/main" id="{1AD9ADB9-3483-40AF-84B2-FE408105E940}"/>
              </a:ext>
            </a:extLst>
          </p:cNvPr>
          <p:cNvSpPr/>
          <p:nvPr/>
        </p:nvSpPr>
        <p:spPr>
          <a:xfrm>
            <a:off x="225425" y="1219200"/>
            <a:ext cx="2182813" cy="400050"/>
          </a:xfrm>
          <a:prstGeom prst="rect">
            <a:avLst/>
          </a:prstGeom>
          <a:solidFill>
            <a:srgbClr val="34495E"/>
          </a:solidFill>
        </p:spPr>
        <p:txBody>
          <a:bodyPr>
            <a:spAutoFit/>
          </a:bodyPr>
          <a:lstStyle/>
          <a:p>
            <a:pPr algn="ctr" eaLnBrk="1" fontAlgn="auto" hangingPunct="1">
              <a:spcBef>
                <a:spcPts val="0"/>
              </a:spcBef>
              <a:spcAft>
                <a:spcPts val="0"/>
              </a:spcAft>
              <a:defRPr/>
            </a:pPr>
            <a:r>
              <a:rPr lang="zh-CN" altLang="en-US" sz="2000" b="1" kern="1400" spc="100" dirty="0">
                <a:solidFill>
                  <a:schemeClr val="bg1"/>
                </a:solidFill>
                <a:latin typeface="微软雅黑" panose="020B0503020204020204" pitchFamily="34" charset="-122"/>
                <a:ea typeface="+mn-ea"/>
              </a:rPr>
              <a:t>溃堰洪水计算</a:t>
            </a:r>
          </a:p>
        </p:txBody>
      </p:sp>
      <p:graphicFrame>
        <p:nvGraphicFramePr>
          <p:cNvPr id="4" name="表格 3">
            <a:extLst>
              <a:ext uri="{FF2B5EF4-FFF2-40B4-BE49-F238E27FC236}">
                <a16:creationId xmlns:a16="http://schemas.microsoft.com/office/drawing/2014/main" id="{31865E63-F2DA-476D-A1F8-AB05042869FF}"/>
              </a:ext>
            </a:extLst>
          </p:cNvPr>
          <p:cNvGraphicFramePr>
            <a:graphicFrameLocks noGrp="1"/>
          </p:cNvGraphicFramePr>
          <p:nvPr/>
        </p:nvGraphicFramePr>
        <p:xfrm>
          <a:off x="1709738" y="1806575"/>
          <a:ext cx="7551737" cy="1444625"/>
        </p:xfrm>
        <a:graphic>
          <a:graphicData uri="http://schemas.openxmlformats.org/drawingml/2006/table">
            <a:tbl>
              <a:tblPr firstRow="1" firstCol="1" bandRow="1"/>
              <a:tblGrid>
                <a:gridCol w="1000676">
                  <a:extLst>
                    <a:ext uri="{9D8B030D-6E8A-4147-A177-3AD203B41FA5}">
                      <a16:colId xmlns:a16="http://schemas.microsoft.com/office/drawing/2014/main" val="20000"/>
                    </a:ext>
                  </a:extLst>
                </a:gridCol>
                <a:gridCol w="1000676">
                  <a:extLst>
                    <a:ext uri="{9D8B030D-6E8A-4147-A177-3AD203B41FA5}">
                      <a16:colId xmlns:a16="http://schemas.microsoft.com/office/drawing/2014/main" val="20001"/>
                    </a:ext>
                  </a:extLst>
                </a:gridCol>
                <a:gridCol w="1000676">
                  <a:extLst>
                    <a:ext uri="{9D8B030D-6E8A-4147-A177-3AD203B41FA5}">
                      <a16:colId xmlns:a16="http://schemas.microsoft.com/office/drawing/2014/main" val="20002"/>
                    </a:ext>
                  </a:extLst>
                </a:gridCol>
                <a:gridCol w="1000676">
                  <a:extLst>
                    <a:ext uri="{9D8B030D-6E8A-4147-A177-3AD203B41FA5}">
                      <a16:colId xmlns:a16="http://schemas.microsoft.com/office/drawing/2014/main" val="20003"/>
                    </a:ext>
                  </a:extLst>
                </a:gridCol>
                <a:gridCol w="1000676">
                  <a:extLst>
                    <a:ext uri="{9D8B030D-6E8A-4147-A177-3AD203B41FA5}">
                      <a16:colId xmlns:a16="http://schemas.microsoft.com/office/drawing/2014/main" val="20004"/>
                    </a:ext>
                  </a:extLst>
                </a:gridCol>
                <a:gridCol w="1018136">
                  <a:extLst>
                    <a:ext uri="{9D8B030D-6E8A-4147-A177-3AD203B41FA5}">
                      <a16:colId xmlns:a16="http://schemas.microsoft.com/office/drawing/2014/main" val="20005"/>
                    </a:ext>
                  </a:extLst>
                </a:gridCol>
                <a:gridCol w="1530221">
                  <a:extLst>
                    <a:ext uri="{9D8B030D-6E8A-4147-A177-3AD203B41FA5}">
                      <a16:colId xmlns:a16="http://schemas.microsoft.com/office/drawing/2014/main" val="20006"/>
                    </a:ext>
                  </a:extLst>
                </a:gridCol>
              </a:tblGrid>
              <a:tr h="0">
                <a:tc gridSpan="2">
                  <a:txBody>
                    <a:bodyPr/>
                    <a:lstStyle/>
                    <a:p>
                      <a:pPr algn="ctr" hangingPunct="0">
                        <a:lnSpc>
                          <a:spcPts val="2000"/>
                        </a:lnSpc>
                      </a:pPr>
                      <a:r>
                        <a:rPr lang="zh-CN" sz="1600" dirty="0">
                          <a:effectLst/>
                          <a:latin typeface="Times New Roman" panose="02020603050405020304" pitchFamily="18" charset="0"/>
                          <a:ea typeface="宋体" panose="02010600030101010101" pitchFamily="2" charset="-122"/>
                        </a:rPr>
                        <a:t>工况名称</a:t>
                      </a:r>
                    </a:p>
                  </a:txBody>
                  <a:tcPr marL="68574" marR="68574"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hangingPunct="0">
                        <a:lnSpc>
                          <a:spcPts val="2000"/>
                        </a:lnSpc>
                      </a:pPr>
                      <a:r>
                        <a:rPr lang="zh-CN" sz="1600" dirty="0">
                          <a:effectLst/>
                          <a:latin typeface="Times New Roman" panose="02020603050405020304" pitchFamily="18" charset="0"/>
                          <a:ea typeface="宋体" panose="02010600030101010101" pitchFamily="2" charset="-122"/>
                        </a:rPr>
                        <a:t>堰前水位</a:t>
                      </a:r>
                    </a:p>
                    <a:p>
                      <a:pPr algn="ctr" hangingPunct="0">
                        <a:lnSpc>
                          <a:spcPts val="2000"/>
                        </a:lnSpc>
                      </a:pPr>
                      <a:r>
                        <a:rPr lang="en-US" sz="1600" dirty="0">
                          <a:effectLst/>
                          <a:latin typeface="Times New Roman" panose="02020603050405020304" pitchFamily="18" charset="0"/>
                          <a:ea typeface="宋体" panose="02010600030101010101" pitchFamily="2" charset="-122"/>
                        </a:rPr>
                        <a:t>(m)</a:t>
                      </a:r>
                      <a:endParaRPr lang="zh-CN" sz="1600" dirty="0">
                        <a:effectLst/>
                        <a:latin typeface="Times New Roman" panose="02020603050405020304" pitchFamily="18" charset="0"/>
                        <a:ea typeface="宋体" panose="02010600030101010101" pitchFamily="2" charset="-122"/>
                      </a:endParaRPr>
                    </a:p>
                  </a:txBody>
                  <a:tcPr marL="68574" marR="68574"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600" dirty="0">
                          <a:effectLst/>
                          <a:latin typeface="Times New Roman" panose="02020603050405020304" pitchFamily="18" charset="0"/>
                          <a:ea typeface="宋体" panose="02010600030101010101" pitchFamily="2" charset="-122"/>
                        </a:rPr>
                        <a:t>围堰高度</a:t>
                      </a:r>
                    </a:p>
                    <a:p>
                      <a:pPr algn="ctr" hangingPunct="0">
                        <a:lnSpc>
                          <a:spcPts val="2000"/>
                        </a:lnSpc>
                      </a:pPr>
                      <a:r>
                        <a:rPr lang="en-US" sz="1600" dirty="0">
                          <a:effectLst/>
                          <a:latin typeface="Times New Roman" panose="02020603050405020304" pitchFamily="18" charset="0"/>
                          <a:ea typeface="宋体" panose="02010600030101010101" pitchFamily="2" charset="-122"/>
                        </a:rPr>
                        <a:t>(m)</a:t>
                      </a:r>
                      <a:endParaRPr lang="zh-CN" sz="1600" dirty="0">
                        <a:effectLst/>
                        <a:latin typeface="Times New Roman" panose="02020603050405020304" pitchFamily="18" charset="0"/>
                        <a:ea typeface="宋体" panose="02010600030101010101" pitchFamily="2" charset="-122"/>
                      </a:endParaRPr>
                    </a:p>
                  </a:txBody>
                  <a:tcPr marL="68574" marR="68574"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600" dirty="0">
                          <a:effectLst/>
                          <a:latin typeface="Times New Roman" panose="02020603050405020304" pitchFamily="18" charset="0"/>
                          <a:ea typeface="宋体" panose="02010600030101010101" pitchFamily="2" charset="-122"/>
                        </a:rPr>
                        <a:t>围堰宽度</a:t>
                      </a:r>
                    </a:p>
                    <a:p>
                      <a:pPr algn="ctr" hangingPunct="0">
                        <a:lnSpc>
                          <a:spcPts val="2000"/>
                        </a:lnSpc>
                      </a:pPr>
                      <a:r>
                        <a:rPr lang="en-US" sz="1600" dirty="0">
                          <a:effectLst/>
                          <a:latin typeface="Times New Roman" panose="02020603050405020304" pitchFamily="18" charset="0"/>
                          <a:ea typeface="宋体" panose="02010600030101010101" pitchFamily="2" charset="-122"/>
                        </a:rPr>
                        <a:t>(m)</a:t>
                      </a:r>
                      <a:endParaRPr lang="zh-CN" sz="1600" dirty="0">
                        <a:effectLst/>
                        <a:latin typeface="Times New Roman" panose="02020603050405020304" pitchFamily="18" charset="0"/>
                        <a:ea typeface="宋体" panose="02010600030101010101" pitchFamily="2" charset="-122"/>
                      </a:endParaRPr>
                    </a:p>
                  </a:txBody>
                  <a:tcPr marL="68574" marR="68574"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600">
                          <a:effectLst/>
                          <a:latin typeface="Times New Roman" panose="02020603050405020304" pitchFamily="18" charset="0"/>
                          <a:ea typeface="宋体" panose="02010600030101010101" pitchFamily="2" charset="-122"/>
                        </a:rPr>
                        <a:t>库容</a:t>
                      </a:r>
                    </a:p>
                    <a:p>
                      <a:pPr algn="ctr" hangingPunct="0">
                        <a:lnSpc>
                          <a:spcPts val="2000"/>
                        </a:lnSpc>
                      </a:pPr>
                      <a:r>
                        <a:rPr lang="en-US" sz="1600">
                          <a:effectLst/>
                          <a:latin typeface="Times New Roman" panose="02020603050405020304" pitchFamily="18" charset="0"/>
                          <a:ea typeface="宋体" panose="02010600030101010101" pitchFamily="2" charset="-122"/>
                        </a:rPr>
                        <a:t>(</a:t>
                      </a:r>
                      <a:r>
                        <a:rPr lang="zh-CN" sz="1600">
                          <a:effectLst/>
                          <a:latin typeface="Times New Roman" panose="02020603050405020304" pitchFamily="18" charset="0"/>
                          <a:ea typeface="宋体" panose="02010600030101010101" pitchFamily="2" charset="-122"/>
                        </a:rPr>
                        <a:t>×</a:t>
                      </a:r>
                      <a:r>
                        <a:rPr lang="en-US" sz="1600">
                          <a:effectLst/>
                          <a:latin typeface="Times New Roman" panose="02020603050405020304" pitchFamily="18" charset="0"/>
                          <a:ea typeface="宋体" panose="02010600030101010101" pitchFamily="2" charset="-122"/>
                        </a:rPr>
                        <a:t>10</a:t>
                      </a:r>
                      <a:r>
                        <a:rPr lang="en-US" sz="1600" baseline="30000">
                          <a:effectLst/>
                          <a:latin typeface="Times New Roman" panose="02020603050405020304" pitchFamily="18" charset="0"/>
                          <a:ea typeface="宋体" panose="02010600030101010101" pitchFamily="2" charset="-122"/>
                        </a:rPr>
                        <a:t>8</a:t>
                      </a:r>
                      <a:r>
                        <a:rPr lang="en-US" sz="1600">
                          <a:effectLst/>
                          <a:latin typeface="Times New Roman" panose="02020603050405020304" pitchFamily="18" charset="0"/>
                          <a:ea typeface="宋体" panose="02010600030101010101" pitchFamily="2" charset="-122"/>
                        </a:rPr>
                        <a:t>m</a:t>
                      </a:r>
                      <a:r>
                        <a:rPr lang="zh-CN" sz="1600">
                          <a:effectLst/>
                          <a:latin typeface="Times New Roman" panose="02020603050405020304" pitchFamily="18" charset="0"/>
                          <a:ea typeface="宋体" panose="02010600030101010101" pitchFamily="2" charset="-122"/>
                        </a:rPr>
                        <a:t>³</a:t>
                      </a:r>
                      <a:r>
                        <a:rPr lang="en-US" sz="1600">
                          <a:effectLst/>
                          <a:latin typeface="Times New Roman" panose="02020603050405020304" pitchFamily="18" charset="0"/>
                          <a:ea typeface="宋体" panose="02010600030101010101" pitchFamily="2" charset="-122"/>
                        </a:rPr>
                        <a:t>)</a:t>
                      </a:r>
                      <a:endParaRPr lang="zh-CN" sz="1600">
                        <a:effectLst/>
                        <a:latin typeface="Times New Roman" panose="02020603050405020304" pitchFamily="18" charset="0"/>
                        <a:ea typeface="宋体" panose="02010600030101010101" pitchFamily="2" charset="-122"/>
                      </a:endParaRPr>
                    </a:p>
                  </a:txBody>
                  <a:tcPr marL="68574" marR="68574"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600" dirty="0">
                          <a:effectLst/>
                          <a:latin typeface="Times New Roman" panose="02020603050405020304" pitchFamily="18" charset="0"/>
                          <a:ea typeface="宋体" panose="02010600030101010101" pitchFamily="2" charset="-122"/>
                        </a:rPr>
                        <a:t>溃堰洪峰流量</a:t>
                      </a:r>
                    </a:p>
                    <a:p>
                      <a:pPr algn="ctr" hangingPunct="0">
                        <a:lnSpc>
                          <a:spcPts val="2000"/>
                        </a:lnSpc>
                      </a:pPr>
                      <a:r>
                        <a:rPr lang="en-US" sz="1600" dirty="0">
                          <a:effectLst/>
                          <a:latin typeface="Times New Roman" panose="02020603050405020304" pitchFamily="18" charset="0"/>
                          <a:ea typeface="宋体" panose="02010600030101010101" pitchFamily="2" charset="-122"/>
                        </a:rPr>
                        <a:t>(m</a:t>
                      </a:r>
                      <a:r>
                        <a:rPr lang="zh-CN" sz="1600" dirty="0">
                          <a:effectLst/>
                          <a:latin typeface="Times New Roman" panose="02020603050405020304" pitchFamily="18" charset="0"/>
                          <a:ea typeface="宋体" panose="02010600030101010101" pitchFamily="2" charset="-122"/>
                        </a:rPr>
                        <a:t>³</a:t>
                      </a:r>
                      <a:r>
                        <a:rPr lang="en-US" sz="1600" dirty="0">
                          <a:effectLst/>
                          <a:latin typeface="Times New Roman" panose="02020603050405020304" pitchFamily="18" charset="0"/>
                          <a:ea typeface="宋体" panose="02010600030101010101" pitchFamily="2" charset="-122"/>
                        </a:rPr>
                        <a:t>/s)</a:t>
                      </a:r>
                      <a:endParaRPr lang="zh-CN" sz="1600" dirty="0">
                        <a:effectLst/>
                        <a:latin typeface="Times New Roman" panose="02020603050405020304" pitchFamily="18" charset="0"/>
                        <a:ea typeface="宋体" panose="02010600030101010101" pitchFamily="2" charset="-122"/>
                      </a:endParaRPr>
                    </a:p>
                  </a:txBody>
                  <a:tcPr marL="68574" marR="68574"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rowSpan="2">
                  <a:txBody>
                    <a:bodyPr/>
                    <a:lstStyle/>
                    <a:p>
                      <a:pPr algn="ctr" hangingPunct="0">
                        <a:lnSpc>
                          <a:spcPts val="2000"/>
                        </a:lnSpc>
                      </a:pPr>
                      <a:r>
                        <a:rPr lang="zh-CN" sz="1600">
                          <a:effectLst/>
                          <a:latin typeface="Times New Roman" panose="02020603050405020304" pitchFamily="18" charset="0"/>
                          <a:ea typeface="宋体" panose="02010600030101010101" pitchFamily="2" charset="-122"/>
                        </a:rPr>
                        <a:t>一期导流</a:t>
                      </a:r>
                    </a:p>
                  </a:txBody>
                  <a:tcPr marL="68574" marR="6857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10</a:t>
                      </a:r>
                      <a:r>
                        <a:rPr lang="zh-CN" sz="1600">
                          <a:effectLst/>
                          <a:latin typeface="Times New Roman" panose="02020603050405020304" pitchFamily="18" charset="0"/>
                          <a:ea typeface="宋体" panose="02010600030101010101" pitchFamily="2" charset="-122"/>
                        </a:rPr>
                        <a:t>年一遇</a:t>
                      </a:r>
                    </a:p>
                  </a:txBody>
                  <a:tcPr marL="68574" marR="6857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587.3</a:t>
                      </a:r>
                      <a:endParaRPr lang="zh-CN" sz="1600" dirty="0">
                        <a:effectLst/>
                        <a:latin typeface="Times New Roman" panose="02020603050405020304" pitchFamily="18" charset="0"/>
                        <a:ea typeface="宋体" panose="02010600030101010101" pitchFamily="2" charset="-122"/>
                      </a:endParaRPr>
                    </a:p>
                  </a:txBody>
                  <a:tcPr marL="68574" marR="6857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20.0</a:t>
                      </a:r>
                      <a:endParaRPr lang="zh-CN" sz="1600" dirty="0">
                        <a:effectLst/>
                        <a:latin typeface="Times New Roman" panose="02020603050405020304" pitchFamily="18" charset="0"/>
                        <a:ea typeface="宋体" panose="02010600030101010101" pitchFamily="2" charset="-122"/>
                      </a:endParaRPr>
                    </a:p>
                  </a:txBody>
                  <a:tcPr marL="68574" marR="6857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74.0</a:t>
                      </a:r>
                      <a:endParaRPr lang="zh-CN" sz="1600" dirty="0">
                        <a:effectLst/>
                        <a:latin typeface="Times New Roman" panose="02020603050405020304" pitchFamily="18" charset="0"/>
                        <a:ea typeface="宋体" panose="02010600030101010101" pitchFamily="2" charset="-122"/>
                      </a:endParaRPr>
                    </a:p>
                  </a:txBody>
                  <a:tcPr marL="68574" marR="6857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0.0648</a:t>
                      </a:r>
                      <a:endParaRPr lang="zh-CN" sz="1600">
                        <a:effectLst/>
                        <a:latin typeface="Times New Roman" panose="02020603050405020304" pitchFamily="18" charset="0"/>
                        <a:ea typeface="宋体" panose="02010600030101010101" pitchFamily="2" charset="-122"/>
                      </a:endParaRPr>
                    </a:p>
                  </a:txBody>
                  <a:tcPr marL="68574" marR="6857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12526.6</a:t>
                      </a:r>
                      <a:endParaRPr lang="zh-CN" sz="1600">
                        <a:effectLst/>
                        <a:latin typeface="Times New Roman" panose="02020603050405020304" pitchFamily="18" charset="0"/>
                        <a:ea typeface="宋体" panose="02010600030101010101" pitchFamily="2" charset="-122"/>
                      </a:endParaRPr>
                    </a:p>
                  </a:txBody>
                  <a:tcPr marL="68574" marR="68574"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0">
                <a:tc vMerge="1">
                  <a:txBody>
                    <a:bodyPr/>
                    <a:lstStyle/>
                    <a:p>
                      <a:endParaRPr lang="zh-CN" altLang="en-US"/>
                    </a:p>
                  </a:txBody>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20</a:t>
                      </a:r>
                      <a:r>
                        <a:rPr lang="zh-CN" sz="1600">
                          <a:effectLst/>
                          <a:latin typeface="Times New Roman" panose="02020603050405020304" pitchFamily="18" charset="0"/>
                          <a:ea typeface="宋体" panose="02010600030101010101" pitchFamily="2" charset="-122"/>
                        </a:rPr>
                        <a:t>年一遇</a:t>
                      </a:r>
                    </a:p>
                  </a:txBody>
                  <a:tcPr marL="68574" marR="68574" marT="0" marB="0" anchor="ctr">
                    <a:lnL>
                      <a:noFill/>
                    </a:lnL>
                    <a:lnR>
                      <a:noFill/>
                    </a:lnR>
                    <a:lnT>
                      <a:noFill/>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588.2</a:t>
                      </a:r>
                      <a:endParaRPr lang="zh-CN" sz="1600">
                        <a:effectLst/>
                        <a:latin typeface="Times New Roman" panose="02020603050405020304" pitchFamily="18" charset="0"/>
                        <a:ea typeface="宋体" panose="02010600030101010101" pitchFamily="2" charset="-122"/>
                      </a:endParaRPr>
                    </a:p>
                  </a:txBody>
                  <a:tcPr marL="68574" marR="68574" marT="0" marB="0" anchor="ctr">
                    <a:lnL>
                      <a:noFill/>
                    </a:lnL>
                    <a:lnR>
                      <a:noFill/>
                    </a:lnR>
                    <a:lnT>
                      <a:noFill/>
                    </a:lnT>
                    <a:lnB>
                      <a:noFill/>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21.0</a:t>
                      </a:r>
                      <a:endParaRPr lang="zh-CN" sz="1600" dirty="0">
                        <a:effectLst/>
                        <a:latin typeface="Times New Roman" panose="02020603050405020304" pitchFamily="18" charset="0"/>
                        <a:ea typeface="宋体" panose="02010600030101010101" pitchFamily="2" charset="-122"/>
                      </a:endParaRPr>
                    </a:p>
                  </a:txBody>
                  <a:tcPr marL="68574" marR="68574" marT="0" marB="0" anchor="ctr">
                    <a:lnL>
                      <a:noFill/>
                    </a:lnL>
                    <a:lnR>
                      <a:noFill/>
                    </a:lnR>
                    <a:lnT>
                      <a:noFill/>
                    </a:lnT>
                    <a:lnB>
                      <a:noFill/>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77.9</a:t>
                      </a:r>
                      <a:endParaRPr lang="zh-CN" sz="1600" dirty="0">
                        <a:effectLst/>
                        <a:latin typeface="Times New Roman" panose="02020603050405020304" pitchFamily="18" charset="0"/>
                        <a:ea typeface="宋体" panose="02010600030101010101" pitchFamily="2" charset="-122"/>
                      </a:endParaRPr>
                    </a:p>
                  </a:txBody>
                  <a:tcPr marL="68574" marR="68574" marT="0" marB="0" anchor="ctr">
                    <a:lnL>
                      <a:noFill/>
                    </a:lnL>
                    <a:lnR>
                      <a:noFill/>
                    </a:lnR>
                    <a:lnT>
                      <a:noFill/>
                    </a:lnT>
                    <a:lnB>
                      <a:noFill/>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0.0765</a:t>
                      </a:r>
                      <a:endParaRPr lang="zh-CN" sz="1600" dirty="0">
                        <a:effectLst/>
                        <a:latin typeface="Times New Roman" panose="02020603050405020304" pitchFamily="18" charset="0"/>
                        <a:ea typeface="宋体" panose="02010600030101010101" pitchFamily="2" charset="-122"/>
                      </a:endParaRPr>
                    </a:p>
                  </a:txBody>
                  <a:tcPr marL="68574" marR="68574" marT="0" marB="0" anchor="ctr">
                    <a:lnL>
                      <a:noFill/>
                    </a:lnL>
                    <a:lnR>
                      <a:noFill/>
                    </a:lnR>
                    <a:lnT>
                      <a:noFill/>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14529.6</a:t>
                      </a:r>
                      <a:endParaRPr lang="zh-CN" sz="1600">
                        <a:effectLst/>
                        <a:latin typeface="Times New Roman" panose="02020603050405020304" pitchFamily="18" charset="0"/>
                        <a:ea typeface="宋体" panose="02010600030101010101" pitchFamily="2" charset="-122"/>
                      </a:endParaRPr>
                    </a:p>
                  </a:txBody>
                  <a:tcPr marL="68574" marR="68574" marT="0" marB="0" anchor="ctr">
                    <a:lnL>
                      <a:noFill/>
                    </a:lnL>
                    <a:lnR>
                      <a:noFill/>
                    </a:lnR>
                    <a:lnT>
                      <a:noFill/>
                    </a:lnT>
                    <a:lnB>
                      <a:noFill/>
                    </a:lnB>
                  </a:tcPr>
                </a:tc>
                <a:extLst>
                  <a:ext uri="{0D108BD9-81ED-4DB2-BD59-A6C34878D82A}">
                    <a16:rowId xmlns:a16="http://schemas.microsoft.com/office/drawing/2014/main" val="10002"/>
                  </a:ext>
                </a:extLst>
              </a:tr>
              <a:tr h="0">
                <a:tc rowSpan="2">
                  <a:txBody>
                    <a:bodyPr/>
                    <a:lstStyle/>
                    <a:p>
                      <a:pPr algn="ctr" hangingPunct="0">
                        <a:lnSpc>
                          <a:spcPts val="2000"/>
                        </a:lnSpc>
                      </a:pPr>
                      <a:r>
                        <a:rPr lang="zh-CN" sz="1600">
                          <a:effectLst/>
                          <a:latin typeface="Times New Roman" panose="02020603050405020304" pitchFamily="18" charset="0"/>
                          <a:ea typeface="宋体" panose="02010600030101010101" pitchFamily="2" charset="-122"/>
                        </a:rPr>
                        <a:t>二期导流</a:t>
                      </a:r>
                    </a:p>
                  </a:txBody>
                  <a:tcPr marL="68574" marR="68574"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10</a:t>
                      </a:r>
                      <a:r>
                        <a:rPr lang="zh-CN" sz="1600">
                          <a:effectLst/>
                          <a:latin typeface="Times New Roman" panose="02020603050405020304" pitchFamily="18" charset="0"/>
                          <a:ea typeface="宋体" panose="02010600030101010101" pitchFamily="2" charset="-122"/>
                        </a:rPr>
                        <a:t>年一遇</a:t>
                      </a:r>
                    </a:p>
                  </a:txBody>
                  <a:tcPr marL="68574" marR="68574" marT="0" marB="0" anchor="ctr">
                    <a:lnL>
                      <a:noFill/>
                    </a:lnL>
                    <a:lnR>
                      <a:noFill/>
                    </a:lnR>
                    <a:lnT>
                      <a:noFill/>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591.3</a:t>
                      </a:r>
                      <a:endParaRPr lang="zh-CN" sz="1600">
                        <a:effectLst/>
                        <a:latin typeface="Times New Roman" panose="02020603050405020304" pitchFamily="18" charset="0"/>
                        <a:ea typeface="宋体" panose="02010600030101010101" pitchFamily="2" charset="-122"/>
                      </a:endParaRPr>
                    </a:p>
                  </a:txBody>
                  <a:tcPr marL="68574" marR="68574" marT="0" marB="0" anchor="ctr">
                    <a:lnL>
                      <a:noFill/>
                    </a:lnL>
                    <a:lnR>
                      <a:noFill/>
                    </a:lnR>
                    <a:lnT>
                      <a:noFill/>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23.0</a:t>
                      </a:r>
                      <a:endParaRPr lang="zh-CN" sz="1600">
                        <a:effectLst/>
                        <a:latin typeface="Times New Roman" panose="02020603050405020304" pitchFamily="18" charset="0"/>
                        <a:ea typeface="宋体" panose="02010600030101010101" pitchFamily="2" charset="-122"/>
                      </a:endParaRPr>
                    </a:p>
                  </a:txBody>
                  <a:tcPr marL="68574" marR="68574" marT="0" marB="0" anchor="ctr">
                    <a:lnL>
                      <a:noFill/>
                    </a:lnL>
                    <a:lnR>
                      <a:noFill/>
                    </a:lnR>
                    <a:lnT>
                      <a:noFill/>
                    </a:lnT>
                    <a:lnB>
                      <a:noFill/>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88.5</a:t>
                      </a:r>
                      <a:endParaRPr lang="zh-CN" sz="1600" dirty="0">
                        <a:effectLst/>
                        <a:latin typeface="Times New Roman" panose="02020603050405020304" pitchFamily="18" charset="0"/>
                        <a:ea typeface="宋体" panose="02010600030101010101" pitchFamily="2" charset="-122"/>
                      </a:endParaRPr>
                    </a:p>
                  </a:txBody>
                  <a:tcPr marL="68574" marR="68574" marT="0" marB="0" anchor="ctr">
                    <a:lnL>
                      <a:noFill/>
                    </a:lnL>
                    <a:lnR>
                      <a:noFill/>
                    </a:lnR>
                    <a:lnT>
                      <a:noFill/>
                    </a:lnT>
                    <a:lnB>
                      <a:noFill/>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0.1283</a:t>
                      </a:r>
                      <a:endParaRPr lang="zh-CN" sz="1600" dirty="0">
                        <a:effectLst/>
                        <a:latin typeface="Times New Roman" panose="02020603050405020304" pitchFamily="18" charset="0"/>
                        <a:ea typeface="宋体" panose="02010600030101010101" pitchFamily="2" charset="-122"/>
                      </a:endParaRPr>
                    </a:p>
                  </a:txBody>
                  <a:tcPr marL="68574" marR="68574" marT="0" marB="0" anchor="ctr">
                    <a:lnL>
                      <a:noFill/>
                    </a:lnL>
                    <a:lnR>
                      <a:noFill/>
                    </a:lnR>
                    <a:lnT>
                      <a:noFill/>
                    </a:lnT>
                    <a:lnB>
                      <a:noFill/>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23613.9</a:t>
                      </a:r>
                      <a:endParaRPr lang="zh-CN" sz="1600" dirty="0">
                        <a:effectLst/>
                        <a:latin typeface="Times New Roman" panose="02020603050405020304" pitchFamily="18" charset="0"/>
                        <a:ea typeface="宋体" panose="02010600030101010101" pitchFamily="2" charset="-122"/>
                      </a:endParaRPr>
                    </a:p>
                  </a:txBody>
                  <a:tcPr marL="68574" marR="68574" marT="0" marB="0" anchor="ctr">
                    <a:lnL>
                      <a:noFill/>
                    </a:lnL>
                    <a:lnR>
                      <a:noFill/>
                    </a:lnR>
                    <a:lnT>
                      <a:noFill/>
                    </a:lnT>
                    <a:lnB>
                      <a:noFill/>
                    </a:lnB>
                  </a:tcPr>
                </a:tc>
                <a:extLst>
                  <a:ext uri="{0D108BD9-81ED-4DB2-BD59-A6C34878D82A}">
                    <a16:rowId xmlns:a16="http://schemas.microsoft.com/office/drawing/2014/main" val="10003"/>
                  </a:ext>
                </a:extLst>
              </a:tr>
              <a:tr h="0">
                <a:tc vMerge="1">
                  <a:txBody>
                    <a:bodyPr/>
                    <a:lstStyle/>
                    <a:p>
                      <a:endParaRPr lang="zh-CN" altLang="en-US"/>
                    </a:p>
                  </a:txBody>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20</a:t>
                      </a:r>
                      <a:r>
                        <a:rPr lang="zh-CN" sz="1600">
                          <a:effectLst/>
                          <a:latin typeface="Times New Roman" panose="02020603050405020304" pitchFamily="18" charset="0"/>
                          <a:ea typeface="宋体" panose="02010600030101010101" pitchFamily="2" charset="-122"/>
                        </a:rPr>
                        <a:t>年一遇</a:t>
                      </a:r>
                    </a:p>
                  </a:txBody>
                  <a:tcPr marL="68574" marR="68574"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592.4</a:t>
                      </a:r>
                      <a:endParaRPr lang="zh-CN" sz="1600" dirty="0">
                        <a:effectLst/>
                        <a:latin typeface="Times New Roman" panose="02020603050405020304" pitchFamily="18" charset="0"/>
                        <a:ea typeface="宋体" panose="02010600030101010101" pitchFamily="2" charset="-122"/>
                      </a:endParaRPr>
                    </a:p>
                  </a:txBody>
                  <a:tcPr marL="68574" marR="68574"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24.1</a:t>
                      </a:r>
                      <a:endParaRPr lang="zh-CN" sz="1600" dirty="0">
                        <a:effectLst/>
                        <a:latin typeface="Times New Roman" panose="02020603050405020304" pitchFamily="18" charset="0"/>
                        <a:ea typeface="宋体" panose="02010600030101010101" pitchFamily="2" charset="-122"/>
                      </a:endParaRPr>
                    </a:p>
                  </a:txBody>
                  <a:tcPr marL="68574" marR="68574"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93.4</a:t>
                      </a:r>
                      <a:endParaRPr lang="zh-CN" sz="1600" dirty="0">
                        <a:effectLst/>
                        <a:latin typeface="Times New Roman" panose="02020603050405020304" pitchFamily="18" charset="0"/>
                        <a:ea typeface="宋体" panose="02010600030101010101" pitchFamily="2" charset="-122"/>
                      </a:endParaRPr>
                    </a:p>
                  </a:txBody>
                  <a:tcPr marL="68574" marR="68574"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0.1470</a:t>
                      </a:r>
                      <a:endParaRPr lang="zh-CN" sz="1600" dirty="0">
                        <a:effectLst/>
                        <a:latin typeface="Times New Roman" panose="02020603050405020304" pitchFamily="18" charset="0"/>
                        <a:ea typeface="宋体" panose="02010600030101010101" pitchFamily="2" charset="-122"/>
                      </a:endParaRPr>
                    </a:p>
                  </a:txBody>
                  <a:tcPr marL="68574" marR="68574"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24128.4</a:t>
                      </a:r>
                      <a:endParaRPr lang="zh-CN" sz="1600" dirty="0">
                        <a:effectLst/>
                        <a:latin typeface="Times New Roman" panose="02020603050405020304" pitchFamily="18" charset="0"/>
                        <a:ea typeface="宋体" panose="02010600030101010101" pitchFamily="2" charset="-122"/>
                      </a:endParaRPr>
                    </a:p>
                  </a:txBody>
                  <a:tcPr marL="68574" marR="68574"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2" name="矩形 11">
            <a:extLst>
              <a:ext uri="{FF2B5EF4-FFF2-40B4-BE49-F238E27FC236}">
                <a16:creationId xmlns:a16="http://schemas.microsoft.com/office/drawing/2014/main" id="{B883A0E7-69DF-4F6B-9637-00455A8A15E2}"/>
              </a:ext>
            </a:extLst>
          </p:cNvPr>
          <p:cNvSpPr/>
          <p:nvPr/>
        </p:nvSpPr>
        <p:spPr>
          <a:xfrm>
            <a:off x="228600" y="3514725"/>
            <a:ext cx="2182813" cy="400050"/>
          </a:xfrm>
          <a:prstGeom prst="rect">
            <a:avLst/>
          </a:prstGeom>
          <a:solidFill>
            <a:srgbClr val="34495E"/>
          </a:solidFill>
        </p:spPr>
        <p:txBody>
          <a:bodyPr>
            <a:spAutoFit/>
          </a:bodyPr>
          <a:lstStyle/>
          <a:p>
            <a:pPr algn="ctr" eaLnBrk="1" fontAlgn="auto" hangingPunct="1">
              <a:spcBef>
                <a:spcPts val="0"/>
              </a:spcBef>
              <a:spcAft>
                <a:spcPts val="0"/>
              </a:spcAft>
              <a:defRPr/>
            </a:pPr>
            <a:r>
              <a:rPr lang="zh-CN" altLang="en-US" sz="2000" b="1" kern="1400" spc="100" dirty="0">
                <a:solidFill>
                  <a:schemeClr val="bg1"/>
                </a:solidFill>
                <a:latin typeface="微软雅黑" panose="020B0503020204020204" pitchFamily="34" charset="-122"/>
                <a:ea typeface="+mn-ea"/>
              </a:rPr>
              <a:t>连溃风险计算</a:t>
            </a:r>
          </a:p>
        </p:txBody>
      </p:sp>
      <p:graphicFrame>
        <p:nvGraphicFramePr>
          <p:cNvPr id="13" name="表格 12">
            <a:extLst>
              <a:ext uri="{FF2B5EF4-FFF2-40B4-BE49-F238E27FC236}">
                <a16:creationId xmlns:a16="http://schemas.microsoft.com/office/drawing/2014/main" id="{861E9293-8883-4086-8826-9E4B10462748}"/>
              </a:ext>
            </a:extLst>
          </p:cNvPr>
          <p:cNvGraphicFramePr>
            <a:graphicFrameLocks noGrp="1"/>
          </p:cNvGraphicFramePr>
          <p:nvPr>
            <p:extLst>
              <p:ext uri="{D42A27DB-BD31-4B8C-83A1-F6EECF244321}">
                <p14:modId xmlns:p14="http://schemas.microsoft.com/office/powerpoint/2010/main" val="1109490948"/>
              </p:ext>
            </p:extLst>
          </p:nvPr>
        </p:nvGraphicFramePr>
        <p:xfrm>
          <a:off x="1709738" y="4030662"/>
          <a:ext cx="7850189" cy="2651125"/>
        </p:xfrm>
        <a:graphic>
          <a:graphicData uri="http://schemas.openxmlformats.org/drawingml/2006/table">
            <a:tbl>
              <a:tblPr firstRow="1" firstCol="1" bandRow="1"/>
              <a:tblGrid>
                <a:gridCol w="1161274">
                  <a:extLst>
                    <a:ext uri="{9D8B030D-6E8A-4147-A177-3AD203B41FA5}">
                      <a16:colId xmlns:a16="http://schemas.microsoft.com/office/drawing/2014/main" val="20000"/>
                    </a:ext>
                  </a:extLst>
                </a:gridCol>
                <a:gridCol w="1124297">
                  <a:extLst>
                    <a:ext uri="{9D8B030D-6E8A-4147-A177-3AD203B41FA5}">
                      <a16:colId xmlns:a16="http://schemas.microsoft.com/office/drawing/2014/main" val="20001"/>
                    </a:ext>
                  </a:extLst>
                </a:gridCol>
                <a:gridCol w="1161274">
                  <a:extLst>
                    <a:ext uri="{9D8B030D-6E8A-4147-A177-3AD203B41FA5}">
                      <a16:colId xmlns:a16="http://schemas.microsoft.com/office/drawing/2014/main" val="20002"/>
                    </a:ext>
                  </a:extLst>
                </a:gridCol>
                <a:gridCol w="1233230">
                  <a:extLst>
                    <a:ext uri="{9D8B030D-6E8A-4147-A177-3AD203B41FA5}">
                      <a16:colId xmlns:a16="http://schemas.microsoft.com/office/drawing/2014/main" val="20003"/>
                    </a:ext>
                  </a:extLst>
                </a:gridCol>
                <a:gridCol w="1233230">
                  <a:extLst>
                    <a:ext uri="{9D8B030D-6E8A-4147-A177-3AD203B41FA5}">
                      <a16:colId xmlns:a16="http://schemas.microsoft.com/office/drawing/2014/main" val="20004"/>
                    </a:ext>
                  </a:extLst>
                </a:gridCol>
                <a:gridCol w="645628">
                  <a:extLst>
                    <a:ext uri="{9D8B030D-6E8A-4147-A177-3AD203B41FA5}">
                      <a16:colId xmlns:a16="http://schemas.microsoft.com/office/drawing/2014/main" val="20005"/>
                    </a:ext>
                  </a:extLst>
                </a:gridCol>
                <a:gridCol w="645628">
                  <a:extLst>
                    <a:ext uri="{9D8B030D-6E8A-4147-A177-3AD203B41FA5}">
                      <a16:colId xmlns:a16="http://schemas.microsoft.com/office/drawing/2014/main" val="20006"/>
                    </a:ext>
                  </a:extLst>
                </a:gridCol>
                <a:gridCol w="645628">
                  <a:extLst>
                    <a:ext uri="{9D8B030D-6E8A-4147-A177-3AD203B41FA5}">
                      <a16:colId xmlns:a16="http://schemas.microsoft.com/office/drawing/2014/main" val="20007"/>
                    </a:ext>
                  </a:extLst>
                </a:gridCol>
              </a:tblGrid>
              <a:tr h="223745">
                <a:tc rowSpan="2">
                  <a:txBody>
                    <a:bodyPr/>
                    <a:lstStyle/>
                    <a:p>
                      <a:pPr algn="ctr" hangingPunct="0">
                        <a:lnSpc>
                          <a:spcPts val="2000"/>
                        </a:lnSpc>
                      </a:pPr>
                      <a:r>
                        <a:rPr lang="zh-CN" sz="1600">
                          <a:effectLst/>
                          <a:latin typeface="Times New Roman" panose="02020603050405020304" pitchFamily="18" charset="0"/>
                          <a:ea typeface="宋体" panose="02010600030101010101" pitchFamily="2" charset="-122"/>
                        </a:rPr>
                        <a:t>导流时段</a:t>
                      </a: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hangingPunct="0">
                        <a:lnSpc>
                          <a:spcPts val="2000"/>
                        </a:lnSpc>
                      </a:pPr>
                      <a:r>
                        <a:rPr lang="zh-CN" sz="1600">
                          <a:effectLst/>
                          <a:latin typeface="Times New Roman" panose="02020603050405020304" pitchFamily="18" charset="0"/>
                          <a:ea typeface="宋体" panose="02010600030101010101" pitchFamily="2" charset="-122"/>
                        </a:rPr>
                        <a:t>电站</a:t>
                      </a:r>
                      <a:r>
                        <a:rPr lang="en-US" sz="1600">
                          <a:effectLst/>
                          <a:latin typeface="Times New Roman" panose="02020603050405020304" pitchFamily="18" charset="0"/>
                          <a:ea typeface="宋体" panose="02010600030101010101" pitchFamily="2" charset="-122"/>
                        </a:rPr>
                        <a:t>A</a:t>
                      </a:r>
                      <a:endParaRPr lang="zh-CN" sz="160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gridSpan="2">
                  <a:txBody>
                    <a:bodyPr/>
                    <a:lstStyle/>
                    <a:p>
                      <a:pPr algn="ctr" hangingPunct="0">
                        <a:lnSpc>
                          <a:spcPts val="2000"/>
                        </a:lnSpc>
                      </a:pPr>
                      <a:r>
                        <a:rPr lang="zh-CN" sz="1600">
                          <a:effectLst/>
                          <a:latin typeface="Times New Roman" panose="02020603050405020304" pitchFamily="18" charset="0"/>
                          <a:ea typeface="宋体" panose="02010600030101010101" pitchFamily="2" charset="-122"/>
                        </a:rPr>
                        <a:t>电站</a:t>
                      </a:r>
                      <a:r>
                        <a:rPr lang="en-US" sz="1600">
                          <a:effectLst/>
                          <a:latin typeface="Times New Roman" panose="02020603050405020304" pitchFamily="18" charset="0"/>
                          <a:ea typeface="宋体" panose="02010600030101010101" pitchFamily="2" charset="-122"/>
                        </a:rPr>
                        <a:t>B</a:t>
                      </a:r>
                      <a:endParaRPr lang="zh-CN" sz="160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rowSpan="2">
                  <a:txBody>
                    <a:bodyPr/>
                    <a:lstStyle/>
                    <a:p>
                      <a:pPr algn="ctr" hangingPunct="0">
                        <a:lnSpc>
                          <a:spcPts val="2000"/>
                        </a:lnSpc>
                      </a:pPr>
                      <a:r>
                        <a:rPr lang="zh-CN" sz="1600">
                          <a:effectLst/>
                          <a:latin typeface="Times New Roman" panose="02020603050405020304" pitchFamily="18" charset="0"/>
                          <a:ea typeface="宋体" panose="02010600030101010101" pitchFamily="2" charset="-122"/>
                        </a:rPr>
                        <a:t>模拟次数</a:t>
                      </a: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hangingPunct="0">
                        <a:lnSpc>
                          <a:spcPts val="2000"/>
                        </a:lnSpc>
                      </a:pPr>
                      <a:r>
                        <a:rPr lang="zh-CN" sz="1600">
                          <a:effectLst/>
                          <a:latin typeface="Times New Roman" panose="02020603050405020304" pitchFamily="18" charset="0"/>
                          <a:ea typeface="宋体" panose="02010600030101010101" pitchFamily="2" charset="-122"/>
                        </a:rPr>
                        <a:t>发生风险次数</a:t>
                      </a: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hangingPunct="0">
                        <a:lnSpc>
                          <a:spcPts val="2000"/>
                        </a:lnSpc>
                      </a:pPr>
                      <a:r>
                        <a:rPr lang="zh-CN" sz="1600">
                          <a:effectLst/>
                          <a:latin typeface="Times New Roman" panose="02020603050405020304" pitchFamily="18" charset="0"/>
                          <a:ea typeface="宋体" panose="02010600030101010101" pitchFamily="2" charset="-122"/>
                        </a:rPr>
                        <a:t>连溃风险</a:t>
                      </a:r>
                      <a:r>
                        <a:rPr lang="en-US" sz="1600">
                          <a:effectLst/>
                          <a:latin typeface="Times New Roman" panose="02020603050405020304" pitchFamily="18" charset="0"/>
                          <a:ea typeface="宋体" panose="02010600030101010101" pitchFamily="2" charset="-122"/>
                        </a:rPr>
                        <a:t>(%)</a:t>
                      </a:r>
                      <a:endParaRPr lang="zh-CN" sz="160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84688">
                <a:tc vMerge="1">
                  <a:txBody>
                    <a:bodyPr/>
                    <a:lstStyle/>
                    <a:p>
                      <a:endParaRPr lang="zh-CN" altLang="en-US"/>
                    </a:p>
                  </a:txBody>
                  <a:tcPr/>
                </a:tc>
                <a:tc>
                  <a:txBody>
                    <a:bodyPr/>
                    <a:lstStyle/>
                    <a:p>
                      <a:pPr algn="ctr" hangingPunct="0">
                        <a:lnSpc>
                          <a:spcPts val="2000"/>
                        </a:lnSpc>
                      </a:pPr>
                      <a:r>
                        <a:rPr lang="zh-CN" sz="1600">
                          <a:effectLst/>
                          <a:latin typeface="Times New Roman" panose="02020603050405020304" pitchFamily="18" charset="0"/>
                          <a:ea typeface="宋体" panose="02010600030101010101" pitchFamily="2" charset="-122"/>
                        </a:rPr>
                        <a:t>导流标准</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600">
                          <a:effectLst/>
                          <a:latin typeface="Times New Roman" panose="02020603050405020304" pitchFamily="18" charset="0"/>
                          <a:ea typeface="宋体" panose="02010600030101010101" pitchFamily="2" charset="-122"/>
                        </a:rPr>
                        <a:t>围堰高程</a:t>
                      </a:r>
                      <a:r>
                        <a:rPr lang="en-US" sz="1600">
                          <a:effectLst/>
                          <a:latin typeface="Times New Roman" panose="02020603050405020304" pitchFamily="18" charset="0"/>
                          <a:ea typeface="宋体" panose="02010600030101010101" pitchFamily="2" charset="-122"/>
                        </a:rPr>
                        <a:t>(m)</a:t>
                      </a:r>
                      <a:endParaRPr lang="zh-CN" sz="16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600">
                          <a:effectLst/>
                          <a:latin typeface="Times New Roman" panose="02020603050405020304" pitchFamily="18" charset="0"/>
                          <a:ea typeface="宋体" panose="02010600030101010101" pitchFamily="2" charset="-122"/>
                        </a:rPr>
                        <a:t>导流标准</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600">
                          <a:effectLst/>
                          <a:latin typeface="Times New Roman" panose="02020603050405020304" pitchFamily="18" charset="0"/>
                          <a:ea typeface="宋体" panose="02010600030101010101" pitchFamily="2" charset="-122"/>
                        </a:rPr>
                        <a:t>围堰高程</a:t>
                      </a:r>
                      <a:r>
                        <a:rPr lang="en-US" sz="1600">
                          <a:effectLst/>
                          <a:latin typeface="Times New Roman" panose="02020603050405020304" pitchFamily="18" charset="0"/>
                          <a:ea typeface="宋体" panose="02010600030101010101" pitchFamily="2" charset="-122"/>
                        </a:rPr>
                        <a:t>(m)</a:t>
                      </a:r>
                      <a:endParaRPr lang="zh-CN" sz="16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1"/>
                  </a:ext>
                </a:extLst>
              </a:tr>
              <a:tr h="226096">
                <a:tc rowSpan="4">
                  <a:txBody>
                    <a:bodyPr/>
                    <a:lstStyle/>
                    <a:p>
                      <a:pPr algn="ctr" hangingPunct="0">
                        <a:lnSpc>
                          <a:spcPts val="2000"/>
                        </a:lnSpc>
                      </a:pPr>
                      <a:r>
                        <a:rPr lang="zh-CN" sz="1600">
                          <a:effectLst/>
                          <a:latin typeface="Times New Roman" panose="02020603050405020304" pitchFamily="18" charset="0"/>
                          <a:ea typeface="宋体" panose="02010600030101010101" pitchFamily="2" charset="-122"/>
                        </a:rPr>
                        <a:t>一期导流</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rowSpan="2">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10a</a:t>
                      </a:r>
                      <a:endParaRPr lang="zh-CN" sz="16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rowSpan="2">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588.5</a:t>
                      </a:r>
                      <a:endParaRPr lang="zh-CN" sz="16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10a</a:t>
                      </a:r>
                      <a:endParaRPr lang="zh-CN" sz="16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574.0</a:t>
                      </a:r>
                      <a:endParaRPr lang="zh-CN" sz="1600">
                        <a:effectLst/>
                        <a:latin typeface="Times New Roman" panose="02020603050405020304" pitchFamily="18" charset="0"/>
                        <a:ea typeface="宋体" panose="02010600030101010101" pitchFamily="2" charset="-122"/>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rowSpan="8">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20000</a:t>
                      </a:r>
                      <a:endParaRPr lang="zh-CN" sz="16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14462</a:t>
                      </a:r>
                      <a:endParaRPr lang="zh-CN" sz="1600">
                        <a:effectLst/>
                        <a:latin typeface="Times New Roman" panose="02020603050405020304" pitchFamily="18" charset="0"/>
                        <a:ea typeface="宋体" panose="02010600030101010101" pitchFamily="2" charset="-122"/>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72.31</a:t>
                      </a:r>
                      <a:endParaRPr lang="zh-CN" sz="16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2"/>
                  </a:ext>
                </a:extLst>
              </a:tr>
              <a:tr h="226096">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20a</a:t>
                      </a:r>
                      <a:endParaRPr lang="zh-CN" sz="16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575.2</a:t>
                      </a:r>
                      <a:endParaRPr lang="zh-CN" sz="16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vMerge="1">
                  <a:txBody>
                    <a:bodyPr/>
                    <a:lstStyle/>
                    <a:p>
                      <a:endParaRPr lang="zh-CN" altLang="en-US"/>
                    </a:p>
                  </a:txBody>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13521</a:t>
                      </a:r>
                      <a:endParaRPr lang="zh-CN" sz="16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67.60</a:t>
                      </a:r>
                      <a:endParaRPr lang="zh-CN" sz="16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10003"/>
                  </a:ext>
                </a:extLst>
              </a:tr>
              <a:tr h="226096">
                <a:tc vMerge="1">
                  <a:txBody>
                    <a:bodyPr/>
                    <a:lstStyle/>
                    <a:p>
                      <a:endParaRPr lang="zh-CN" altLang="en-US"/>
                    </a:p>
                  </a:txBody>
                  <a:tcPr/>
                </a:tc>
                <a:tc rowSpan="2">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20a</a:t>
                      </a:r>
                      <a:endParaRPr lang="zh-CN" sz="16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rowSpan="2">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589.5</a:t>
                      </a:r>
                      <a:endParaRPr lang="zh-CN" sz="16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10a</a:t>
                      </a:r>
                      <a:endParaRPr lang="zh-CN" sz="16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574.0</a:t>
                      </a:r>
                      <a:endParaRPr lang="zh-CN" sz="16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vMerge="1">
                  <a:txBody>
                    <a:bodyPr/>
                    <a:lstStyle/>
                    <a:p>
                      <a:endParaRPr lang="zh-CN" altLang="en-US"/>
                    </a:p>
                  </a:txBody>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14924</a:t>
                      </a:r>
                      <a:endParaRPr lang="zh-CN" sz="16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74.62</a:t>
                      </a:r>
                      <a:endParaRPr lang="zh-CN" sz="16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10004"/>
                  </a:ext>
                </a:extLst>
              </a:tr>
              <a:tr h="226096">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20a</a:t>
                      </a:r>
                      <a:endParaRPr lang="zh-CN" sz="16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575.2</a:t>
                      </a:r>
                      <a:endParaRPr lang="zh-CN" sz="16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vMerge="1">
                  <a:txBody>
                    <a:bodyPr/>
                    <a:lstStyle/>
                    <a:p>
                      <a:endParaRPr lang="zh-CN" altLang="en-US"/>
                    </a:p>
                  </a:txBody>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13968</a:t>
                      </a:r>
                      <a:endParaRPr lang="zh-CN" sz="16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69.84</a:t>
                      </a:r>
                      <a:endParaRPr lang="zh-CN" sz="16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10005"/>
                  </a:ext>
                </a:extLst>
              </a:tr>
              <a:tr h="226096">
                <a:tc rowSpan="4">
                  <a:txBody>
                    <a:bodyPr/>
                    <a:lstStyle/>
                    <a:p>
                      <a:pPr algn="ctr" hangingPunct="0">
                        <a:lnSpc>
                          <a:spcPts val="2000"/>
                        </a:lnSpc>
                      </a:pPr>
                      <a:r>
                        <a:rPr lang="zh-CN" sz="1600">
                          <a:effectLst/>
                          <a:latin typeface="Times New Roman" panose="02020603050405020304" pitchFamily="18" charset="0"/>
                          <a:ea typeface="宋体" panose="02010600030101010101" pitchFamily="2" charset="-122"/>
                        </a:rPr>
                        <a:t>二期导流</a:t>
                      </a: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rowSpan="2">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10a</a:t>
                      </a:r>
                      <a:endParaRPr lang="zh-CN" sz="16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rowSpan="2">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593.0</a:t>
                      </a:r>
                      <a:endParaRPr lang="zh-CN" sz="16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10a</a:t>
                      </a:r>
                      <a:endParaRPr lang="zh-CN" sz="16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579.0</a:t>
                      </a:r>
                      <a:endParaRPr lang="zh-CN" sz="16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vMerge="1">
                  <a:txBody>
                    <a:bodyPr/>
                    <a:lstStyle/>
                    <a:p>
                      <a:endParaRPr lang="zh-CN" altLang="en-US"/>
                    </a:p>
                  </a:txBody>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16334</a:t>
                      </a:r>
                      <a:endParaRPr lang="zh-CN" sz="16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81.67</a:t>
                      </a:r>
                      <a:endParaRPr lang="zh-CN" sz="16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10006"/>
                  </a:ext>
                </a:extLst>
              </a:tr>
              <a:tr h="226096">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20a</a:t>
                      </a:r>
                      <a:endParaRPr lang="zh-CN" sz="16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580.2</a:t>
                      </a:r>
                      <a:endParaRPr lang="zh-CN" sz="16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vMerge="1">
                  <a:txBody>
                    <a:bodyPr/>
                    <a:lstStyle/>
                    <a:p>
                      <a:endParaRPr lang="zh-CN" altLang="en-US"/>
                    </a:p>
                  </a:txBody>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15238</a:t>
                      </a:r>
                      <a:endParaRPr lang="zh-CN" sz="16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76.19</a:t>
                      </a:r>
                      <a:endParaRPr lang="zh-CN" sz="16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10007"/>
                  </a:ext>
                </a:extLst>
              </a:tr>
              <a:tr h="226096">
                <a:tc vMerge="1">
                  <a:txBody>
                    <a:bodyPr/>
                    <a:lstStyle/>
                    <a:p>
                      <a:endParaRPr lang="zh-CN" altLang="en-US"/>
                    </a:p>
                  </a:txBody>
                  <a:tcPr/>
                </a:tc>
                <a:tc rowSpan="2">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20a</a:t>
                      </a:r>
                      <a:endParaRPr lang="zh-CN" sz="16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rowSpan="2">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594.1</a:t>
                      </a:r>
                      <a:endParaRPr lang="zh-CN" sz="16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10a</a:t>
                      </a:r>
                      <a:endParaRPr lang="zh-CN" sz="16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579.0</a:t>
                      </a:r>
                      <a:endParaRPr lang="zh-CN" sz="16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vMerge="1">
                  <a:txBody>
                    <a:bodyPr/>
                    <a:lstStyle/>
                    <a:p>
                      <a:endParaRPr lang="zh-CN" altLang="en-US"/>
                    </a:p>
                  </a:txBody>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16648</a:t>
                      </a:r>
                      <a:endParaRPr lang="zh-CN" sz="16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83.24</a:t>
                      </a:r>
                      <a:endParaRPr lang="zh-CN" sz="16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10008"/>
                  </a:ext>
                </a:extLst>
              </a:tr>
              <a:tr h="226096">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20a</a:t>
                      </a:r>
                      <a:endParaRPr lang="zh-CN" sz="16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580.2</a:t>
                      </a:r>
                      <a:endParaRPr lang="zh-CN" sz="16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c vMerge="1">
                  <a:txBody>
                    <a:bodyPr/>
                    <a:lstStyle/>
                    <a:p>
                      <a:endParaRPr lang="zh-CN" altLang="en-US"/>
                    </a:p>
                  </a:txBody>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15634</a:t>
                      </a:r>
                      <a:endParaRPr lang="zh-CN" sz="16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78.17</a:t>
                      </a:r>
                      <a:endParaRPr lang="zh-CN" sz="16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129124" name="文本框 13">
            <a:extLst>
              <a:ext uri="{FF2B5EF4-FFF2-40B4-BE49-F238E27FC236}">
                <a16:creationId xmlns:a16="http://schemas.microsoft.com/office/drawing/2014/main" id="{E4C3DCD4-686D-4103-B511-00FE473030C7}"/>
              </a:ext>
            </a:extLst>
          </p:cNvPr>
          <p:cNvSpPr txBox="1">
            <a:spLocks noChangeArrowheads="1"/>
          </p:cNvSpPr>
          <p:nvPr/>
        </p:nvSpPr>
        <p:spPr bwMode="auto">
          <a:xfrm>
            <a:off x="2644775" y="3494088"/>
            <a:ext cx="1755775" cy="396875"/>
          </a:xfrm>
          <a:prstGeom prst="rect">
            <a:avLst/>
          </a:prstGeom>
          <a:solidFill>
            <a:srgbClr val="262699">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20000"/>
              </a:lnSpc>
              <a:spcBef>
                <a:spcPct val="0"/>
              </a:spcBef>
              <a:buClr>
                <a:srgbClr val="A50021"/>
              </a:buClr>
              <a:buFont typeface="Arial Unicode MS" panose="02010600030101010101" charset="-122"/>
              <a:buNone/>
            </a:pPr>
            <a:r>
              <a:rPr kumimoji="1" lang="zh-CN" altLang="en-US" sz="1800" b="1">
                <a:latin typeface="微软雅黑" panose="020B0503020204020204" pitchFamily="34" charset="-122"/>
                <a:ea typeface="微软雅黑" panose="020B0503020204020204" pitchFamily="34" charset="-122"/>
              </a:rPr>
              <a:t>溃堰洪峰流量</a:t>
            </a:r>
          </a:p>
        </p:txBody>
      </p:sp>
      <p:sp>
        <p:nvSpPr>
          <p:cNvPr id="129125" name="左箭头 16">
            <a:extLst>
              <a:ext uri="{FF2B5EF4-FFF2-40B4-BE49-F238E27FC236}">
                <a16:creationId xmlns:a16="http://schemas.microsoft.com/office/drawing/2014/main" id="{61D77B05-A22D-408F-A74D-F510B318FEB3}"/>
              </a:ext>
            </a:extLst>
          </p:cNvPr>
          <p:cNvSpPr>
            <a:spLocks noChangeArrowheads="1"/>
          </p:cNvSpPr>
          <p:nvPr/>
        </p:nvSpPr>
        <p:spPr bwMode="auto">
          <a:xfrm rot="10800000">
            <a:off x="4559300" y="3468688"/>
            <a:ext cx="304800" cy="487362"/>
          </a:xfrm>
          <a:prstGeom prst="leftArrow">
            <a:avLst>
              <a:gd name="adj1" fmla="val 50000"/>
              <a:gd name="adj2" fmla="val 50000"/>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
        <p:nvSpPr>
          <p:cNvPr id="129126" name="文本框 15">
            <a:extLst>
              <a:ext uri="{FF2B5EF4-FFF2-40B4-BE49-F238E27FC236}">
                <a16:creationId xmlns:a16="http://schemas.microsoft.com/office/drawing/2014/main" id="{BE7D2917-F719-43DF-A1CD-1F0123916F4D}"/>
              </a:ext>
            </a:extLst>
          </p:cNvPr>
          <p:cNvSpPr txBox="1">
            <a:spLocks noChangeArrowheads="1"/>
          </p:cNvSpPr>
          <p:nvPr/>
        </p:nvSpPr>
        <p:spPr bwMode="auto">
          <a:xfrm>
            <a:off x="4978400" y="3509963"/>
            <a:ext cx="1755775" cy="396875"/>
          </a:xfrm>
          <a:prstGeom prst="rect">
            <a:avLst/>
          </a:prstGeom>
          <a:solidFill>
            <a:srgbClr val="262699">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20000"/>
              </a:lnSpc>
              <a:spcBef>
                <a:spcPct val="0"/>
              </a:spcBef>
              <a:buClr>
                <a:srgbClr val="A50021"/>
              </a:buClr>
              <a:buFont typeface="Arial Unicode MS" panose="02010600030101010101" charset="-122"/>
              <a:buNone/>
            </a:pPr>
            <a:r>
              <a:rPr kumimoji="1" lang="zh-CN" altLang="en-US" sz="1800" b="1">
                <a:latin typeface="微软雅黑" panose="020B0503020204020204" pitchFamily="34" charset="-122"/>
                <a:ea typeface="微软雅黑" panose="020B0503020204020204" pitchFamily="34" charset="-122"/>
              </a:rPr>
              <a:t>溃堰洪水过程</a:t>
            </a:r>
          </a:p>
        </p:txBody>
      </p:sp>
      <p:sp>
        <p:nvSpPr>
          <p:cNvPr id="129127" name="左箭头 16">
            <a:extLst>
              <a:ext uri="{FF2B5EF4-FFF2-40B4-BE49-F238E27FC236}">
                <a16:creationId xmlns:a16="http://schemas.microsoft.com/office/drawing/2014/main" id="{920A392C-327F-4C4D-8FE1-C9838AFD5CB2}"/>
              </a:ext>
            </a:extLst>
          </p:cNvPr>
          <p:cNvSpPr>
            <a:spLocks noChangeArrowheads="1"/>
          </p:cNvSpPr>
          <p:nvPr/>
        </p:nvSpPr>
        <p:spPr bwMode="auto">
          <a:xfrm rot="10800000">
            <a:off x="6842125" y="3513138"/>
            <a:ext cx="303213" cy="487362"/>
          </a:xfrm>
          <a:prstGeom prst="leftArrow">
            <a:avLst>
              <a:gd name="adj1" fmla="val 50000"/>
              <a:gd name="adj2" fmla="val 50000"/>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
        <p:nvSpPr>
          <p:cNvPr id="129128" name="文本框 17">
            <a:extLst>
              <a:ext uri="{FF2B5EF4-FFF2-40B4-BE49-F238E27FC236}">
                <a16:creationId xmlns:a16="http://schemas.microsoft.com/office/drawing/2014/main" id="{1C231C8A-715C-4A03-9A49-CAC5B41077E5}"/>
              </a:ext>
            </a:extLst>
          </p:cNvPr>
          <p:cNvSpPr txBox="1">
            <a:spLocks noChangeArrowheads="1"/>
          </p:cNvSpPr>
          <p:nvPr/>
        </p:nvSpPr>
        <p:spPr bwMode="auto">
          <a:xfrm>
            <a:off x="7251700" y="3509963"/>
            <a:ext cx="2308225" cy="396875"/>
          </a:xfrm>
          <a:prstGeom prst="rect">
            <a:avLst/>
          </a:prstGeom>
          <a:solidFill>
            <a:srgbClr val="262699">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20000"/>
              </a:lnSpc>
              <a:spcBef>
                <a:spcPct val="0"/>
              </a:spcBef>
              <a:buClr>
                <a:srgbClr val="A50021"/>
              </a:buClr>
              <a:buFont typeface="Arial Unicode MS" panose="02010600030101010101" charset="-122"/>
              <a:buNone/>
            </a:pPr>
            <a:r>
              <a:rPr kumimoji="1" lang="en-US" altLang="zh-CN" sz="1800" b="1" dirty="0">
                <a:latin typeface="微软雅黑" panose="020B0503020204020204" pitchFamily="34" charset="-122"/>
                <a:ea typeface="微软雅黑" panose="020B0503020204020204" pitchFamily="34" charset="-122"/>
              </a:rPr>
              <a:t>Monte-Carlo</a:t>
            </a:r>
            <a:r>
              <a:rPr kumimoji="1" lang="zh-CN" altLang="en-US" sz="1800" b="1" dirty="0">
                <a:latin typeface="微软雅黑" panose="020B0503020204020204" pitchFamily="34" charset="-122"/>
                <a:ea typeface="微软雅黑" panose="020B0503020204020204" pitchFamily="34" charset="-122"/>
              </a:rPr>
              <a:t>法</a:t>
            </a:r>
          </a:p>
        </p:txBody>
      </p:sp>
      <p:sp>
        <p:nvSpPr>
          <p:cNvPr id="129129" name="左箭头 16">
            <a:extLst>
              <a:ext uri="{FF2B5EF4-FFF2-40B4-BE49-F238E27FC236}">
                <a16:creationId xmlns:a16="http://schemas.microsoft.com/office/drawing/2014/main" id="{7310DC50-FA5A-4252-8774-DB6A3F6B4243}"/>
              </a:ext>
            </a:extLst>
          </p:cNvPr>
          <p:cNvSpPr>
            <a:spLocks noChangeArrowheads="1"/>
          </p:cNvSpPr>
          <p:nvPr/>
        </p:nvSpPr>
        <p:spPr bwMode="auto">
          <a:xfrm rot="10800000">
            <a:off x="9664700" y="3468688"/>
            <a:ext cx="303213" cy="487362"/>
          </a:xfrm>
          <a:prstGeom prst="leftArrow">
            <a:avLst>
              <a:gd name="adj1" fmla="val 50000"/>
              <a:gd name="adj2" fmla="val 50000"/>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
        <p:nvSpPr>
          <p:cNvPr id="129130" name="文本框 19">
            <a:extLst>
              <a:ext uri="{FF2B5EF4-FFF2-40B4-BE49-F238E27FC236}">
                <a16:creationId xmlns:a16="http://schemas.microsoft.com/office/drawing/2014/main" id="{FE16FD78-9E27-42CD-B100-F50806F44A40}"/>
              </a:ext>
            </a:extLst>
          </p:cNvPr>
          <p:cNvSpPr txBox="1">
            <a:spLocks noChangeArrowheads="1"/>
          </p:cNvSpPr>
          <p:nvPr/>
        </p:nvSpPr>
        <p:spPr bwMode="auto">
          <a:xfrm>
            <a:off x="10066338" y="3494088"/>
            <a:ext cx="1879600" cy="396875"/>
          </a:xfrm>
          <a:prstGeom prst="rect">
            <a:avLst/>
          </a:prstGeom>
          <a:solidFill>
            <a:srgbClr val="262699">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20000"/>
              </a:lnSpc>
              <a:spcBef>
                <a:spcPct val="0"/>
              </a:spcBef>
              <a:buClr>
                <a:srgbClr val="A50021"/>
              </a:buClr>
              <a:buFont typeface="Arial Unicode MS" panose="02010600030101010101" charset="-122"/>
              <a:buNone/>
            </a:pPr>
            <a:r>
              <a:rPr kumimoji="1" lang="zh-CN" altLang="en-US" sz="1800" b="1">
                <a:latin typeface="微软雅黑" panose="020B0503020204020204" pitchFamily="34" charset="-122"/>
                <a:ea typeface="微软雅黑" panose="020B0503020204020204" pitchFamily="34" charset="-122"/>
              </a:rPr>
              <a:t>连溃风险计算</a:t>
            </a:r>
          </a:p>
        </p:txBody>
      </p:sp>
      <p:sp>
        <p:nvSpPr>
          <p:cNvPr id="129131" name="文本框 20">
            <a:extLst>
              <a:ext uri="{FF2B5EF4-FFF2-40B4-BE49-F238E27FC236}">
                <a16:creationId xmlns:a16="http://schemas.microsoft.com/office/drawing/2014/main" id="{B8A674A9-7678-49C7-84C2-C46CFD98450D}"/>
              </a:ext>
            </a:extLst>
          </p:cNvPr>
          <p:cNvSpPr txBox="1">
            <a:spLocks noChangeArrowheads="1"/>
          </p:cNvSpPr>
          <p:nvPr/>
        </p:nvSpPr>
        <p:spPr bwMode="auto">
          <a:xfrm>
            <a:off x="2470150" y="1077913"/>
            <a:ext cx="3717290" cy="6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0000" tIns="180000" rIns="180000" bIns="18000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just" eaLnBrk="1" hangingPunct="1">
              <a:lnSpc>
                <a:spcPct val="130000"/>
              </a:lnSpc>
              <a:spcBef>
                <a:spcPct val="0"/>
              </a:spcBef>
              <a:spcAft>
                <a:spcPts val="600"/>
              </a:spcAft>
              <a:buFontTx/>
              <a:buNone/>
            </a:pPr>
            <a:r>
              <a:rPr kumimoji="1" lang="zh-CN" altLang="en-US" sz="1800" b="1" dirty="0">
                <a:solidFill>
                  <a:srgbClr val="FF0000"/>
                </a:solidFill>
                <a:latin typeface="微软雅黑" panose="020B0503020204020204" pitchFamily="34" charset="-122"/>
                <a:ea typeface="微软雅黑" panose="020B0503020204020204" pitchFamily="34" charset="-122"/>
              </a:rPr>
              <a:t>电站</a:t>
            </a:r>
            <a:r>
              <a:rPr kumimoji="1" lang="en-US" altLang="zh-CN" sz="1800" b="1" dirty="0">
                <a:solidFill>
                  <a:srgbClr val="FF0000"/>
                </a:solidFill>
                <a:latin typeface="微软雅黑" panose="020B0503020204020204" pitchFamily="34" charset="-122"/>
                <a:ea typeface="微软雅黑" panose="020B0503020204020204" pitchFamily="34" charset="-122"/>
              </a:rPr>
              <a:t>A</a:t>
            </a:r>
            <a:r>
              <a:rPr kumimoji="1" lang="zh-CN" altLang="en-US" sz="1800" b="1" dirty="0">
                <a:solidFill>
                  <a:srgbClr val="FF0000"/>
                </a:solidFill>
                <a:latin typeface="微软雅黑" panose="020B0503020204020204" pitchFamily="34" charset="-122"/>
                <a:ea typeface="微软雅黑" panose="020B0503020204020204" pitchFamily="34" charset="-122"/>
              </a:rPr>
              <a:t>的溃堰形式为漫顶渐溃</a:t>
            </a:r>
          </a:p>
        </p:txBody>
      </p:sp>
      <p:sp>
        <p:nvSpPr>
          <p:cNvPr id="129132" name="文本框 21">
            <a:extLst>
              <a:ext uri="{FF2B5EF4-FFF2-40B4-BE49-F238E27FC236}">
                <a16:creationId xmlns:a16="http://schemas.microsoft.com/office/drawing/2014/main" id="{AF24D173-69DA-43FA-9384-8DF71F94B1C0}"/>
              </a:ext>
            </a:extLst>
          </p:cNvPr>
          <p:cNvSpPr txBox="1">
            <a:spLocks noChangeArrowheads="1"/>
          </p:cNvSpPr>
          <p:nvPr/>
        </p:nvSpPr>
        <p:spPr bwMode="auto">
          <a:xfrm>
            <a:off x="9901238" y="5380989"/>
            <a:ext cx="2208212"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0" tIns="180000" rIns="180000" bIns="18000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just" eaLnBrk="1" hangingPunct="1">
              <a:lnSpc>
                <a:spcPct val="130000"/>
              </a:lnSpc>
              <a:spcBef>
                <a:spcPct val="0"/>
              </a:spcBef>
              <a:spcAft>
                <a:spcPts val="600"/>
              </a:spcAft>
              <a:buFontTx/>
              <a:buNone/>
            </a:pPr>
            <a:r>
              <a:rPr kumimoji="1" lang="zh-CN" altLang="en-US" sz="2000" b="1" dirty="0">
                <a:solidFill>
                  <a:srgbClr val="FF0000"/>
                </a:solidFill>
                <a:latin typeface="微软雅黑" panose="020B0503020204020204" pitchFamily="34" charset="-122"/>
                <a:ea typeface="微软雅黑" panose="020B0503020204020204" pitchFamily="34" charset="-122"/>
              </a:rPr>
              <a:t>连溃风险较大</a:t>
            </a:r>
          </a:p>
        </p:txBody>
      </p:sp>
      <p:sp>
        <p:nvSpPr>
          <p:cNvPr id="2" name="矩形 1">
            <a:extLst>
              <a:ext uri="{FF2B5EF4-FFF2-40B4-BE49-F238E27FC236}">
                <a16:creationId xmlns:a16="http://schemas.microsoft.com/office/drawing/2014/main" id="{F39364E5-BD5E-4351-8D8E-63261BDF8135}"/>
              </a:ext>
            </a:extLst>
          </p:cNvPr>
          <p:cNvSpPr/>
          <p:nvPr/>
        </p:nvSpPr>
        <p:spPr>
          <a:xfrm>
            <a:off x="8910638" y="4805680"/>
            <a:ext cx="649287" cy="18761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cxnSp>
        <p:nvCxnSpPr>
          <p:cNvPr id="6" name="直接箭头连接符 5">
            <a:extLst>
              <a:ext uri="{FF2B5EF4-FFF2-40B4-BE49-F238E27FC236}">
                <a16:creationId xmlns:a16="http://schemas.microsoft.com/office/drawing/2014/main" id="{26E6FF32-197E-4290-B2A1-382D01F7E286}"/>
              </a:ext>
            </a:extLst>
          </p:cNvPr>
          <p:cNvCxnSpPr>
            <a:cxnSpLocks/>
            <a:stCxn id="2" idx="3"/>
            <a:endCxn id="129132" idx="1"/>
          </p:cNvCxnSpPr>
          <p:nvPr/>
        </p:nvCxnSpPr>
        <p:spPr>
          <a:xfrm flipV="1">
            <a:off x="9559925" y="5743733"/>
            <a:ext cx="341313" cy="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9132"/>
                                        </p:tgtEl>
                                        <p:attrNameLst>
                                          <p:attrName>style.visibility</p:attrName>
                                        </p:attrNameLst>
                                      </p:cBhvr>
                                      <p:to>
                                        <p:strVal val="visible"/>
                                      </p:to>
                                    </p:set>
                                    <p:animEffect transition="in" filter="fade">
                                      <p:cBhvr>
                                        <p:cTn id="7" dur="500"/>
                                        <p:tgtEl>
                                          <p:spTgt spid="129132"/>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132" grpId="0"/>
      <p:bldP spid="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标题 6">
            <a:extLst>
              <a:ext uri="{FF2B5EF4-FFF2-40B4-BE49-F238E27FC236}">
                <a16:creationId xmlns:a16="http://schemas.microsoft.com/office/drawing/2014/main" id="{4E834B9E-E4A8-4A0C-9AF4-ABA60E39E9FA}"/>
              </a:ext>
            </a:extLst>
          </p:cNvPr>
          <p:cNvSpPr>
            <a:spLocks noGrp="1" noChangeArrowheads="1"/>
          </p:cNvSpPr>
          <p:nvPr>
            <p:ph type="title"/>
          </p:nvPr>
        </p:nvSpPr>
        <p:spPr>
          <a:xfrm>
            <a:off x="803275" y="393700"/>
            <a:ext cx="8970963" cy="663575"/>
          </a:xfrm>
        </p:spPr>
        <p:txBody>
          <a:bodyPr rtlCol="0">
            <a:normAutofit fontScale="90000"/>
          </a:bodyPr>
          <a:lstStyle/>
          <a:p>
            <a:pPr eaLnBrk="1" fontAlgn="auto" hangingPunct="1">
              <a:spcAft>
                <a:spcPts val="0"/>
              </a:spcAft>
              <a:defRPr/>
            </a:pPr>
            <a:r>
              <a:rPr lang="en-US" altLang="zh-CN">
                <a:solidFill>
                  <a:schemeClr val="tx1"/>
                </a:solidFill>
              </a:rPr>
              <a:t>4.2</a:t>
            </a:r>
            <a:r>
              <a:rPr lang="zh-CN" altLang="en-US">
                <a:solidFill>
                  <a:schemeClr val="tx1"/>
                </a:solidFill>
              </a:rPr>
              <a:t>导流风险率计算</a:t>
            </a:r>
          </a:p>
        </p:txBody>
      </p:sp>
      <p:sp>
        <p:nvSpPr>
          <p:cNvPr id="131075" name="Rectangle 2">
            <a:extLst>
              <a:ext uri="{FF2B5EF4-FFF2-40B4-BE49-F238E27FC236}">
                <a16:creationId xmlns:a16="http://schemas.microsoft.com/office/drawing/2014/main" id="{DF3D3DC3-A0B3-49EF-9E28-9D7FF62CF8F5}"/>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a typeface="微软雅黑" panose="020B0503020204020204" pitchFamily="34" charset="-122"/>
            </a:endParaRPr>
          </a:p>
        </p:txBody>
      </p:sp>
      <p:graphicFrame>
        <p:nvGraphicFramePr>
          <p:cNvPr id="5" name="表格 4">
            <a:extLst>
              <a:ext uri="{FF2B5EF4-FFF2-40B4-BE49-F238E27FC236}">
                <a16:creationId xmlns:a16="http://schemas.microsoft.com/office/drawing/2014/main" id="{3C5B7F1D-5FF2-403E-94A4-9CD45E472230}"/>
              </a:ext>
            </a:extLst>
          </p:cNvPr>
          <p:cNvGraphicFramePr>
            <a:graphicFrameLocks noGrp="1"/>
          </p:cNvGraphicFramePr>
          <p:nvPr/>
        </p:nvGraphicFramePr>
        <p:xfrm>
          <a:off x="706438" y="3298825"/>
          <a:ext cx="10712448" cy="3051752"/>
        </p:xfrm>
        <a:graphic>
          <a:graphicData uri="http://schemas.openxmlformats.org/drawingml/2006/table">
            <a:tbl>
              <a:tblPr firstRow="1" firstCol="1" bandRow="1"/>
              <a:tblGrid>
                <a:gridCol w="892704">
                  <a:extLst>
                    <a:ext uri="{9D8B030D-6E8A-4147-A177-3AD203B41FA5}">
                      <a16:colId xmlns:a16="http://schemas.microsoft.com/office/drawing/2014/main" val="20000"/>
                    </a:ext>
                  </a:extLst>
                </a:gridCol>
                <a:gridCol w="892704">
                  <a:extLst>
                    <a:ext uri="{9D8B030D-6E8A-4147-A177-3AD203B41FA5}">
                      <a16:colId xmlns:a16="http://schemas.microsoft.com/office/drawing/2014/main" val="20001"/>
                    </a:ext>
                  </a:extLst>
                </a:gridCol>
                <a:gridCol w="892704">
                  <a:extLst>
                    <a:ext uri="{9D8B030D-6E8A-4147-A177-3AD203B41FA5}">
                      <a16:colId xmlns:a16="http://schemas.microsoft.com/office/drawing/2014/main" val="20002"/>
                    </a:ext>
                  </a:extLst>
                </a:gridCol>
                <a:gridCol w="892704">
                  <a:extLst>
                    <a:ext uri="{9D8B030D-6E8A-4147-A177-3AD203B41FA5}">
                      <a16:colId xmlns:a16="http://schemas.microsoft.com/office/drawing/2014/main" val="20003"/>
                    </a:ext>
                  </a:extLst>
                </a:gridCol>
                <a:gridCol w="892704">
                  <a:extLst>
                    <a:ext uri="{9D8B030D-6E8A-4147-A177-3AD203B41FA5}">
                      <a16:colId xmlns:a16="http://schemas.microsoft.com/office/drawing/2014/main" val="20004"/>
                    </a:ext>
                  </a:extLst>
                </a:gridCol>
                <a:gridCol w="892704">
                  <a:extLst>
                    <a:ext uri="{9D8B030D-6E8A-4147-A177-3AD203B41FA5}">
                      <a16:colId xmlns:a16="http://schemas.microsoft.com/office/drawing/2014/main" val="20005"/>
                    </a:ext>
                  </a:extLst>
                </a:gridCol>
                <a:gridCol w="892704">
                  <a:extLst>
                    <a:ext uri="{9D8B030D-6E8A-4147-A177-3AD203B41FA5}">
                      <a16:colId xmlns:a16="http://schemas.microsoft.com/office/drawing/2014/main" val="20006"/>
                    </a:ext>
                  </a:extLst>
                </a:gridCol>
                <a:gridCol w="892704">
                  <a:extLst>
                    <a:ext uri="{9D8B030D-6E8A-4147-A177-3AD203B41FA5}">
                      <a16:colId xmlns:a16="http://schemas.microsoft.com/office/drawing/2014/main" val="20007"/>
                    </a:ext>
                  </a:extLst>
                </a:gridCol>
                <a:gridCol w="892704">
                  <a:extLst>
                    <a:ext uri="{9D8B030D-6E8A-4147-A177-3AD203B41FA5}">
                      <a16:colId xmlns:a16="http://schemas.microsoft.com/office/drawing/2014/main" val="20008"/>
                    </a:ext>
                  </a:extLst>
                </a:gridCol>
                <a:gridCol w="892704">
                  <a:extLst>
                    <a:ext uri="{9D8B030D-6E8A-4147-A177-3AD203B41FA5}">
                      <a16:colId xmlns:a16="http://schemas.microsoft.com/office/drawing/2014/main" val="20009"/>
                    </a:ext>
                  </a:extLst>
                </a:gridCol>
                <a:gridCol w="892704">
                  <a:extLst>
                    <a:ext uri="{9D8B030D-6E8A-4147-A177-3AD203B41FA5}">
                      <a16:colId xmlns:a16="http://schemas.microsoft.com/office/drawing/2014/main" val="20010"/>
                    </a:ext>
                  </a:extLst>
                </a:gridCol>
                <a:gridCol w="892704">
                  <a:extLst>
                    <a:ext uri="{9D8B030D-6E8A-4147-A177-3AD203B41FA5}">
                      <a16:colId xmlns:a16="http://schemas.microsoft.com/office/drawing/2014/main" val="20011"/>
                    </a:ext>
                  </a:extLst>
                </a:gridCol>
              </a:tblGrid>
              <a:tr h="230018">
                <a:tc rowSpan="3">
                  <a:txBody>
                    <a:bodyPr/>
                    <a:lstStyle/>
                    <a:p>
                      <a:pPr algn="ctr" hangingPunct="0">
                        <a:lnSpc>
                          <a:spcPts val="2000"/>
                        </a:lnSpc>
                      </a:pPr>
                      <a:r>
                        <a:rPr lang="zh-CN" sz="1400">
                          <a:effectLst/>
                          <a:latin typeface="Times New Roman" panose="02020603050405020304" pitchFamily="18" charset="0"/>
                          <a:ea typeface="宋体" panose="02010600030101010101" pitchFamily="2" charset="-122"/>
                        </a:rPr>
                        <a:t>备选方案</a:t>
                      </a: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ctr" hangingPunct="0">
                        <a:lnSpc>
                          <a:spcPts val="2000"/>
                        </a:lnSpc>
                      </a:pPr>
                      <a:r>
                        <a:rPr lang="zh-CN" sz="1400">
                          <a:effectLst/>
                          <a:latin typeface="Times New Roman" panose="02020603050405020304" pitchFamily="18" charset="0"/>
                          <a:ea typeface="宋体" panose="02010600030101010101" pitchFamily="2" charset="-122"/>
                        </a:rPr>
                        <a:t>电站</a:t>
                      </a:r>
                      <a:r>
                        <a:rPr lang="en-US" sz="1400">
                          <a:effectLst/>
                          <a:latin typeface="Times New Roman" panose="02020603050405020304" pitchFamily="18" charset="0"/>
                          <a:ea typeface="宋体" panose="02010600030101010101" pitchFamily="2" charset="-122"/>
                        </a:rPr>
                        <a:t>G</a:t>
                      </a:r>
                      <a:endParaRPr lang="zh-CN" sz="1400">
                        <a:effectLst/>
                        <a:latin typeface="Times New Roman" panose="02020603050405020304" pitchFamily="18" charset="0"/>
                        <a:ea typeface="宋体" panose="02010600030101010101" pitchFamily="2" charset="-122"/>
                      </a:endParaRPr>
                    </a:p>
                    <a:p>
                      <a:pPr algn="ctr" hangingPunct="0">
                        <a:lnSpc>
                          <a:spcPts val="2000"/>
                        </a:lnSpc>
                      </a:pPr>
                      <a:r>
                        <a:rPr lang="zh-CN" sz="1400">
                          <a:effectLst/>
                          <a:latin typeface="Times New Roman" panose="02020603050405020304" pitchFamily="18" charset="0"/>
                          <a:ea typeface="宋体" panose="02010600030101010101" pitchFamily="2" charset="-122"/>
                        </a:rPr>
                        <a:t>汛限水位</a:t>
                      </a:r>
                      <a:r>
                        <a:rPr lang="en-US" sz="1400">
                          <a:effectLst/>
                          <a:latin typeface="Times New Roman" panose="02020603050405020304" pitchFamily="18" charset="0"/>
                          <a:ea typeface="宋体" panose="02010600030101010101" pitchFamily="2" charset="-122"/>
                        </a:rPr>
                        <a:t>(m)</a:t>
                      </a:r>
                      <a:endParaRPr lang="zh-CN" sz="140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gridSpan="4">
                  <a:txBody>
                    <a:bodyPr/>
                    <a:lstStyle/>
                    <a:p>
                      <a:pPr algn="ctr" hangingPunct="0">
                        <a:lnSpc>
                          <a:spcPts val="2000"/>
                        </a:lnSpc>
                      </a:pPr>
                      <a:r>
                        <a:rPr lang="zh-CN" sz="1400" dirty="0">
                          <a:effectLst/>
                          <a:latin typeface="Times New Roman" panose="02020603050405020304" pitchFamily="18" charset="0"/>
                          <a:ea typeface="宋体" panose="02010600030101010101" pitchFamily="2" charset="-122"/>
                        </a:rPr>
                        <a:t>电站</a:t>
                      </a:r>
                      <a:r>
                        <a:rPr lang="en-US" sz="1400" dirty="0">
                          <a:effectLst/>
                          <a:latin typeface="Times New Roman" panose="02020603050405020304" pitchFamily="18" charset="0"/>
                          <a:ea typeface="宋体" panose="02010600030101010101" pitchFamily="2" charset="-122"/>
                        </a:rPr>
                        <a:t>A</a:t>
                      </a:r>
                      <a:r>
                        <a:rPr lang="zh-CN" sz="1400" dirty="0">
                          <a:effectLst/>
                          <a:latin typeface="Times New Roman" panose="02020603050405020304" pitchFamily="18" charset="0"/>
                          <a:ea typeface="宋体" panose="02010600030101010101" pitchFamily="2" charset="-122"/>
                        </a:rPr>
                        <a:t>导流风险率</a:t>
                      </a: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gridSpan="6">
                  <a:txBody>
                    <a:bodyPr/>
                    <a:lstStyle/>
                    <a:p>
                      <a:pPr algn="ctr" hangingPunct="0">
                        <a:lnSpc>
                          <a:spcPts val="2000"/>
                        </a:lnSpc>
                      </a:pPr>
                      <a:r>
                        <a:rPr lang="zh-CN" sz="1400">
                          <a:effectLst/>
                          <a:latin typeface="Times New Roman" panose="02020603050405020304" pitchFamily="18" charset="0"/>
                          <a:ea typeface="宋体" panose="02010600030101010101" pitchFamily="2" charset="-122"/>
                        </a:rPr>
                        <a:t>电站</a:t>
                      </a:r>
                      <a:r>
                        <a:rPr lang="en-US" sz="1400">
                          <a:effectLst/>
                          <a:latin typeface="Times New Roman" panose="02020603050405020304" pitchFamily="18" charset="0"/>
                          <a:ea typeface="宋体" panose="02010600030101010101" pitchFamily="2" charset="-122"/>
                        </a:rPr>
                        <a:t>B</a:t>
                      </a:r>
                      <a:r>
                        <a:rPr lang="zh-CN" sz="1400">
                          <a:effectLst/>
                          <a:latin typeface="Times New Roman" panose="02020603050405020304" pitchFamily="18" charset="0"/>
                          <a:ea typeface="宋体" panose="02010600030101010101" pitchFamily="2" charset="-122"/>
                        </a:rPr>
                        <a:t>导流风险率</a:t>
                      </a: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230018">
                <a:tc vMerge="1">
                  <a:txBody>
                    <a:bodyPr/>
                    <a:lstStyle/>
                    <a:p>
                      <a:endParaRPr lang="zh-CN" altLang="en-US"/>
                    </a:p>
                  </a:txBody>
                  <a:tcPr/>
                </a:tc>
                <a:tc vMerge="1">
                  <a:txBody>
                    <a:bodyPr/>
                    <a:lstStyle/>
                    <a:p>
                      <a:endParaRPr lang="zh-CN" altLang="en-US"/>
                    </a:p>
                  </a:txBody>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3">
                  <a:txBody>
                    <a:bodyPr/>
                    <a:lstStyle/>
                    <a:p>
                      <a:pPr algn="ctr" hangingPunct="0">
                        <a:lnSpc>
                          <a:spcPts val="2000"/>
                        </a:lnSpc>
                      </a:pPr>
                      <a:r>
                        <a:rPr lang="zh-CN" sz="1400">
                          <a:effectLst/>
                          <a:latin typeface="Times New Roman" panose="02020603050405020304" pitchFamily="18" charset="0"/>
                          <a:ea typeface="宋体" panose="02010600030101010101" pitchFamily="2" charset="-122"/>
                        </a:rPr>
                        <a:t>不考虑连溃</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3">
                  <a:txBody>
                    <a:bodyPr/>
                    <a:lstStyle/>
                    <a:p>
                      <a:pPr algn="ctr" hangingPunct="0">
                        <a:lnSpc>
                          <a:spcPts val="2000"/>
                        </a:lnSpc>
                      </a:pPr>
                      <a:r>
                        <a:rPr lang="zh-CN" sz="1400">
                          <a:effectLst/>
                          <a:latin typeface="Times New Roman" panose="02020603050405020304" pitchFamily="18" charset="0"/>
                          <a:ea typeface="宋体" panose="02010600030101010101" pitchFamily="2" charset="-122"/>
                        </a:rPr>
                        <a:t>考虑连溃</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1"/>
                  </a:ext>
                </a:extLst>
              </a:tr>
              <a:tr h="280045">
                <a:tc vMerge="1">
                  <a:txBody>
                    <a:bodyPr/>
                    <a:lstStyle/>
                    <a:p>
                      <a:endParaRPr lang="zh-CN" altLang="en-US"/>
                    </a:p>
                  </a:txBody>
                  <a:tcPr/>
                </a:tc>
                <a:tc vMerge="1">
                  <a:txBody>
                    <a:bodyPr/>
                    <a:lstStyle/>
                    <a:p>
                      <a:endParaRPr lang="zh-CN" altLang="en-US"/>
                    </a:p>
                  </a:txBody>
                  <a:tcPr/>
                </a:tc>
                <a:tc>
                  <a:txBody>
                    <a:bodyPr/>
                    <a:lstStyle/>
                    <a:p>
                      <a:pPr algn="ctr" hangingPunct="0">
                        <a:lnSpc>
                          <a:spcPts val="2000"/>
                        </a:lnSpc>
                      </a:pPr>
                      <a:r>
                        <a:rPr lang="zh-CN" sz="1400">
                          <a:effectLst/>
                          <a:latin typeface="Times New Roman" panose="02020603050405020304" pitchFamily="18" charset="0"/>
                          <a:ea typeface="宋体" panose="02010600030101010101" pitchFamily="2" charset="-122"/>
                        </a:rPr>
                        <a:t>Ⅱ</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400">
                          <a:effectLst/>
                          <a:latin typeface="Times New Roman" panose="02020603050405020304" pitchFamily="18" charset="0"/>
                          <a:ea typeface="宋体" panose="02010600030101010101" pitchFamily="2" charset="-122"/>
                        </a:rPr>
                        <a:t>Ⅲ</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400" dirty="0">
                          <a:effectLst/>
                          <a:latin typeface="Times New Roman" panose="02020603050405020304" pitchFamily="18" charset="0"/>
                          <a:ea typeface="宋体" panose="02010600030101010101" pitchFamily="2" charset="-122"/>
                        </a:rPr>
                        <a:t>Ⅳ</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400">
                          <a:effectLst/>
                          <a:latin typeface="Times New Roman" panose="02020603050405020304" pitchFamily="18" charset="0"/>
                          <a:ea typeface="宋体" panose="02010600030101010101" pitchFamily="2" charset="-122"/>
                        </a:rPr>
                        <a:t>Ⅴ</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400">
                          <a:effectLst/>
                          <a:latin typeface="Times New Roman" panose="02020603050405020304" pitchFamily="18" charset="0"/>
                          <a:ea typeface="宋体" panose="02010600030101010101" pitchFamily="2" charset="-122"/>
                        </a:rPr>
                        <a:t>Ⅱ</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400">
                          <a:effectLst/>
                          <a:latin typeface="Times New Roman" panose="02020603050405020304" pitchFamily="18" charset="0"/>
                          <a:ea typeface="宋体" panose="02010600030101010101" pitchFamily="2" charset="-122"/>
                        </a:rPr>
                        <a:t>Ⅲ</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400">
                          <a:effectLst/>
                          <a:latin typeface="Times New Roman" panose="02020603050405020304" pitchFamily="18" charset="0"/>
                          <a:ea typeface="宋体" panose="02010600030101010101" pitchFamily="2" charset="-122"/>
                        </a:rPr>
                        <a:t>Ⅳ</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400">
                          <a:effectLst/>
                          <a:latin typeface="Times New Roman" panose="02020603050405020304" pitchFamily="18" charset="0"/>
                          <a:ea typeface="宋体" panose="02010600030101010101" pitchFamily="2" charset="-122"/>
                        </a:rPr>
                        <a:t>Ⅱ</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400">
                          <a:effectLst/>
                          <a:latin typeface="Times New Roman" panose="02020603050405020304" pitchFamily="18" charset="0"/>
                          <a:ea typeface="宋体" panose="02010600030101010101" pitchFamily="2" charset="-122"/>
                        </a:rPr>
                        <a:t>Ⅲ</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400">
                          <a:effectLst/>
                          <a:latin typeface="Times New Roman" panose="02020603050405020304" pitchFamily="18" charset="0"/>
                          <a:ea typeface="宋体" panose="02010600030101010101" pitchFamily="2" charset="-122"/>
                        </a:rPr>
                        <a:t>Ⅳ</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32176">
                <a:tc>
                  <a:txBody>
                    <a:bodyPr/>
                    <a:lstStyle/>
                    <a:p>
                      <a:pPr algn="ctr" hangingPunct="0">
                        <a:lnSpc>
                          <a:spcPts val="2000"/>
                        </a:lnSpc>
                      </a:pPr>
                      <a:r>
                        <a:rPr lang="zh-CN" sz="1400">
                          <a:effectLst/>
                          <a:latin typeface="Times New Roman" panose="02020603050405020304" pitchFamily="18" charset="0"/>
                          <a:ea typeface="宋体" panose="02010600030101010101" pitchFamily="2" charset="-122"/>
                        </a:rPr>
                        <a:t>方案</a:t>
                      </a:r>
                      <a:r>
                        <a:rPr lang="en-US" sz="1400">
                          <a:effectLst/>
                          <a:latin typeface="Times New Roman" panose="02020603050405020304" pitchFamily="18" charset="0"/>
                          <a:ea typeface="宋体" panose="02010600030101010101" pitchFamily="2" charset="-122"/>
                        </a:rPr>
                        <a:t>1</a:t>
                      </a:r>
                      <a:endParaRPr lang="zh-CN" sz="14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rowSpan="4">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838.4</a:t>
                      </a:r>
                      <a:endParaRPr lang="zh-CN" sz="14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5.34</a:t>
                      </a:r>
                      <a:endParaRPr lang="zh-CN" sz="14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5.34</a:t>
                      </a:r>
                      <a:endParaRPr lang="zh-CN" sz="14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3.18</a:t>
                      </a:r>
                      <a:endParaRPr lang="zh-CN" sz="14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3.18</a:t>
                      </a:r>
                      <a:endParaRPr lang="zh-CN" sz="14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5.88</a:t>
                      </a:r>
                      <a:endParaRPr lang="zh-CN" sz="1400">
                        <a:effectLst/>
                        <a:latin typeface="Times New Roman" panose="02020603050405020304" pitchFamily="18" charset="0"/>
                        <a:ea typeface="宋体" panose="02010600030101010101" pitchFamily="2" charset="-122"/>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4.11</a:t>
                      </a:r>
                      <a:endParaRPr lang="zh-CN" sz="1400">
                        <a:effectLst/>
                        <a:latin typeface="Times New Roman" panose="02020603050405020304" pitchFamily="18" charset="0"/>
                        <a:ea typeface="宋体" panose="02010600030101010101" pitchFamily="2" charset="-122"/>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4.11</a:t>
                      </a:r>
                      <a:endParaRPr lang="zh-CN" sz="1400">
                        <a:effectLst/>
                        <a:latin typeface="Times New Roman" panose="02020603050405020304" pitchFamily="18" charset="0"/>
                        <a:ea typeface="宋体" panose="02010600030101010101" pitchFamily="2" charset="-122"/>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9.43</a:t>
                      </a:r>
                      <a:endParaRPr lang="zh-CN" sz="14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8.26</a:t>
                      </a:r>
                      <a:endParaRPr lang="zh-CN" sz="14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6.58</a:t>
                      </a:r>
                      <a:endParaRPr lang="zh-CN" sz="14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3"/>
                  </a:ext>
                </a:extLst>
              </a:tr>
              <a:tr h="232176">
                <a:tc>
                  <a:txBody>
                    <a:bodyPr/>
                    <a:lstStyle/>
                    <a:p>
                      <a:pPr algn="ctr" hangingPunct="0">
                        <a:lnSpc>
                          <a:spcPts val="2000"/>
                        </a:lnSpc>
                      </a:pPr>
                      <a:r>
                        <a:rPr lang="zh-CN" sz="1400">
                          <a:effectLst/>
                          <a:latin typeface="Times New Roman" panose="02020603050405020304" pitchFamily="18" charset="0"/>
                          <a:ea typeface="宋体" panose="02010600030101010101" pitchFamily="2" charset="-122"/>
                        </a:rPr>
                        <a:t>方案</a:t>
                      </a:r>
                      <a:r>
                        <a:rPr lang="en-US" sz="1400">
                          <a:effectLst/>
                          <a:latin typeface="Times New Roman" panose="02020603050405020304" pitchFamily="18" charset="0"/>
                          <a:ea typeface="宋体" panose="02010600030101010101" pitchFamily="2" charset="-122"/>
                        </a:rPr>
                        <a:t>2</a:t>
                      </a:r>
                      <a:endParaRPr lang="zh-CN" sz="1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vMerge="1">
                  <a:txBody>
                    <a:bodyPr/>
                    <a:lstStyle/>
                    <a:p>
                      <a:endParaRPr lang="zh-CN" altLang="en-US"/>
                    </a:p>
                  </a:txBody>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5.34</a:t>
                      </a:r>
                      <a:endParaRPr lang="zh-CN" sz="1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5.34</a:t>
                      </a:r>
                      <a:endParaRPr lang="zh-CN" sz="1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3.18</a:t>
                      </a:r>
                      <a:endParaRPr lang="zh-CN" sz="1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3.18</a:t>
                      </a:r>
                      <a:endParaRPr lang="zh-CN" sz="1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5.43</a:t>
                      </a:r>
                      <a:endParaRPr lang="zh-CN" sz="14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3.78</a:t>
                      </a:r>
                      <a:endParaRPr lang="zh-CN" sz="14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3.78</a:t>
                      </a:r>
                      <a:endParaRPr lang="zh-CN" sz="14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8.75</a:t>
                      </a:r>
                      <a:endParaRPr lang="zh-CN" sz="1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7.65</a:t>
                      </a:r>
                      <a:endParaRPr lang="zh-CN" sz="1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6.08</a:t>
                      </a:r>
                      <a:endParaRPr lang="zh-CN" sz="1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10004"/>
                  </a:ext>
                </a:extLst>
              </a:tr>
              <a:tr h="232176">
                <a:tc>
                  <a:txBody>
                    <a:bodyPr/>
                    <a:lstStyle/>
                    <a:p>
                      <a:pPr algn="ctr" hangingPunct="0">
                        <a:lnSpc>
                          <a:spcPts val="2000"/>
                        </a:lnSpc>
                      </a:pPr>
                      <a:r>
                        <a:rPr lang="zh-CN" sz="1400">
                          <a:effectLst/>
                          <a:latin typeface="Times New Roman" panose="02020603050405020304" pitchFamily="18" charset="0"/>
                          <a:ea typeface="宋体" panose="02010600030101010101" pitchFamily="2" charset="-122"/>
                        </a:rPr>
                        <a:t>方案</a:t>
                      </a:r>
                      <a:r>
                        <a:rPr lang="en-US" sz="1400">
                          <a:effectLst/>
                          <a:latin typeface="Times New Roman" panose="02020603050405020304" pitchFamily="18" charset="0"/>
                          <a:ea typeface="宋体" panose="02010600030101010101" pitchFamily="2" charset="-122"/>
                        </a:rPr>
                        <a:t>3</a:t>
                      </a:r>
                      <a:endParaRPr lang="zh-CN" sz="1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vMerge="1">
                  <a:txBody>
                    <a:bodyPr/>
                    <a:lstStyle/>
                    <a:p>
                      <a:endParaRPr lang="zh-CN" altLang="en-US"/>
                    </a:p>
                  </a:txBody>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4.91</a:t>
                      </a:r>
                      <a:endParaRPr lang="zh-CN" sz="1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4.91</a:t>
                      </a:r>
                      <a:endParaRPr lang="zh-CN" sz="1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2.77</a:t>
                      </a:r>
                      <a:endParaRPr lang="zh-CN" sz="1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2.77</a:t>
                      </a:r>
                      <a:endParaRPr lang="zh-CN" sz="1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5.88</a:t>
                      </a:r>
                      <a:endParaRPr lang="zh-CN" sz="14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4.11</a:t>
                      </a:r>
                      <a:endParaRPr lang="zh-CN" sz="14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4.11</a:t>
                      </a:r>
                      <a:endParaRPr lang="zh-CN" sz="14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9.25</a:t>
                      </a:r>
                      <a:endParaRPr lang="zh-CN" sz="1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7.99</a:t>
                      </a:r>
                      <a:endParaRPr lang="zh-CN" sz="1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6.30</a:t>
                      </a:r>
                      <a:endParaRPr lang="zh-CN" sz="1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10005"/>
                  </a:ext>
                </a:extLst>
              </a:tr>
              <a:tr h="232176">
                <a:tc>
                  <a:txBody>
                    <a:bodyPr/>
                    <a:lstStyle/>
                    <a:p>
                      <a:pPr algn="ctr" hangingPunct="0">
                        <a:lnSpc>
                          <a:spcPts val="2000"/>
                        </a:lnSpc>
                      </a:pPr>
                      <a:r>
                        <a:rPr lang="zh-CN" sz="1400" dirty="0">
                          <a:effectLst/>
                          <a:latin typeface="Times New Roman" panose="02020603050405020304" pitchFamily="18" charset="0"/>
                          <a:ea typeface="宋体" panose="02010600030101010101" pitchFamily="2" charset="-122"/>
                        </a:rPr>
                        <a:t>方案</a:t>
                      </a:r>
                      <a:r>
                        <a:rPr lang="en-US" sz="1400" dirty="0">
                          <a:effectLst/>
                          <a:latin typeface="Times New Roman" panose="02020603050405020304" pitchFamily="18" charset="0"/>
                          <a:ea typeface="宋体" panose="02010600030101010101" pitchFamily="2" charset="-122"/>
                        </a:rPr>
                        <a:t>4</a:t>
                      </a:r>
                      <a:endParaRPr lang="zh-CN" sz="14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tcPr>
                </a:tc>
                <a:tc vMerge="1">
                  <a:txBody>
                    <a:bodyPr/>
                    <a:lstStyle/>
                    <a:p>
                      <a:endParaRPr lang="zh-CN" altLang="en-US"/>
                    </a:p>
                  </a:txBody>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4.91</a:t>
                      </a:r>
                      <a:endParaRPr lang="zh-CN" sz="14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4.91</a:t>
                      </a:r>
                      <a:endParaRPr lang="zh-CN" sz="14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2.77</a:t>
                      </a:r>
                      <a:endParaRPr lang="zh-CN" sz="14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2.77</a:t>
                      </a:r>
                      <a:endParaRPr lang="zh-CN" sz="14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5.43</a:t>
                      </a:r>
                      <a:endParaRPr lang="zh-CN" sz="14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3.78</a:t>
                      </a:r>
                      <a:endParaRPr lang="zh-CN" sz="14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3.78</a:t>
                      </a:r>
                      <a:endParaRPr lang="zh-CN" sz="14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8.59</a:t>
                      </a:r>
                      <a:endParaRPr lang="zh-CN" sz="1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7.43</a:t>
                      </a:r>
                      <a:endParaRPr lang="zh-CN" sz="1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5.84</a:t>
                      </a:r>
                      <a:endParaRPr lang="zh-CN" sz="14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32176">
                <a:tc>
                  <a:txBody>
                    <a:bodyPr/>
                    <a:lstStyle/>
                    <a:p>
                      <a:pPr algn="ctr" hangingPunct="0">
                        <a:lnSpc>
                          <a:spcPts val="2000"/>
                        </a:lnSpc>
                      </a:pPr>
                      <a:r>
                        <a:rPr lang="zh-CN" sz="1400" dirty="0">
                          <a:effectLst/>
                          <a:latin typeface="Times New Roman" panose="02020603050405020304" pitchFamily="18" charset="0"/>
                          <a:ea typeface="宋体" panose="02010600030101010101" pitchFamily="2" charset="-122"/>
                        </a:rPr>
                        <a:t>方案</a:t>
                      </a:r>
                      <a:r>
                        <a:rPr lang="en-US" sz="1400" dirty="0">
                          <a:effectLst/>
                          <a:latin typeface="Times New Roman" panose="02020603050405020304" pitchFamily="18" charset="0"/>
                          <a:ea typeface="宋体" panose="02010600030101010101" pitchFamily="2" charset="-122"/>
                        </a:rPr>
                        <a:t>5</a:t>
                      </a:r>
                      <a:endParaRPr lang="zh-CN" sz="14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tcPr>
                </a:tc>
                <a:tc rowSpan="4">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836.2</a:t>
                      </a:r>
                      <a:endParaRPr lang="zh-CN" sz="14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5.16</a:t>
                      </a:r>
                      <a:endParaRPr lang="zh-CN" sz="14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5.16</a:t>
                      </a:r>
                      <a:endParaRPr lang="zh-CN" sz="14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2.70</a:t>
                      </a:r>
                      <a:endParaRPr lang="zh-CN" sz="14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2.70</a:t>
                      </a:r>
                      <a:endParaRPr lang="zh-CN" sz="14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5.62</a:t>
                      </a:r>
                      <a:endParaRPr lang="zh-CN" sz="1400" dirty="0">
                        <a:effectLst/>
                        <a:latin typeface="Times New Roman" panose="02020603050405020304" pitchFamily="18" charset="0"/>
                        <a:ea typeface="宋体" panose="02010600030101010101" pitchFamily="2" charset="-122"/>
                      </a:endParaRPr>
                    </a:p>
                  </a:txBody>
                  <a:tcPr marL="68580" marR="68580" marT="0"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3.92</a:t>
                      </a:r>
                      <a:endParaRPr lang="zh-CN" sz="1400" dirty="0">
                        <a:effectLst/>
                        <a:latin typeface="Times New Roman" panose="02020603050405020304" pitchFamily="18" charset="0"/>
                        <a:ea typeface="宋体" panose="02010600030101010101" pitchFamily="2" charset="-122"/>
                      </a:endParaRPr>
                    </a:p>
                  </a:txBody>
                  <a:tcPr marL="68580" marR="68580" marT="0"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3.92</a:t>
                      </a:r>
                      <a:endParaRPr lang="zh-CN" sz="1400" dirty="0">
                        <a:effectLst/>
                        <a:latin typeface="Times New Roman" panose="02020603050405020304" pitchFamily="18" charset="0"/>
                        <a:ea typeface="宋体" panose="02010600030101010101" pitchFamily="2" charset="-122"/>
                      </a:endParaRPr>
                    </a:p>
                  </a:txBody>
                  <a:tcPr marL="68580" marR="68580" marT="0"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9.06</a:t>
                      </a:r>
                      <a:endParaRPr lang="zh-CN" sz="14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7.93</a:t>
                      </a:r>
                      <a:endParaRPr lang="zh-CN" sz="14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6.02</a:t>
                      </a:r>
                      <a:endParaRPr lang="zh-CN" sz="14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10007"/>
                  </a:ext>
                </a:extLst>
              </a:tr>
              <a:tr h="232176">
                <a:tc>
                  <a:txBody>
                    <a:bodyPr/>
                    <a:lstStyle/>
                    <a:p>
                      <a:pPr algn="ctr" hangingPunct="0">
                        <a:lnSpc>
                          <a:spcPts val="2000"/>
                        </a:lnSpc>
                      </a:pPr>
                      <a:r>
                        <a:rPr lang="zh-CN" sz="1400" dirty="0">
                          <a:effectLst/>
                          <a:latin typeface="Times New Roman" panose="02020603050405020304" pitchFamily="18" charset="0"/>
                          <a:ea typeface="宋体" panose="02010600030101010101" pitchFamily="2" charset="-122"/>
                        </a:rPr>
                        <a:t>方案</a:t>
                      </a:r>
                      <a:r>
                        <a:rPr lang="en-US" sz="1400" dirty="0">
                          <a:effectLst/>
                          <a:latin typeface="Times New Roman" panose="02020603050405020304" pitchFamily="18" charset="0"/>
                          <a:ea typeface="宋体" panose="02010600030101010101" pitchFamily="2" charset="-122"/>
                        </a:rPr>
                        <a:t>6</a:t>
                      </a:r>
                      <a:endParaRPr lang="zh-CN" sz="14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vMerge="1">
                  <a:txBody>
                    <a:bodyPr/>
                    <a:lstStyle/>
                    <a:p>
                      <a:endParaRPr lang="zh-CN" altLang="en-US"/>
                    </a:p>
                  </a:txBody>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5.16</a:t>
                      </a:r>
                      <a:endParaRPr lang="zh-CN" sz="1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5.16</a:t>
                      </a:r>
                      <a:endParaRPr lang="zh-CN" sz="14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2.70</a:t>
                      </a:r>
                      <a:endParaRPr lang="zh-CN" sz="14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2.70</a:t>
                      </a:r>
                      <a:endParaRPr lang="zh-CN" sz="14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5.16</a:t>
                      </a:r>
                      <a:endParaRPr lang="zh-CN" sz="14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3.53</a:t>
                      </a:r>
                      <a:endParaRPr lang="zh-CN" sz="14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3.53</a:t>
                      </a:r>
                      <a:endParaRPr lang="zh-CN" sz="14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8.39</a:t>
                      </a:r>
                      <a:endParaRPr lang="zh-CN" sz="14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7.28</a:t>
                      </a:r>
                      <a:endParaRPr lang="zh-CN" sz="1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5.49</a:t>
                      </a:r>
                      <a:endParaRPr lang="zh-CN" sz="1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10008"/>
                  </a:ext>
                </a:extLst>
              </a:tr>
              <a:tr h="232176">
                <a:tc>
                  <a:txBody>
                    <a:bodyPr/>
                    <a:lstStyle/>
                    <a:p>
                      <a:pPr algn="ctr" hangingPunct="0">
                        <a:lnSpc>
                          <a:spcPts val="2000"/>
                        </a:lnSpc>
                      </a:pPr>
                      <a:r>
                        <a:rPr lang="zh-CN" sz="1400" dirty="0">
                          <a:effectLst/>
                          <a:latin typeface="Times New Roman" panose="02020603050405020304" pitchFamily="18" charset="0"/>
                          <a:ea typeface="宋体" panose="02010600030101010101" pitchFamily="2" charset="-122"/>
                        </a:rPr>
                        <a:t>方案</a:t>
                      </a:r>
                      <a:r>
                        <a:rPr lang="en-US" sz="1400" dirty="0">
                          <a:effectLst/>
                          <a:latin typeface="Times New Roman" panose="02020603050405020304" pitchFamily="18" charset="0"/>
                          <a:ea typeface="宋体" panose="02010600030101010101" pitchFamily="2" charset="-122"/>
                        </a:rPr>
                        <a:t>7</a:t>
                      </a:r>
                      <a:endParaRPr lang="zh-CN" sz="14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vMerge="1">
                  <a:txBody>
                    <a:bodyPr/>
                    <a:lstStyle/>
                    <a:p>
                      <a:endParaRPr lang="zh-CN" altLang="en-US"/>
                    </a:p>
                  </a:txBody>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4.80</a:t>
                      </a:r>
                      <a:endParaRPr lang="zh-CN" sz="1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4.80</a:t>
                      </a:r>
                      <a:endParaRPr lang="zh-CN" sz="1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2.55</a:t>
                      </a:r>
                      <a:endParaRPr lang="zh-CN" sz="1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2.55</a:t>
                      </a:r>
                      <a:endParaRPr lang="zh-CN" sz="1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5.62</a:t>
                      </a:r>
                      <a:endParaRPr lang="zh-CN" sz="14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3.92</a:t>
                      </a:r>
                      <a:endParaRPr lang="zh-CN" sz="14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3.92</a:t>
                      </a:r>
                      <a:endParaRPr lang="zh-CN" sz="14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8.93</a:t>
                      </a:r>
                      <a:endParaRPr lang="zh-CN" sz="14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7.72</a:t>
                      </a:r>
                      <a:endParaRPr lang="zh-CN" sz="1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5.94</a:t>
                      </a:r>
                      <a:endParaRPr lang="zh-CN" sz="1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10009"/>
                  </a:ext>
                </a:extLst>
              </a:tr>
              <a:tr h="232176">
                <a:tc>
                  <a:txBody>
                    <a:bodyPr/>
                    <a:lstStyle/>
                    <a:p>
                      <a:pPr algn="ctr" hangingPunct="0">
                        <a:lnSpc>
                          <a:spcPts val="2000"/>
                        </a:lnSpc>
                      </a:pPr>
                      <a:r>
                        <a:rPr lang="zh-CN" sz="1400" dirty="0">
                          <a:effectLst/>
                          <a:latin typeface="Times New Roman" panose="02020603050405020304" pitchFamily="18" charset="0"/>
                          <a:ea typeface="宋体" panose="02010600030101010101" pitchFamily="2" charset="-122"/>
                        </a:rPr>
                        <a:t>方案</a:t>
                      </a:r>
                      <a:r>
                        <a:rPr lang="en-US" sz="1400" dirty="0">
                          <a:effectLst/>
                          <a:latin typeface="Times New Roman" panose="02020603050405020304" pitchFamily="18" charset="0"/>
                          <a:ea typeface="宋体" panose="02010600030101010101" pitchFamily="2" charset="-122"/>
                        </a:rPr>
                        <a:t>8</a:t>
                      </a:r>
                      <a:endParaRPr lang="zh-CN" sz="14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tcPr>
                </a:tc>
                <a:tc vMerge="1">
                  <a:txBody>
                    <a:bodyPr/>
                    <a:lstStyle/>
                    <a:p>
                      <a:endParaRPr lang="zh-CN" altLang="en-US"/>
                    </a:p>
                  </a:txBody>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4.80</a:t>
                      </a:r>
                      <a:endParaRPr lang="zh-CN" sz="14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4.80</a:t>
                      </a:r>
                      <a:endParaRPr lang="zh-CN" sz="14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2.55</a:t>
                      </a:r>
                      <a:endParaRPr lang="zh-CN" sz="14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2.55</a:t>
                      </a:r>
                      <a:endParaRPr lang="zh-CN" sz="14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5.16</a:t>
                      </a:r>
                      <a:endParaRPr lang="zh-CN" sz="14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3.53</a:t>
                      </a:r>
                      <a:endParaRPr lang="zh-CN" sz="14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3.53</a:t>
                      </a:r>
                      <a:endParaRPr lang="zh-CN" sz="14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8.27</a:t>
                      </a:r>
                      <a:endParaRPr lang="zh-CN" sz="14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7.11</a:t>
                      </a:r>
                      <a:endParaRPr lang="zh-CN" sz="14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5.43</a:t>
                      </a:r>
                      <a:endParaRPr lang="zh-CN" sz="14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32176">
                <a:tc>
                  <a:txBody>
                    <a:bodyPr/>
                    <a:lstStyle/>
                    <a:p>
                      <a:pPr algn="ctr" hangingPunct="0">
                        <a:lnSpc>
                          <a:spcPts val="2000"/>
                        </a:lnSpc>
                      </a:pPr>
                      <a:r>
                        <a:rPr lang="zh-CN" sz="1400">
                          <a:effectLst/>
                          <a:latin typeface="Times New Roman" panose="02020603050405020304" pitchFamily="18" charset="0"/>
                          <a:ea typeface="宋体" panose="02010600030101010101" pitchFamily="2" charset="-122"/>
                        </a:rPr>
                        <a:t>方案</a:t>
                      </a:r>
                      <a:r>
                        <a:rPr lang="en-US" sz="1400">
                          <a:effectLst/>
                          <a:latin typeface="Times New Roman" panose="02020603050405020304" pitchFamily="18" charset="0"/>
                          <a:ea typeface="宋体" panose="02010600030101010101" pitchFamily="2" charset="-122"/>
                        </a:rPr>
                        <a:t>9</a:t>
                      </a:r>
                      <a:endParaRPr lang="zh-CN" sz="14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841.0</a:t>
                      </a:r>
                      <a:endParaRPr lang="zh-CN" sz="14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5.11</a:t>
                      </a:r>
                      <a:endParaRPr lang="zh-CN" sz="14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5.11</a:t>
                      </a:r>
                      <a:endParaRPr lang="zh-CN" sz="14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2.96</a:t>
                      </a:r>
                      <a:endParaRPr lang="zh-CN" sz="14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2.96</a:t>
                      </a:r>
                      <a:endParaRPr lang="zh-CN" sz="14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5.65</a:t>
                      </a:r>
                      <a:endParaRPr lang="zh-CN" sz="1400" dirty="0">
                        <a:effectLst/>
                        <a:latin typeface="Times New Roman" panose="02020603050405020304" pitchFamily="18" charset="0"/>
                        <a:ea typeface="宋体" panose="02010600030101010101" pitchFamily="2" charset="-122"/>
                      </a:endParaRPr>
                    </a:p>
                  </a:txBody>
                  <a:tcPr marL="68580" marR="68580" marT="0" marB="0">
                    <a:lnL>
                      <a:noFill/>
                    </a:lnL>
                    <a:lnR>
                      <a:noFill/>
                    </a:lnR>
                    <a:lnT w="12700" cap="flat" cmpd="sng" algn="ctr">
                      <a:solidFill>
                        <a:schemeClr val="tx1"/>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3.95</a:t>
                      </a:r>
                      <a:endParaRPr lang="zh-CN" sz="1400" dirty="0">
                        <a:effectLst/>
                        <a:latin typeface="Times New Roman" panose="02020603050405020304" pitchFamily="18" charset="0"/>
                        <a:ea typeface="宋体" panose="02010600030101010101" pitchFamily="2" charset="-122"/>
                      </a:endParaRPr>
                    </a:p>
                  </a:txBody>
                  <a:tcPr marL="68580" marR="68580" marT="0" marB="0">
                    <a:lnL>
                      <a:noFill/>
                    </a:lnL>
                    <a:lnR>
                      <a:noFill/>
                    </a:lnR>
                    <a:lnT w="12700" cap="flat" cmpd="sng" algn="ctr">
                      <a:solidFill>
                        <a:schemeClr val="tx1"/>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3.95</a:t>
                      </a:r>
                      <a:endParaRPr lang="zh-CN" sz="1400" dirty="0">
                        <a:effectLst/>
                        <a:latin typeface="Times New Roman" panose="02020603050405020304" pitchFamily="18" charset="0"/>
                        <a:ea typeface="宋体" panose="02010600030101010101" pitchFamily="2" charset="-122"/>
                      </a:endParaRPr>
                    </a:p>
                  </a:txBody>
                  <a:tcPr marL="68580" marR="68580" marT="0" marB="0">
                    <a:lnL>
                      <a:noFill/>
                    </a:lnL>
                    <a:lnR>
                      <a:noFill/>
                    </a:lnR>
                    <a:lnT w="12700" cap="flat" cmpd="sng" algn="ctr">
                      <a:solidFill>
                        <a:schemeClr val="tx1"/>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8.93</a:t>
                      </a:r>
                      <a:endParaRPr lang="zh-CN" sz="14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7.74</a:t>
                      </a:r>
                      <a:endParaRPr lang="zh-CN" sz="14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6.15</a:t>
                      </a:r>
                      <a:endParaRPr lang="zh-CN" sz="14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21510">
                <a:tc gridSpan="12">
                  <a:txBody>
                    <a:bodyPr/>
                    <a:lstStyle/>
                    <a:p>
                      <a:pPr algn="just">
                        <a:lnSpc>
                          <a:spcPts val="2000"/>
                        </a:lnSpc>
                      </a:pPr>
                      <a:r>
                        <a:rPr lang="zh-CN" sz="1100" dirty="0">
                          <a:effectLst/>
                          <a:latin typeface="Times New Roman" panose="02020603050405020304" pitchFamily="18" charset="0"/>
                          <a:ea typeface="宋体" panose="02010600030101010101" pitchFamily="2" charset="-122"/>
                        </a:rPr>
                        <a:t>注：表中Ⅱ、Ⅲ、Ⅳ、Ⅴ分别代表工程开工后的第</a:t>
                      </a:r>
                      <a:r>
                        <a:rPr lang="en-US" sz="1100" dirty="0">
                          <a:effectLst/>
                          <a:latin typeface="Times New Roman" panose="02020603050405020304" pitchFamily="18" charset="0"/>
                          <a:ea typeface="宋体" panose="02010600030101010101" pitchFamily="2" charset="-122"/>
                        </a:rPr>
                        <a:t>2</a:t>
                      </a:r>
                      <a:r>
                        <a:rPr lang="zh-CN" sz="1100" dirty="0">
                          <a:effectLst/>
                          <a:latin typeface="Times New Roman" panose="02020603050405020304" pitchFamily="18" charset="0"/>
                          <a:ea typeface="宋体" panose="02010600030101010101" pitchFamily="2" charset="-122"/>
                        </a:rPr>
                        <a:t>年、第</a:t>
                      </a:r>
                      <a:r>
                        <a:rPr lang="en-US" sz="1100" dirty="0">
                          <a:effectLst/>
                          <a:latin typeface="Times New Roman" panose="02020603050405020304" pitchFamily="18" charset="0"/>
                          <a:ea typeface="宋体" panose="02010600030101010101" pitchFamily="2" charset="-122"/>
                        </a:rPr>
                        <a:t>3</a:t>
                      </a:r>
                      <a:r>
                        <a:rPr lang="zh-CN" sz="1100" dirty="0">
                          <a:effectLst/>
                          <a:latin typeface="Times New Roman" panose="02020603050405020304" pitchFamily="18" charset="0"/>
                          <a:ea typeface="宋体" panose="02010600030101010101" pitchFamily="2" charset="-122"/>
                        </a:rPr>
                        <a:t>年、第</a:t>
                      </a:r>
                      <a:r>
                        <a:rPr lang="en-US" sz="1100" dirty="0">
                          <a:effectLst/>
                          <a:latin typeface="Times New Roman" panose="02020603050405020304" pitchFamily="18" charset="0"/>
                          <a:ea typeface="宋体" panose="02010600030101010101" pitchFamily="2" charset="-122"/>
                        </a:rPr>
                        <a:t>4</a:t>
                      </a:r>
                      <a:r>
                        <a:rPr lang="zh-CN" sz="1100" dirty="0">
                          <a:effectLst/>
                          <a:latin typeface="Times New Roman" panose="02020603050405020304" pitchFamily="18" charset="0"/>
                          <a:ea typeface="宋体" panose="02010600030101010101" pitchFamily="2" charset="-122"/>
                        </a:rPr>
                        <a:t>年、第</a:t>
                      </a:r>
                      <a:r>
                        <a:rPr lang="en-US" sz="1100" dirty="0">
                          <a:effectLst/>
                          <a:latin typeface="Times New Roman" panose="02020603050405020304" pitchFamily="18" charset="0"/>
                          <a:ea typeface="宋体" panose="02010600030101010101" pitchFamily="2" charset="-122"/>
                        </a:rPr>
                        <a:t>5</a:t>
                      </a:r>
                      <a:r>
                        <a:rPr lang="zh-CN" sz="1100" dirty="0">
                          <a:effectLst/>
                          <a:latin typeface="Times New Roman" panose="02020603050405020304" pitchFamily="18" charset="0"/>
                          <a:ea typeface="宋体" panose="02010600030101010101" pitchFamily="2" charset="-122"/>
                        </a:rPr>
                        <a:t>年。</a:t>
                      </a: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12"/>
                  </a:ext>
                </a:extLst>
              </a:tr>
            </a:tbl>
          </a:graphicData>
        </a:graphic>
      </p:graphicFrame>
      <p:sp>
        <p:nvSpPr>
          <p:cNvPr id="8" name="文本框 7">
            <a:extLst>
              <a:ext uri="{FF2B5EF4-FFF2-40B4-BE49-F238E27FC236}">
                <a16:creationId xmlns:a16="http://schemas.microsoft.com/office/drawing/2014/main" id="{E4039463-FB1C-4FAF-9B6F-49216BAF181E}"/>
              </a:ext>
            </a:extLst>
          </p:cNvPr>
          <p:cNvSpPr txBox="1"/>
          <p:nvPr/>
        </p:nvSpPr>
        <p:spPr>
          <a:xfrm>
            <a:off x="803275" y="1039813"/>
            <a:ext cx="10042525" cy="1682750"/>
          </a:xfrm>
          <a:prstGeom prst="rect">
            <a:avLst/>
          </a:prstGeom>
        </p:spPr>
        <p:txBody>
          <a:bodyPr lIns="68559" tIns="34280" rIns="68559" bIns="34280">
            <a:spAutoFit/>
          </a:bodyPr>
          <a:lstStyle>
            <a:defPPr>
              <a:defRPr lang="zh-CN"/>
            </a:defPPr>
            <a:lvl1pPr indent="0">
              <a:lnSpc>
                <a:spcPct val="150000"/>
              </a:lnSpc>
              <a:buFont typeface="Wingdings" panose="05000000000000000000" pitchFamily="2" charset="2"/>
              <a:buNone/>
              <a:defRPr sz="2000" spc="100">
                <a:latin typeface="微软雅黑" panose="020B0503020204020204" pitchFamily="34" charset="-122"/>
                <a:ea typeface="微软雅黑" panose="020B0503020204020204" pitchFamily="34" charset="-122"/>
              </a:defRPr>
            </a:lvl1pPr>
          </a:lstStyle>
          <a:p>
            <a:pPr eaLnBrk="1" fontAlgn="auto" hangingPunct="1">
              <a:spcBef>
                <a:spcPts val="0"/>
              </a:spcBef>
              <a:spcAft>
                <a:spcPts val="0"/>
              </a:spcAft>
              <a:defRPr/>
            </a:pPr>
            <a:r>
              <a:rPr lang="zh-CN" altLang="en-US" sz="1800" dirty="0"/>
              <a:t>导流进度安排：</a:t>
            </a:r>
            <a:endParaRPr lang="en-US" altLang="zh-CN" sz="1800" dirty="0"/>
          </a:p>
          <a:p>
            <a:pPr marL="285750" indent="-285750" eaLnBrk="1" fontAlgn="auto" hangingPunct="1">
              <a:spcBef>
                <a:spcPts val="0"/>
              </a:spcBef>
              <a:spcAft>
                <a:spcPts val="0"/>
              </a:spcAft>
              <a:buFont typeface="Wingdings" panose="05000000000000000000" pitchFamily="2" charset="2"/>
              <a:buChar char="Ø"/>
              <a:defRPr/>
            </a:pPr>
            <a:r>
              <a:rPr lang="zh-CN" altLang="zh-CN" sz="1800" dirty="0"/>
              <a:t>电站</a:t>
            </a:r>
            <a:r>
              <a:rPr lang="en-US" altLang="zh-CN" sz="1800" dirty="0"/>
              <a:t>A</a:t>
            </a:r>
            <a:r>
              <a:rPr lang="zh-CN" altLang="zh-CN" sz="1800" dirty="0"/>
              <a:t>在第</a:t>
            </a:r>
            <a:r>
              <a:rPr lang="en-US" altLang="zh-CN" sz="1800" dirty="0"/>
              <a:t>2</a:t>
            </a:r>
            <a:r>
              <a:rPr lang="zh-CN" altLang="zh-CN" sz="1800" dirty="0"/>
              <a:t>年</a:t>
            </a:r>
            <a:r>
              <a:rPr lang="en-US" altLang="zh-CN" sz="1800" dirty="0"/>
              <a:t>2</a:t>
            </a:r>
            <a:r>
              <a:rPr lang="zh-CN" altLang="zh-CN" sz="1800" dirty="0"/>
              <a:t>月到第</a:t>
            </a:r>
            <a:r>
              <a:rPr lang="en-US" altLang="zh-CN" sz="1800" dirty="0"/>
              <a:t>3</a:t>
            </a:r>
            <a:r>
              <a:rPr lang="zh-CN" altLang="zh-CN" sz="1800" dirty="0"/>
              <a:t>年</a:t>
            </a:r>
            <a:r>
              <a:rPr lang="en-US" altLang="zh-CN" sz="1800" dirty="0"/>
              <a:t>10</a:t>
            </a:r>
            <a:r>
              <a:rPr lang="zh-CN" altLang="zh-CN" sz="1800" dirty="0"/>
              <a:t>月为</a:t>
            </a:r>
            <a:r>
              <a:rPr lang="zh-CN" altLang="zh-CN" sz="1800" dirty="0">
                <a:solidFill>
                  <a:srgbClr val="FF0000"/>
                </a:solidFill>
              </a:rPr>
              <a:t>导流一期</a:t>
            </a:r>
            <a:r>
              <a:rPr lang="zh-CN" altLang="zh-CN" sz="1800" dirty="0"/>
              <a:t>，而在第</a:t>
            </a:r>
            <a:r>
              <a:rPr lang="en-US" altLang="zh-CN" sz="1800" dirty="0"/>
              <a:t>3</a:t>
            </a:r>
            <a:r>
              <a:rPr lang="zh-CN" altLang="zh-CN" sz="1800" dirty="0"/>
              <a:t>年</a:t>
            </a:r>
            <a:r>
              <a:rPr lang="en-US" altLang="zh-CN" sz="1800" dirty="0"/>
              <a:t>11</a:t>
            </a:r>
            <a:r>
              <a:rPr lang="zh-CN" altLang="zh-CN" sz="1800" dirty="0"/>
              <a:t>月到第</a:t>
            </a:r>
            <a:r>
              <a:rPr lang="en-US" altLang="zh-CN" sz="1800" dirty="0"/>
              <a:t>5</a:t>
            </a:r>
            <a:r>
              <a:rPr lang="zh-CN" altLang="zh-CN" sz="1800" dirty="0"/>
              <a:t>年</a:t>
            </a:r>
            <a:r>
              <a:rPr lang="en-US" altLang="zh-CN" sz="1800" dirty="0"/>
              <a:t>11</a:t>
            </a:r>
            <a:r>
              <a:rPr lang="zh-CN" altLang="zh-CN" sz="1800" dirty="0"/>
              <a:t>月为</a:t>
            </a:r>
            <a:r>
              <a:rPr lang="zh-CN" altLang="zh-CN" sz="1800" dirty="0">
                <a:solidFill>
                  <a:srgbClr val="FF0000"/>
                </a:solidFill>
              </a:rPr>
              <a:t>导流二期</a:t>
            </a:r>
            <a:r>
              <a:rPr lang="zh-CN" altLang="zh-CN" sz="1800" dirty="0"/>
              <a:t>；</a:t>
            </a:r>
            <a:endParaRPr lang="en-US" altLang="zh-CN" sz="1800" dirty="0"/>
          </a:p>
          <a:p>
            <a:pPr marL="285750" indent="-285750" eaLnBrk="1" fontAlgn="auto" hangingPunct="1">
              <a:spcBef>
                <a:spcPts val="0"/>
              </a:spcBef>
              <a:spcAft>
                <a:spcPts val="0"/>
              </a:spcAft>
              <a:buFont typeface="Wingdings" panose="05000000000000000000" pitchFamily="2" charset="2"/>
              <a:buChar char="Ø"/>
              <a:defRPr/>
            </a:pPr>
            <a:r>
              <a:rPr lang="zh-CN" altLang="zh-CN" sz="1800" dirty="0"/>
              <a:t>电站</a:t>
            </a:r>
            <a:r>
              <a:rPr lang="en-US" altLang="zh-CN" sz="1800" dirty="0"/>
              <a:t>B</a:t>
            </a:r>
            <a:r>
              <a:rPr lang="zh-CN" altLang="zh-CN" sz="1800" dirty="0"/>
              <a:t>在第</a:t>
            </a:r>
            <a:r>
              <a:rPr lang="en-US" altLang="zh-CN" sz="1800" dirty="0"/>
              <a:t>1</a:t>
            </a:r>
            <a:r>
              <a:rPr lang="zh-CN" altLang="zh-CN" sz="1800" dirty="0"/>
              <a:t>年</a:t>
            </a:r>
            <a:r>
              <a:rPr lang="en-US" altLang="zh-CN" sz="1800" dirty="0"/>
              <a:t>10</a:t>
            </a:r>
            <a:r>
              <a:rPr lang="zh-CN" altLang="zh-CN" sz="1800" dirty="0"/>
              <a:t>月至第</a:t>
            </a:r>
            <a:r>
              <a:rPr lang="en-US" altLang="zh-CN" sz="1800" dirty="0"/>
              <a:t>2</a:t>
            </a:r>
            <a:r>
              <a:rPr lang="zh-CN" altLang="zh-CN" sz="1800" dirty="0"/>
              <a:t>年</a:t>
            </a:r>
            <a:r>
              <a:rPr lang="en-US" altLang="zh-CN" sz="1800" dirty="0"/>
              <a:t>12</a:t>
            </a:r>
            <a:r>
              <a:rPr lang="zh-CN" altLang="zh-CN" sz="1800" dirty="0"/>
              <a:t>月为</a:t>
            </a:r>
            <a:r>
              <a:rPr lang="zh-CN" altLang="zh-CN" sz="1800" dirty="0">
                <a:solidFill>
                  <a:srgbClr val="FF0000"/>
                </a:solidFill>
              </a:rPr>
              <a:t>导流一期</a:t>
            </a:r>
            <a:r>
              <a:rPr lang="zh-CN" altLang="zh-CN" sz="1800" dirty="0"/>
              <a:t>，而在第</a:t>
            </a:r>
            <a:r>
              <a:rPr lang="en-US" altLang="zh-CN" sz="1800" dirty="0"/>
              <a:t>3</a:t>
            </a:r>
            <a:r>
              <a:rPr lang="zh-CN" altLang="zh-CN" sz="1800" dirty="0"/>
              <a:t>年</a:t>
            </a:r>
            <a:r>
              <a:rPr lang="en-US" altLang="zh-CN" sz="1800" dirty="0"/>
              <a:t>1</a:t>
            </a:r>
            <a:r>
              <a:rPr lang="zh-CN" altLang="zh-CN" sz="1800" dirty="0"/>
              <a:t>月至第</a:t>
            </a:r>
            <a:r>
              <a:rPr lang="en-US" altLang="zh-CN" sz="1800" dirty="0"/>
              <a:t>5</a:t>
            </a:r>
            <a:r>
              <a:rPr lang="zh-CN" altLang="zh-CN" sz="1800" dirty="0"/>
              <a:t>年</a:t>
            </a:r>
            <a:r>
              <a:rPr lang="en-US" altLang="zh-CN" sz="1800" dirty="0"/>
              <a:t>1</a:t>
            </a:r>
            <a:r>
              <a:rPr lang="zh-CN" altLang="zh-CN" sz="1800" dirty="0"/>
              <a:t>月为</a:t>
            </a:r>
            <a:r>
              <a:rPr lang="zh-CN" altLang="zh-CN" sz="1800" dirty="0">
                <a:solidFill>
                  <a:srgbClr val="FF0000"/>
                </a:solidFill>
              </a:rPr>
              <a:t>导流二期</a:t>
            </a:r>
            <a:r>
              <a:rPr lang="zh-CN" altLang="zh-CN" sz="1800" dirty="0"/>
              <a:t>，两工程计划</a:t>
            </a:r>
            <a:r>
              <a:rPr lang="zh-CN" altLang="zh-CN" sz="1800" dirty="0">
                <a:solidFill>
                  <a:srgbClr val="FF0000"/>
                </a:solidFill>
              </a:rPr>
              <a:t>同时开工</a:t>
            </a:r>
            <a:r>
              <a:rPr lang="zh-CN" altLang="zh-CN" sz="1800" dirty="0"/>
              <a:t>。</a:t>
            </a:r>
            <a:endParaRPr lang="zh-CN" altLang="en-US" sz="1800" dirty="0"/>
          </a:p>
        </p:txBody>
      </p:sp>
      <p:sp>
        <p:nvSpPr>
          <p:cNvPr id="9" name="矩形 8">
            <a:extLst>
              <a:ext uri="{FF2B5EF4-FFF2-40B4-BE49-F238E27FC236}">
                <a16:creationId xmlns:a16="http://schemas.microsoft.com/office/drawing/2014/main" id="{0B7DDA4E-AEB0-4C38-8A67-0651C19008FC}"/>
              </a:ext>
            </a:extLst>
          </p:cNvPr>
          <p:cNvSpPr/>
          <p:nvPr/>
        </p:nvSpPr>
        <p:spPr>
          <a:xfrm>
            <a:off x="706438" y="2792413"/>
            <a:ext cx="3573462" cy="400050"/>
          </a:xfrm>
          <a:prstGeom prst="rect">
            <a:avLst/>
          </a:prstGeom>
          <a:solidFill>
            <a:srgbClr val="34495E"/>
          </a:solidFill>
        </p:spPr>
        <p:txBody>
          <a:bodyPr>
            <a:spAutoFit/>
          </a:bodyPr>
          <a:lstStyle/>
          <a:p>
            <a:pPr algn="ctr" eaLnBrk="1" fontAlgn="auto" hangingPunct="1">
              <a:spcBef>
                <a:spcPts val="0"/>
              </a:spcBef>
              <a:spcAft>
                <a:spcPts val="0"/>
              </a:spcAft>
              <a:defRPr/>
            </a:pPr>
            <a:r>
              <a:rPr lang="zh-CN" altLang="en-US" sz="2000" b="1" kern="1400" spc="100" dirty="0">
                <a:solidFill>
                  <a:schemeClr val="bg1"/>
                </a:solidFill>
                <a:latin typeface="微软雅黑" panose="020B0503020204020204" pitchFamily="34" charset="-122"/>
                <a:ea typeface="+mn-ea"/>
              </a:rPr>
              <a:t>各方案逐年导流风险率计算</a:t>
            </a:r>
          </a:p>
        </p:txBody>
      </p:sp>
      <p:sp>
        <p:nvSpPr>
          <p:cNvPr id="10" name="文本框 9">
            <a:extLst>
              <a:ext uri="{FF2B5EF4-FFF2-40B4-BE49-F238E27FC236}">
                <a16:creationId xmlns:a16="http://schemas.microsoft.com/office/drawing/2014/main" id="{A6CE594F-901F-4FCE-BF8A-7DC934611C86}"/>
              </a:ext>
            </a:extLst>
          </p:cNvPr>
          <p:cNvSpPr txBox="1">
            <a:spLocks noChangeArrowheads="1"/>
          </p:cNvSpPr>
          <p:nvPr/>
        </p:nvSpPr>
        <p:spPr bwMode="auto">
          <a:xfrm>
            <a:off x="4848225" y="6223000"/>
            <a:ext cx="2886075"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0" tIns="180000" rIns="180000" bIns="18000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just" eaLnBrk="1" hangingPunct="1">
              <a:lnSpc>
                <a:spcPct val="130000"/>
              </a:lnSpc>
              <a:spcBef>
                <a:spcPct val="0"/>
              </a:spcBef>
              <a:spcAft>
                <a:spcPts val="600"/>
              </a:spcAft>
              <a:buFontTx/>
              <a:buNone/>
            </a:pPr>
            <a:r>
              <a:rPr kumimoji="1" lang="zh-CN" altLang="en-US" sz="2400" b="1" dirty="0">
                <a:solidFill>
                  <a:srgbClr val="FF0000"/>
                </a:solidFill>
                <a:latin typeface="微软雅黑" panose="020B0503020204020204" pitchFamily="34" charset="-122"/>
                <a:ea typeface="微软雅黑" panose="020B0503020204020204" pitchFamily="34" charset="-122"/>
              </a:rPr>
              <a:t>风险调控效果显著</a:t>
            </a:r>
          </a:p>
        </p:txBody>
      </p:sp>
      <p:sp>
        <p:nvSpPr>
          <p:cNvPr id="2" name="椭圆 1">
            <a:extLst>
              <a:ext uri="{FF2B5EF4-FFF2-40B4-BE49-F238E27FC236}">
                <a16:creationId xmlns:a16="http://schemas.microsoft.com/office/drawing/2014/main" id="{88D23043-5F8D-4C34-A218-A942A313E022}"/>
              </a:ext>
            </a:extLst>
          </p:cNvPr>
          <p:cNvSpPr/>
          <p:nvPr/>
        </p:nvSpPr>
        <p:spPr>
          <a:xfrm>
            <a:off x="727075" y="4724400"/>
            <a:ext cx="930275" cy="2667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fontScale="25000" lnSpcReduction="20000"/>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13" name="椭圆 12">
            <a:extLst>
              <a:ext uri="{FF2B5EF4-FFF2-40B4-BE49-F238E27FC236}">
                <a16:creationId xmlns:a16="http://schemas.microsoft.com/office/drawing/2014/main" id="{D198D36C-669E-4054-B2DB-EEF287B9B882}"/>
              </a:ext>
            </a:extLst>
          </p:cNvPr>
          <p:cNvSpPr/>
          <p:nvPr/>
        </p:nvSpPr>
        <p:spPr>
          <a:xfrm>
            <a:off x="708025" y="5648325"/>
            <a:ext cx="930275" cy="2667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fontScale="25000" lnSpcReduction="20000"/>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14" name="椭圆 13">
            <a:extLst>
              <a:ext uri="{FF2B5EF4-FFF2-40B4-BE49-F238E27FC236}">
                <a16:creationId xmlns:a16="http://schemas.microsoft.com/office/drawing/2014/main" id="{16DA33B2-B553-48CB-9E42-EF6BD9FFD86A}"/>
              </a:ext>
            </a:extLst>
          </p:cNvPr>
          <p:cNvSpPr/>
          <p:nvPr/>
        </p:nvSpPr>
        <p:spPr>
          <a:xfrm>
            <a:off x="706438" y="5915025"/>
            <a:ext cx="930275" cy="2667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fontScale="25000" lnSpcReduction="20000"/>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cxnSp>
        <p:nvCxnSpPr>
          <p:cNvPr id="6" name="直接连接符 5">
            <a:extLst>
              <a:ext uri="{FF2B5EF4-FFF2-40B4-BE49-F238E27FC236}">
                <a16:creationId xmlns:a16="http://schemas.microsoft.com/office/drawing/2014/main" id="{858DA525-6898-4C9B-A946-80FDF195B5F4}"/>
              </a:ext>
            </a:extLst>
          </p:cNvPr>
          <p:cNvCxnSpPr>
            <a:cxnSpLocks/>
          </p:cNvCxnSpPr>
          <p:nvPr/>
        </p:nvCxnSpPr>
        <p:spPr>
          <a:xfrm>
            <a:off x="2657475" y="4933950"/>
            <a:ext cx="86487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D7FFCEC5-2E40-4B88-A19A-85281E67FCB5}"/>
              </a:ext>
            </a:extLst>
          </p:cNvPr>
          <p:cNvCxnSpPr>
            <a:cxnSpLocks/>
          </p:cNvCxnSpPr>
          <p:nvPr/>
        </p:nvCxnSpPr>
        <p:spPr>
          <a:xfrm>
            <a:off x="2676525" y="5867400"/>
            <a:ext cx="86487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2B8ECFE2-5BE1-43E0-AEC2-8AF25983E7F9}"/>
              </a:ext>
            </a:extLst>
          </p:cNvPr>
          <p:cNvCxnSpPr>
            <a:cxnSpLocks/>
          </p:cNvCxnSpPr>
          <p:nvPr/>
        </p:nvCxnSpPr>
        <p:spPr>
          <a:xfrm>
            <a:off x="2676525" y="6115050"/>
            <a:ext cx="86487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1000"/>
                                        <p:tgtEl>
                                          <p:spTgt spid="18"/>
                                        </p:tgtEl>
                                      </p:cBhvr>
                                    </p:animEffect>
                                    <p:anim calcmode="lin" valueType="num">
                                      <p:cBhvr>
                                        <p:cTn id="23" dur="1000" fill="hold"/>
                                        <p:tgtEl>
                                          <p:spTgt spid="18"/>
                                        </p:tgtEl>
                                        <p:attrNameLst>
                                          <p:attrName>ppt_x</p:attrName>
                                        </p:attrNameLst>
                                      </p:cBhvr>
                                      <p:tavLst>
                                        <p:tav tm="0">
                                          <p:val>
                                            <p:strVal val="#ppt_x"/>
                                          </p:val>
                                        </p:tav>
                                        <p:tav tm="100000">
                                          <p:val>
                                            <p:strVal val="#ppt_x"/>
                                          </p:val>
                                        </p:tav>
                                      </p:tavLst>
                                    </p:anim>
                                    <p:anim calcmode="lin" valueType="num">
                                      <p:cBhvr>
                                        <p:cTn id="24" dur="1000" fill="hold"/>
                                        <p:tgtEl>
                                          <p:spTgt spid="1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1000" fill="hold"/>
                                        <p:tgtEl>
                                          <p:spTgt spid="17"/>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00"/>
                                        <p:tgtEl>
                                          <p:spTgt spid="6"/>
                                        </p:tgtEl>
                                      </p:cBhvr>
                                    </p:animEffect>
                                    <p:anim calcmode="lin" valueType="num">
                                      <p:cBhvr>
                                        <p:cTn id="33" dur="1000" fill="hold"/>
                                        <p:tgtEl>
                                          <p:spTgt spid="6"/>
                                        </p:tgtEl>
                                        <p:attrNameLst>
                                          <p:attrName>ppt_x</p:attrName>
                                        </p:attrNameLst>
                                      </p:cBhvr>
                                      <p:tavLst>
                                        <p:tav tm="0">
                                          <p:val>
                                            <p:strVal val="#ppt_x"/>
                                          </p:val>
                                        </p:tav>
                                        <p:tav tm="100000">
                                          <p:val>
                                            <p:strVal val="#ppt_x"/>
                                          </p:val>
                                        </p:tav>
                                      </p:tavLst>
                                    </p:anim>
                                    <p:anim calcmode="lin" valueType="num">
                                      <p:cBhvr>
                                        <p:cTn id="34" dur="1000" fill="hold"/>
                                        <p:tgtEl>
                                          <p:spTgt spid="6"/>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16" presetClass="entr" presetSubtype="21"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barn(inVertical)">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animBg="1"/>
      <p:bldP spid="13" grpId="0" animBg="1"/>
      <p:bldP spid="1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标题 6">
            <a:extLst>
              <a:ext uri="{FF2B5EF4-FFF2-40B4-BE49-F238E27FC236}">
                <a16:creationId xmlns:a16="http://schemas.microsoft.com/office/drawing/2014/main" id="{3CD44C76-6C83-4EC3-98DD-5238BAE67C13}"/>
              </a:ext>
            </a:extLst>
          </p:cNvPr>
          <p:cNvSpPr>
            <a:spLocks noGrp="1" noChangeArrowheads="1"/>
          </p:cNvSpPr>
          <p:nvPr>
            <p:ph type="title"/>
          </p:nvPr>
        </p:nvSpPr>
        <p:spPr>
          <a:xfrm>
            <a:off x="803275" y="393700"/>
            <a:ext cx="8970963" cy="663575"/>
          </a:xfrm>
        </p:spPr>
        <p:txBody>
          <a:bodyPr rtlCol="0">
            <a:normAutofit fontScale="90000"/>
          </a:bodyPr>
          <a:lstStyle/>
          <a:p>
            <a:pPr eaLnBrk="1" fontAlgn="auto" hangingPunct="1">
              <a:spcAft>
                <a:spcPts val="0"/>
              </a:spcAft>
              <a:defRPr/>
            </a:pPr>
            <a:r>
              <a:rPr lang="en-US" altLang="zh-CN">
                <a:solidFill>
                  <a:schemeClr val="tx1"/>
                </a:solidFill>
              </a:rPr>
              <a:t>4.3</a:t>
            </a:r>
            <a:r>
              <a:rPr lang="zh-CN" altLang="en-US">
                <a:solidFill>
                  <a:schemeClr val="tx1"/>
                </a:solidFill>
              </a:rPr>
              <a:t>控泄效益分配</a:t>
            </a:r>
          </a:p>
        </p:txBody>
      </p:sp>
      <p:sp>
        <p:nvSpPr>
          <p:cNvPr id="133123" name="Rectangle 2">
            <a:extLst>
              <a:ext uri="{FF2B5EF4-FFF2-40B4-BE49-F238E27FC236}">
                <a16:creationId xmlns:a16="http://schemas.microsoft.com/office/drawing/2014/main" id="{A7976E03-A078-462C-AC41-24F2AA2EB0C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a typeface="微软雅黑" panose="020B0503020204020204" pitchFamily="34" charset="-122"/>
            </a:endParaRPr>
          </a:p>
        </p:txBody>
      </p:sp>
      <p:grpSp>
        <p:nvGrpSpPr>
          <p:cNvPr id="133124" name="组合 4">
            <a:extLst>
              <a:ext uri="{FF2B5EF4-FFF2-40B4-BE49-F238E27FC236}">
                <a16:creationId xmlns:a16="http://schemas.microsoft.com/office/drawing/2014/main" id="{5CC09A35-0A50-4876-A04F-89CDEBA8D51D}"/>
              </a:ext>
            </a:extLst>
          </p:cNvPr>
          <p:cNvGrpSpPr>
            <a:grpSpLocks/>
          </p:cNvGrpSpPr>
          <p:nvPr/>
        </p:nvGrpSpPr>
        <p:grpSpPr bwMode="auto">
          <a:xfrm>
            <a:off x="7127874" y="1352549"/>
            <a:ext cx="3835400" cy="2670175"/>
            <a:chOff x="190060" y="1266191"/>
            <a:chExt cx="3616218" cy="2256316"/>
          </a:xfrm>
        </p:grpSpPr>
        <p:sp>
          <p:nvSpPr>
            <p:cNvPr id="6" name="TextBox 4">
              <a:extLst>
                <a:ext uri="{FF2B5EF4-FFF2-40B4-BE49-F238E27FC236}">
                  <a16:creationId xmlns:a16="http://schemas.microsoft.com/office/drawing/2014/main" id="{AF9014E0-0EF1-4EE4-8CFD-0CCECEF17902}"/>
                </a:ext>
              </a:extLst>
            </p:cNvPr>
            <p:cNvSpPr txBox="1">
              <a:spLocks noChangeArrowheads="1"/>
            </p:cNvSpPr>
            <p:nvPr/>
          </p:nvSpPr>
          <p:spPr bwMode="auto">
            <a:xfrm>
              <a:off x="462474" y="2009353"/>
              <a:ext cx="3002539" cy="348777"/>
            </a:xfrm>
            <a:prstGeom prst="rect">
              <a:avLst/>
            </a:prstGeom>
            <a:no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zh-CN" altLang="en-US" sz="1400" kern="0" dirty="0">
                  <a:solidFill>
                    <a:srgbClr val="000000"/>
                  </a:solidFill>
                  <a:latin typeface="微软雅黑" panose="020B0503020204020204" pitchFamily="34" charset="-122"/>
                  <a:ea typeface="微软雅黑" panose="020B0503020204020204" pitchFamily="34" charset="-122"/>
                </a:rPr>
                <a:t>汛期平均耗水率：</a:t>
              </a:r>
              <a:r>
                <a:rPr lang="en-US" altLang="zh-CN" sz="1400" kern="0" dirty="0">
                  <a:solidFill>
                    <a:srgbClr val="000000"/>
                  </a:solidFill>
                  <a:latin typeface="微软雅黑" panose="020B0503020204020204" pitchFamily="34" charset="-122"/>
                  <a:ea typeface="微软雅黑" panose="020B0503020204020204" pitchFamily="34" charset="-122"/>
                </a:rPr>
                <a:t>3.34m</a:t>
              </a:r>
              <a:r>
                <a:rPr lang="en-US" altLang="zh-CN" sz="1400" kern="0" baseline="30000" dirty="0">
                  <a:solidFill>
                    <a:srgbClr val="000000"/>
                  </a:solidFill>
                  <a:latin typeface="微软雅黑" panose="020B0503020204020204" pitchFamily="34" charset="-122"/>
                  <a:ea typeface="微软雅黑" panose="020B0503020204020204" pitchFamily="34" charset="-122"/>
                </a:rPr>
                <a:t>3</a:t>
              </a:r>
              <a:r>
                <a:rPr lang="en-US" altLang="zh-CN" sz="1400" kern="0" dirty="0">
                  <a:solidFill>
                    <a:srgbClr val="000000"/>
                  </a:solidFill>
                  <a:latin typeface="微软雅黑" panose="020B0503020204020204" pitchFamily="34" charset="-122"/>
                  <a:ea typeface="微软雅黑" panose="020B0503020204020204" pitchFamily="34" charset="-122"/>
                </a:rPr>
                <a:t>/(</a:t>
              </a:r>
              <a:r>
                <a:rPr lang="en-US" altLang="zh-CN" sz="1400" kern="0" dirty="0" err="1">
                  <a:solidFill>
                    <a:srgbClr val="000000"/>
                  </a:solidFill>
                  <a:latin typeface="微软雅黑" panose="020B0503020204020204" pitchFamily="34" charset="-122"/>
                  <a:ea typeface="微软雅黑" panose="020B0503020204020204" pitchFamily="34" charset="-122"/>
                </a:rPr>
                <a:t>kW·h</a:t>
              </a:r>
              <a:r>
                <a:rPr lang="en-US" altLang="zh-CN" sz="1400" kern="0" dirty="0">
                  <a:solidFill>
                    <a:srgbClr val="000000"/>
                  </a:solidFill>
                  <a:latin typeface="微软雅黑" panose="020B0503020204020204" pitchFamily="34" charset="-122"/>
                  <a:ea typeface="微软雅黑" panose="020B0503020204020204" pitchFamily="34" charset="-122"/>
                </a:rPr>
                <a:t>)</a:t>
              </a:r>
            </a:p>
          </p:txBody>
        </p:sp>
        <p:sp>
          <p:nvSpPr>
            <p:cNvPr id="8" name="矩形 7">
              <a:extLst>
                <a:ext uri="{FF2B5EF4-FFF2-40B4-BE49-F238E27FC236}">
                  <a16:creationId xmlns:a16="http://schemas.microsoft.com/office/drawing/2014/main" id="{F3CF12DF-BCBA-48C7-B6CB-BDAEAC6BF257}"/>
                </a:ext>
              </a:extLst>
            </p:cNvPr>
            <p:cNvSpPr/>
            <p:nvPr/>
          </p:nvSpPr>
          <p:spPr>
            <a:xfrm>
              <a:off x="190060" y="1459360"/>
              <a:ext cx="1773684" cy="423898"/>
            </a:xfrm>
            <a:prstGeom prst="rect">
              <a:avLst/>
            </a:prstGeom>
            <a:solidFill>
              <a:srgbClr val="34495E"/>
            </a:solidFill>
          </p:spPr>
          <p:txBody>
            <a:bodyPr>
              <a:spAutoFit/>
            </a:bodyPr>
            <a:lstStyle/>
            <a:p>
              <a:pPr algn="ctr" eaLnBrk="1" fontAlgn="auto" hangingPunct="1">
                <a:spcBef>
                  <a:spcPts val="0"/>
                </a:spcBef>
                <a:spcAft>
                  <a:spcPts val="0"/>
                </a:spcAft>
                <a:defRPr/>
              </a:pPr>
              <a:r>
                <a:rPr lang="zh-CN" altLang="en-US" sz="2000" b="1" kern="1400" spc="100" dirty="0">
                  <a:solidFill>
                    <a:schemeClr val="bg1"/>
                  </a:solidFill>
                  <a:latin typeface="微软雅黑" panose="020B0503020204020204" pitchFamily="34" charset="-122"/>
                  <a:ea typeface="+mn-ea"/>
                </a:rPr>
                <a:t>发电损失</a:t>
              </a:r>
              <a:endParaRPr lang="zh-CN" altLang="en-US" sz="3200" b="1" kern="1400" spc="100" dirty="0">
                <a:solidFill>
                  <a:schemeClr val="bg1"/>
                </a:solidFill>
                <a:latin typeface="微软雅黑" panose="020B0503020204020204" pitchFamily="34" charset="-122"/>
                <a:ea typeface="+mn-ea"/>
              </a:endParaRPr>
            </a:p>
          </p:txBody>
        </p:sp>
        <p:grpSp>
          <p:nvGrpSpPr>
            <p:cNvPr id="133289" name="组合 8">
              <a:extLst>
                <a:ext uri="{FF2B5EF4-FFF2-40B4-BE49-F238E27FC236}">
                  <a16:creationId xmlns:a16="http://schemas.microsoft.com/office/drawing/2014/main" id="{BC60521E-1F4F-4C43-9220-7604678433C4}"/>
                </a:ext>
              </a:extLst>
            </p:cNvPr>
            <p:cNvGrpSpPr>
              <a:grpSpLocks/>
            </p:cNvGrpSpPr>
            <p:nvPr/>
          </p:nvGrpSpPr>
          <p:grpSpPr bwMode="auto">
            <a:xfrm>
              <a:off x="190060" y="1266191"/>
              <a:ext cx="3616218" cy="2256316"/>
              <a:chOff x="274552" y="627534"/>
              <a:chExt cx="3626309" cy="1872208"/>
            </a:xfrm>
          </p:grpSpPr>
          <p:cxnSp>
            <p:nvCxnSpPr>
              <p:cNvPr id="10" name="直接连接符 9">
                <a:extLst>
                  <a:ext uri="{FF2B5EF4-FFF2-40B4-BE49-F238E27FC236}">
                    <a16:creationId xmlns:a16="http://schemas.microsoft.com/office/drawing/2014/main" id="{9EF635D9-3873-4D2F-8C1E-DFC2CF50C462}"/>
                  </a:ext>
                </a:extLst>
              </p:cNvPr>
              <p:cNvCxnSpPr/>
              <p:nvPr/>
            </p:nvCxnSpPr>
            <p:spPr>
              <a:xfrm>
                <a:off x="274552" y="627534"/>
                <a:ext cx="3626309" cy="0"/>
              </a:xfrm>
              <a:prstGeom prst="line">
                <a:avLst/>
              </a:prstGeom>
            </p:spPr>
            <p:style>
              <a:lnRef idx="1">
                <a:schemeClr val="dk1"/>
              </a:lnRef>
              <a:fillRef idx="0">
                <a:schemeClr val="dk1"/>
              </a:fillRef>
              <a:effectRef idx="0">
                <a:schemeClr val="dk1"/>
              </a:effectRef>
              <a:fontRef idx="minor">
                <a:schemeClr val="tx1"/>
              </a:fontRef>
            </p:style>
          </p:cxnSp>
          <p:cxnSp>
            <p:nvCxnSpPr>
              <p:cNvPr id="11" name="直接连接符 10">
                <a:extLst>
                  <a:ext uri="{FF2B5EF4-FFF2-40B4-BE49-F238E27FC236}">
                    <a16:creationId xmlns:a16="http://schemas.microsoft.com/office/drawing/2014/main" id="{954E185F-EEFD-454D-A5BE-F49A273AD501}"/>
                  </a:ext>
                </a:extLst>
              </p:cNvPr>
              <p:cNvCxnSpPr/>
              <p:nvPr/>
            </p:nvCxnSpPr>
            <p:spPr>
              <a:xfrm>
                <a:off x="3900861" y="627534"/>
                <a:ext cx="0" cy="1872208"/>
              </a:xfrm>
              <a:prstGeom prst="line">
                <a:avLst/>
              </a:prstGeom>
            </p:spPr>
            <p:style>
              <a:lnRef idx="1">
                <a:schemeClr val="dk1"/>
              </a:lnRef>
              <a:fillRef idx="0">
                <a:schemeClr val="dk1"/>
              </a:fillRef>
              <a:effectRef idx="0">
                <a:schemeClr val="dk1"/>
              </a:effectRef>
              <a:fontRef idx="minor">
                <a:schemeClr val="tx1"/>
              </a:fontRef>
            </p:style>
          </p:cxnSp>
          <p:cxnSp>
            <p:nvCxnSpPr>
              <p:cNvPr id="12" name="直接连接符 11">
                <a:extLst>
                  <a:ext uri="{FF2B5EF4-FFF2-40B4-BE49-F238E27FC236}">
                    <a16:creationId xmlns:a16="http://schemas.microsoft.com/office/drawing/2014/main" id="{5BF72DD5-BAE5-476B-8AB3-1AB5831C8340}"/>
                  </a:ext>
                </a:extLst>
              </p:cNvPr>
              <p:cNvCxnSpPr/>
              <p:nvPr/>
            </p:nvCxnSpPr>
            <p:spPr>
              <a:xfrm>
                <a:off x="274552" y="2499742"/>
                <a:ext cx="3626309" cy="0"/>
              </a:xfrm>
              <a:prstGeom prst="line">
                <a:avLst/>
              </a:prstGeom>
            </p:spPr>
            <p:style>
              <a:lnRef idx="1">
                <a:schemeClr val="dk1"/>
              </a:lnRef>
              <a:fillRef idx="0">
                <a:schemeClr val="dk1"/>
              </a:fillRef>
              <a:effectRef idx="0">
                <a:schemeClr val="dk1"/>
              </a:effectRef>
              <a:fontRef idx="minor">
                <a:schemeClr val="tx1"/>
              </a:fontRef>
            </p:style>
          </p:cxnSp>
          <p:cxnSp>
            <p:nvCxnSpPr>
              <p:cNvPr id="13" name="直接连接符 12">
                <a:extLst>
                  <a:ext uri="{FF2B5EF4-FFF2-40B4-BE49-F238E27FC236}">
                    <a16:creationId xmlns:a16="http://schemas.microsoft.com/office/drawing/2014/main" id="{B116A293-A3D8-4A96-BA95-F08E334F525B}"/>
                  </a:ext>
                </a:extLst>
              </p:cNvPr>
              <p:cNvCxnSpPr/>
              <p:nvPr/>
            </p:nvCxnSpPr>
            <p:spPr>
              <a:xfrm>
                <a:off x="274552" y="627534"/>
                <a:ext cx="0" cy="1872208"/>
              </a:xfrm>
              <a:prstGeom prst="line">
                <a:avLst/>
              </a:prstGeom>
            </p:spPr>
            <p:style>
              <a:lnRef idx="1">
                <a:schemeClr val="dk1"/>
              </a:lnRef>
              <a:fillRef idx="0">
                <a:schemeClr val="dk1"/>
              </a:fillRef>
              <a:effectRef idx="0">
                <a:schemeClr val="dk1"/>
              </a:effectRef>
              <a:fontRef idx="minor">
                <a:schemeClr val="tx1"/>
              </a:fontRef>
            </p:style>
          </p:cxnSp>
        </p:grpSp>
      </p:grpSp>
      <p:sp>
        <p:nvSpPr>
          <p:cNvPr id="14" name="TextBox 4">
            <a:extLst>
              <a:ext uri="{FF2B5EF4-FFF2-40B4-BE49-F238E27FC236}">
                <a16:creationId xmlns:a16="http://schemas.microsoft.com/office/drawing/2014/main" id="{59D084D5-FA2B-46D5-ABCE-44C26B866066}"/>
              </a:ext>
            </a:extLst>
          </p:cNvPr>
          <p:cNvSpPr txBox="1">
            <a:spLocks noChangeArrowheads="1"/>
          </p:cNvSpPr>
          <p:nvPr/>
        </p:nvSpPr>
        <p:spPr bwMode="auto">
          <a:xfrm>
            <a:off x="7416799" y="2768599"/>
            <a:ext cx="3184525" cy="328612"/>
          </a:xfrm>
          <a:prstGeom prst="rect">
            <a:avLst/>
          </a:prstGeom>
          <a:no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zh-CN" altLang="en-US" sz="1400" kern="0" dirty="0">
                <a:solidFill>
                  <a:srgbClr val="000000"/>
                </a:solidFill>
                <a:latin typeface="微软雅黑" panose="020B0503020204020204" pitchFamily="34" charset="-122"/>
                <a:ea typeface="微软雅黑" panose="020B0503020204020204" pitchFamily="34" charset="-122"/>
              </a:rPr>
              <a:t>同期上网电价：</a:t>
            </a:r>
            <a:r>
              <a:rPr lang="en-US" altLang="zh-CN" sz="1400" kern="0" dirty="0">
                <a:solidFill>
                  <a:srgbClr val="000000"/>
                </a:solidFill>
                <a:latin typeface="微软雅黑" panose="020B0503020204020204" pitchFamily="34" charset="-122"/>
                <a:ea typeface="微软雅黑" panose="020B0503020204020204" pitchFamily="34" charset="-122"/>
              </a:rPr>
              <a:t>0.346</a:t>
            </a:r>
            <a:r>
              <a:rPr lang="zh-CN" altLang="en-US" sz="1400" kern="0" dirty="0">
                <a:solidFill>
                  <a:srgbClr val="000000"/>
                </a:solidFill>
                <a:latin typeface="微软雅黑" panose="020B0503020204020204" pitchFamily="34" charset="-122"/>
                <a:ea typeface="微软雅黑" panose="020B0503020204020204" pitchFamily="34" charset="-122"/>
              </a:rPr>
              <a:t>元</a:t>
            </a:r>
            <a:r>
              <a:rPr lang="en-US" altLang="zh-CN" sz="1400" kern="0" dirty="0">
                <a:solidFill>
                  <a:srgbClr val="000000"/>
                </a:solidFill>
                <a:latin typeface="微软雅黑" panose="020B0503020204020204" pitchFamily="34" charset="-122"/>
                <a:ea typeface="微软雅黑" panose="020B0503020204020204" pitchFamily="34" charset="-122"/>
              </a:rPr>
              <a:t>/(</a:t>
            </a:r>
            <a:r>
              <a:rPr lang="en-US" altLang="zh-CN" sz="1400" kern="0" dirty="0" err="1">
                <a:solidFill>
                  <a:srgbClr val="000000"/>
                </a:solidFill>
                <a:latin typeface="微软雅黑" panose="020B0503020204020204" pitchFamily="34" charset="-122"/>
                <a:ea typeface="微软雅黑" panose="020B0503020204020204" pitchFamily="34" charset="-122"/>
              </a:rPr>
              <a:t>kW·h</a:t>
            </a:r>
            <a:r>
              <a:rPr lang="en-US" altLang="zh-CN" sz="1400" kern="0" dirty="0">
                <a:solidFill>
                  <a:srgbClr val="000000"/>
                </a:solidFill>
                <a:latin typeface="微软雅黑" panose="020B0503020204020204" pitchFamily="34" charset="-122"/>
                <a:ea typeface="微软雅黑" panose="020B0503020204020204" pitchFamily="34" charset="-122"/>
              </a:rPr>
              <a:t>)</a:t>
            </a:r>
          </a:p>
        </p:txBody>
      </p:sp>
      <p:sp>
        <p:nvSpPr>
          <p:cNvPr id="15" name="TextBox 4">
            <a:extLst>
              <a:ext uri="{FF2B5EF4-FFF2-40B4-BE49-F238E27FC236}">
                <a16:creationId xmlns:a16="http://schemas.microsoft.com/office/drawing/2014/main" id="{1E89F8C2-BCB2-45FF-9E84-F247934889D8}"/>
              </a:ext>
            </a:extLst>
          </p:cNvPr>
          <p:cNvSpPr txBox="1">
            <a:spLocks noChangeArrowheads="1"/>
          </p:cNvSpPr>
          <p:nvPr/>
        </p:nvSpPr>
        <p:spPr bwMode="auto">
          <a:xfrm>
            <a:off x="7275512" y="3252786"/>
            <a:ext cx="1665287" cy="587375"/>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zh-CN" altLang="en-US" sz="1400" kern="0" dirty="0">
                <a:solidFill>
                  <a:srgbClr val="000000"/>
                </a:solidFill>
                <a:latin typeface="微软雅黑" panose="020B0503020204020204" pitchFamily="34" charset="-122"/>
                <a:ea typeface="微软雅黑" panose="020B0503020204020204" pitchFamily="34" charset="-122"/>
              </a:rPr>
              <a:t>汛限水位</a:t>
            </a:r>
            <a:r>
              <a:rPr lang="en-US" altLang="zh-CN" sz="1400" kern="0" dirty="0">
                <a:solidFill>
                  <a:srgbClr val="000000"/>
                </a:solidFill>
                <a:latin typeface="微软雅黑" panose="020B0503020204020204" pitchFamily="34" charset="-122"/>
                <a:ea typeface="微软雅黑" panose="020B0503020204020204" pitchFamily="34" charset="-122"/>
              </a:rPr>
              <a:t>838.4m</a:t>
            </a:r>
            <a:r>
              <a:rPr lang="zh-CN" altLang="en-US" sz="1400" kern="0" dirty="0">
                <a:solidFill>
                  <a:srgbClr val="000000"/>
                </a:solidFill>
                <a:latin typeface="微软雅黑" panose="020B0503020204020204" pitchFamily="34" charset="-122"/>
                <a:ea typeface="微软雅黑" panose="020B0503020204020204" pitchFamily="34" charset="-122"/>
              </a:rPr>
              <a:t>：</a:t>
            </a:r>
            <a:r>
              <a:rPr lang="en-US" altLang="zh-CN" sz="1400" kern="0" dirty="0">
                <a:solidFill>
                  <a:srgbClr val="FF0000"/>
                </a:solidFill>
                <a:latin typeface="微软雅黑" panose="020B0503020204020204" pitchFamily="34" charset="-122"/>
                <a:ea typeface="微软雅黑" panose="020B0503020204020204" pitchFamily="34" charset="-122"/>
              </a:rPr>
              <a:t>454.4</a:t>
            </a:r>
            <a:r>
              <a:rPr lang="zh-CN" altLang="en-US" sz="1400" kern="0" dirty="0">
                <a:solidFill>
                  <a:srgbClr val="FF0000"/>
                </a:solidFill>
                <a:latin typeface="微软雅黑" panose="020B0503020204020204" pitchFamily="34" charset="-122"/>
                <a:ea typeface="微软雅黑" panose="020B0503020204020204" pitchFamily="34" charset="-122"/>
              </a:rPr>
              <a:t>万元</a:t>
            </a:r>
            <a:endParaRPr lang="en-US" altLang="zh-CN" sz="1400" kern="0" dirty="0">
              <a:solidFill>
                <a:srgbClr val="FF0000"/>
              </a:solidFill>
              <a:latin typeface="微软雅黑" panose="020B0503020204020204" pitchFamily="34" charset="-122"/>
              <a:ea typeface="微软雅黑" panose="020B0503020204020204" pitchFamily="34" charset="-122"/>
            </a:endParaRPr>
          </a:p>
        </p:txBody>
      </p:sp>
      <p:sp>
        <p:nvSpPr>
          <p:cNvPr id="16" name="TextBox 4">
            <a:extLst>
              <a:ext uri="{FF2B5EF4-FFF2-40B4-BE49-F238E27FC236}">
                <a16:creationId xmlns:a16="http://schemas.microsoft.com/office/drawing/2014/main" id="{6590A7E7-8B57-4449-8EA4-7FECDD5D2E2A}"/>
              </a:ext>
            </a:extLst>
          </p:cNvPr>
          <p:cNvSpPr txBox="1">
            <a:spLocks noChangeArrowheads="1"/>
          </p:cNvSpPr>
          <p:nvPr/>
        </p:nvSpPr>
        <p:spPr bwMode="auto">
          <a:xfrm>
            <a:off x="9156699" y="3252786"/>
            <a:ext cx="1665288" cy="587375"/>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zh-CN" altLang="en-US" sz="1400" kern="0" dirty="0">
                <a:solidFill>
                  <a:srgbClr val="000000"/>
                </a:solidFill>
                <a:latin typeface="微软雅黑" panose="020B0503020204020204" pitchFamily="34" charset="-122"/>
                <a:ea typeface="微软雅黑" panose="020B0503020204020204" pitchFamily="34" charset="-122"/>
              </a:rPr>
              <a:t>汛限水位</a:t>
            </a:r>
            <a:r>
              <a:rPr lang="en-US" altLang="zh-CN" sz="1400" kern="0" dirty="0">
                <a:solidFill>
                  <a:srgbClr val="000000"/>
                </a:solidFill>
                <a:latin typeface="微软雅黑" panose="020B0503020204020204" pitchFamily="34" charset="-122"/>
                <a:ea typeface="微软雅黑" panose="020B0503020204020204" pitchFamily="34" charset="-122"/>
              </a:rPr>
              <a:t>836.2m</a:t>
            </a:r>
            <a:r>
              <a:rPr lang="zh-CN" altLang="en-US" sz="1400" kern="0" dirty="0">
                <a:solidFill>
                  <a:srgbClr val="000000"/>
                </a:solidFill>
                <a:latin typeface="微软雅黑" panose="020B0503020204020204" pitchFamily="34" charset="-122"/>
                <a:ea typeface="微软雅黑" panose="020B0503020204020204" pitchFamily="34" charset="-122"/>
              </a:rPr>
              <a:t>：</a:t>
            </a:r>
            <a:r>
              <a:rPr lang="en-US" altLang="zh-CN" sz="1400" kern="0" dirty="0">
                <a:solidFill>
                  <a:srgbClr val="FF0000"/>
                </a:solidFill>
                <a:latin typeface="微软雅黑" panose="020B0503020204020204" pitchFamily="34" charset="-122"/>
                <a:ea typeface="微软雅黑" panose="020B0503020204020204" pitchFamily="34" charset="-122"/>
              </a:rPr>
              <a:t>664.6</a:t>
            </a:r>
            <a:r>
              <a:rPr lang="zh-CN" altLang="en-US" sz="1400" kern="0" dirty="0">
                <a:solidFill>
                  <a:srgbClr val="FF0000"/>
                </a:solidFill>
                <a:latin typeface="微软雅黑" panose="020B0503020204020204" pitchFamily="34" charset="-122"/>
                <a:ea typeface="微软雅黑" panose="020B0503020204020204" pitchFamily="34" charset="-122"/>
              </a:rPr>
              <a:t>万元</a:t>
            </a:r>
            <a:endParaRPr lang="en-US" altLang="zh-CN" sz="1400" kern="0" dirty="0">
              <a:solidFill>
                <a:srgbClr val="FF0000"/>
              </a:solidFill>
              <a:latin typeface="微软雅黑" panose="020B0503020204020204" pitchFamily="34" charset="-122"/>
              <a:ea typeface="微软雅黑" panose="020B0503020204020204" pitchFamily="34" charset="-122"/>
            </a:endParaRPr>
          </a:p>
        </p:txBody>
      </p:sp>
      <p:graphicFrame>
        <p:nvGraphicFramePr>
          <p:cNvPr id="18" name="表格 17">
            <a:extLst>
              <a:ext uri="{FF2B5EF4-FFF2-40B4-BE49-F238E27FC236}">
                <a16:creationId xmlns:a16="http://schemas.microsoft.com/office/drawing/2014/main" id="{8BA80273-877C-4B8A-A84A-3A62A5E32976}"/>
              </a:ext>
            </a:extLst>
          </p:cNvPr>
          <p:cNvGraphicFramePr>
            <a:graphicFrameLocks noGrp="1"/>
          </p:cNvGraphicFramePr>
          <p:nvPr>
            <p:extLst>
              <p:ext uri="{D42A27DB-BD31-4B8C-83A1-F6EECF244321}">
                <p14:modId xmlns:p14="http://schemas.microsoft.com/office/powerpoint/2010/main" val="4024323258"/>
              </p:ext>
            </p:extLst>
          </p:nvPr>
        </p:nvGraphicFramePr>
        <p:xfrm>
          <a:off x="581025" y="1638298"/>
          <a:ext cx="5370512" cy="2503490"/>
        </p:xfrm>
        <a:graphic>
          <a:graphicData uri="http://schemas.openxmlformats.org/drawingml/2006/table">
            <a:tbl>
              <a:tblPr firstRow="1" firstCol="1" bandRow="1"/>
              <a:tblGrid>
                <a:gridCol w="784712">
                  <a:extLst>
                    <a:ext uri="{9D8B030D-6E8A-4147-A177-3AD203B41FA5}">
                      <a16:colId xmlns:a16="http://schemas.microsoft.com/office/drawing/2014/main" val="20000"/>
                    </a:ext>
                  </a:extLst>
                </a:gridCol>
                <a:gridCol w="645038">
                  <a:extLst>
                    <a:ext uri="{9D8B030D-6E8A-4147-A177-3AD203B41FA5}">
                      <a16:colId xmlns:a16="http://schemas.microsoft.com/office/drawing/2014/main" val="20001"/>
                    </a:ext>
                  </a:extLst>
                </a:gridCol>
                <a:gridCol w="645038">
                  <a:extLst>
                    <a:ext uri="{9D8B030D-6E8A-4147-A177-3AD203B41FA5}">
                      <a16:colId xmlns:a16="http://schemas.microsoft.com/office/drawing/2014/main" val="20002"/>
                    </a:ext>
                  </a:extLst>
                </a:gridCol>
                <a:gridCol w="645038">
                  <a:extLst>
                    <a:ext uri="{9D8B030D-6E8A-4147-A177-3AD203B41FA5}">
                      <a16:colId xmlns:a16="http://schemas.microsoft.com/office/drawing/2014/main" val="20003"/>
                    </a:ext>
                  </a:extLst>
                </a:gridCol>
                <a:gridCol w="664782">
                  <a:extLst>
                    <a:ext uri="{9D8B030D-6E8A-4147-A177-3AD203B41FA5}">
                      <a16:colId xmlns:a16="http://schemas.microsoft.com/office/drawing/2014/main" val="20004"/>
                    </a:ext>
                  </a:extLst>
                </a:gridCol>
                <a:gridCol w="645038">
                  <a:extLst>
                    <a:ext uri="{9D8B030D-6E8A-4147-A177-3AD203B41FA5}">
                      <a16:colId xmlns:a16="http://schemas.microsoft.com/office/drawing/2014/main" val="20005"/>
                    </a:ext>
                  </a:extLst>
                </a:gridCol>
                <a:gridCol w="670433">
                  <a:extLst>
                    <a:ext uri="{9D8B030D-6E8A-4147-A177-3AD203B41FA5}">
                      <a16:colId xmlns:a16="http://schemas.microsoft.com/office/drawing/2014/main" val="20006"/>
                    </a:ext>
                  </a:extLst>
                </a:gridCol>
                <a:gridCol w="670433">
                  <a:extLst>
                    <a:ext uri="{9D8B030D-6E8A-4147-A177-3AD203B41FA5}">
                      <a16:colId xmlns:a16="http://schemas.microsoft.com/office/drawing/2014/main" val="20007"/>
                    </a:ext>
                  </a:extLst>
                </a:gridCol>
              </a:tblGrid>
              <a:tr h="226293">
                <a:tc rowSpan="2">
                  <a:txBody>
                    <a:bodyPr/>
                    <a:lstStyle/>
                    <a:p>
                      <a:pPr algn="ctr" hangingPunct="0">
                        <a:lnSpc>
                          <a:spcPts val="2000"/>
                        </a:lnSpc>
                      </a:pPr>
                      <a:r>
                        <a:rPr lang="zh-CN" sz="1200" dirty="0">
                          <a:effectLst/>
                          <a:latin typeface="Times New Roman" panose="02020603050405020304" pitchFamily="18" charset="0"/>
                          <a:ea typeface="宋体" panose="02010600030101010101" pitchFamily="2" charset="-122"/>
                        </a:rPr>
                        <a:t>备选方案</a:t>
                      </a:r>
                    </a:p>
                  </a:txBody>
                  <a:tcPr marL="68567" marR="68567"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algn="ctr" hangingPunct="0">
                        <a:lnSpc>
                          <a:spcPts val="2000"/>
                        </a:lnSpc>
                      </a:pPr>
                      <a:r>
                        <a:rPr lang="zh-CN" sz="1200">
                          <a:effectLst/>
                          <a:latin typeface="Times New Roman" panose="02020603050405020304" pitchFamily="18" charset="0"/>
                          <a:ea typeface="宋体" panose="02010600030101010101" pitchFamily="2" charset="-122"/>
                        </a:rPr>
                        <a:t>电站</a:t>
                      </a:r>
                      <a:r>
                        <a:rPr lang="en-US" sz="1200">
                          <a:effectLst/>
                          <a:latin typeface="Times New Roman" panose="02020603050405020304" pitchFamily="18" charset="0"/>
                          <a:ea typeface="宋体" panose="02010600030101010101" pitchFamily="2" charset="-122"/>
                        </a:rPr>
                        <a:t>A</a:t>
                      </a:r>
                      <a:endParaRPr lang="zh-CN" sz="1200">
                        <a:effectLst/>
                        <a:latin typeface="Times New Roman" panose="02020603050405020304" pitchFamily="18" charset="0"/>
                        <a:ea typeface="宋体" panose="02010600030101010101" pitchFamily="2" charset="-122"/>
                      </a:endParaRPr>
                    </a:p>
                  </a:txBody>
                  <a:tcPr marL="68567" marR="68567"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3">
                  <a:txBody>
                    <a:bodyPr/>
                    <a:lstStyle/>
                    <a:p>
                      <a:pPr algn="ctr" hangingPunct="0">
                        <a:lnSpc>
                          <a:spcPts val="2000"/>
                        </a:lnSpc>
                      </a:pPr>
                      <a:r>
                        <a:rPr lang="zh-CN" sz="1200">
                          <a:effectLst/>
                          <a:latin typeface="Times New Roman" panose="02020603050405020304" pitchFamily="18" charset="0"/>
                          <a:ea typeface="宋体" panose="02010600030101010101" pitchFamily="2" charset="-122"/>
                        </a:rPr>
                        <a:t>电站</a:t>
                      </a:r>
                      <a:r>
                        <a:rPr lang="en-US" sz="1200">
                          <a:effectLst/>
                          <a:latin typeface="Times New Roman" panose="02020603050405020304" pitchFamily="18" charset="0"/>
                          <a:ea typeface="宋体" panose="02010600030101010101" pitchFamily="2" charset="-122"/>
                        </a:rPr>
                        <a:t>B</a:t>
                      </a:r>
                      <a:endParaRPr lang="zh-CN" sz="1200">
                        <a:effectLst/>
                        <a:latin typeface="Times New Roman" panose="02020603050405020304" pitchFamily="18" charset="0"/>
                        <a:ea typeface="宋体" panose="02010600030101010101" pitchFamily="2" charset="-122"/>
                      </a:endParaRPr>
                    </a:p>
                  </a:txBody>
                  <a:tcPr marL="68567" marR="68567"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228044">
                <a:tc vMerge="1">
                  <a:txBody>
                    <a:bodyPr/>
                    <a:lstStyle/>
                    <a:p>
                      <a:endParaRPr lang="zh-CN" altLang="en-US"/>
                    </a:p>
                  </a:txBody>
                  <a:tcPr/>
                </a:tc>
                <a:tc>
                  <a:txBody>
                    <a:bodyPr/>
                    <a:lstStyle/>
                    <a:p>
                      <a:pPr algn="ctr" hangingPunct="0">
                        <a:lnSpc>
                          <a:spcPts val="2000"/>
                        </a:lnSpc>
                      </a:pPr>
                      <a:r>
                        <a:rPr lang="zh-CN" sz="1200" dirty="0">
                          <a:effectLst/>
                          <a:latin typeface="Times New Roman" panose="02020603050405020304" pitchFamily="18" charset="0"/>
                          <a:ea typeface="宋体" panose="02010600030101010101" pitchFamily="2" charset="-122"/>
                        </a:rPr>
                        <a:t>Ⅱ</a:t>
                      </a:r>
                    </a:p>
                  </a:txBody>
                  <a:tcPr marL="68567" marR="6856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200" dirty="0">
                          <a:effectLst/>
                          <a:latin typeface="Times New Roman" panose="02020603050405020304" pitchFamily="18" charset="0"/>
                          <a:ea typeface="宋体" panose="02010600030101010101" pitchFamily="2" charset="-122"/>
                        </a:rPr>
                        <a:t>Ⅲ</a:t>
                      </a:r>
                    </a:p>
                  </a:txBody>
                  <a:tcPr marL="68567" marR="6856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200" dirty="0">
                          <a:effectLst/>
                          <a:latin typeface="Times New Roman" panose="02020603050405020304" pitchFamily="18" charset="0"/>
                          <a:ea typeface="宋体" panose="02010600030101010101" pitchFamily="2" charset="-122"/>
                        </a:rPr>
                        <a:t>Ⅳ</a:t>
                      </a:r>
                    </a:p>
                  </a:txBody>
                  <a:tcPr marL="68567" marR="6856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200">
                          <a:effectLst/>
                          <a:latin typeface="Times New Roman" panose="02020603050405020304" pitchFamily="18" charset="0"/>
                          <a:ea typeface="宋体" panose="02010600030101010101" pitchFamily="2" charset="-122"/>
                        </a:rPr>
                        <a:t>Ⅴ</a:t>
                      </a:r>
                    </a:p>
                  </a:txBody>
                  <a:tcPr marL="68567" marR="6856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200">
                          <a:effectLst/>
                          <a:latin typeface="Times New Roman" panose="02020603050405020304" pitchFamily="18" charset="0"/>
                          <a:ea typeface="宋体" panose="02010600030101010101" pitchFamily="2" charset="-122"/>
                        </a:rPr>
                        <a:t>Ⅱ</a:t>
                      </a:r>
                    </a:p>
                  </a:txBody>
                  <a:tcPr marL="68567" marR="6856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200">
                          <a:effectLst/>
                          <a:latin typeface="Times New Roman" panose="02020603050405020304" pitchFamily="18" charset="0"/>
                          <a:ea typeface="宋体" panose="02010600030101010101" pitchFamily="2" charset="-122"/>
                        </a:rPr>
                        <a:t>Ⅲ</a:t>
                      </a:r>
                    </a:p>
                  </a:txBody>
                  <a:tcPr marL="68567" marR="6856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200">
                          <a:effectLst/>
                          <a:latin typeface="Times New Roman" panose="02020603050405020304" pitchFamily="18" charset="0"/>
                          <a:ea typeface="宋体" panose="02010600030101010101" pitchFamily="2" charset="-122"/>
                        </a:rPr>
                        <a:t>Ⅳ</a:t>
                      </a:r>
                    </a:p>
                  </a:txBody>
                  <a:tcPr marL="68567" marR="6856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28044">
                <a:tc>
                  <a:txBody>
                    <a:bodyPr/>
                    <a:lstStyle/>
                    <a:p>
                      <a:pPr algn="ctr" hangingPunct="0">
                        <a:lnSpc>
                          <a:spcPts val="2000"/>
                        </a:lnSpc>
                      </a:pPr>
                      <a:r>
                        <a:rPr lang="zh-CN" sz="1200">
                          <a:effectLst/>
                          <a:latin typeface="Times New Roman" panose="02020603050405020304" pitchFamily="18" charset="0"/>
                          <a:ea typeface="宋体" panose="02010600030101010101" pitchFamily="2" charset="-122"/>
                        </a:rPr>
                        <a:t>方案</a:t>
                      </a:r>
                      <a:r>
                        <a:rPr lang="en-US" sz="1200">
                          <a:effectLst/>
                          <a:latin typeface="Times New Roman" panose="02020603050405020304" pitchFamily="18" charset="0"/>
                          <a:ea typeface="宋体" panose="02010600030101010101" pitchFamily="2" charset="-122"/>
                        </a:rPr>
                        <a:t>1</a:t>
                      </a:r>
                      <a:endParaRPr lang="zh-CN" sz="1200">
                        <a:effectLst/>
                        <a:latin typeface="Times New Roman" panose="02020603050405020304" pitchFamily="18" charset="0"/>
                        <a:ea typeface="宋体" panose="02010600030101010101" pitchFamily="2" charset="-122"/>
                      </a:endParaRPr>
                    </a:p>
                  </a:txBody>
                  <a:tcPr marL="68567" marR="6856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200" dirty="0">
                          <a:effectLst/>
                          <a:latin typeface="Times New Roman" panose="02020603050405020304" pitchFamily="18" charset="0"/>
                          <a:ea typeface="宋体" panose="02010600030101010101" pitchFamily="2" charset="-122"/>
                        </a:rPr>
                        <a:t>-269.79</a:t>
                      </a:r>
                      <a:endParaRPr lang="zh-CN" sz="1200" dirty="0">
                        <a:effectLst/>
                        <a:latin typeface="Times New Roman" panose="02020603050405020304" pitchFamily="18" charset="0"/>
                        <a:ea typeface="宋体" panose="02010600030101010101" pitchFamily="2" charset="-122"/>
                      </a:endParaRPr>
                    </a:p>
                  </a:txBody>
                  <a:tcPr marL="68567" marR="68567"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200">
                          <a:effectLst/>
                          <a:latin typeface="Times New Roman" panose="02020603050405020304" pitchFamily="18" charset="0"/>
                          <a:ea typeface="宋体" panose="02010600030101010101" pitchFamily="2" charset="-122"/>
                        </a:rPr>
                        <a:t>-370.55</a:t>
                      </a:r>
                      <a:endParaRPr lang="zh-CN" sz="1200">
                        <a:effectLst/>
                        <a:latin typeface="Times New Roman" panose="02020603050405020304" pitchFamily="18" charset="0"/>
                        <a:ea typeface="宋体" panose="02010600030101010101" pitchFamily="2" charset="-122"/>
                      </a:endParaRPr>
                    </a:p>
                  </a:txBody>
                  <a:tcPr marL="68567" marR="68567"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200" dirty="0">
                          <a:effectLst/>
                          <a:latin typeface="Times New Roman" panose="02020603050405020304" pitchFamily="18" charset="0"/>
                          <a:ea typeface="宋体" panose="02010600030101010101" pitchFamily="2" charset="-122"/>
                        </a:rPr>
                        <a:t>-431.45</a:t>
                      </a:r>
                      <a:endParaRPr lang="zh-CN" sz="1200" dirty="0">
                        <a:effectLst/>
                        <a:latin typeface="Times New Roman" panose="02020603050405020304" pitchFamily="18" charset="0"/>
                        <a:ea typeface="宋体" panose="02010600030101010101" pitchFamily="2" charset="-122"/>
                      </a:endParaRPr>
                    </a:p>
                  </a:txBody>
                  <a:tcPr marL="68567" marR="68567"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200">
                          <a:effectLst/>
                          <a:latin typeface="Times New Roman" panose="02020603050405020304" pitchFamily="18" charset="0"/>
                          <a:ea typeface="宋体" panose="02010600030101010101" pitchFamily="2" charset="-122"/>
                        </a:rPr>
                        <a:t>-522.96</a:t>
                      </a:r>
                      <a:endParaRPr lang="zh-CN" sz="1200">
                        <a:effectLst/>
                        <a:latin typeface="Times New Roman" panose="02020603050405020304" pitchFamily="18" charset="0"/>
                        <a:ea typeface="宋体" panose="02010600030101010101" pitchFamily="2" charset="-122"/>
                      </a:endParaRPr>
                    </a:p>
                  </a:txBody>
                  <a:tcPr marL="68567" marR="68567"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200">
                          <a:effectLst/>
                          <a:latin typeface="Times New Roman" panose="02020603050405020304" pitchFamily="18" charset="0"/>
                          <a:ea typeface="宋体" panose="02010600030101010101" pitchFamily="2" charset="-122"/>
                        </a:rPr>
                        <a:t>-560.38</a:t>
                      </a:r>
                      <a:endParaRPr lang="zh-CN" sz="1200">
                        <a:effectLst/>
                        <a:latin typeface="Times New Roman" panose="02020603050405020304" pitchFamily="18" charset="0"/>
                        <a:ea typeface="宋体" panose="02010600030101010101" pitchFamily="2" charset="-122"/>
                      </a:endParaRPr>
                    </a:p>
                  </a:txBody>
                  <a:tcPr marL="68567" marR="68567"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200">
                          <a:effectLst/>
                          <a:latin typeface="Times New Roman" panose="02020603050405020304" pitchFamily="18" charset="0"/>
                          <a:ea typeface="宋体" panose="02010600030101010101" pitchFamily="2" charset="-122"/>
                        </a:rPr>
                        <a:t>-821.17</a:t>
                      </a:r>
                      <a:endParaRPr lang="zh-CN" sz="1200">
                        <a:effectLst/>
                        <a:latin typeface="Times New Roman" panose="02020603050405020304" pitchFamily="18" charset="0"/>
                        <a:ea typeface="宋体" panose="02010600030101010101" pitchFamily="2" charset="-122"/>
                      </a:endParaRPr>
                    </a:p>
                  </a:txBody>
                  <a:tcPr marL="68567" marR="68567"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200">
                          <a:effectLst/>
                          <a:latin typeface="Times New Roman" panose="02020603050405020304" pitchFamily="18" charset="0"/>
                          <a:ea typeface="宋体" panose="02010600030101010101" pitchFamily="2" charset="-122"/>
                        </a:rPr>
                        <a:t>-873.13</a:t>
                      </a:r>
                      <a:endParaRPr lang="zh-CN" sz="1200">
                        <a:effectLst/>
                        <a:latin typeface="Times New Roman" panose="02020603050405020304" pitchFamily="18" charset="0"/>
                        <a:ea typeface="宋体" panose="02010600030101010101" pitchFamily="2" charset="-122"/>
                      </a:endParaRPr>
                    </a:p>
                  </a:txBody>
                  <a:tcPr marL="68567" marR="68567"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2"/>
                  </a:ext>
                </a:extLst>
              </a:tr>
              <a:tr h="228044">
                <a:tc>
                  <a:txBody>
                    <a:bodyPr/>
                    <a:lstStyle/>
                    <a:p>
                      <a:pPr algn="ctr" hangingPunct="0">
                        <a:lnSpc>
                          <a:spcPts val="2000"/>
                        </a:lnSpc>
                      </a:pPr>
                      <a:r>
                        <a:rPr lang="zh-CN" sz="1200">
                          <a:effectLst/>
                          <a:latin typeface="Times New Roman" panose="02020603050405020304" pitchFamily="18" charset="0"/>
                          <a:ea typeface="宋体" panose="02010600030101010101" pitchFamily="2" charset="-122"/>
                        </a:rPr>
                        <a:t>方案</a:t>
                      </a:r>
                      <a:r>
                        <a:rPr lang="en-US" sz="1200">
                          <a:effectLst/>
                          <a:latin typeface="Times New Roman" panose="02020603050405020304" pitchFamily="18" charset="0"/>
                          <a:ea typeface="宋体" panose="02010600030101010101" pitchFamily="2" charset="-122"/>
                        </a:rPr>
                        <a:t>2</a:t>
                      </a:r>
                      <a:endParaRPr lang="zh-CN" sz="1200">
                        <a:effectLst/>
                        <a:latin typeface="Times New Roman" panose="02020603050405020304" pitchFamily="18" charset="0"/>
                        <a:ea typeface="宋体" panose="02010600030101010101" pitchFamily="2" charset="-122"/>
                      </a:endParaRPr>
                    </a:p>
                  </a:txBody>
                  <a:tcPr marL="68567" marR="68567" marT="0" marB="0" anchor="ctr">
                    <a:lnL>
                      <a:noFill/>
                    </a:lnL>
                    <a:lnR>
                      <a:noFill/>
                    </a:lnR>
                    <a:lnT>
                      <a:noFill/>
                    </a:lnT>
                    <a:lnB>
                      <a:noFill/>
                    </a:lnB>
                  </a:tcPr>
                </a:tc>
                <a:tc>
                  <a:txBody>
                    <a:bodyPr/>
                    <a:lstStyle/>
                    <a:p>
                      <a:pPr algn="ctr" hangingPunct="0">
                        <a:lnSpc>
                          <a:spcPts val="2000"/>
                        </a:lnSpc>
                      </a:pPr>
                      <a:r>
                        <a:rPr lang="en-US" sz="1200">
                          <a:effectLst/>
                          <a:latin typeface="Times New Roman" panose="02020603050405020304" pitchFamily="18" charset="0"/>
                          <a:ea typeface="宋体" panose="02010600030101010101" pitchFamily="2" charset="-122"/>
                        </a:rPr>
                        <a:t>-269.79</a:t>
                      </a:r>
                      <a:endParaRPr lang="zh-CN" sz="120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a:noFill/>
                    </a:lnB>
                  </a:tcPr>
                </a:tc>
                <a:tc>
                  <a:txBody>
                    <a:bodyPr/>
                    <a:lstStyle/>
                    <a:p>
                      <a:pPr algn="ctr" hangingPunct="0">
                        <a:lnSpc>
                          <a:spcPts val="2000"/>
                        </a:lnSpc>
                      </a:pPr>
                      <a:r>
                        <a:rPr lang="en-US" sz="1200">
                          <a:effectLst/>
                          <a:latin typeface="Times New Roman" panose="02020603050405020304" pitchFamily="18" charset="0"/>
                          <a:ea typeface="宋体" panose="02010600030101010101" pitchFamily="2" charset="-122"/>
                        </a:rPr>
                        <a:t>-370.55</a:t>
                      </a:r>
                      <a:endParaRPr lang="zh-CN" sz="120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a:noFill/>
                    </a:lnB>
                  </a:tcPr>
                </a:tc>
                <a:tc>
                  <a:txBody>
                    <a:bodyPr/>
                    <a:lstStyle/>
                    <a:p>
                      <a:pPr algn="ctr" hangingPunct="0">
                        <a:lnSpc>
                          <a:spcPts val="2000"/>
                        </a:lnSpc>
                      </a:pPr>
                      <a:r>
                        <a:rPr lang="en-US" sz="1200">
                          <a:effectLst/>
                          <a:latin typeface="Times New Roman" panose="02020603050405020304" pitchFamily="18" charset="0"/>
                          <a:ea typeface="宋体" panose="02010600030101010101" pitchFamily="2" charset="-122"/>
                        </a:rPr>
                        <a:t>-431.45</a:t>
                      </a:r>
                      <a:endParaRPr lang="zh-CN" sz="120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a:noFill/>
                    </a:lnB>
                  </a:tcPr>
                </a:tc>
                <a:tc>
                  <a:txBody>
                    <a:bodyPr/>
                    <a:lstStyle/>
                    <a:p>
                      <a:pPr algn="ctr" hangingPunct="0">
                        <a:lnSpc>
                          <a:spcPts val="2000"/>
                        </a:lnSpc>
                      </a:pPr>
                      <a:r>
                        <a:rPr lang="en-US" sz="1200" dirty="0">
                          <a:effectLst/>
                          <a:latin typeface="Times New Roman" panose="02020603050405020304" pitchFamily="18" charset="0"/>
                          <a:ea typeface="宋体" panose="02010600030101010101" pitchFamily="2" charset="-122"/>
                        </a:rPr>
                        <a:t>-522.96</a:t>
                      </a:r>
                      <a:endParaRPr lang="zh-CN" sz="1200" dirty="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a:noFill/>
                    </a:lnB>
                  </a:tcPr>
                </a:tc>
                <a:tc>
                  <a:txBody>
                    <a:bodyPr/>
                    <a:lstStyle/>
                    <a:p>
                      <a:pPr algn="ctr" hangingPunct="0">
                        <a:lnSpc>
                          <a:spcPts val="2000"/>
                        </a:lnSpc>
                      </a:pPr>
                      <a:r>
                        <a:rPr lang="en-US" sz="1200">
                          <a:effectLst/>
                          <a:latin typeface="Times New Roman" panose="02020603050405020304" pitchFamily="18" charset="0"/>
                          <a:ea typeface="宋体" panose="02010600030101010101" pitchFamily="2" charset="-122"/>
                        </a:rPr>
                        <a:t>204.21</a:t>
                      </a:r>
                      <a:endParaRPr lang="zh-CN" sz="120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a:noFill/>
                    </a:lnB>
                  </a:tcPr>
                </a:tc>
                <a:tc>
                  <a:txBody>
                    <a:bodyPr/>
                    <a:lstStyle/>
                    <a:p>
                      <a:pPr algn="ctr" hangingPunct="0">
                        <a:lnSpc>
                          <a:spcPts val="2000"/>
                        </a:lnSpc>
                      </a:pPr>
                      <a:r>
                        <a:rPr lang="en-US" sz="1200">
                          <a:effectLst/>
                          <a:latin typeface="Times New Roman" panose="02020603050405020304" pitchFamily="18" charset="0"/>
                          <a:ea typeface="宋体" panose="02010600030101010101" pitchFamily="2" charset="-122"/>
                        </a:rPr>
                        <a:t>144.24</a:t>
                      </a:r>
                      <a:endParaRPr lang="zh-CN" sz="120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a:noFill/>
                    </a:lnB>
                  </a:tcPr>
                </a:tc>
                <a:tc>
                  <a:txBody>
                    <a:bodyPr/>
                    <a:lstStyle/>
                    <a:p>
                      <a:pPr algn="ctr" hangingPunct="0">
                        <a:lnSpc>
                          <a:spcPts val="2000"/>
                        </a:lnSpc>
                      </a:pPr>
                      <a:r>
                        <a:rPr lang="en-US" sz="1200">
                          <a:effectLst/>
                          <a:latin typeface="Times New Roman" panose="02020603050405020304" pitchFamily="18" charset="0"/>
                          <a:ea typeface="宋体" panose="02010600030101010101" pitchFamily="2" charset="-122"/>
                        </a:rPr>
                        <a:t>137.03</a:t>
                      </a:r>
                      <a:endParaRPr lang="zh-CN" sz="120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a:noFill/>
                    </a:lnB>
                  </a:tcPr>
                </a:tc>
                <a:extLst>
                  <a:ext uri="{0D108BD9-81ED-4DB2-BD59-A6C34878D82A}">
                    <a16:rowId xmlns:a16="http://schemas.microsoft.com/office/drawing/2014/main" val="10003"/>
                  </a:ext>
                </a:extLst>
              </a:tr>
              <a:tr h="228044">
                <a:tc>
                  <a:txBody>
                    <a:bodyPr/>
                    <a:lstStyle/>
                    <a:p>
                      <a:pPr algn="ctr" hangingPunct="0">
                        <a:lnSpc>
                          <a:spcPts val="2000"/>
                        </a:lnSpc>
                      </a:pPr>
                      <a:r>
                        <a:rPr lang="zh-CN" sz="1200">
                          <a:effectLst/>
                          <a:latin typeface="Times New Roman" panose="02020603050405020304" pitchFamily="18" charset="0"/>
                          <a:ea typeface="宋体" panose="02010600030101010101" pitchFamily="2" charset="-122"/>
                        </a:rPr>
                        <a:t>方案</a:t>
                      </a:r>
                      <a:r>
                        <a:rPr lang="en-US" sz="1200">
                          <a:effectLst/>
                          <a:latin typeface="Times New Roman" panose="02020603050405020304" pitchFamily="18" charset="0"/>
                          <a:ea typeface="宋体" panose="02010600030101010101" pitchFamily="2" charset="-122"/>
                        </a:rPr>
                        <a:t>3</a:t>
                      </a:r>
                      <a:endParaRPr lang="zh-CN" sz="1200">
                        <a:effectLst/>
                        <a:latin typeface="Times New Roman" panose="02020603050405020304" pitchFamily="18" charset="0"/>
                        <a:ea typeface="宋体" panose="02010600030101010101" pitchFamily="2" charset="-122"/>
                      </a:endParaRPr>
                    </a:p>
                  </a:txBody>
                  <a:tcPr marL="68567" marR="68567" marT="0" marB="0" anchor="ctr">
                    <a:lnL>
                      <a:noFill/>
                    </a:lnL>
                    <a:lnR>
                      <a:noFill/>
                    </a:lnR>
                    <a:lnT>
                      <a:noFill/>
                    </a:lnT>
                    <a:lnB>
                      <a:noFill/>
                    </a:lnB>
                  </a:tcPr>
                </a:tc>
                <a:tc>
                  <a:txBody>
                    <a:bodyPr/>
                    <a:lstStyle/>
                    <a:p>
                      <a:pPr algn="ctr" hangingPunct="0">
                        <a:lnSpc>
                          <a:spcPts val="2000"/>
                        </a:lnSpc>
                      </a:pPr>
                      <a:r>
                        <a:rPr lang="en-US" sz="1200">
                          <a:effectLst/>
                          <a:latin typeface="Times New Roman" panose="02020603050405020304" pitchFamily="18" charset="0"/>
                          <a:ea typeface="宋体" panose="02010600030101010101" pitchFamily="2" charset="-122"/>
                        </a:rPr>
                        <a:t>228.33</a:t>
                      </a:r>
                      <a:endParaRPr lang="zh-CN" sz="120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a:noFill/>
                    </a:lnB>
                  </a:tcPr>
                </a:tc>
                <a:tc>
                  <a:txBody>
                    <a:bodyPr/>
                    <a:lstStyle/>
                    <a:p>
                      <a:pPr algn="ctr" hangingPunct="0">
                        <a:lnSpc>
                          <a:spcPts val="2000"/>
                        </a:lnSpc>
                      </a:pPr>
                      <a:r>
                        <a:rPr lang="en-US" sz="1200">
                          <a:effectLst/>
                          <a:latin typeface="Times New Roman" panose="02020603050405020304" pitchFamily="18" charset="0"/>
                          <a:ea typeface="宋体" panose="02010600030101010101" pitchFamily="2" charset="-122"/>
                        </a:rPr>
                        <a:t>311.00</a:t>
                      </a:r>
                      <a:endParaRPr lang="zh-CN" sz="120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a:noFill/>
                    </a:lnB>
                  </a:tcPr>
                </a:tc>
                <a:tc>
                  <a:txBody>
                    <a:bodyPr/>
                    <a:lstStyle/>
                    <a:p>
                      <a:pPr algn="ctr" hangingPunct="0">
                        <a:lnSpc>
                          <a:spcPts val="2000"/>
                        </a:lnSpc>
                      </a:pPr>
                      <a:r>
                        <a:rPr lang="en-US" sz="1200">
                          <a:effectLst/>
                          <a:latin typeface="Times New Roman" panose="02020603050405020304" pitchFamily="18" charset="0"/>
                          <a:ea typeface="宋体" panose="02010600030101010101" pitchFamily="2" charset="-122"/>
                        </a:rPr>
                        <a:t>400.53</a:t>
                      </a:r>
                      <a:endParaRPr lang="zh-CN" sz="120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a:noFill/>
                    </a:lnB>
                  </a:tcPr>
                </a:tc>
                <a:tc>
                  <a:txBody>
                    <a:bodyPr/>
                    <a:lstStyle/>
                    <a:p>
                      <a:pPr algn="ctr" hangingPunct="0">
                        <a:lnSpc>
                          <a:spcPts val="2000"/>
                        </a:lnSpc>
                      </a:pPr>
                      <a:r>
                        <a:rPr lang="en-US" sz="1200" dirty="0">
                          <a:effectLst/>
                          <a:latin typeface="Times New Roman" panose="02020603050405020304" pitchFamily="18" charset="0"/>
                          <a:ea typeface="宋体" panose="02010600030101010101" pitchFamily="2" charset="-122"/>
                        </a:rPr>
                        <a:t>483.63</a:t>
                      </a:r>
                      <a:endParaRPr lang="zh-CN" sz="1200" dirty="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a:noFill/>
                    </a:lnB>
                  </a:tcPr>
                </a:tc>
                <a:tc>
                  <a:txBody>
                    <a:bodyPr/>
                    <a:lstStyle/>
                    <a:p>
                      <a:pPr algn="ctr" hangingPunct="0">
                        <a:lnSpc>
                          <a:spcPts val="2000"/>
                        </a:lnSpc>
                      </a:pPr>
                      <a:r>
                        <a:rPr lang="en-US" sz="1200">
                          <a:effectLst/>
                          <a:latin typeface="Times New Roman" panose="02020603050405020304" pitchFamily="18" charset="0"/>
                          <a:ea typeface="宋体" panose="02010600030101010101" pitchFamily="2" charset="-122"/>
                        </a:rPr>
                        <a:t>-364.22</a:t>
                      </a:r>
                      <a:endParaRPr lang="zh-CN" sz="120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a:noFill/>
                    </a:lnB>
                  </a:tcPr>
                </a:tc>
                <a:tc>
                  <a:txBody>
                    <a:bodyPr/>
                    <a:lstStyle/>
                    <a:p>
                      <a:pPr algn="ctr" hangingPunct="0">
                        <a:lnSpc>
                          <a:spcPts val="2000"/>
                        </a:lnSpc>
                      </a:pPr>
                      <a:r>
                        <a:rPr lang="en-US" sz="1200">
                          <a:effectLst/>
                          <a:latin typeface="Times New Roman" panose="02020603050405020304" pitchFamily="18" charset="0"/>
                          <a:ea typeface="宋体" panose="02010600030101010101" pitchFamily="2" charset="-122"/>
                        </a:rPr>
                        <a:t>-405.89</a:t>
                      </a:r>
                      <a:endParaRPr lang="zh-CN" sz="120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a:noFill/>
                    </a:lnB>
                  </a:tcPr>
                </a:tc>
                <a:tc>
                  <a:txBody>
                    <a:bodyPr/>
                    <a:lstStyle/>
                    <a:p>
                      <a:pPr algn="ctr" hangingPunct="0">
                        <a:lnSpc>
                          <a:spcPts val="2000"/>
                        </a:lnSpc>
                      </a:pPr>
                      <a:r>
                        <a:rPr lang="en-US" sz="1200">
                          <a:effectLst/>
                          <a:latin typeface="Times New Roman" panose="02020603050405020304" pitchFamily="18" charset="0"/>
                          <a:ea typeface="宋体" panose="02010600030101010101" pitchFamily="2" charset="-122"/>
                        </a:rPr>
                        <a:t>-304.58</a:t>
                      </a:r>
                      <a:endParaRPr lang="zh-CN" sz="120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a:noFill/>
                    </a:lnB>
                  </a:tcPr>
                </a:tc>
                <a:extLst>
                  <a:ext uri="{0D108BD9-81ED-4DB2-BD59-A6C34878D82A}">
                    <a16:rowId xmlns:a16="http://schemas.microsoft.com/office/drawing/2014/main" val="10004"/>
                  </a:ext>
                </a:extLst>
              </a:tr>
              <a:tr h="228044">
                <a:tc>
                  <a:txBody>
                    <a:bodyPr/>
                    <a:lstStyle/>
                    <a:p>
                      <a:pPr algn="ctr" hangingPunct="0">
                        <a:lnSpc>
                          <a:spcPts val="2000"/>
                        </a:lnSpc>
                      </a:pPr>
                      <a:r>
                        <a:rPr lang="zh-CN" sz="1200">
                          <a:effectLst/>
                          <a:latin typeface="Times New Roman" panose="02020603050405020304" pitchFamily="18" charset="0"/>
                          <a:ea typeface="宋体" panose="02010600030101010101" pitchFamily="2" charset="-122"/>
                        </a:rPr>
                        <a:t>方案</a:t>
                      </a:r>
                      <a:r>
                        <a:rPr lang="en-US" sz="1200">
                          <a:effectLst/>
                          <a:latin typeface="Times New Roman" panose="02020603050405020304" pitchFamily="18" charset="0"/>
                          <a:ea typeface="宋体" panose="02010600030101010101" pitchFamily="2" charset="-122"/>
                        </a:rPr>
                        <a:t>4</a:t>
                      </a:r>
                      <a:endParaRPr lang="zh-CN" sz="1200">
                        <a:effectLst/>
                        <a:latin typeface="Times New Roman" panose="02020603050405020304" pitchFamily="18" charset="0"/>
                        <a:ea typeface="宋体" panose="02010600030101010101" pitchFamily="2" charset="-122"/>
                      </a:endParaRPr>
                    </a:p>
                  </a:txBody>
                  <a:tcPr marL="68567" marR="68567" marT="0" marB="0" anchor="ctr">
                    <a:lnL>
                      <a:noFill/>
                    </a:lnL>
                    <a:lnR>
                      <a:noFill/>
                    </a:lnR>
                    <a:lnT>
                      <a:noFill/>
                    </a:lnT>
                    <a:lnB>
                      <a:noFill/>
                    </a:lnB>
                  </a:tcPr>
                </a:tc>
                <a:tc>
                  <a:txBody>
                    <a:bodyPr/>
                    <a:lstStyle/>
                    <a:p>
                      <a:pPr algn="ctr" hangingPunct="0">
                        <a:lnSpc>
                          <a:spcPts val="2000"/>
                        </a:lnSpc>
                      </a:pPr>
                      <a:r>
                        <a:rPr lang="en-US" sz="1200">
                          <a:effectLst/>
                          <a:latin typeface="Times New Roman" panose="02020603050405020304" pitchFamily="18" charset="0"/>
                          <a:ea typeface="宋体" panose="02010600030101010101" pitchFamily="2" charset="-122"/>
                        </a:rPr>
                        <a:t>228.33</a:t>
                      </a:r>
                      <a:endParaRPr lang="zh-CN" sz="120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a:noFill/>
                    </a:lnB>
                  </a:tcPr>
                </a:tc>
                <a:tc>
                  <a:txBody>
                    <a:bodyPr/>
                    <a:lstStyle/>
                    <a:p>
                      <a:pPr algn="ctr" hangingPunct="0">
                        <a:lnSpc>
                          <a:spcPts val="2000"/>
                        </a:lnSpc>
                      </a:pPr>
                      <a:r>
                        <a:rPr lang="en-US" sz="1200">
                          <a:effectLst/>
                          <a:latin typeface="Times New Roman" panose="02020603050405020304" pitchFamily="18" charset="0"/>
                          <a:ea typeface="宋体" panose="02010600030101010101" pitchFamily="2" charset="-122"/>
                        </a:rPr>
                        <a:t>311.00</a:t>
                      </a:r>
                      <a:endParaRPr lang="zh-CN" sz="120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a:noFill/>
                    </a:lnB>
                  </a:tcPr>
                </a:tc>
                <a:tc>
                  <a:txBody>
                    <a:bodyPr/>
                    <a:lstStyle/>
                    <a:p>
                      <a:pPr algn="ctr" hangingPunct="0">
                        <a:lnSpc>
                          <a:spcPts val="2000"/>
                        </a:lnSpc>
                      </a:pPr>
                      <a:r>
                        <a:rPr lang="en-US" sz="1200">
                          <a:effectLst/>
                          <a:latin typeface="Times New Roman" panose="02020603050405020304" pitchFamily="18" charset="0"/>
                          <a:ea typeface="宋体" panose="02010600030101010101" pitchFamily="2" charset="-122"/>
                        </a:rPr>
                        <a:t>400.53</a:t>
                      </a:r>
                      <a:endParaRPr lang="zh-CN" sz="120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a:noFill/>
                    </a:lnB>
                  </a:tcPr>
                </a:tc>
                <a:tc>
                  <a:txBody>
                    <a:bodyPr/>
                    <a:lstStyle/>
                    <a:p>
                      <a:pPr algn="ctr" hangingPunct="0">
                        <a:lnSpc>
                          <a:spcPts val="2000"/>
                        </a:lnSpc>
                      </a:pPr>
                      <a:r>
                        <a:rPr lang="en-US" sz="1200">
                          <a:effectLst/>
                          <a:latin typeface="Times New Roman" panose="02020603050405020304" pitchFamily="18" charset="0"/>
                          <a:ea typeface="宋体" panose="02010600030101010101" pitchFamily="2" charset="-122"/>
                        </a:rPr>
                        <a:t>483.63</a:t>
                      </a:r>
                      <a:endParaRPr lang="zh-CN" sz="120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a:noFill/>
                    </a:lnB>
                  </a:tcPr>
                </a:tc>
                <a:tc>
                  <a:txBody>
                    <a:bodyPr/>
                    <a:lstStyle/>
                    <a:p>
                      <a:pPr algn="ctr" hangingPunct="0">
                        <a:lnSpc>
                          <a:spcPts val="2000"/>
                        </a:lnSpc>
                      </a:pPr>
                      <a:r>
                        <a:rPr lang="en-US" sz="1200" dirty="0">
                          <a:effectLst/>
                          <a:latin typeface="Times New Roman" panose="02020603050405020304" pitchFamily="18" charset="0"/>
                          <a:ea typeface="宋体" panose="02010600030101010101" pitchFamily="2" charset="-122"/>
                        </a:rPr>
                        <a:t>388.07</a:t>
                      </a:r>
                      <a:endParaRPr lang="zh-CN" sz="1200" dirty="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a:noFill/>
                    </a:lnB>
                  </a:tcPr>
                </a:tc>
                <a:tc>
                  <a:txBody>
                    <a:bodyPr/>
                    <a:lstStyle/>
                    <a:p>
                      <a:pPr algn="ctr" hangingPunct="0">
                        <a:lnSpc>
                          <a:spcPts val="2000"/>
                        </a:lnSpc>
                      </a:pPr>
                      <a:r>
                        <a:rPr lang="en-US" sz="1200">
                          <a:effectLst/>
                          <a:latin typeface="Times New Roman" panose="02020603050405020304" pitchFamily="18" charset="0"/>
                          <a:ea typeface="宋体" panose="02010600030101010101" pitchFamily="2" charset="-122"/>
                        </a:rPr>
                        <a:t>498.42</a:t>
                      </a:r>
                      <a:endParaRPr lang="zh-CN" sz="120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a:noFill/>
                    </a:lnB>
                  </a:tcPr>
                </a:tc>
                <a:tc>
                  <a:txBody>
                    <a:bodyPr/>
                    <a:lstStyle/>
                    <a:p>
                      <a:pPr algn="ctr" hangingPunct="0">
                        <a:lnSpc>
                          <a:spcPts val="2000"/>
                        </a:lnSpc>
                      </a:pPr>
                      <a:r>
                        <a:rPr lang="en-US" sz="1200">
                          <a:effectLst/>
                          <a:latin typeface="Times New Roman" panose="02020603050405020304" pitchFamily="18" charset="0"/>
                          <a:ea typeface="宋体" panose="02010600030101010101" pitchFamily="2" charset="-122"/>
                        </a:rPr>
                        <a:t>646.25</a:t>
                      </a:r>
                      <a:endParaRPr lang="zh-CN" sz="120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a:noFill/>
                    </a:lnB>
                  </a:tcPr>
                </a:tc>
                <a:extLst>
                  <a:ext uri="{0D108BD9-81ED-4DB2-BD59-A6C34878D82A}">
                    <a16:rowId xmlns:a16="http://schemas.microsoft.com/office/drawing/2014/main" val="10005"/>
                  </a:ext>
                </a:extLst>
              </a:tr>
              <a:tr h="228044">
                <a:tc>
                  <a:txBody>
                    <a:bodyPr/>
                    <a:lstStyle/>
                    <a:p>
                      <a:pPr algn="ctr" hangingPunct="0">
                        <a:lnSpc>
                          <a:spcPts val="2000"/>
                        </a:lnSpc>
                      </a:pPr>
                      <a:r>
                        <a:rPr lang="zh-CN" sz="1200">
                          <a:effectLst/>
                          <a:latin typeface="Times New Roman" panose="02020603050405020304" pitchFamily="18" charset="0"/>
                          <a:ea typeface="宋体" panose="02010600030101010101" pitchFamily="2" charset="-122"/>
                        </a:rPr>
                        <a:t>方案</a:t>
                      </a:r>
                      <a:r>
                        <a:rPr lang="en-US" sz="1200">
                          <a:effectLst/>
                          <a:latin typeface="Times New Roman" panose="02020603050405020304" pitchFamily="18" charset="0"/>
                          <a:ea typeface="宋体" panose="02010600030101010101" pitchFamily="2" charset="-122"/>
                        </a:rPr>
                        <a:t>5</a:t>
                      </a:r>
                      <a:endParaRPr lang="zh-CN" sz="1200">
                        <a:effectLst/>
                        <a:latin typeface="Times New Roman" panose="02020603050405020304" pitchFamily="18" charset="0"/>
                        <a:ea typeface="宋体" panose="02010600030101010101" pitchFamily="2" charset="-122"/>
                      </a:endParaRPr>
                    </a:p>
                  </a:txBody>
                  <a:tcPr marL="68567" marR="68567" marT="0" marB="0" anchor="ctr">
                    <a:lnL>
                      <a:noFill/>
                    </a:lnL>
                    <a:lnR>
                      <a:noFill/>
                    </a:lnR>
                    <a:lnT>
                      <a:noFill/>
                    </a:lnT>
                    <a:lnB>
                      <a:noFill/>
                    </a:lnB>
                  </a:tcPr>
                </a:tc>
                <a:tc>
                  <a:txBody>
                    <a:bodyPr/>
                    <a:lstStyle/>
                    <a:p>
                      <a:pPr algn="ctr" hangingPunct="0">
                        <a:lnSpc>
                          <a:spcPts val="2000"/>
                        </a:lnSpc>
                      </a:pPr>
                      <a:r>
                        <a:rPr lang="en-US" sz="1200">
                          <a:effectLst/>
                          <a:latin typeface="Times New Roman" panose="02020603050405020304" pitchFamily="18" charset="0"/>
                          <a:ea typeface="宋体" panose="02010600030101010101" pitchFamily="2" charset="-122"/>
                        </a:rPr>
                        <a:t>-64.77</a:t>
                      </a:r>
                      <a:endParaRPr lang="zh-CN" sz="120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a:noFill/>
                    </a:lnB>
                  </a:tcPr>
                </a:tc>
                <a:tc>
                  <a:txBody>
                    <a:bodyPr/>
                    <a:lstStyle/>
                    <a:p>
                      <a:pPr algn="ctr" hangingPunct="0">
                        <a:lnSpc>
                          <a:spcPts val="2000"/>
                        </a:lnSpc>
                      </a:pPr>
                      <a:r>
                        <a:rPr lang="en-US" sz="1200">
                          <a:effectLst/>
                          <a:latin typeface="Times New Roman" panose="02020603050405020304" pitchFamily="18" charset="0"/>
                          <a:ea typeface="宋体" panose="02010600030101010101" pitchFamily="2" charset="-122"/>
                        </a:rPr>
                        <a:t>-88.96</a:t>
                      </a:r>
                      <a:endParaRPr lang="zh-CN" sz="120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a:noFill/>
                    </a:lnB>
                  </a:tcPr>
                </a:tc>
                <a:tc>
                  <a:txBody>
                    <a:bodyPr/>
                    <a:lstStyle/>
                    <a:p>
                      <a:pPr algn="ctr" hangingPunct="0">
                        <a:lnSpc>
                          <a:spcPts val="2000"/>
                        </a:lnSpc>
                      </a:pPr>
                      <a:r>
                        <a:rPr lang="en-US" sz="1200">
                          <a:effectLst/>
                          <a:latin typeface="Times New Roman" panose="02020603050405020304" pitchFamily="18" charset="0"/>
                          <a:ea typeface="宋体" panose="02010600030101010101" pitchFamily="2" charset="-122"/>
                        </a:rPr>
                        <a:t>516.75</a:t>
                      </a:r>
                      <a:endParaRPr lang="zh-CN" sz="120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a:noFill/>
                    </a:lnB>
                  </a:tcPr>
                </a:tc>
                <a:tc>
                  <a:txBody>
                    <a:bodyPr/>
                    <a:lstStyle/>
                    <a:p>
                      <a:pPr algn="ctr" hangingPunct="0">
                        <a:lnSpc>
                          <a:spcPts val="2000"/>
                        </a:lnSpc>
                      </a:pPr>
                      <a:r>
                        <a:rPr lang="en-US" sz="1200">
                          <a:effectLst/>
                          <a:latin typeface="Times New Roman" panose="02020603050405020304" pitchFamily="18" charset="0"/>
                          <a:ea typeface="宋体" panose="02010600030101010101" pitchFamily="2" charset="-122"/>
                        </a:rPr>
                        <a:t>626.35</a:t>
                      </a:r>
                      <a:endParaRPr lang="zh-CN" sz="120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a:noFill/>
                    </a:lnB>
                  </a:tcPr>
                </a:tc>
                <a:tc>
                  <a:txBody>
                    <a:bodyPr/>
                    <a:lstStyle/>
                    <a:p>
                      <a:pPr algn="ctr" hangingPunct="0">
                        <a:lnSpc>
                          <a:spcPts val="2000"/>
                        </a:lnSpc>
                      </a:pPr>
                      <a:r>
                        <a:rPr lang="en-US" sz="1200" dirty="0">
                          <a:effectLst/>
                          <a:latin typeface="Times New Roman" panose="02020603050405020304" pitchFamily="18" charset="0"/>
                          <a:ea typeface="宋体" panose="02010600030101010101" pitchFamily="2" charset="-122"/>
                        </a:rPr>
                        <a:t>-151.36</a:t>
                      </a:r>
                      <a:endParaRPr lang="zh-CN" sz="1200" dirty="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a:noFill/>
                    </a:lnB>
                  </a:tcPr>
                </a:tc>
                <a:tc>
                  <a:txBody>
                    <a:bodyPr/>
                    <a:lstStyle/>
                    <a:p>
                      <a:pPr algn="ctr" hangingPunct="0">
                        <a:lnSpc>
                          <a:spcPts val="2000"/>
                        </a:lnSpc>
                      </a:pPr>
                      <a:r>
                        <a:rPr lang="en-US" sz="1200">
                          <a:effectLst/>
                          <a:latin typeface="Times New Roman" panose="02020603050405020304" pitchFamily="18" charset="0"/>
                          <a:ea typeface="宋体" panose="02010600030101010101" pitchFamily="2" charset="-122"/>
                        </a:rPr>
                        <a:t>-310.05</a:t>
                      </a:r>
                      <a:endParaRPr lang="zh-CN" sz="120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a:noFill/>
                    </a:lnB>
                  </a:tcPr>
                </a:tc>
                <a:tc>
                  <a:txBody>
                    <a:bodyPr/>
                    <a:lstStyle/>
                    <a:p>
                      <a:pPr algn="ctr" hangingPunct="0">
                        <a:lnSpc>
                          <a:spcPts val="2000"/>
                        </a:lnSpc>
                      </a:pPr>
                      <a:r>
                        <a:rPr lang="en-US" sz="1200">
                          <a:effectLst/>
                          <a:latin typeface="Times New Roman" panose="02020603050405020304" pitchFamily="18" charset="0"/>
                          <a:ea typeface="宋体" panose="02010600030101010101" pitchFamily="2" charset="-122"/>
                        </a:rPr>
                        <a:t>261.27</a:t>
                      </a:r>
                      <a:endParaRPr lang="zh-CN" sz="120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a:noFill/>
                    </a:lnB>
                  </a:tcPr>
                </a:tc>
                <a:extLst>
                  <a:ext uri="{0D108BD9-81ED-4DB2-BD59-A6C34878D82A}">
                    <a16:rowId xmlns:a16="http://schemas.microsoft.com/office/drawing/2014/main" val="10006"/>
                  </a:ext>
                </a:extLst>
              </a:tr>
              <a:tr h="228044">
                <a:tc>
                  <a:txBody>
                    <a:bodyPr/>
                    <a:lstStyle/>
                    <a:p>
                      <a:pPr algn="ctr" hangingPunct="0">
                        <a:lnSpc>
                          <a:spcPts val="2000"/>
                        </a:lnSpc>
                      </a:pPr>
                      <a:r>
                        <a:rPr lang="zh-CN" sz="1200">
                          <a:effectLst/>
                          <a:latin typeface="Times New Roman" panose="02020603050405020304" pitchFamily="18" charset="0"/>
                          <a:ea typeface="宋体" panose="02010600030101010101" pitchFamily="2" charset="-122"/>
                        </a:rPr>
                        <a:t>方案</a:t>
                      </a:r>
                      <a:r>
                        <a:rPr lang="en-US" sz="1200">
                          <a:effectLst/>
                          <a:latin typeface="Times New Roman" panose="02020603050405020304" pitchFamily="18" charset="0"/>
                          <a:ea typeface="宋体" panose="02010600030101010101" pitchFamily="2" charset="-122"/>
                        </a:rPr>
                        <a:t>6</a:t>
                      </a:r>
                      <a:endParaRPr lang="zh-CN" sz="1200">
                        <a:effectLst/>
                        <a:latin typeface="Times New Roman" panose="02020603050405020304" pitchFamily="18" charset="0"/>
                        <a:ea typeface="宋体" panose="02010600030101010101" pitchFamily="2" charset="-122"/>
                      </a:endParaRPr>
                    </a:p>
                  </a:txBody>
                  <a:tcPr marL="68567" marR="68567" marT="0" marB="0" anchor="ctr">
                    <a:lnL>
                      <a:noFill/>
                    </a:lnL>
                    <a:lnR>
                      <a:noFill/>
                    </a:lnR>
                    <a:lnT>
                      <a:noFill/>
                    </a:lnT>
                    <a:lnB>
                      <a:noFill/>
                    </a:lnB>
                  </a:tcPr>
                </a:tc>
                <a:tc>
                  <a:txBody>
                    <a:bodyPr/>
                    <a:lstStyle/>
                    <a:p>
                      <a:pPr algn="ctr" hangingPunct="0">
                        <a:lnSpc>
                          <a:spcPts val="2000"/>
                        </a:lnSpc>
                      </a:pPr>
                      <a:r>
                        <a:rPr lang="en-US" sz="1200">
                          <a:effectLst/>
                          <a:latin typeface="Times New Roman" panose="02020603050405020304" pitchFamily="18" charset="0"/>
                          <a:ea typeface="宋体" panose="02010600030101010101" pitchFamily="2" charset="-122"/>
                        </a:rPr>
                        <a:t>-64.77</a:t>
                      </a:r>
                      <a:endParaRPr lang="zh-CN" sz="120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a:noFill/>
                    </a:lnB>
                  </a:tcPr>
                </a:tc>
                <a:tc>
                  <a:txBody>
                    <a:bodyPr/>
                    <a:lstStyle/>
                    <a:p>
                      <a:pPr algn="ctr" hangingPunct="0">
                        <a:lnSpc>
                          <a:spcPts val="2000"/>
                        </a:lnSpc>
                      </a:pPr>
                      <a:r>
                        <a:rPr lang="en-US" sz="1200">
                          <a:effectLst/>
                          <a:latin typeface="Times New Roman" panose="02020603050405020304" pitchFamily="18" charset="0"/>
                          <a:ea typeface="宋体" panose="02010600030101010101" pitchFamily="2" charset="-122"/>
                        </a:rPr>
                        <a:t>-88.96</a:t>
                      </a:r>
                      <a:endParaRPr lang="zh-CN" sz="120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a:noFill/>
                    </a:lnB>
                  </a:tcPr>
                </a:tc>
                <a:tc>
                  <a:txBody>
                    <a:bodyPr/>
                    <a:lstStyle/>
                    <a:p>
                      <a:pPr algn="ctr" hangingPunct="0">
                        <a:lnSpc>
                          <a:spcPts val="2000"/>
                        </a:lnSpc>
                      </a:pPr>
                      <a:r>
                        <a:rPr lang="en-US" sz="1200">
                          <a:effectLst/>
                          <a:latin typeface="Times New Roman" panose="02020603050405020304" pitchFamily="18" charset="0"/>
                          <a:ea typeface="宋体" panose="02010600030101010101" pitchFamily="2" charset="-122"/>
                        </a:rPr>
                        <a:t>516.75</a:t>
                      </a:r>
                      <a:endParaRPr lang="zh-CN" sz="120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a:noFill/>
                    </a:lnB>
                  </a:tcPr>
                </a:tc>
                <a:tc>
                  <a:txBody>
                    <a:bodyPr/>
                    <a:lstStyle/>
                    <a:p>
                      <a:pPr algn="ctr" hangingPunct="0">
                        <a:lnSpc>
                          <a:spcPts val="2000"/>
                        </a:lnSpc>
                      </a:pPr>
                      <a:r>
                        <a:rPr lang="en-US" sz="1200">
                          <a:effectLst/>
                          <a:latin typeface="Times New Roman" panose="02020603050405020304" pitchFamily="18" charset="0"/>
                          <a:ea typeface="宋体" panose="02010600030101010101" pitchFamily="2" charset="-122"/>
                        </a:rPr>
                        <a:t>626.35</a:t>
                      </a:r>
                      <a:endParaRPr lang="zh-CN" sz="120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a:noFill/>
                    </a:lnB>
                  </a:tcPr>
                </a:tc>
                <a:tc>
                  <a:txBody>
                    <a:bodyPr/>
                    <a:lstStyle/>
                    <a:p>
                      <a:pPr algn="ctr" hangingPunct="0">
                        <a:lnSpc>
                          <a:spcPts val="2000"/>
                        </a:lnSpc>
                      </a:pPr>
                      <a:r>
                        <a:rPr lang="en-US" sz="1200" dirty="0">
                          <a:effectLst/>
                          <a:latin typeface="Times New Roman" panose="02020603050405020304" pitchFamily="18" charset="0"/>
                          <a:ea typeface="宋体" panose="02010600030101010101" pitchFamily="2" charset="-122"/>
                        </a:rPr>
                        <a:t>614.70</a:t>
                      </a:r>
                      <a:endParaRPr lang="zh-CN" sz="1200" dirty="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a:noFill/>
                    </a:lnB>
                  </a:tcPr>
                </a:tc>
                <a:tc>
                  <a:txBody>
                    <a:bodyPr/>
                    <a:lstStyle/>
                    <a:p>
                      <a:pPr algn="ctr" hangingPunct="0">
                        <a:lnSpc>
                          <a:spcPts val="2000"/>
                        </a:lnSpc>
                      </a:pPr>
                      <a:r>
                        <a:rPr lang="en-US" sz="1200">
                          <a:effectLst/>
                          <a:latin typeface="Times New Roman" panose="02020603050405020304" pitchFamily="18" charset="0"/>
                          <a:ea typeface="宋体" panose="02010600030101010101" pitchFamily="2" charset="-122"/>
                        </a:rPr>
                        <a:t>742.15</a:t>
                      </a:r>
                      <a:endParaRPr lang="zh-CN" sz="120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a:noFill/>
                    </a:lnB>
                  </a:tcPr>
                </a:tc>
                <a:tc>
                  <a:txBody>
                    <a:bodyPr/>
                    <a:lstStyle/>
                    <a:p>
                      <a:pPr algn="ctr" hangingPunct="0">
                        <a:lnSpc>
                          <a:spcPts val="2000"/>
                        </a:lnSpc>
                      </a:pPr>
                      <a:r>
                        <a:rPr lang="en-US" sz="1200">
                          <a:effectLst/>
                          <a:latin typeface="Times New Roman" panose="02020603050405020304" pitchFamily="18" charset="0"/>
                          <a:ea typeface="宋体" panose="02010600030101010101" pitchFamily="2" charset="-122"/>
                        </a:rPr>
                        <a:t>1358.23</a:t>
                      </a:r>
                      <a:endParaRPr lang="zh-CN" sz="120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a:noFill/>
                    </a:lnB>
                  </a:tcPr>
                </a:tc>
                <a:extLst>
                  <a:ext uri="{0D108BD9-81ED-4DB2-BD59-A6C34878D82A}">
                    <a16:rowId xmlns:a16="http://schemas.microsoft.com/office/drawing/2014/main" val="10007"/>
                  </a:ext>
                </a:extLst>
              </a:tr>
              <a:tr h="228044">
                <a:tc>
                  <a:txBody>
                    <a:bodyPr/>
                    <a:lstStyle/>
                    <a:p>
                      <a:pPr algn="ctr" hangingPunct="0">
                        <a:lnSpc>
                          <a:spcPts val="2000"/>
                        </a:lnSpc>
                      </a:pPr>
                      <a:r>
                        <a:rPr lang="zh-CN" sz="1200">
                          <a:effectLst/>
                          <a:latin typeface="Times New Roman" panose="02020603050405020304" pitchFamily="18" charset="0"/>
                          <a:ea typeface="宋体" panose="02010600030101010101" pitchFamily="2" charset="-122"/>
                        </a:rPr>
                        <a:t>方案</a:t>
                      </a:r>
                      <a:r>
                        <a:rPr lang="en-US" sz="1200">
                          <a:effectLst/>
                          <a:latin typeface="Times New Roman" panose="02020603050405020304" pitchFamily="18" charset="0"/>
                          <a:ea typeface="宋体" panose="02010600030101010101" pitchFamily="2" charset="-122"/>
                        </a:rPr>
                        <a:t>7</a:t>
                      </a:r>
                      <a:endParaRPr lang="zh-CN" sz="1200">
                        <a:effectLst/>
                        <a:latin typeface="Times New Roman" panose="02020603050405020304" pitchFamily="18" charset="0"/>
                        <a:ea typeface="宋体" panose="02010600030101010101" pitchFamily="2" charset="-122"/>
                      </a:endParaRPr>
                    </a:p>
                  </a:txBody>
                  <a:tcPr marL="68567" marR="68567" marT="0" marB="0" anchor="ctr">
                    <a:lnL>
                      <a:noFill/>
                    </a:lnL>
                    <a:lnR>
                      <a:noFill/>
                    </a:lnR>
                    <a:lnT>
                      <a:noFill/>
                    </a:lnT>
                    <a:lnB>
                      <a:noFill/>
                    </a:lnB>
                  </a:tcPr>
                </a:tc>
                <a:tc>
                  <a:txBody>
                    <a:bodyPr/>
                    <a:lstStyle/>
                    <a:p>
                      <a:pPr algn="ctr" hangingPunct="0">
                        <a:lnSpc>
                          <a:spcPts val="2000"/>
                        </a:lnSpc>
                      </a:pPr>
                      <a:r>
                        <a:rPr lang="en-US" sz="1200">
                          <a:effectLst/>
                          <a:latin typeface="Times New Roman" panose="02020603050405020304" pitchFamily="18" charset="0"/>
                          <a:ea typeface="宋体" panose="02010600030101010101" pitchFamily="2" charset="-122"/>
                        </a:rPr>
                        <a:t>358.47</a:t>
                      </a:r>
                      <a:endParaRPr lang="zh-CN" sz="120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a:noFill/>
                    </a:lnB>
                  </a:tcPr>
                </a:tc>
                <a:tc>
                  <a:txBody>
                    <a:bodyPr/>
                    <a:lstStyle/>
                    <a:p>
                      <a:pPr algn="ctr" hangingPunct="0">
                        <a:lnSpc>
                          <a:spcPts val="2000"/>
                        </a:lnSpc>
                      </a:pPr>
                      <a:r>
                        <a:rPr lang="en-US" sz="1200">
                          <a:effectLst/>
                          <a:latin typeface="Times New Roman" panose="02020603050405020304" pitchFamily="18" charset="0"/>
                          <a:ea typeface="宋体" panose="02010600030101010101" pitchFamily="2" charset="-122"/>
                        </a:rPr>
                        <a:t>488.27</a:t>
                      </a:r>
                      <a:endParaRPr lang="zh-CN" sz="120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a:noFill/>
                    </a:lnB>
                  </a:tcPr>
                </a:tc>
                <a:tc>
                  <a:txBody>
                    <a:bodyPr/>
                    <a:lstStyle/>
                    <a:p>
                      <a:pPr algn="ctr" hangingPunct="0">
                        <a:lnSpc>
                          <a:spcPts val="2000"/>
                        </a:lnSpc>
                      </a:pPr>
                      <a:r>
                        <a:rPr lang="en-US" sz="1200">
                          <a:effectLst/>
                          <a:latin typeface="Times New Roman" panose="02020603050405020304" pitchFamily="18" charset="0"/>
                          <a:ea typeface="宋体" panose="02010600030101010101" pitchFamily="2" charset="-122"/>
                        </a:rPr>
                        <a:t>836.55</a:t>
                      </a:r>
                      <a:endParaRPr lang="zh-CN" sz="120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a:noFill/>
                    </a:lnB>
                  </a:tcPr>
                </a:tc>
                <a:tc>
                  <a:txBody>
                    <a:bodyPr/>
                    <a:lstStyle/>
                    <a:p>
                      <a:pPr algn="ctr" hangingPunct="0">
                        <a:lnSpc>
                          <a:spcPts val="2000"/>
                        </a:lnSpc>
                      </a:pPr>
                      <a:r>
                        <a:rPr lang="en-US" sz="1200">
                          <a:effectLst/>
                          <a:latin typeface="Times New Roman" panose="02020603050405020304" pitchFamily="18" charset="0"/>
                          <a:ea typeface="宋体" panose="02010600030101010101" pitchFamily="2" charset="-122"/>
                        </a:rPr>
                        <a:t>1010.11</a:t>
                      </a:r>
                      <a:endParaRPr lang="zh-CN" sz="120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a:noFill/>
                    </a:lnB>
                  </a:tcPr>
                </a:tc>
                <a:tc>
                  <a:txBody>
                    <a:bodyPr/>
                    <a:lstStyle/>
                    <a:p>
                      <a:pPr algn="ctr" hangingPunct="0">
                        <a:lnSpc>
                          <a:spcPts val="2000"/>
                        </a:lnSpc>
                      </a:pPr>
                      <a:r>
                        <a:rPr lang="en-US" sz="1200">
                          <a:effectLst/>
                          <a:latin typeface="Times New Roman" panose="02020603050405020304" pitchFamily="18" charset="0"/>
                          <a:ea typeface="宋体" panose="02010600030101010101" pitchFamily="2" charset="-122"/>
                        </a:rPr>
                        <a:t>-3.02</a:t>
                      </a:r>
                      <a:endParaRPr lang="zh-CN" sz="120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a:noFill/>
                    </a:lnB>
                  </a:tcPr>
                </a:tc>
                <a:tc>
                  <a:txBody>
                    <a:bodyPr/>
                    <a:lstStyle/>
                    <a:p>
                      <a:pPr algn="ctr" hangingPunct="0">
                        <a:lnSpc>
                          <a:spcPts val="2000"/>
                        </a:lnSpc>
                      </a:pPr>
                      <a:r>
                        <a:rPr lang="en-US" sz="1200" dirty="0">
                          <a:effectLst/>
                          <a:latin typeface="Times New Roman" panose="02020603050405020304" pitchFamily="18" charset="0"/>
                          <a:ea typeface="宋体" panose="02010600030101010101" pitchFamily="2" charset="-122"/>
                        </a:rPr>
                        <a:t>22.78</a:t>
                      </a:r>
                      <a:endParaRPr lang="zh-CN" sz="1200" dirty="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a:noFill/>
                    </a:lnB>
                  </a:tcPr>
                </a:tc>
                <a:tc>
                  <a:txBody>
                    <a:bodyPr/>
                    <a:lstStyle/>
                    <a:p>
                      <a:pPr algn="ctr" hangingPunct="0">
                        <a:lnSpc>
                          <a:spcPts val="2000"/>
                        </a:lnSpc>
                      </a:pPr>
                      <a:r>
                        <a:rPr lang="en-US" sz="1200">
                          <a:effectLst/>
                          <a:latin typeface="Times New Roman" panose="02020603050405020304" pitchFamily="18" charset="0"/>
                          <a:ea typeface="宋体" panose="02010600030101010101" pitchFamily="2" charset="-122"/>
                        </a:rPr>
                        <a:t>420.82</a:t>
                      </a:r>
                      <a:endParaRPr lang="zh-CN" sz="120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a:noFill/>
                    </a:lnB>
                  </a:tcPr>
                </a:tc>
                <a:extLst>
                  <a:ext uri="{0D108BD9-81ED-4DB2-BD59-A6C34878D82A}">
                    <a16:rowId xmlns:a16="http://schemas.microsoft.com/office/drawing/2014/main" val="10008"/>
                  </a:ext>
                </a:extLst>
              </a:tr>
              <a:tr h="228044">
                <a:tc>
                  <a:txBody>
                    <a:bodyPr/>
                    <a:lstStyle/>
                    <a:p>
                      <a:pPr algn="ctr" hangingPunct="0">
                        <a:lnSpc>
                          <a:spcPts val="2000"/>
                        </a:lnSpc>
                      </a:pPr>
                      <a:r>
                        <a:rPr lang="zh-CN" sz="1200">
                          <a:effectLst/>
                          <a:latin typeface="Times New Roman" panose="02020603050405020304" pitchFamily="18" charset="0"/>
                          <a:ea typeface="宋体" panose="02010600030101010101" pitchFamily="2" charset="-122"/>
                        </a:rPr>
                        <a:t>方案</a:t>
                      </a:r>
                      <a:r>
                        <a:rPr lang="en-US" sz="1200">
                          <a:effectLst/>
                          <a:latin typeface="Times New Roman" panose="02020603050405020304" pitchFamily="18" charset="0"/>
                          <a:ea typeface="宋体" panose="02010600030101010101" pitchFamily="2" charset="-122"/>
                        </a:rPr>
                        <a:t>8</a:t>
                      </a:r>
                      <a:endParaRPr lang="zh-CN" sz="1200">
                        <a:effectLst/>
                        <a:latin typeface="Times New Roman" panose="02020603050405020304" pitchFamily="18" charset="0"/>
                        <a:ea typeface="宋体" panose="02010600030101010101" pitchFamily="2" charset="-122"/>
                      </a:endParaRPr>
                    </a:p>
                  </a:txBody>
                  <a:tcPr marL="68567" marR="68567"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200">
                          <a:effectLst/>
                          <a:latin typeface="Times New Roman" panose="02020603050405020304" pitchFamily="18" charset="0"/>
                          <a:ea typeface="宋体" panose="02010600030101010101" pitchFamily="2" charset="-122"/>
                        </a:rPr>
                        <a:t>358.47</a:t>
                      </a:r>
                      <a:endParaRPr lang="zh-CN" sz="120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200">
                          <a:effectLst/>
                          <a:latin typeface="Times New Roman" panose="02020603050405020304" pitchFamily="18" charset="0"/>
                          <a:ea typeface="宋体" panose="02010600030101010101" pitchFamily="2" charset="-122"/>
                        </a:rPr>
                        <a:t>488.27</a:t>
                      </a:r>
                      <a:endParaRPr lang="zh-CN" sz="120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200">
                          <a:effectLst/>
                          <a:latin typeface="Times New Roman" panose="02020603050405020304" pitchFamily="18" charset="0"/>
                          <a:ea typeface="宋体" panose="02010600030101010101" pitchFamily="2" charset="-122"/>
                        </a:rPr>
                        <a:t>836.55</a:t>
                      </a:r>
                      <a:endParaRPr lang="zh-CN" sz="120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200">
                          <a:effectLst/>
                          <a:latin typeface="Times New Roman" panose="02020603050405020304" pitchFamily="18" charset="0"/>
                          <a:ea typeface="宋体" panose="02010600030101010101" pitchFamily="2" charset="-122"/>
                        </a:rPr>
                        <a:t>1010.11</a:t>
                      </a:r>
                      <a:endParaRPr lang="zh-CN" sz="120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200">
                          <a:effectLst/>
                          <a:latin typeface="Times New Roman" panose="02020603050405020304" pitchFamily="18" charset="0"/>
                          <a:ea typeface="宋体" panose="02010600030101010101" pitchFamily="2" charset="-122"/>
                        </a:rPr>
                        <a:t>752.84</a:t>
                      </a:r>
                      <a:endParaRPr lang="zh-CN" sz="120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200" dirty="0">
                          <a:effectLst/>
                          <a:latin typeface="Times New Roman" panose="02020603050405020304" pitchFamily="18" charset="0"/>
                          <a:ea typeface="宋体" panose="02010600030101010101" pitchFamily="2" charset="-122"/>
                        </a:rPr>
                        <a:t>1019.25</a:t>
                      </a:r>
                      <a:endParaRPr lang="zh-CN" sz="1200" dirty="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200">
                          <a:effectLst/>
                          <a:latin typeface="Times New Roman" panose="02020603050405020304" pitchFamily="18" charset="0"/>
                          <a:ea typeface="宋体" panose="02010600030101010101" pitchFamily="2" charset="-122"/>
                        </a:rPr>
                        <a:t>1482.46</a:t>
                      </a:r>
                      <a:endParaRPr lang="zh-CN" sz="120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24801">
                <a:tc gridSpan="8">
                  <a:txBody>
                    <a:bodyPr/>
                    <a:lstStyle/>
                    <a:p>
                      <a:pPr algn="just">
                        <a:lnSpc>
                          <a:spcPts val="2000"/>
                        </a:lnSpc>
                      </a:pPr>
                      <a:r>
                        <a:rPr lang="zh-CN" sz="1100" dirty="0">
                          <a:effectLst/>
                          <a:latin typeface="Times New Roman" panose="02020603050405020304" pitchFamily="18" charset="0"/>
                          <a:ea typeface="宋体" panose="02010600030101010101" pitchFamily="2" charset="-122"/>
                        </a:rPr>
                        <a:t>注：表中Ⅱ、Ⅲ、Ⅳ、Ⅴ分别代表该工程开工后的第</a:t>
                      </a:r>
                      <a:r>
                        <a:rPr lang="en-US" sz="1100" dirty="0">
                          <a:effectLst/>
                          <a:latin typeface="Times New Roman" panose="02020603050405020304" pitchFamily="18" charset="0"/>
                          <a:ea typeface="宋体" panose="02010600030101010101" pitchFamily="2" charset="-122"/>
                        </a:rPr>
                        <a:t>2</a:t>
                      </a:r>
                      <a:r>
                        <a:rPr lang="zh-CN" sz="1100" dirty="0">
                          <a:effectLst/>
                          <a:latin typeface="Times New Roman" panose="02020603050405020304" pitchFamily="18" charset="0"/>
                          <a:ea typeface="宋体" panose="02010600030101010101" pitchFamily="2" charset="-122"/>
                        </a:rPr>
                        <a:t>年、第</a:t>
                      </a:r>
                      <a:r>
                        <a:rPr lang="en-US" sz="1100" dirty="0">
                          <a:effectLst/>
                          <a:latin typeface="Times New Roman" panose="02020603050405020304" pitchFamily="18" charset="0"/>
                          <a:ea typeface="宋体" panose="02010600030101010101" pitchFamily="2" charset="-122"/>
                        </a:rPr>
                        <a:t>3</a:t>
                      </a:r>
                      <a:r>
                        <a:rPr lang="zh-CN" sz="1100" dirty="0">
                          <a:effectLst/>
                          <a:latin typeface="Times New Roman" panose="02020603050405020304" pitchFamily="18" charset="0"/>
                          <a:ea typeface="宋体" panose="02010600030101010101" pitchFamily="2" charset="-122"/>
                        </a:rPr>
                        <a:t>年、第</a:t>
                      </a:r>
                      <a:r>
                        <a:rPr lang="en-US" sz="1100" dirty="0">
                          <a:effectLst/>
                          <a:latin typeface="Times New Roman" panose="02020603050405020304" pitchFamily="18" charset="0"/>
                          <a:ea typeface="宋体" panose="02010600030101010101" pitchFamily="2" charset="-122"/>
                        </a:rPr>
                        <a:t>4</a:t>
                      </a:r>
                      <a:r>
                        <a:rPr lang="zh-CN" sz="1100" dirty="0">
                          <a:effectLst/>
                          <a:latin typeface="Times New Roman" panose="02020603050405020304" pitchFamily="18" charset="0"/>
                          <a:ea typeface="宋体" panose="02010600030101010101" pitchFamily="2" charset="-122"/>
                        </a:rPr>
                        <a:t>年、第</a:t>
                      </a:r>
                      <a:r>
                        <a:rPr lang="en-US" sz="1100" dirty="0">
                          <a:effectLst/>
                          <a:latin typeface="Times New Roman" panose="02020603050405020304" pitchFamily="18" charset="0"/>
                          <a:ea typeface="宋体" panose="02010600030101010101" pitchFamily="2" charset="-122"/>
                        </a:rPr>
                        <a:t>5</a:t>
                      </a:r>
                      <a:r>
                        <a:rPr lang="zh-CN" sz="1100" dirty="0">
                          <a:effectLst/>
                          <a:latin typeface="Times New Roman" panose="02020603050405020304" pitchFamily="18" charset="0"/>
                          <a:ea typeface="宋体" panose="02010600030101010101" pitchFamily="2" charset="-122"/>
                        </a:rPr>
                        <a:t>年。</a:t>
                      </a:r>
                    </a:p>
                  </a:txBody>
                  <a:tcPr marL="68567" marR="68567" marT="0" marB="0" anchor="ctr">
                    <a:lnL>
                      <a:noFill/>
                    </a:lnL>
                    <a:lnR>
                      <a:noFill/>
                    </a:lnR>
                    <a:lnT w="190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10"/>
                  </a:ext>
                </a:extLst>
              </a:tr>
            </a:tbl>
          </a:graphicData>
        </a:graphic>
      </p:graphicFrame>
      <p:sp>
        <p:nvSpPr>
          <p:cNvPr id="19" name="矩形 18">
            <a:extLst>
              <a:ext uri="{FF2B5EF4-FFF2-40B4-BE49-F238E27FC236}">
                <a16:creationId xmlns:a16="http://schemas.microsoft.com/office/drawing/2014/main" id="{9A39C404-5279-4B05-86D4-E73DAEA90616}"/>
              </a:ext>
            </a:extLst>
          </p:cNvPr>
          <p:cNvSpPr/>
          <p:nvPr/>
        </p:nvSpPr>
        <p:spPr>
          <a:xfrm>
            <a:off x="1509713" y="1177923"/>
            <a:ext cx="3360737" cy="400050"/>
          </a:xfrm>
          <a:prstGeom prst="rect">
            <a:avLst/>
          </a:prstGeom>
          <a:solidFill>
            <a:srgbClr val="34495E"/>
          </a:solidFill>
        </p:spPr>
        <p:txBody>
          <a:bodyPr>
            <a:spAutoFit/>
          </a:bodyPr>
          <a:lstStyle/>
          <a:p>
            <a:pPr algn="ctr" eaLnBrk="1" fontAlgn="auto" hangingPunct="1">
              <a:spcBef>
                <a:spcPts val="0"/>
              </a:spcBef>
              <a:spcAft>
                <a:spcPts val="0"/>
              </a:spcAft>
              <a:defRPr/>
            </a:pPr>
            <a:r>
              <a:rPr lang="zh-CN" altLang="en-US" sz="2000" b="1" kern="1400" spc="100" dirty="0">
                <a:solidFill>
                  <a:schemeClr val="bg1"/>
                </a:solidFill>
                <a:latin typeface="微软雅黑" panose="020B0503020204020204" pitchFamily="34" charset="-122"/>
                <a:ea typeface="+mn-ea"/>
              </a:rPr>
              <a:t>各电站逐年导流风险收益</a:t>
            </a:r>
            <a:endParaRPr lang="zh-CN" altLang="en-US" sz="3200" b="1" kern="1400" spc="100" dirty="0">
              <a:solidFill>
                <a:schemeClr val="bg1"/>
              </a:solidFill>
              <a:latin typeface="微软雅黑" panose="020B0503020204020204" pitchFamily="34" charset="-122"/>
              <a:ea typeface="+mn-ea"/>
            </a:endParaRPr>
          </a:p>
        </p:txBody>
      </p:sp>
      <p:graphicFrame>
        <p:nvGraphicFramePr>
          <p:cNvPr id="23" name="表格 22">
            <a:extLst>
              <a:ext uri="{FF2B5EF4-FFF2-40B4-BE49-F238E27FC236}">
                <a16:creationId xmlns:a16="http://schemas.microsoft.com/office/drawing/2014/main" id="{A51F0DE3-7B3C-4056-955B-1D5095B726AE}"/>
              </a:ext>
            </a:extLst>
          </p:cNvPr>
          <p:cNvGraphicFramePr>
            <a:graphicFrameLocks noGrp="1"/>
          </p:cNvGraphicFramePr>
          <p:nvPr>
            <p:extLst>
              <p:ext uri="{D42A27DB-BD31-4B8C-83A1-F6EECF244321}">
                <p14:modId xmlns:p14="http://schemas.microsoft.com/office/powerpoint/2010/main" val="3104117140"/>
              </p:ext>
            </p:extLst>
          </p:nvPr>
        </p:nvGraphicFramePr>
        <p:xfrm>
          <a:off x="4884738" y="5031422"/>
          <a:ext cx="7000874" cy="1158941"/>
        </p:xfrm>
        <a:graphic>
          <a:graphicData uri="http://schemas.openxmlformats.org/drawingml/2006/table">
            <a:tbl>
              <a:tblPr firstRow="1" firstCol="1" bandRow="1"/>
              <a:tblGrid>
                <a:gridCol w="1367351">
                  <a:extLst>
                    <a:ext uri="{9D8B030D-6E8A-4147-A177-3AD203B41FA5}">
                      <a16:colId xmlns:a16="http://schemas.microsoft.com/office/drawing/2014/main" val="20000"/>
                    </a:ext>
                  </a:extLst>
                </a:gridCol>
                <a:gridCol w="759393">
                  <a:extLst>
                    <a:ext uri="{9D8B030D-6E8A-4147-A177-3AD203B41FA5}">
                      <a16:colId xmlns:a16="http://schemas.microsoft.com/office/drawing/2014/main" val="20001"/>
                    </a:ext>
                  </a:extLst>
                </a:gridCol>
                <a:gridCol w="722630">
                  <a:extLst>
                    <a:ext uri="{9D8B030D-6E8A-4147-A177-3AD203B41FA5}">
                      <a16:colId xmlns:a16="http://schemas.microsoft.com/office/drawing/2014/main" val="20002"/>
                    </a:ext>
                  </a:extLst>
                </a:gridCol>
                <a:gridCol w="670501">
                  <a:extLst>
                    <a:ext uri="{9D8B030D-6E8A-4147-A177-3AD203B41FA5}">
                      <a16:colId xmlns:a16="http://schemas.microsoft.com/office/drawing/2014/main" val="20003"/>
                    </a:ext>
                  </a:extLst>
                </a:gridCol>
                <a:gridCol w="670501">
                  <a:extLst>
                    <a:ext uri="{9D8B030D-6E8A-4147-A177-3AD203B41FA5}">
                      <a16:colId xmlns:a16="http://schemas.microsoft.com/office/drawing/2014/main" val="20004"/>
                    </a:ext>
                  </a:extLst>
                </a:gridCol>
                <a:gridCol w="759393">
                  <a:extLst>
                    <a:ext uri="{9D8B030D-6E8A-4147-A177-3AD203B41FA5}">
                      <a16:colId xmlns:a16="http://schemas.microsoft.com/office/drawing/2014/main" val="20005"/>
                    </a:ext>
                  </a:extLst>
                </a:gridCol>
                <a:gridCol w="670501">
                  <a:extLst>
                    <a:ext uri="{9D8B030D-6E8A-4147-A177-3AD203B41FA5}">
                      <a16:colId xmlns:a16="http://schemas.microsoft.com/office/drawing/2014/main" val="20006"/>
                    </a:ext>
                  </a:extLst>
                </a:gridCol>
                <a:gridCol w="670501">
                  <a:extLst>
                    <a:ext uri="{9D8B030D-6E8A-4147-A177-3AD203B41FA5}">
                      <a16:colId xmlns:a16="http://schemas.microsoft.com/office/drawing/2014/main" val="20007"/>
                    </a:ext>
                  </a:extLst>
                </a:gridCol>
                <a:gridCol w="710103">
                  <a:extLst>
                    <a:ext uri="{9D8B030D-6E8A-4147-A177-3AD203B41FA5}">
                      <a16:colId xmlns:a16="http://schemas.microsoft.com/office/drawing/2014/main" val="20008"/>
                    </a:ext>
                  </a:extLst>
                </a:gridCol>
              </a:tblGrid>
              <a:tr h="230048">
                <a:tc>
                  <a:txBody>
                    <a:bodyPr/>
                    <a:lstStyle/>
                    <a:p>
                      <a:pPr algn="ctr" hangingPunct="0">
                        <a:lnSpc>
                          <a:spcPts val="2000"/>
                        </a:lnSpc>
                      </a:pPr>
                      <a:r>
                        <a:rPr lang="zh-CN" sz="1400" dirty="0">
                          <a:effectLst/>
                          <a:latin typeface="Times New Roman" panose="02020603050405020304" pitchFamily="18" charset="0"/>
                          <a:ea typeface="宋体" panose="02010600030101010101" pitchFamily="2" charset="-122"/>
                        </a:rPr>
                        <a:t>效益类型</a:t>
                      </a:r>
                    </a:p>
                  </a:txBody>
                  <a:tcPr marL="68574" marR="68574"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400">
                          <a:effectLst/>
                          <a:latin typeface="Times New Roman" panose="02020603050405020304" pitchFamily="18" charset="0"/>
                          <a:ea typeface="宋体" panose="02010600030101010101" pitchFamily="2" charset="-122"/>
                        </a:rPr>
                        <a:t>方案</a:t>
                      </a:r>
                      <a:r>
                        <a:rPr lang="en-US" sz="1400">
                          <a:effectLst/>
                          <a:latin typeface="Times New Roman" panose="02020603050405020304" pitchFamily="18" charset="0"/>
                          <a:ea typeface="宋体" panose="02010600030101010101" pitchFamily="2" charset="-122"/>
                        </a:rPr>
                        <a:t>1</a:t>
                      </a:r>
                      <a:endParaRPr lang="zh-CN" sz="1400">
                        <a:effectLst/>
                        <a:latin typeface="Times New Roman" panose="02020603050405020304" pitchFamily="18" charset="0"/>
                        <a:ea typeface="宋体" panose="02010600030101010101" pitchFamily="2" charset="-122"/>
                      </a:endParaRPr>
                    </a:p>
                  </a:txBody>
                  <a:tcPr marL="68574" marR="68574"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400">
                          <a:effectLst/>
                          <a:latin typeface="Times New Roman" panose="02020603050405020304" pitchFamily="18" charset="0"/>
                          <a:ea typeface="宋体" panose="02010600030101010101" pitchFamily="2" charset="-122"/>
                        </a:rPr>
                        <a:t>方案</a:t>
                      </a:r>
                      <a:r>
                        <a:rPr lang="en-US" sz="1400">
                          <a:effectLst/>
                          <a:latin typeface="Times New Roman" panose="02020603050405020304" pitchFamily="18" charset="0"/>
                          <a:ea typeface="宋体" panose="02010600030101010101" pitchFamily="2" charset="-122"/>
                        </a:rPr>
                        <a:t>2</a:t>
                      </a:r>
                      <a:endParaRPr lang="zh-CN" sz="1400">
                        <a:effectLst/>
                        <a:latin typeface="Times New Roman" panose="02020603050405020304" pitchFamily="18" charset="0"/>
                        <a:ea typeface="宋体" panose="02010600030101010101" pitchFamily="2" charset="-122"/>
                      </a:endParaRPr>
                    </a:p>
                  </a:txBody>
                  <a:tcPr marL="68574" marR="68574"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400">
                          <a:effectLst/>
                          <a:latin typeface="Times New Roman" panose="02020603050405020304" pitchFamily="18" charset="0"/>
                          <a:ea typeface="宋体" panose="02010600030101010101" pitchFamily="2" charset="-122"/>
                        </a:rPr>
                        <a:t>方案</a:t>
                      </a:r>
                      <a:r>
                        <a:rPr lang="en-US" sz="1400">
                          <a:effectLst/>
                          <a:latin typeface="Times New Roman" panose="02020603050405020304" pitchFamily="18" charset="0"/>
                          <a:ea typeface="宋体" panose="02010600030101010101" pitchFamily="2" charset="-122"/>
                        </a:rPr>
                        <a:t>3</a:t>
                      </a:r>
                      <a:endParaRPr lang="zh-CN" sz="1400">
                        <a:effectLst/>
                        <a:latin typeface="Times New Roman" panose="02020603050405020304" pitchFamily="18" charset="0"/>
                        <a:ea typeface="宋体" panose="02010600030101010101" pitchFamily="2" charset="-122"/>
                      </a:endParaRPr>
                    </a:p>
                  </a:txBody>
                  <a:tcPr marL="68574" marR="68574"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400">
                          <a:effectLst/>
                          <a:latin typeface="Times New Roman" panose="02020603050405020304" pitchFamily="18" charset="0"/>
                          <a:ea typeface="宋体" panose="02010600030101010101" pitchFamily="2" charset="-122"/>
                        </a:rPr>
                        <a:t>方案</a:t>
                      </a:r>
                      <a:r>
                        <a:rPr lang="en-US" sz="1400">
                          <a:effectLst/>
                          <a:latin typeface="Times New Roman" panose="02020603050405020304" pitchFamily="18" charset="0"/>
                          <a:ea typeface="宋体" panose="02010600030101010101" pitchFamily="2" charset="-122"/>
                        </a:rPr>
                        <a:t>4</a:t>
                      </a:r>
                      <a:endParaRPr lang="zh-CN" sz="1400">
                        <a:effectLst/>
                        <a:latin typeface="Times New Roman" panose="02020603050405020304" pitchFamily="18" charset="0"/>
                        <a:ea typeface="宋体" panose="02010600030101010101" pitchFamily="2" charset="-122"/>
                      </a:endParaRPr>
                    </a:p>
                  </a:txBody>
                  <a:tcPr marL="68574" marR="68574"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400">
                          <a:effectLst/>
                          <a:latin typeface="Times New Roman" panose="02020603050405020304" pitchFamily="18" charset="0"/>
                          <a:ea typeface="宋体" panose="02010600030101010101" pitchFamily="2" charset="-122"/>
                        </a:rPr>
                        <a:t>方案</a:t>
                      </a:r>
                      <a:r>
                        <a:rPr lang="en-US" sz="1400">
                          <a:effectLst/>
                          <a:latin typeface="Times New Roman" panose="02020603050405020304" pitchFamily="18" charset="0"/>
                          <a:ea typeface="宋体" panose="02010600030101010101" pitchFamily="2" charset="-122"/>
                        </a:rPr>
                        <a:t>5</a:t>
                      </a:r>
                      <a:endParaRPr lang="zh-CN" sz="1400">
                        <a:effectLst/>
                        <a:latin typeface="Times New Roman" panose="02020603050405020304" pitchFamily="18" charset="0"/>
                        <a:ea typeface="宋体" panose="02010600030101010101" pitchFamily="2" charset="-122"/>
                      </a:endParaRPr>
                    </a:p>
                  </a:txBody>
                  <a:tcPr marL="68574" marR="68574"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400">
                          <a:effectLst/>
                          <a:latin typeface="Times New Roman" panose="02020603050405020304" pitchFamily="18" charset="0"/>
                          <a:ea typeface="宋体" panose="02010600030101010101" pitchFamily="2" charset="-122"/>
                        </a:rPr>
                        <a:t>方案</a:t>
                      </a:r>
                      <a:r>
                        <a:rPr lang="en-US" sz="1400">
                          <a:effectLst/>
                          <a:latin typeface="Times New Roman" panose="02020603050405020304" pitchFamily="18" charset="0"/>
                          <a:ea typeface="宋体" panose="02010600030101010101" pitchFamily="2" charset="-122"/>
                        </a:rPr>
                        <a:t>6</a:t>
                      </a:r>
                      <a:endParaRPr lang="zh-CN" sz="1400">
                        <a:effectLst/>
                        <a:latin typeface="Times New Roman" panose="02020603050405020304" pitchFamily="18" charset="0"/>
                        <a:ea typeface="宋体" panose="02010600030101010101" pitchFamily="2" charset="-122"/>
                      </a:endParaRPr>
                    </a:p>
                  </a:txBody>
                  <a:tcPr marL="68574" marR="68574"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400">
                          <a:effectLst/>
                          <a:latin typeface="Times New Roman" panose="02020603050405020304" pitchFamily="18" charset="0"/>
                          <a:ea typeface="宋体" panose="02010600030101010101" pitchFamily="2" charset="-122"/>
                        </a:rPr>
                        <a:t>方案</a:t>
                      </a:r>
                      <a:r>
                        <a:rPr lang="en-US" sz="1400">
                          <a:effectLst/>
                          <a:latin typeface="Times New Roman" panose="02020603050405020304" pitchFamily="18" charset="0"/>
                          <a:ea typeface="宋体" panose="02010600030101010101" pitchFamily="2" charset="-122"/>
                        </a:rPr>
                        <a:t>7</a:t>
                      </a:r>
                      <a:endParaRPr lang="zh-CN" sz="1400">
                        <a:effectLst/>
                        <a:latin typeface="Times New Roman" panose="02020603050405020304" pitchFamily="18" charset="0"/>
                        <a:ea typeface="宋体" panose="02010600030101010101" pitchFamily="2" charset="-122"/>
                      </a:endParaRPr>
                    </a:p>
                  </a:txBody>
                  <a:tcPr marL="68574" marR="68574"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400">
                          <a:effectLst/>
                          <a:latin typeface="Times New Roman" panose="02020603050405020304" pitchFamily="18" charset="0"/>
                          <a:ea typeface="宋体" panose="02010600030101010101" pitchFamily="2" charset="-122"/>
                        </a:rPr>
                        <a:t>方案</a:t>
                      </a:r>
                      <a:r>
                        <a:rPr lang="en-US" sz="1400">
                          <a:effectLst/>
                          <a:latin typeface="Times New Roman" panose="02020603050405020304" pitchFamily="18" charset="0"/>
                          <a:ea typeface="宋体" panose="02010600030101010101" pitchFamily="2" charset="-122"/>
                        </a:rPr>
                        <a:t>8</a:t>
                      </a:r>
                      <a:endParaRPr lang="zh-CN" sz="1400">
                        <a:effectLst/>
                        <a:latin typeface="Times New Roman" panose="02020603050405020304" pitchFamily="18" charset="0"/>
                        <a:ea typeface="宋体" panose="02010600030101010101" pitchFamily="2" charset="-122"/>
                      </a:endParaRPr>
                    </a:p>
                  </a:txBody>
                  <a:tcPr marL="68574" marR="68574"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32207">
                <a:tc>
                  <a:txBody>
                    <a:bodyPr/>
                    <a:lstStyle/>
                    <a:p>
                      <a:pPr algn="ctr" hangingPunct="0">
                        <a:lnSpc>
                          <a:spcPts val="2000"/>
                        </a:lnSpc>
                      </a:pPr>
                      <a:r>
                        <a:rPr lang="zh-CN" sz="1400" dirty="0">
                          <a:effectLst/>
                          <a:latin typeface="Times New Roman" panose="02020603050405020304" pitchFamily="18" charset="0"/>
                          <a:ea typeface="宋体" panose="02010600030101010101" pitchFamily="2" charset="-122"/>
                        </a:rPr>
                        <a:t>控泄成本</a:t>
                      </a:r>
                    </a:p>
                  </a:txBody>
                  <a:tcPr marL="68574" marR="6857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-454.4</a:t>
                      </a:r>
                      <a:endParaRPr lang="zh-CN" sz="1400">
                        <a:effectLst/>
                        <a:latin typeface="Times New Roman" panose="02020603050405020304" pitchFamily="18" charset="0"/>
                        <a:ea typeface="宋体" panose="02010600030101010101" pitchFamily="2" charset="-122"/>
                      </a:endParaRPr>
                    </a:p>
                  </a:txBody>
                  <a:tcPr marL="68574" marR="6857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-454.4</a:t>
                      </a:r>
                      <a:endParaRPr lang="zh-CN" sz="1400">
                        <a:effectLst/>
                        <a:latin typeface="Times New Roman" panose="02020603050405020304" pitchFamily="18" charset="0"/>
                        <a:ea typeface="宋体" panose="02010600030101010101" pitchFamily="2" charset="-122"/>
                      </a:endParaRPr>
                    </a:p>
                  </a:txBody>
                  <a:tcPr marL="68574" marR="6857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-454.4</a:t>
                      </a:r>
                      <a:endParaRPr lang="zh-CN" sz="1400">
                        <a:effectLst/>
                        <a:latin typeface="Times New Roman" panose="02020603050405020304" pitchFamily="18" charset="0"/>
                        <a:ea typeface="宋体" panose="02010600030101010101" pitchFamily="2" charset="-122"/>
                      </a:endParaRPr>
                    </a:p>
                  </a:txBody>
                  <a:tcPr marL="68574" marR="6857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-454.4</a:t>
                      </a:r>
                      <a:endParaRPr lang="zh-CN" sz="1400">
                        <a:effectLst/>
                        <a:latin typeface="Times New Roman" panose="02020603050405020304" pitchFamily="18" charset="0"/>
                        <a:ea typeface="宋体" panose="02010600030101010101" pitchFamily="2" charset="-122"/>
                      </a:endParaRPr>
                    </a:p>
                  </a:txBody>
                  <a:tcPr marL="68574" marR="6857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-664.6</a:t>
                      </a:r>
                      <a:endParaRPr lang="zh-CN" sz="1400">
                        <a:effectLst/>
                        <a:latin typeface="Times New Roman" panose="02020603050405020304" pitchFamily="18" charset="0"/>
                        <a:ea typeface="宋体" panose="02010600030101010101" pitchFamily="2" charset="-122"/>
                      </a:endParaRPr>
                    </a:p>
                  </a:txBody>
                  <a:tcPr marL="68574" marR="6857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-664.6</a:t>
                      </a:r>
                      <a:endParaRPr lang="zh-CN" sz="1400">
                        <a:effectLst/>
                        <a:latin typeface="Times New Roman" panose="02020603050405020304" pitchFamily="18" charset="0"/>
                        <a:ea typeface="宋体" panose="02010600030101010101" pitchFamily="2" charset="-122"/>
                      </a:endParaRPr>
                    </a:p>
                  </a:txBody>
                  <a:tcPr marL="68574" marR="6857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-664.6</a:t>
                      </a:r>
                      <a:endParaRPr lang="zh-CN" sz="1400">
                        <a:effectLst/>
                        <a:latin typeface="Times New Roman" panose="02020603050405020304" pitchFamily="18" charset="0"/>
                        <a:ea typeface="宋体" panose="02010600030101010101" pitchFamily="2" charset="-122"/>
                      </a:endParaRPr>
                    </a:p>
                  </a:txBody>
                  <a:tcPr marL="68574" marR="6857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-664.6</a:t>
                      </a:r>
                      <a:endParaRPr lang="zh-CN" sz="1400">
                        <a:effectLst/>
                        <a:latin typeface="Times New Roman" panose="02020603050405020304" pitchFamily="18" charset="0"/>
                        <a:ea typeface="宋体" panose="02010600030101010101" pitchFamily="2" charset="-122"/>
                      </a:endParaRPr>
                    </a:p>
                  </a:txBody>
                  <a:tcPr marL="68574" marR="68574"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232207">
                <a:tc>
                  <a:txBody>
                    <a:bodyPr/>
                    <a:lstStyle/>
                    <a:p>
                      <a:pPr algn="ctr" hangingPunct="0">
                        <a:lnSpc>
                          <a:spcPts val="2000"/>
                        </a:lnSpc>
                      </a:pPr>
                      <a:r>
                        <a:rPr lang="zh-CN" sz="1400">
                          <a:effectLst/>
                          <a:latin typeface="Times New Roman" panose="02020603050405020304" pitchFamily="18" charset="0"/>
                          <a:ea typeface="宋体" panose="02010600030101010101" pitchFamily="2" charset="-122"/>
                        </a:rPr>
                        <a:t>导流风险效益</a:t>
                      </a:r>
                      <a:r>
                        <a:rPr lang="en-US" sz="1400">
                          <a:effectLst/>
                          <a:latin typeface="Times New Roman" panose="02020603050405020304" pitchFamily="18" charset="0"/>
                          <a:ea typeface="宋体" panose="02010600030101010101" pitchFamily="2" charset="-122"/>
                        </a:rPr>
                        <a:t>R</a:t>
                      </a:r>
                      <a:endParaRPr lang="zh-CN" sz="1400">
                        <a:effectLst/>
                        <a:latin typeface="Times New Roman" panose="02020603050405020304" pitchFamily="18" charset="0"/>
                        <a:ea typeface="宋体" panose="02010600030101010101" pitchFamily="2" charset="-122"/>
                      </a:endParaRPr>
                    </a:p>
                  </a:txBody>
                  <a:tcPr marL="68574" marR="68574" marT="0" marB="0" anchor="ctr">
                    <a:lnL>
                      <a:noFill/>
                    </a:lnL>
                    <a:lnR>
                      <a:noFill/>
                    </a:lnR>
                    <a:lnT>
                      <a:noFill/>
                    </a:lnT>
                    <a:lnB>
                      <a:noFill/>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-3849.4</a:t>
                      </a:r>
                      <a:endParaRPr lang="zh-CN" sz="1400" dirty="0">
                        <a:effectLst/>
                        <a:latin typeface="Times New Roman" panose="02020603050405020304" pitchFamily="18" charset="0"/>
                        <a:ea typeface="宋体" panose="02010600030101010101" pitchFamily="2" charset="-122"/>
                      </a:endParaRPr>
                    </a:p>
                  </a:txBody>
                  <a:tcPr marL="68574" marR="68574" marT="0" marB="0" anchor="ctr">
                    <a:lnL>
                      <a:noFill/>
                    </a:lnL>
                    <a:lnR>
                      <a:noFill/>
                    </a:lnR>
                    <a:lnT>
                      <a:noFill/>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-1109.2</a:t>
                      </a:r>
                      <a:endParaRPr lang="zh-CN" sz="1400">
                        <a:effectLst/>
                        <a:latin typeface="Times New Roman" panose="02020603050405020304" pitchFamily="18" charset="0"/>
                        <a:ea typeface="宋体" panose="02010600030101010101" pitchFamily="2" charset="-122"/>
                      </a:endParaRPr>
                    </a:p>
                  </a:txBody>
                  <a:tcPr marL="68574" marR="68574" marT="0" marB="0" anchor="ctr">
                    <a:lnL>
                      <a:noFill/>
                    </a:lnL>
                    <a:lnR>
                      <a:noFill/>
                    </a:lnR>
                    <a:lnT>
                      <a:noFill/>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348.8</a:t>
                      </a:r>
                      <a:endParaRPr lang="zh-CN" sz="1400">
                        <a:effectLst/>
                        <a:latin typeface="Times New Roman" panose="02020603050405020304" pitchFamily="18" charset="0"/>
                        <a:ea typeface="宋体" panose="02010600030101010101" pitchFamily="2" charset="-122"/>
                      </a:endParaRPr>
                    </a:p>
                  </a:txBody>
                  <a:tcPr marL="68574" marR="68574" marT="0" marB="0" anchor="ctr">
                    <a:lnL>
                      <a:noFill/>
                    </a:lnL>
                    <a:lnR>
                      <a:noFill/>
                    </a:lnR>
                    <a:lnT>
                      <a:noFill/>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2956.2</a:t>
                      </a:r>
                      <a:endParaRPr lang="zh-CN" sz="1400">
                        <a:effectLst/>
                        <a:latin typeface="Times New Roman" panose="02020603050405020304" pitchFamily="18" charset="0"/>
                        <a:ea typeface="宋体" panose="02010600030101010101" pitchFamily="2" charset="-122"/>
                      </a:endParaRPr>
                    </a:p>
                  </a:txBody>
                  <a:tcPr marL="68574" marR="68574" marT="0" marB="0" anchor="ctr">
                    <a:lnL>
                      <a:noFill/>
                    </a:lnL>
                    <a:lnR>
                      <a:noFill/>
                    </a:lnR>
                    <a:lnT>
                      <a:noFill/>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789.2</a:t>
                      </a:r>
                      <a:endParaRPr lang="zh-CN" sz="1400">
                        <a:effectLst/>
                        <a:latin typeface="Times New Roman" panose="02020603050405020304" pitchFamily="18" charset="0"/>
                        <a:ea typeface="宋体" panose="02010600030101010101" pitchFamily="2" charset="-122"/>
                      </a:endParaRPr>
                    </a:p>
                  </a:txBody>
                  <a:tcPr marL="68574" marR="68574" marT="0" marB="0" anchor="ctr">
                    <a:lnL>
                      <a:noFill/>
                    </a:lnL>
                    <a:lnR>
                      <a:noFill/>
                    </a:lnR>
                    <a:lnT>
                      <a:noFill/>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3704.4</a:t>
                      </a:r>
                      <a:endParaRPr lang="zh-CN" sz="1400">
                        <a:effectLst/>
                        <a:latin typeface="Times New Roman" panose="02020603050405020304" pitchFamily="18" charset="0"/>
                        <a:ea typeface="宋体" panose="02010600030101010101" pitchFamily="2" charset="-122"/>
                      </a:endParaRPr>
                    </a:p>
                  </a:txBody>
                  <a:tcPr marL="68574" marR="68574" marT="0" marB="0" anchor="ctr">
                    <a:lnL>
                      <a:noFill/>
                    </a:lnL>
                    <a:lnR>
                      <a:noFill/>
                    </a:lnR>
                    <a:lnT>
                      <a:noFill/>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3133.9</a:t>
                      </a:r>
                      <a:endParaRPr lang="zh-CN" sz="1400">
                        <a:effectLst/>
                        <a:latin typeface="Times New Roman" panose="02020603050405020304" pitchFamily="18" charset="0"/>
                        <a:ea typeface="宋体" panose="02010600030101010101" pitchFamily="2" charset="-122"/>
                      </a:endParaRPr>
                    </a:p>
                  </a:txBody>
                  <a:tcPr marL="68574" marR="68574" marT="0" marB="0" anchor="ctr">
                    <a:lnL>
                      <a:noFill/>
                    </a:lnL>
                    <a:lnR>
                      <a:noFill/>
                    </a:lnR>
                    <a:lnT>
                      <a:noFill/>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5947.9</a:t>
                      </a:r>
                      <a:endParaRPr lang="zh-CN" sz="1400">
                        <a:effectLst/>
                        <a:latin typeface="Times New Roman" panose="02020603050405020304" pitchFamily="18" charset="0"/>
                        <a:ea typeface="宋体" panose="02010600030101010101" pitchFamily="2" charset="-122"/>
                      </a:endParaRPr>
                    </a:p>
                  </a:txBody>
                  <a:tcPr marL="68574" marR="68574" marT="0" marB="0" anchor="ctr">
                    <a:lnL>
                      <a:noFill/>
                    </a:lnL>
                    <a:lnR>
                      <a:noFill/>
                    </a:lnR>
                    <a:lnT>
                      <a:noFill/>
                    </a:lnT>
                    <a:lnB>
                      <a:noFill/>
                    </a:lnB>
                  </a:tcPr>
                </a:tc>
                <a:extLst>
                  <a:ext uri="{0D108BD9-81ED-4DB2-BD59-A6C34878D82A}">
                    <a16:rowId xmlns:a16="http://schemas.microsoft.com/office/drawing/2014/main" val="10002"/>
                  </a:ext>
                </a:extLst>
              </a:tr>
              <a:tr h="232207">
                <a:tc>
                  <a:txBody>
                    <a:bodyPr/>
                    <a:lstStyle/>
                    <a:p>
                      <a:pPr algn="ctr" hangingPunct="0">
                        <a:lnSpc>
                          <a:spcPts val="2000"/>
                        </a:lnSpc>
                      </a:pPr>
                      <a:r>
                        <a:rPr lang="zh-CN" sz="1400">
                          <a:effectLst/>
                          <a:latin typeface="Times New Roman" panose="02020603050405020304" pitchFamily="18" charset="0"/>
                          <a:ea typeface="宋体" panose="02010600030101010101" pitchFamily="2" charset="-122"/>
                        </a:rPr>
                        <a:t>导流经济效益</a:t>
                      </a:r>
                      <a:r>
                        <a:rPr lang="en-US" sz="1400">
                          <a:effectLst/>
                          <a:latin typeface="Times New Roman" panose="02020603050405020304" pitchFamily="18" charset="0"/>
                          <a:ea typeface="宋体" panose="02010600030101010101" pitchFamily="2" charset="-122"/>
                        </a:rPr>
                        <a:t>C</a:t>
                      </a:r>
                      <a:endParaRPr lang="zh-CN" sz="1400">
                        <a:effectLst/>
                        <a:latin typeface="Times New Roman" panose="02020603050405020304" pitchFamily="18" charset="0"/>
                        <a:ea typeface="宋体" panose="02010600030101010101" pitchFamily="2" charset="-122"/>
                      </a:endParaRPr>
                    </a:p>
                  </a:txBody>
                  <a:tcPr marL="68574" marR="68574" marT="0" marB="0" anchor="ctr">
                    <a:lnL>
                      <a:noFill/>
                    </a:lnL>
                    <a:lnR>
                      <a:noFill/>
                    </a:lnR>
                    <a:lnT>
                      <a:noFill/>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10630.1</a:t>
                      </a:r>
                      <a:endParaRPr lang="zh-CN" sz="1400">
                        <a:effectLst/>
                        <a:latin typeface="Times New Roman" panose="02020603050405020304" pitchFamily="18" charset="0"/>
                        <a:ea typeface="宋体" panose="02010600030101010101" pitchFamily="2" charset="-122"/>
                      </a:endParaRPr>
                    </a:p>
                  </a:txBody>
                  <a:tcPr marL="68574" marR="68574" marT="0" marB="0" anchor="ctr">
                    <a:lnL>
                      <a:noFill/>
                    </a:lnL>
                    <a:lnR>
                      <a:noFill/>
                    </a:lnR>
                    <a:lnT>
                      <a:noFill/>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6141</a:t>
                      </a:r>
                      <a:endParaRPr lang="zh-CN" sz="1400">
                        <a:effectLst/>
                        <a:latin typeface="Times New Roman" panose="02020603050405020304" pitchFamily="18" charset="0"/>
                        <a:ea typeface="宋体" panose="02010600030101010101" pitchFamily="2" charset="-122"/>
                      </a:endParaRPr>
                    </a:p>
                  </a:txBody>
                  <a:tcPr marL="68574" marR="68574" marT="0" marB="0" anchor="ctr">
                    <a:lnL>
                      <a:noFill/>
                    </a:lnL>
                    <a:lnR>
                      <a:noFill/>
                    </a:lnR>
                    <a:lnT>
                      <a:noFill/>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4489.1</a:t>
                      </a:r>
                      <a:endParaRPr lang="zh-CN" sz="1400">
                        <a:effectLst/>
                        <a:latin typeface="Times New Roman" panose="02020603050405020304" pitchFamily="18" charset="0"/>
                        <a:ea typeface="宋体" panose="02010600030101010101" pitchFamily="2" charset="-122"/>
                      </a:endParaRPr>
                    </a:p>
                  </a:txBody>
                  <a:tcPr marL="68574" marR="68574" marT="0" marB="0" anchor="ctr">
                    <a:lnL>
                      <a:noFill/>
                    </a:lnL>
                    <a:lnR>
                      <a:noFill/>
                    </a:lnR>
                    <a:lnT>
                      <a:noFill/>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0</a:t>
                      </a:r>
                      <a:endParaRPr lang="zh-CN" sz="1400">
                        <a:effectLst/>
                        <a:latin typeface="Times New Roman" panose="02020603050405020304" pitchFamily="18" charset="0"/>
                        <a:ea typeface="宋体" panose="02010600030101010101" pitchFamily="2" charset="-122"/>
                      </a:endParaRPr>
                    </a:p>
                  </a:txBody>
                  <a:tcPr marL="68574" marR="68574" marT="0" marB="0" anchor="ctr">
                    <a:lnL>
                      <a:noFill/>
                    </a:lnL>
                    <a:lnR>
                      <a:noFill/>
                    </a:lnR>
                    <a:lnT>
                      <a:noFill/>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10630.1</a:t>
                      </a:r>
                      <a:endParaRPr lang="zh-CN" sz="1400">
                        <a:effectLst/>
                        <a:latin typeface="Times New Roman" panose="02020603050405020304" pitchFamily="18" charset="0"/>
                        <a:ea typeface="宋体" panose="02010600030101010101" pitchFamily="2" charset="-122"/>
                      </a:endParaRPr>
                    </a:p>
                  </a:txBody>
                  <a:tcPr marL="68574" marR="68574" marT="0" marB="0" anchor="ctr">
                    <a:lnL>
                      <a:noFill/>
                    </a:lnL>
                    <a:lnR>
                      <a:noFill/>
                    </a:lnR>
                    <a:lnT>
                      <a:noFill/>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6141</a:t>
                      </a:r>
                      <a:endParaRPr lang="zh-CN" sz="1400">
                        <a:effectLst/>
                        <a:latin typeface="Times New Roman" panose="02020603050405020304" pitchFamily="18" charset="0"/>
                        <a:ea typeface="宋体" panose="02010600030101010101" pitchFamily="2" charset="-122"/>
                      </a:endParaRPr>
                    </a:p>
                  </a:txBody>
                  <a:tcPr marL="68574" marR="68574" marT="0" marB="0" anchor="ctr">
                    <a:lnL>
                      <a:noFill/>
                    </a:lnL>
                    <a:lnR>
                      <a:noFill/>
                    </a:lnR>
                    <a:lnT>
                      <a:noFill/>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4489.1</a:t>
                      </a:r>
                      <a:endParaRPr lang="zh-CN" sz="1400">
                        <a:effectLst/>
                        <a:latin typeface="Times New Roman" panose="02020603050405020304" pitchFamily="18" charset="0"/>
                        <a:ea typeface="宋体" panose="02010600030101010101" pitchFamily="2" charset="-122"/>
                      </a:endParaRPr>
                    </a:p>
                  </a:txBody>
                  <a:tcPr marL="68574" marR="68574" marT="0" marB="0" anchor="ctr">
                    <a:lnL>
                      <a:noFill/>
                    </a:lnL>
                    <a:lnR>
                      <a:noFill/>
                    </a:lnR>
                    <a:lnT>
                      <a:noFill/>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0</a:t>
                      </a:r>
                      <a:endParaRPr lang="zh-CN" sz="1400">
                        <a:effectLst/>
                        <a:latin typeface="Times New Roman" panose="02020603050405020304" pitchFamily="18" charset="0"/>
                        <a:ea typeface="宋体" panose="02010600030101010101" pitchFamily="2" charset="-122"/>
                      </a:endParaRPr>
                    </a:p>
                  </a:txBody>
                  <a:tcPr marL="68574" marR="68574" marT="0" marB="0" anchor="ctr">
                    <a:lnL>
                      <a:noFill/>
                    </a:lnL>
                    <a:lnR>
                      <a:noFill/>
                    </a:lnR>
                    <a:lnT>
                      <a:noFill/>
                    </a:lnT>
                    <a:lnB>
                      <a:noFill/>
                    </a:lnB>
                  </a:tcPr>
                </a:tc>
                <a:extLst>
                  <a:ext uri="{0D108BD9-81ED-4DB2-BD59-A6C34878D82A}">
                    <a16:rowId xmlns:a16="http://schemas.microsoft.com/office/drawing/2014/main" val="10003"/>
                  </a:ext>
                </a:extLst>
              </a:tr>
              <a:tr h="232207">
                <a:tc>
                  <a:txBody>
                    <a:bodyPr/>
                    <a:lstStyle/>
                    <a:p>
                      <a:pPr algn="ctr" hangingPunct="0">
                        <a:lnSpc>
                          <a:spcPts val="2000"/>
                        </a:lnSpc>
                      </a:pPr>
                      <a:r>
                        <a:rPr lang="zh-CN" sz="1400" dirty="0">
                          <a:solidFill>
                            <a:srgbClr val="FF0000"/>
                          </a:solidFill>
                          <a:effectLst/>
                          <a:latin typeface="Times New Roman" panose="02020603050405020304" pitchFamily="18" charset="0"/>
                          <a:ea typeface="宋体" panose="02010600030101010101" pitchFamily="2" charset="-122"/>
                        </a:rPr>
                        <a:t>综合效益</a:t>
                      </a:r>
                    </a:p>
                  </a:txBody>
                  <a:tcPr marL="68574" marR="68574"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400" dirty="0">
                          <a:solidFill>
                            <a:srgbClr val="FF0000"/>
                          </a:solidFill>
                          <a:effectLst/>
                          <a:latin typeface="Times New Roman" panose="02020603050405020304" pitchFamily="18" charset="0"/>
                          <a:ea typeface="宋体" panose="02010600030101010101" pitchFamily="2" charset="-122"/>
                        </a:rPr>
                        <a:t>6326.3</a:t>
                      </a:r>
                      <a:endParaRPr lang="zh-CN" sz="1400" dirty="0">
                        <a:solidFill>
                          <a:srgbClr val="FF0000"/>
                        </a:solidFill>
                        <a:effectLst/>
                        <a:latin typeface="Times New Roman" panose="02020603050405020304" pitchFamily="18" charset="0"/>
                        <a:ea typeface="宋体" panose="02010600030101010101" pitchFamily="2" charset="-122"/>
                      </a:endParaRPr>
                    </a:p>
                  </a:txBody>
                  <a:tcPr marL="68574" marR="68574"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400" dirty="0">
                          <a:solidFill>
                            <a:srgbClr val="FF0000"/>
                          </a:solidFill>
                          <a:effectLst/>
                          <a:latin typeface="Times New Roman" panose="02020603050405020304" pitchFamily="18" charset="0"/>
                          <a:ea typeface="宋体" panose="02010600030101010101" pitchFamily="2" charset="-122"/>
                        </a:rPr>
                        <a:t>4577.4</a:t>
                      </a:r>
                      <a:endParaRPr lang="zh-CN" sz="1400" dirty="0">
                        <a:solidFill>
                          <a:srgbClr val="FF0000"/>
                        </a:solidFill>
                        <a:effectLst/>
                        <a:latin typeface="Times New Roman" panose="02020603050405020304" pitchFamily="18" charset="0"/>
                        <a:ea typeface="宋体" panose="02010600030101010101" pitchFamily="2" charset="-122"/>
                      </a:endParaRPr>
                    </a:p>
                  </a:txBody>
                  <a:tcPr marL="68574" marR="68574"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400">
                          <a:solidFill>
                            <a:srgbClr val="FF0000"/>
                          </a:solidFill>
                          <a:effectLst/>
                          <a:latin typeface="Times New Roman" panose="02020603050405020304" pitchFamily="18" charset="0"/>
                          <a:ea typeface="宋体" panose="02010600030101010101" pitchFamily="2" charset="-122"/>
                        </a:rPr>
                        <a:t>4383.5</a:t>
                      </a:r>
                      <a:endParaRPr lang="zh-CN" sz="1400">
                        <a:solidFill>
                          <a:srgbClr val="FF0000"/>
                        </a:solidFill>
                        <a:effectLst/>
                        <a:latin typeface="Times New Roman" panose="02020603050405020304" pitchFamily="18" charset="0"/>
                        <a:ea typeface="宋体" panose="02010600030101010101" pitchFamily="2" charset="-122"/>
                      </a:endParaRPr>
                    </a:p>
                  </a:txBody>
                  <a:tcPr marL="68574" marR="68574"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400" dirty="0">
                          <a:solidFill>
                            <a:srgbClr val="FF0000"/>
                          </a:solidFill>
                          <a:effectLst/>
                          <a:latin typeface="Times New Roman" panose="02020603050405020304" pitchFamily="18" charset="0"/>
                          <a:ea typeface="宋体" panose="02010600030101010101" pitchFamily="2" charset="-122"/>
                        </a:rPr>
                        <a:t>2501.8</a:t>
                      </a:r>
                      <a:endParaRPr lang="zh-CN" sz="1400" dirty="0">
                        <a:solidFill>
                          <a:srgbClr val="FF0000"/>
                        </a:solidFill>
                        <a:effectLst/>
                        <a:latin typeface="Times New Roman" panose="02020603050405020304" pitchFamily="18" charset="0"/>
                        <a:ea typeface="宋体" panose="02010600030101010101" pitchFamily="2" charset="-122"/>
                      </a:endParaRPr>
                    </a:p>
                  </a:txBody>
                  <a:tcPr marL="68574" marR="68574"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400" dirty="0">
                          <a:solidFill>
                            <a:srgbClr val="FF0000"/>
                          </a:solidFill>
                          <a:effectLst/>
                          <a:latin typeface="Times New Roman" panose="02020603050405020304" pitchFamily="18" charset="0"/>
                          <a:ea typeface="宋体" panose="02010600030101010101" pitchFamily="2" charset="-122"/>
                        </a:rPr>
                        <a:t>10754.7</a:t>
                      </a:r>
                      <a:endParaRPr lang="zh-CN" sz="1400" dirty="0">
                        <a:solidFill>
                          <a:srgbClr val="FF0000"/>
                        </a:solidFill>
                        <a:effectLst/>
                        <a:latin typeface="Times New Roman" panose="02020603050405020304" pitchFamily="18" charset="0"/>
                        <a:ea typeface="宋体" panose="02010600030101010101" pitchFamily="2" charset="-122"/>
                      </a:endParaRPr>
                    </a:p>
                  </a:txBody>
                  <a:tcPr marL="68574" marR="68574"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400" dirty="0">
                          <a:solidFill>
                            <a:srgbClr val="FF0000"/>
                          </a:solidFill>
                          <a:effectLst/>
                          <a:latin typeface="Times New Roman" panose="02020603050405020304" pitchFamily="18" charset="0"/>
                          <a:ea typeface="宋体" panose="02010600030101010101" pitchFamily="2" charset="-122"/>
                        </a:rPr>
                        <a:t>9180.8</a:t>
                      </a:r>
                      <a:endParaRPr lang="zh-CN" sz="1400" dirty="0">
                        <a:solidFill>
                          <a:srgbClr val="FF0000"/>
                        </a:solidFill>
                        <a:effectLst/>
                        <a:latin typeface="Times New Roman" panose="02020603050405020304" pitchFamily="18" charset="0"/>
                        <a:ea typeface="宋体" panose="02010600030101010101" pitchFamily="2" charset="-122"/>
                      </a:endParaRPr>
                    </a:p>
                  </a:txBody>
                  <a:tcPr marL="68574" marR="68574"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400" dirty="0">
                          <a:solidFill>
                            <a:srgbClr val="FF0000"/>
                          </a:solidFill>
                          <a:effectLst/>
                          <a:latin typeface="Times New Roman" panose="02020603050405020304" pitchFamily="18" charset="0"/>
                          <a:ea typeface="宋体" panose="02010600030101010101" pitchFamily="2" charset="-122"/>
                        </a:rPr>
                        <a:t>6958.4</a:t>
                      </a:r>
                      <a:endParaRPr lang="zh-CN" sz="1400" dirty="0">
                        <a:solidFill>
                          <a:srgbClr val="FF0000"/>
                        </a:solidFill>
                        <a:effectLst/>
                        <a:latin typeface="Times New Roman" panose="02020603050405020304" pitchFamily="18" charset="0"/>
                        <a:ea typeface="宋体" panose="02010600030101010101" pitchFamily="2" charset="-122"/>
                      </a:endParaRPr>
                    </a:p>
                  </a:txBody>
                  <a:tcPr marL="68574" marR="68574"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400" dirty="0">
                          <a:solidFill>
                            <a:srgbClr val="FF0000"/>
                          </a:solidFill>
                          <a:effectLst/>
                          <a:latin typeface="Times New Roman" panose="02020603050405020304" pitchFamily="18" charset="0"/>
                          <a:ea typeface="宋体" panose="02010600030101010101" pitchFamily="2" charset="-122"/>
                        </a:rPr>
                        <a:t>5283.3</a:t>
                      </a:r>
                      <a:endParaRPr lang="zh-CN" sz="1400" dirty="0">
                        <a:solidFill>
                          <a:srgbClr val="FF0000"/>
                        </a:solidFill>
                        <a:effectLst/>
                        <a:latin typeface="Times New Roman" panose="02020603050405020304" pitchFamily="18" charset="0"/>
                        <a:ea typeface="宋体" panose="02010600030101010101" pitchFamily="2" charset="-122"/>
                      </a:endParaRPr>
                    </a:p>
                  </a:txBody>
                  <a:tcPr marL="68574" marR="68574" marT="0" marB="0">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4" name="矩形 23">
            <a:extLst>
              <a:ext uri="{FF2B5EF4-FFF2-40B4-BE49-F238E27FC236}">
                <a16:creationId xmlns:a16="http://schemas.microsoft.com/office/drawing/2014/main" id="{E7264C57-094B-4530-9F7D-46BBC31693A0}"/>
              </a:ext>
            </a:extLst>
          </p:cNvPr>
          <p:cNvSpPr/>
          <p:nvPr/>
        </p:nvSpPr>
        <p:spPr>
          <a:xfrm>
            <a:off x="6932613" y="4510722"/>
            <a:ext cx="2400300" cy="400050"/>
          </a:xfrm>
          <a:prstGeom prst="rect">
            <a:avLst/>
          </a:prstGeom>
          <a:solidFill>
            <a:srgbClr val="34495E"/>
          </a:solidFill>
        </p:spPr>
        <p:txBody>
          <a:bodyPr>
            <a:spAutoFit/>
          </a:bodyPr>
          <a:lstStyle/>
          <a:p>
            <a:pPr algn="ctr" eaLnBrk="1" fontAlgn="auto" hangingPunct="1">
              <a:spcBef>
                <a:spcPts val="0"/>
              </a:spcBef>
              <a:spcAft>
                <a:spcPts val="0"/>
              </a:spcAft>
              <a:defRPr/>
            </a:pPr>
            <a:r>
              <a:rPr lang="zh-CN" altLang="en-US" sz="2000" b="1" kern="1400" spc="100" dirty="0">
                <a:solidFill>
                  <a:schemeClr val="bg1"/>
                </a:solidFill>
                <a:latin typeface="微软雅黑" panose="020B0503020204020204" pitchFamily="34" charset="-122"/>
                <a:ea typeface="+mn-ea"/>
              </a:rPr>
              <a:t>控泄综合效益</a:t>
            </a:r>
            <a:endParaRPr lang="zh-CN" altLang="en-US" sz="3200" b="1" kern="1400" spc="100" dirty="0">
              <a:solidFill>
                <a:schemeClr val="bg1"/>
              </a:solidFill>
              <a:latin typeface="微软雅黑" panose="020B0503020204020204" pitchFamily="34" charset="-122"/>
              <a:ea typeface="+mn-ea"/>
            </a:endParaRPr>
          </a:p>
        </p:txBody>
      </p:sp>
      <p:graphicFrame>
        <p:nvGraphicFramePr>
          <p:cNvPr id="27" name="表格 26">
            <a:extLst>
              <a:ext uri="{FF2B5EF4-FFF2-40B4-BE49-F238E27FC236}">
                <a16:creationId xmlns:a16="http://schemas.microsoft.com/office/drawing/2014/main" id="{C4664C7E-10F0-4162-9A91-F4BFF54333D9}"/>
              </a:ext>
            </a:extLst>
          </p:cNvPr>
          <p:cNvGraphicFramePr>
            <a:graphicFrameLocks noGrp="1"/>
          </p:cNvGraphicFramePr>
          <p:nvPr>
            <p:extLst>
              <p:ext uri="{D42A27DB-BD31-4B8C-83A1-F6EECF244321}">
                <p14:modId xmlns:p14="http://schemas.microsoft.com/office/powerpoint/2010/main" val="3153039279"/>
              </p:ext>
            </p:extLst>
          </p:nvPr>
        </p:nvGraphicFramePr>
        <p:xfrm>
          <a:off x="501650" y="5062538"/>
          <a:ext cx="3481388" cy="1158941"/>
        </p:xfrm>
        <a:graphic>
          <a:graphicData uri="http://schemas.openxmlformats.org/drawingml/2006/table">
            <a:tbl>
              <a:tblPr firstRow="1" firstCol="1" bandRow="1"/>
              <a:tblGrid>
                <a:gridCol w="892566">
                  <a:extLst>
                    <a:ext uri="{9D8B030D-6E8A-4147-A177-3AD203B41FA5}">
                      <a16:colId xmlns:a16="http://schemas.microsoft.com/office/drawing/2014/main" val="20000"/>
                    </a:ext>
                  </a:extLst>
                </a:gridCol>
                <a:gridCol w="892566">
                  <a:extLst>
                    <a:ext uri="{9D8B030D-6E8A-4147-A177-3AD203B41FA5}">
                      <a16:colId xmlns:a16="http://schemas.microsoft.com/office/drawing/2014/main" val="20001"/>
                    </a:ext>
                  </a:extLst>
                </a:gridCol>
                <a:gridCol w="848128">
                  <a:extLst>
                    <a:ext uri="{9D8B030D-6E8A-4147-A177-3AD203B41FA5}">
                      <a16:colId xmlns:a16="http://schemas.microsoft.com/office/drawing/2014/main" val="20002"/>
                    </a:ext>
                  </a:extLst>
                </a:gridCol>
                <a:gridCol w="848128">
                  <a:extLst>
                    <a:ext uri="{9D8B030D-6E8A-4147-A177-3AD203B41FA5}">
                      <a16:colId xmlns:a16="http://schemas.microsoft.com/office/drawing/2014/main" val="20003"/>
                    </a:ext>
                  </a:extLst>
                </a:gridCol>
              </a:tblGrid>
              <a:tr h="230048">
                <a:tc>
                  <a:txBody>
                    <a:bodyPr/>
                    <a:lstStyle/>
                    <a:p>
                      <a:pPr algn="ctr" hangingPunct="0">
                        <a:lnSpc>
                          <a:spcPts val="2000"/>
                        </a:lnSpc>
                      </a:pPr>
                      <a:r>
                        <a:rPr lang="zh-CN" sz="1400" dirty="0">
                          <a:effectLst/>
                          <a:latin typeface="Times New Roman" panose="02020603050405020304" pitchFamily="18" charset="0"/>
                          <a:ea typeface="宋体" panose="02010600030101010101" pitchFamily="2" charset="-122"/>
                        </a:rPr>
                        <a:t>导流时段</a:t>
                      </a:r>
                    </a:p>
                  </a:txBody>
                  <a:tcPr marL="68561" marR="68561"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400">
                          <a:effectLst/>
                          <a:latin typeface="Times New Roman" panose="02020603050405020304" pitchFamily="18" charset="0"/>
                          <a:ea typeface="宋体" panose="02010600030101010101" pitchFamily="2" charset="-122"/>
                        </a:rPr>
                        <a:t>导流标准</a:t>
                      </a:r>
                    </a:p>
                  </a:txBody>
                  <a:tcPr marL="68561" marR="68561"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400">
                          <a:effectLst/>
                          <a:latin typeface="Times New Roman" panose="02020603050405020304" pitchFamily="18" charset="0"/>
                          <a:ea typeface="宋体" panose="02010600030101010101" pitchFamily="2" charset="-122"/>
                        </a:rPr>
                        <a:t>电站</a:t>
                      </a:r>
                      <a:r>
                        <a:rPr lang="en-US" sz="1400">
                          <a:effectLst/>
                          <a:latin typeface="Times New Roman" panose="02020603050405020304" pitchFamily="18" charset="0"/>
                          <a:ea typeface="宋体" panose="02010600030101010101" pitchFamily="2" charset="-122"/>
                        </a:rPr>
                        <a:t>A</a:t>
                      </a:r>
                      <a:endParaRPr lang="zh-CN" sz="1400">
                        <a:effectLst/>
                        <a:latin typeface="Times New Roman" panose="02020603050405020304" pitchFamily="18" charset="0"/>
                        <a:ea typeface="宋体" panose="02010600030101010101" pitchFamily="2" charset="-122"/>
                      </a:endParaRPr>
                    </a:p>
                  </a:txBody>
                  <a:tcPr marL="68561" marR="68561"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400">
                          <a:effectLst/>
                          <a:latin typeface="Times New Roman" panose="02020603050405020304" pitchFamily="18" charset="0"/>
                          <a:ea typeface="宋体" panose="02010600030101010101" pitchFamily="2" charset="-122"/>
                        </a:rPr>
                        <a:t>电站</a:t>
                      </a:r>
                      <a:r>
                        <a:rPr lang="en-US" sz="1400">
                          <a:effectLst/>
                          <a:latin typeface="Times New Roman" panose="02020603050405020304" pitchFamily="18" charset="0"/>
                          <a:ea typeface="宋体" panose="02010600030101010101" pitchFamily="2" charset="-122"/>
                        </a:rPr>
                        <a:t>B</a:t>
                      </a:r>
                      <a:endParaRPr lang="zh-CN" sz="1400">
                        <a:effectLst/>
                        <a:latin typeface="Times New Roman" panose="02020603050405020304" pitchFamily="18" charset="0"/>
                        <a:ea typeface="宋体" panose="02010600030101010101" pitchFamily="2" charset="-122"/>
                      </a:endParaRPr>
                    </a:p>
                  </a:txBody>
                  <a:tcPr marL="68561" marR="68561"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32207">
                <a:tc rowSpan="2">
                  <a:txBody>
                    <a:bodyPr/>
                    <a:lstStyle/>
                    <a:p>
                      <a:pPr algn="ctr" hangingPunct="0">
                        <a:lnSpc>
                          <a:spcPts val="2000"/>
                        </a:lnSpc>
                      </a:pPr>
                      <a:r>
                        <a:rPr lang="zh-CN" sz="1400" dirty="0">
                          <a:effectLst/>
                          <a:latin typeface="Times New Roman" panose="02020603050405020304" pitchFamily="18" charset="0"/>
                          <a:ea typeface="宋体" panose="02010600030101010101" pitchFamily="2" charset="-122"/>
                        </a:rPr>
                        <a:t>一期导流</a:t>
                      </a:r>
                    </a:p>
                  </a:txBody>
                  <a:tcPr marL="68561" marR="68561"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10</a:t>
                      </a:r>
                      <a:r>
                        <a:rPr lang="zh-CN" sz="1400">
                          <a:effectLst/>
                          <a:latin typeface="Times New Roman" panose="02020603050405020304" pitchFamily="18" charset="0"/>
                          <a:ea typeface="宋体" panose="02010600030101010101" pitchFamily="2" charset="-122"/>
                          <a:cs typeface="宋体" panose="02010600030101010101" pitchFamily="2" charset="-122"/>
                        </a:rPr>
                        <a:t>年一遇</a:t>
                      </a:r>
                      <a:endParaRPr lang="zh-CN" sz="1400">
                        <a:effectLst/>
                        <a:latin typeface="Times New Roman" panose="02020603050405020304" pitchFamily="18" charset="0"/>
                        <a:ea typeface="宋体" panose="02010600030101010101" pitchFamily="2" charset="-122"/>
                      </a:endParaRPr>
                    </a:p>
                  </a:txBody>
                  <a:tcPr marL="68561" marR="68561"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21921.98</a:t>
                      </a:r>
                      <a:endParaRPr lang="zh-CN" sz="1400">
                        <a:effectLst/>
                        <a:latin typeface="Times New Roman" panose="02020603050405020304" pitchFamily="18" charset="0"/>
                        <a:ea typeface="宋体" panose="02010600030101010101" pitchFamily="2" charset="-122"/>
                      </a:endParaRPr>
                    </a:p>
                  </a:txBody>
                  <a:tcPr marL="68561" marR="68561"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16206.11</a:t>
                      </a:r>
                      <a:endParaRPr lang="zh-CN" sz="1400">
                        <a:effectLst/>
                        <a:latin typeface="Times New Roman" panose="02020603050405020304" pitchFamily="18" charset="0"/>
                        <a:ea typeface="宋体" panose="02010600030101010101" pitchFamily="2" charset="-122"/>
                      </a:endParaRPr>
                    </a:p>
                  </a:txBody>
                  <a:tcPr marL="68561" marR="68561"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232207">
                <a:tc vMerge="1">
                  <a:txBody>
                    <a:bodyPr/>
                    <a:lstStyle/>
                    <a:p>
                      <a:endParaRPr lang="zh-CN" altLang="en-US"/>
                    </a:p>
                  </a:txBody>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20</a:t>
                      </a:r>
                      <a:r>
                        <a:rPr lang="zh-CN" sz="1400" dirty="0">
                          <a:effectLst/>
                          <a:latin typeface="Times New Roman" panose="02020603050405020304" pitchFamily="18" charset="0"/>
                          <a:ea typeface="宋体" panose="02010600030101010101" pitchFamily="2" charset="-122"/>
                          <a:cs typeface="宋体" panose="02010600030101010101" pitchFamily="2" charset="-122"/>
                        </a:rPr>
                        <a:t>年一遇</a:t>
                      </a:r>
                      <a:endParaRPr lang="zh-CN" sz="1400" dirty="0">
                        <a:effectLst/>
                        <a:latin typeface="Times New Roman" panose="02020603050405020304" pitchFamily="18" charset="0"/>
                        <a:ea typeface="宋体" panose="02010600030101010101" pitchFamily="2" charset="-122"/>
                      </a:endParaRPr>
                    </a:p>
                  </a:txBody>
                  <a:tcPr marL="68561" marR="68561" marT="0" marB="0" anchor="ctr">
                    <a:lnL>
                      <a:noFill/>
                    </a:lnL>
                    <a:lnR>
                      <a:noFill/>
                    </a:lnR>
                    <a:lnT>
                      <a:noFill/>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24654.20</a:t>
                      </a:r>
                      <a:endParaRPr lang="zh-CN" sz="1400">
                        <a:effectLst/>
                        <a:latin typeface="Times New Roman" panose="02020603050405020304" pitchFamily="18" charset="0"/>
                        <a:ea typeface="宋体" panose="02010600030101010101" pitchFamily="2" charset="-122"/>
                      </a:endParaRPr>
                    </a:p>
                  </a:txBody>
                  <a:tcPr marL="68561" marR="68561" marT="0" marB="0">
                    <a:lnL>
                      <a:noFill/>
                    </a:lnL>
                    <a:lnR>
                      <a:noFill/>
                    </a:lnR>
                    <a:lnT>
                      <a:noFill/>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18362.10</a:t>
                      </a:r>
                      <a:endParaRPr lang="zh-CN" sz="1400">
                        <a:effectLst/>
                        <a:latin typeface="Times New Roman" panose="02020603050405020304" pitchFamily="18" charset="0"/>
                        <a:ea typeface="宋体" panose="02010600030101010101" pitchFamily="2" charset="-122"/>
                      </a:endParaRPr>
                    </a:p>
                  </a:txBody>
                  <a:tcPr marL="68561" marR="68561" marT="0" marB="0">
                    <a:lnL>
                      <a:noFill/>
                    </a:lnL>
                    <a:lnR>
                      <a:noFill/>
                    </a:lnR>
                    <a:lnT>
                      <a:noFill/>
                    </a:lnT>
                    <a:lnB>
                      <a:noFill/>
                    </a:lnB>
                  </a:tcPr>
                </a:tc>
                <a:extLst>
                  <a:ext uri="{0D108BD9-81ED-4DB2-BD59-A6C34878D82A}">
                    <a16:rowId xmlns:a16="http://schemas.microsoft.com/office/drawing/2014/main" val="10002"/>
                  </a:ext>
                </a:extLst>
              </a:tr>
              <a:tr h="232207">
                <a:tc rowSpan="2">
                  <a:txBody>
                    <a:bodyPr/>
                    <a:lstStyle/>
                    <a:p>
                      <a:pPr algn="ctr" hangingPunct="0">
                        <a:lnSpc>
                          <a:spcPts val="2000"/>
                        </a:lnSpc>
                      </a:pPr>
                      <a:r>
                        <a:rPr lang="zh-CN" sz="1400">
                          <a:effectLst/>
                          <a:latin typeface="Times New Roman" panose="02020603050405020304" pitchFamily="18" charset="0"/>
                          <a:ea typeface="宋体" panose="02010600030101010101" pitchFamily="2" charset="-122"/>
                        </a:rPr>
                        <a:t>二期导流</a:t>
                      </a:r>
                    </a:p>
                  </a:txBody>
                  <a:tcPr marL="68561" marR="68561"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10</a:t>
                      </a:r>
                      <a:r>
                        <a:rPr lang="zh-CN" sz="1400" dirty="0">
                          <a:effectLst/>
                          <a:latin typeface="Times New Roman" panose="02020603050405020304" pitchFamily="18" charset="0"/>
                          <a:ea typeface="宋体" panose="02010600030101010101" pitchFamily="2" charset="-122"/>
                          <a:cs typeface="宋体" panose="02010600030101010101" pitchFamily="2" charset="-122"/>
                        </a:rPr>
                        <a:t>年一遇</a:t>
                      </a:r>
                      <a:endParaRPr lang="zh-CN" sz="1400" dirty="0">
                        <a:effectLst/>
                        <a:latin typeface="Times New Roman" panose="02020603050405020304" pitchFamily="18" charset="0"/>
                        <a:ea typeface="宋体" panose="02010600030101010101" pitchFamily="2" charset="-122"/>
                      </a:endParaRPr>
                    </a:p>
                  </a:txBody>
                  <a:tcPr marL="68561" marR="68561" marT="0" marB="0" anchor="ctr">
                    <a:lnL>
                      <a:noFill/>
                    </a:lnL>
                    <a:lnR>
                      <a:noFill/>
                    </a:lnR>
                    <a:lnT>
                      <a:noFill/>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23134.37</a:t>
                      </a:r>
                      <a:endParaRPr lang="zh-CN" sz="1400">
                        <a:effectLst/>
                        <a:latin typeface="Times New Roman" panose="02020603050405020304" pitchFamily="18" charset="0"/>
                        <a:ea typeface="宋体" panose="02010600030101010101" pitchFamily="2" charset="-122"/>
                      </a:endParaRPr>
                    </a:p>
                  </a:txBody>
                  <a:tcPr marL="68561" marR="68561" marT="0" marB="0">
                    <a:lnL>
                      <a:noFill/>
                    </a:lnL>
                    <a:lnR>
                      <a:noFill/>
                    </a:lnR>
                    <a:lnT>
                      <a:noFill/>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18231.18</a:t>
                      </a:r>
                      <a:endParaRPr lang="zh-CN" sz="1400">
                        <a:effectLst/>
                        <a:latin typeface="Times New Roman" panose="02020603050405020304" pitchFamily="18" charset="0"/>
                        <a:ea typeface="宋体" panose="02010600030101010101" pitchFamily="2" charset="-122"/>
                      </a:endParaRPr>
                    </a:p>
                  </a:txBody>
                  <a:tcPr marL="68561" marR="68561" marT="0" marB="0">
                    <a:lnL>
                      <a:noFill/>
                    </a:lnL>
                    <a:lnR>
                      <a:noFill/>
                    </a:lnR>
                    <a:lnT>
                      <a:noFill/>
                    </a:lnT>
                    <a:lnB>
                      <a:noFill/>
                    </a:lnB>
                  </a:tcPr>
                </a:tc>
                <a:extLst>
                  <a:ext uri="{0D108BD9-81ED-4DB2-BD59-A6C34878D82A}">
                    <a16:rowId xmlns:a16="http://schemas.microsoft.com/office/drawing/2014/main" val="10003"/>
                  </a:ext>
                </a:extLst>
              </a:tr>
              <a:tr h="232207">
                <a:tc vMerge="1">
                  <a:txBody>
                    <a:bodyPr/>
                    <a:lstStyle/>
                    <a:p>
                      <a:endParaRPr lang="zh-CN" altLang="en-US"/>
                    </a:p>
                  </a:txBody>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20</a:t>
                      </a:r>
                      <a:r>
                        <a:rPr lang="zh-CN" sz="1400">
                          <a:effectLst/>
                          <a:latin typeface="Times New Roman" panose="02020603050405020304" pitchFamily="18" charset="0"/>
                          <a:ea typeface="宋体" panose="02010600030101010101" pitchFamily="2" charset="-122"/>
                          <a:cs typeface="宋体" panose="02010600030101010101" pitchFamily="2" charset="-122"/>
                        </a:rPr>
                        <a:t>年一遇</a:t>
                      </a:r>
                      <a:endParaRPr lang="zh-CN" sz="1400">
                        <a:effectLst/>
                        <a:latin typeface="Times New Roman" panose="02020603050405020304" pitchFamily="18" charset="0"/>
                        <a:ea typeface="宋体" panose="02010600030101010101" pitchFamily="2" charset="-122"/>
                      </a:endParaRPr>
                    </a:p>
                  </a:txBody>
                  <a:tcPr marL="68561" marR="68561"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26543.10</a:t>
                      </a:r>
                      <a:endParaRPr lang="zh-CN" sz="1400" dirty="0">
                        <a:effectLst/>
                        <a:latin typeface="Times New Roman" panose="02020603050405020304" pitchFamily="18" charset="0"/>
                        <a:ea typeface="宋体" panose="02010600030101010101" pitchFamily="2" charset="-122"/>
                      </a:endParaRPr>
                    </a:p>
                  </a:txBody>
                  <a:tcPr marL="68561" marR="68561"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20564.30</a:t>
                      </a:r>
                      <a:endParaRPr lang="zh-CN" sz="1400" dirty="0">
                        <a:effectLst/>
                        <a:latin typeface="Times New Roman" panose="02020603050405020304" pitchFamily="18" charset="0"/>
                        <a:ea typeface="宋体" panose="02010600030101010101" pitchFamily="2" charset="-122"/>
                      </a:endParaRPr>
                    </a:p>
                  </a:txBody>
                  <a:tcPr marL="68561" marR="68561" marT="0" marB="0">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8" name="矩形 27">
            <a:extLst>
              <a:ext uri="{FF2B5EF4-FFF2-40B4-BE49-F238E27FC236}">
                <a16:creationId xmlns:a16="http://schemas.microsoft.com/office/drawing/2014/main" id="{75C8833E-6CAF-42A8-9B1B-E470DF82C22E}"/>
              </a:ext>
            </a:extLst>
          </p:cNvPr>
          <p:cNvSpPr/>
          <p:nvPr/>
        </p:nvSpPr>
        <p:spPr>
          <a:xfrm>
            <a:off x="1190625" y="4541838"/>
            <a:ext cx="1811338" cy="400050"/>
          </a:xfrm>
          <a:prstGeom prst="rect">
            <a:avLst/>
          </a:prstGeom>
          <a:solidFill>
            <a:srgbClr val="34495E"/>
          </a:solidFill>
        </p:spPr>
        <p:txBody>
          <a:bodyPr>
            <a:spAutoFit/>
          </a:bodyPr>
          <a:lstStyle/>
          <a:p>
            <a:pPr algn="ctr" eaLnBrk="1" fontAlgn="auto" hangingPunct="1">
              <a:spcBef>
                <a:spcPts val="0"/>
              </a:spcBef>
              <a:spcAft>
                <a:spcPts val="0"/>
              </a:spcAft>
              <a:defRPr/>
            </a:pPr>
            <a:r>
              <a:rPr lang="zh-CN" altLang="en-US" sz="2000" b="1" kern="1400" spc="100" dirty="0">
                <a:solidFill>
                  <a:schemeClr val="bg1"/>
                </a:solidFill>
                <a:latin typeface="微软雅黑" panose="020B0503020204020204" pitchFamily="34" charset="-122"/>
                <a:ea typeface="+mn-ea"/>
              </a:rPr>
              <a:t>导流投资收益</a:t>
            </a:r>
            <a:endParaRPr lang="zh-CN" altLang="en-US" sz="3200" b="1" kern="1400" spc="100" dirty="0">
              <a:solidFill>
                <a:schemeClr val="bg1"/>
              </a:solidFill>
              <a:latin typeface="微软雅黑" panose="020B0503020204020204" pitchFamily="34" charset="-122"/>
              <a:ea typeface="+mn-ea"/>
            </a:endParaRPr>
          </a:p>
        </p:txBody>
      </p:sp>
      <p:sp>
        <p:nvSpPr>
          <p:cNvPr id="29" name="矩形 28">
            <a:extLst>
              <a:ext uri="{FF2B5EF4-FFF2-40B4-BE49-F238E27FC236}">
                <a16:creationId xmlns:a16="http://schemas.microsoft.com/office/drawing/2014/main" id="{B6277F03-CEAE-475B-8879-B69C0746F490}"/>
              </a:ext>
            </a:extLst>
          </p:cNvPr>
          <p:cNvSpPr/>
          <p:nvPr/>
        </p:nvSpPr>
        <p:spPr>
          <a:xfrm>
            <a:off x="428625" y="4424363"/>
            <a:ext cx="3694113" cy="1881187"/>
          </a:xfrm>
          <a:prstGeom prst="rect">
            <a:avLst/>
          </a:prstGeom>
        </p:spPr>
        <p:style>
          <a:lnRef idx="1">
            <a:schemeClr val="dk1"/>
          </a:lnRef>
          <a:fillRef idx="0">
            <a:schemeClr val="dk1"/>
          </a:fillRef>
          <a:effectRef idx="0">
            <a:schemeClr val="dk1"/>
          </a:effectRef>
          <a:fontRef idx="minor">
            <a:schemeClr val="tx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30" name="矩形 29">
            <a:extLst>
              <a:ext uri="{FF2B5EF4-FFF2-40B4-BE49-F238E27FC236}">
                <a16:creationId xmlns:a16="http://schemas.microsoft.com/office/drawing/2014/main" id="{8079FEC8-3620-43EE-8488-64F5541A3161}"/>
              </a:ext>
            </a:extLst>
          </p:cNvPr>
          <p:cNvSpPr/>
          <p:nvPr/>
        </p:nvSpPr>
        <p:spPr>
          <a:xfrm>
            <a:off x="428625" y="1130298"/>
            <a:ext cx="5522913" cy="3011488"/>
          </a:xfrm>
          <a:prstGeom prst="rect">
            <a:avLst/>
          </a:prstGeom>
        </p:spPr>
        <p:style>
          <a:lnRef idx="1">
            <a:schemeClr val="dk1"/>
          </a:lnRef>
          <a:fillRef idx="0">
            <a:schemeClr val="dk1"/>
          </a:fillRef>
          <a:effectRef idx="0">
            <a:schemeClr val="dk1"/>
          </a:effectRef>
          <a:fontRef idx="minor">
            <a:schemeClr val="tx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26" name="TextBox 4">
            <a:extLst>
              <a:ext uri="{FF2B5EF4-FFF2-40B4-BE49-F238E27FC236}">
                <a16:creationId xmlns:a16="http://schemas.microsoft.com/office/drawing/2014/main" id="{ECC1AC8E-E414-4346-8954-65D6D7D67164}"/>
              </a:ext>
            </a:extLst>
          </p:cNvPr>
          <p:cNvSpPr txBox="1">
            <a:spLocks noChangeArrowheads="1"/>
          </p:cNvSpPr>
          <p:nvPr/>
        </p:nvSpPr>
        <p:spPr bwMode="auto">
          <a:xfrm>
            <a:off x="9264649" y="1667669"/>
            <a:ext cx="1314364" cy="328612"/>
          </a:xfrm>
          <a:prstGeom prst="rect">
            <a:avLst/>
          </a:prstGeom>
          <a:solidFill>
            <a:srgbClr val="3333CC">
              <a:lumMod val="75000"/>
              <a:alpha val="20000"/>
            </a:srgbClr>
          </a:solidFill>
          <a:ln>
            <a:noFill/>
          </a:ln>
        </p:spPr>
        <p:txBody>
          <a:bodyPr wrap="square">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zh-CN" altLang="en-US" sz="1400" kern="0" dirty="0">
                <a:solidFill>
                  <a:srgbClr val="000000"/>
                </a:solidFill>
                <a:latin typeface="微软雅黑" panose="020B0503020204020204" pitchFamily="34" charset="-122"/>
                <a:ea typeface="微软雅黑" panose="020B0503020204020204" pitchFamily="34" charset="-122"/>
              </a:rPr>
              <a:t>单位耗水率法</a:t>
            </a:r>
            <a:endParaRPr lang="en-US" altLang="zh-CN" sz="1400" kern="0" dirty="0">
              <a:solidFill>
                <a:srgbClr val="FF0000"/>
              </a:solidFill>
              <a:latin typeface="微软雅黑" panose="020B0503020204020204" pitchFamily="34" charset="-122"/>
              <a:ea typeface="微软雅黑" panose="020B0503020204020204" pitchFamily="34" charset="-122"/>
            </a:endParaRPr>
          </a:p>
        </p:txBody>
      </p:sp>
      <p:cxnSp>
        <p:nvCxnSpPr>
          <p:cNvPr id="3" name="直接箭头连接符 2">
            <a:extLst>
              <a:ext uri="{FF2B5EF4-FFF2-40B4-BE49-F238E27FC236}">
                <a16:creationId xmlns:a16="http://schemas.microsoft.com/office/drawing/2014/main" id="{46CC5A5E-720B-48AD-873A-FC67E1D0292B}"/>
              </a:ext>
            </a:extLst>
          </p:cNvPr>
          <p:cNvCxnSpPr>
            <a:cxnSpLocks/>
            <a:endCxn id="23" idx="1"/>
          </p:cNvCxnSpPr>
          <p:nvPr/>
        </p:nvCxnSpPr>
        <p:spPr>
          <a:xfrm>
            <a:off x="3362960" y="4022724"/>
            <a:ext cx="1521778" cy="15881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接箭头连接符 4">
            <a:extLst>
              <a:ext uri="{FF2B5EF4-FFF2-40B4-BE49-F238E27FC236}">
                <a16:creationId xmlns:a16="http://schemas.microsoft.com/office/drawing/2014/main" id="{21340432-8E39-4634-A41A-A371CEDA32C7}"/>
              </a:ext>
            </a:extLst>
          </p:cNvPr>
          <p:cNvCxnSpPr/>
          <p:nvPr/>
        </p:nvCxnSpPr>
        <p:spPr>
          <a:xfrm flipH="1">
            <a:off x="5728017" y="3974148"/>
            <a:ext cx="1653381" cy="138017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5A5E4235-69EC-412A-B932-4363306CB8BD}"/>
              </a:ext>
            </a:extLst>
          </p:cNvPr>
          <p:cNvCxnSpPr/>
          <p:nvPr/>
        </p:nvCxnSpPr>
        <p:spPr>
          <a:xfrm>
            <a:off x="3983038" y="5872480"/>
            <a:ext cx="973137"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inVertical)">
                                      <p:cBhvr>
                                        <p:cTn id="7" dur="500"/>
                                        <p:tgtEl>
                                          <p:spTgt spid="24"/>
                                        </p:tgtEl>
                                      </p:cBhvr>
                                    </p:animEffect>
                                  </p:childTnLst>
                                </p:cTn>
                              </p:par>
                              <p:par>
                                <p:cTn id="8" presetID="16" presetClass="entr" presetSubtype="21"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barn(inVertical)">
                                      <p:cBhvr>
                                        <p:cTn id="10" dur="500"/>
                                        <p:tgtEl>
                                          <p:spTgt spid="23"/>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标题 6">
            <a:extLst>
              <a:ext uri="{FF2B5EF4-FFF2-40B4-BE49-F238E27FC236}">
                <a16:creationId xmlns:a16="http://schemas.microsoft.com/office/drawing/2014/main" id="{CBAEA5BF-A7FF-49B7-A07E-A29081BCAD4F}"/>
              </a:ext>
            </a:extLst>
          </p:cNvPr>
          <p:cNvSpPr>
            <a:spLocks noGrp="1" noChangeArrowheads="1"/>
          </p:cNvSpPr>
          <p:nvPr>
            <p:ph type="title"/>
          </p:nvPr>
        </p:nvSpPr>
        <p:spPr>
          <a:xfrm>
            <a:off x="803275" y="393700"/>
            <a:ext cx="8970963" cy="663575"/>
          </a:xfrm>
        </p:spPr>
        <p:txBody>
          <a:bodyPr rtlCol="0">
            <a:normAutofit fontScale="90000"/>
          </a:bodyPr>
          <a:lstStyle/>
          <a:p>
            <a:pPr eaLnBrk="1" fontAlgn="auto" hangingPunct="1">
              <a:spcAft>
                <a:spcPts val="0"/>
              </a:spcAft>
              <a:defRPr/>
            </a:pPr>
            <a:r>
              <a:rPr lang="en-US" altLang="zh-CN">
                <a:solidFill>
                  <a:schemeClr val="tx1"/>
                </a:solidFill>
              </a:rPr>
              <a:t>4.3</a:t>
            </a:r>
            <a:r>
              <a:rPr lang="zh-CN" altLang="en-US">
                <a:solidFill>
                  <a:schemeClr val="tx1"/>
                </a:solidFill>
              </a:rPr>
              <a:t>控泄效益分配</a:t>
            </a:r>
          </a:p>
        </p:txBody>
      </p:sp>
      <p:sp>
        <p:nvSpPr>
          <p:cNvPr id="135171" name="Rectangle 2">
            <a:extLst>
              <a:ext uri="{FF2B5EF4-FFF2-40B4-BE49-F238E27FC236}">
                <a16:creationId xmlns:a16="http://schemas.microsoft.com/office/drawing/2014/main" id="{3752EE09-989F-4570-B8D1-2D7C920358D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a typeface="微软雅黑" panose="020B0503020204020204" pitchFamily="34" charset="-122"/>
            </a:endParaRPr>
          </a:p>
        </p:txBody>
      </p:sp>
      <p:graphicFrame>
        <p:nvGraphicFramePr>
          <p:cNvPr id="17" name="表格 16">
            <a:extLst>
              <a:ext uri="{FF2B5EF4-FFF2-40B4-BE49-F238E27FC236}">
                <a16:creationId xmlns:a16="http://schemas.microsoft.com/office/drawing/2014/main" id="{58740815-035B-41E4-BB6D-F77FB58BD237}"/>
              </a:ext>
            </a:extLst>
          </p:cNvPr>
          <p:cNvGraphicFramePr>
            <a:graphicFrameLocks noGrp="1"/>
          </p:cNvGraphicFramePr>
          <p:nvPr>
            <p:extLst>
              <p:ext uri="{D42A27DB-BD31-4B8C-83A1-F6EECF244321}">
                <p14:modId xmlns:p14="http://schemas.microsoft.com/office/powerpoint/2010/main" val="2137402555"/>
              </p:ext>
            </p:extLst>
          </p:nvPr>
        </p:nvGraphicFramePr>
        <p:xfrm>
          <a:off x="1722755" y="5305359"/>
          <a:ext cx="7138988" cy="1158941"/>
        </p:xfrm>
        <a:graphic>
          <a:graphicData uri="http://schemas.openxmlformats.org/drawingml/2006/table">
            <a:tbl>
              <a:tblPr firstRow="1" firstCol="1" bandRow="1"/>
              <a:tblGrid>
                <a:gridCol w="929252">
                  <a:extLst>
                    <a:ext uri="{9D8B030D-6E8A-4147-A177-3AD203B41FA5}">
                      <a16:colId xmlns:a16="http://schemas.microsoft.com/office/drawing/2014/main" val="20000"/>
                    </a:ext>
                  </a:extLst>
                </a:gridCol>
                <a:gridCol w="865295">
                  <a:extLst>
                    <a:ext uri="{9D8B030D-6E8A-4147-A177-3AD203B41FA5}">
                      <a16:colId xmlns:a16="http://schemas.microsoft.com/office/drawing/2014/main" val="20001"/>
                    </a:ext>
                  </a:extLst>
                </a:gridCol>
                <a:gridCol w="871484">
                  <a:extLst>
                    <a:ext uri="{9D8B030D-6E8A-4147-A177-3AD203B41FA5}">
                      <a16:colId xmlns:a16="http://schemas.microsoft.com/office/drawing/2014/main" val="20002"/>
                    </a:ext>
                  </a:extLst>
                </a:gridCol>
                <a:gridCol w="871484">
                  <a:extLst>
                    <a:ext uri="{9D8B030D-6E8A-4147-A177-3AD203B41FA5}">
                      <a16:colId xmlns:a16="http://schemas.microsoft.com/office/drawing/2014/main" val="20003"/>
                    </a:ext>
                  </a:extLst>
                </a:gridCol>
                <a:gridCol w="871484">
                  <a:extLst>
                    <a:ext uri="{9D8B030D-6E8A-4147-A177-3AD203B41FA5}">
                      <a16:colId xmlns:a16="http://schemas.microsoft.com/office/drawing/2014/main" val="20004"/>
                    </a:ext>
                  </a:extLst>
                </a:gridCol>
                <a:gridCol w="987021">
                  <a:extLst>
                    <a:ext uri="{9D8B030D-6E8A-4147-A177-3AD203B41FA5}">
                      <a16:colId xmlns:a16="http://schemas.microsoft.com/office/drawing/2014/main" val="20005"/>
                    </a:ext>
                  </a:extLst>
                </a:gridCol>
                <a:gridCol w="871484">
                  <a:extLst>
                    <a:ext uri="{9D8B030D-6E8A-4147-A177-3AD203B41FA5}">
                      <a16:colId xmlns:a16="http://schemas.microsoft.com/office/drawing/2014/main" val="20006"/>
                    </a:ext>
                  </a:extLst>
                </a:gridCol>
                <a:gridCol w="871484">
                  <a:extLst>
                    <a:ext uri="{9D8B030D-6E8A-4147-A177-3AD203B41FA5}">
                      <a16:colId xmlns:a16="http://schemas.microsoft.com/office/drawing/2014/main" val="20007"/>
                    </a:ext>
                  </a:extLst>
                </a:gridCol>
              </a:tblGrid>
              <a:tr h="230048">
                <a:tc gridSpan="2">
                  <a:txBody>
                    <a:bodyPr/>
                    <a:lstStyle/>
                    <a:p>
                      <a:pPr algn="ctr" hangingPunct="0">
                        <a:lnSpc>
                          <a:spcPts val="2000"/>
                        </a:lnSpc>
                      </a:pPr>
                      <a:r>
                        <a:rPr lang="zh-CN" sz="1400" dirty="0">
                          <a:effectLst/>
                          <a:latin typeface="Times New Roman" panose="02020603050405020304" pitchFamily="18" charset="0"/>
                          <a:ea typeface="宋体" panose="02010600030101010101" pitchFamily="2" charset="-122"/>
                        </a:rPr>
                        <a:t>效益类型</a:t>
                      </a:r>
                    </a:p>
                  </a:txBody>
                  <a:tcPr marL="68567" marR="68567"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hangingPunct="0">
                        <a:lnSpc>
                          <a:spcPts val="2000"/>
                        </a:lnSpc>
                      </a:pPr>
                      <a:r>
                        <a:rPr lang="zh-CN" sz="1400">
                          <a:effectLst/>
                          <a:latin typeface="Times New Roman" panose="02020603050405020304" pitchFamily="18" charset="0"/>
                          <a:ea typeface="宋体" panose="02010600030101010101" pitchFamily="2" charset="-122"/>
                        </a:rPr>
                        <a:t>方案</a:t>
                      </a:r>
                      <a:r>
                        <a:rPr lang="en-US" sz="1400">
                          <a:effectLst/>
                          <a:latin typeface="Times New Roman" panose="02020603050405020304" pitchFamily="18" charset="0"/>
                          <a:ea typeface="宋体" panose="02010600030101010101" pitchFamily="2" charset="-122"/>
                        </a:rPr>
                        <a:t>1</a:t>
                      </a:r>
                      <a:endParaRPr lang="zh-CN" sz="1400">
                        <a:effectLst/>
                        <a:latin typeface="Times New Roman" panose="02020603050405020304" pitchFamily="18" charset="0"/>
                        <a:ea typeface="宋体" panose="02010600030101010101" pitchFamily="2" charset="-122"/>
                      </a:endParaRPr>
                    </a:p>
                  </a:txBody>
                  <a:tcPr marL="68567" marR="68567"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400">
                          <a:effectLst/>
                          <a:latin typeface="Times New Roman" panose="02020603050405020304" pitchFamily="18" charset="0"/>
                          <a:ea typeface="宋体" panose="02010600030101010101" pitchFamily="2" charset="-122"/>
                        </a:rPr>
                        <a:t>方案</a:t>
                      </a:r>
                      <a:r>
                        <a:rPr lang="en-US" sz="1400">
                          <a:effectLst/>
                          <a:latin typeface="Times New Roman" panose="02020603050405020304" pitchFamily="18" charset="0"/>
                          <a:ea typeface="宋体" panose="02010600030101010101" pitchFamily="2" charset="-122"/>
                        </a:rPr>
                        <a:t>2</a:t>
                      </a:r>
                      <a:endParaRPr lang="zh-CN" sz="1400">
                        <a:effectLst/>
                        <a:latin typeface="Times New Roman" panose="02020603050405020304" pitchFamily="18" charset="0"/>
                        <a:ea typeface="宋体" panose="02010600030101010101" pitchFamily="2" charset="-122"/>
                      </a:endParaRPr>
                    </a:p>
                  </a:txBody>
                  <a:tcPr marL="68567" marR="68567"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400">
                          <a:effectLst/>
                          <a:latin typeface="Times New Roman" panose="02020603050405020304" pitchFamily="18" charset="0"/>
                          <a:ea typeface="宋体" panose="02010600030101010101" pitchFamily="2" charset="-122"/>
                        </a:rPr>
                        <a:t>方案</a:t>
                      </a:r>
                      <a:r>
                        <a:rPr lang="en-US" sz="1400">
                          <a:effectLst/>
                          <a:latin typeface="Times New Roman" panose="02020603050405020304" pitchFamily="18" charset="0"/>
                          <a:ea typeface="宋体" panose="02010600030101010101" pitchFamily="2" charset="-122"/>
                        </a:rPr>
                        <a:t>3</a:t>
                      </a:r>
                      <a:endParaRPr lang="zh-CN" sz="1400">
                        <a:effectLst/>
                        <a:latin typeface="Times New Roman" panose="02020603050405020304" pitchFamily="18" charset="0"/>
                        <a:ea typeface="宋体" panose="02010600030101010101" pitchFamily="2" charset="-122"/>
                      </a:endParaRPr>
                    </a:p>
                  </a:txBody>
                  <a:tcPr marL="68567" marR="68567"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400">
                          <a:effectLst/>
                          <a:latin typeface="Times New Roman" panose="02020603050405020304" pitchFamily="18" charset="0"/>
                          <a:ea typeface="宋体" panose="02010600030101010101" pitchFamily="2" charset="-122"/>
                        </a:rPr>
                        <a:t>方案</a:t>
                      </a:r>
                      <a:r>
                        <a:rPr lang="en-US" sz="1400">
                          <a:effectLst/>
                          <a:latin typeface="Times New Roman" panose="02020603050405020304" pitchFamily="18" charset="0"/>
                          <a:ea typeface="宋体" panose="02010600030101010101" pitchFamily="2" charset="-122"/>
                        </a:rPr>
                        <a:t>5</a:t>
                      </a:r>
                      <a:endParaRPr lang="zh-CN" sz="1400">
                        <a:effectLst/>
                        <a:latin typeface="Times New Roman" panose="02020603050405020304" pitchFamily="18" charset="0"/>
                        <a:ea typeface="宋体" panose="02010600030101010101" pitchFamily="2" charset="-122"/>
                      </a:endParaRPr>
                    </a:p>
                  </a:txBody>
                  <a:tcPr marL="68567" marR="68567"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400">
                          <a:effectLst/>
                          <a:latin typeface="Times New Roman" panose="02020603050405020304" pitchFamily="18" charset="0"/>
                          <a:ea typeface="宋体" panose="02010600030101010101" pitchFamily="2" charset="-122"/>
                        </a:rPr>
                        <a:t>方案</a:t>
                      </a:r>
                      <a:r>
                        <a:rPr lang="en-US" sz="1400">
                          <a:effectLst/>
                          <a:latin typeface="Times New Roman" panose="02020603050405020304" pitchFamily="18" charset="0"/>
                          <a:ea typeface="宋体" panose="02010600030101010101" pitchFamily="2" charset="-122"/>
                        </a:rPr>
                        <a:t>6</a:t>
                      </a:r>
                      <a:endParaRPr lang="zh-CN" sz="1400">
                        <a:effectLst/>
                        <a:latin typeface="Times New Roman" panose="02020603050405020304" pitchFamily="18" charset="0"/>
                        <a:ea typeface="宋体" panose="02010600030101010101" pitchFamily="2" charset="-122"/>
                      </a:endParaRPr>
                    </a:p>
                  </a:txBody>
                  <a:tcPr marL="68567" marR="68567"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400">
                          <a:effectLst/>
                          <a:latin typeface="Times New Roman" panose="02020603050405020304" pitchFamily="18" charset="0"/>
                          <a:ea typeface="宋体" panose="02010600030101010101" pitchFamily="2" charset="-122"/>
                        </a:rPr>
                        <a:t>方案</a:t>
                      </a:r>
                      <a:r>
                        <a:rPr lang="en-US" sz="1400">
                          <a:effectLst/>
                          <a:latin typeface="Times New Roman" panose="02020603050405020304" pitchFamily="18" charset="0"/>
                          <a:ea typeface="宋体" panose="02010600030101010101" pitchFamily="2" charset="-122"/>
                        </a:rPr>
                        <a:t>7</a:t>
                      </a:r>
                      <a:endParaRPr lang="zh-CN" sz="1400">
                        <a:effectLst/>
                        <a:latin typeface="Times New Roman" panose="02020603050405020304" pitchFamily="18" charset="0"/>
                        <a:ea typeface="宋体" panose="02010600030101010101" pitchFamily="2" charset="-122"/>
                      </a:endParaRPr>
                    </a:p>
                  </a:txBody>
                  <a:tcPr marL="68567" marR="68567"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32207">
                <a:tc gridSpan="2">
                  <a:txBody>
                    <a:bodyPr/>
                    <a:lstStyle/>
                    <a:p>
                      <a:pPr algn="ctr" hangingPunct="0">
                        <a:lnSpc>
                          <a:spcPts val="2000"/>
                        </a:lnSpc>
                      </a:pPr>
                      <a:r>
                        <a:rPr lang="zh-CN" sz="1400">
                          <a:effectLst/>
                          <a:latin typeface="Times New Roman" panose="02020603050405020304" pitchFamily="18" charset="0"/>
                          <a:ea typeface="宋体" panose="02010600030101010101" pitchFamily="2" charset="-122"/>
                        </a:rPr>
                        <a:t>综合效益值</a:t>
                      </a:r>
                    </a:p>
                  </a:txBody>
                  <a:tcPr marL="68567" marR="68567" marT="0" marB="0" anchor="ctr">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6326.3</a:t>
                      </a:r>
                      <a:endParaRPr lang="zh-CN" sz="1400">
                        <a:effectLst/>
                        <a:latin typeface="Times New Roman" panose="02020603050405020304" pitchFamily="18" charset="0"/>
                        <a:ea typeface="宋体" panose="02010600030101010101" pitchFamily="2" charset="-122"/>
                      </a:endParaRPr>
                    </a:p>
                  </a:txBody>
                  <a:tcPr marL="68567" marR="68567"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4577.4</a:t>
                      </a:r>
                      <a:endParaRPr lang="zh-CN" sz="1400">
                        <a:effectLst/>
                        <a:latin typeface="Times New Roman" panose="02020603050405020304" pitchFamily="18" charset="0"/>
                        <a:ea typeface="宋体" panose="02010600030101010101" pitchFamily="2" charset="-122"/>
                      </a:endParaRPr>
                    </a:p>
                  </a:txBody>
                  <a:tcPr marL="68567" marR="68567"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4383.5</a:t>
                      </a:r>
                      <a:endParaRPr lang="zh-CN" sz="1400" dirty="0">
                        <a:effectLst/>
                        <a:latin typeface="Times New Roman" panose="02020603050405020304" pitchFamily="18" charset="0"/>
                        <a:ea typeface="宋体" panose="02010600030101010101" pitchFamily="2" charset="-122"/>
                      </a:endParaRPr>
                    </a:p>
                  </a:txBody>
                  <a:tcPr marL="68567" marR="68567"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10754.7</a:t>
                      </a:r>
                      <a:endParaRPr lang="zh-CN" sz="1400">
                        <a:effectLst/>
                        <a:latin typeface="Times New Roman" panose="02020603050405020304" pitchFamily="18" charset="0"/>
                        <a:ea typeface="宋体" panose="02010600030101010101" pitchFamily="2" charset="-122"/>
                      </a:endParaRPr>
                    </a:p>
                  </a:txBody>
                  <a:tcPr marL="68567" marR="68567"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9180.8</a:t>
                      </a:r>
                      <a:endParaRPr lang="zh-CN" sz="1400">
                        <a:effectLst/>
                        <a:latin typeface="Times New Roman" panose="02020603050405020304" pitchFamily="18" charset="0"/>
                        <a:ea typeface="宋体" panose="02010600030101010101" pitchFamily="2" charset="-122"/>
                      </a:endParaRPr>
                    </a:p>
                  </a:txBody>
                  <a:tcPr marL="68567" marR="68567"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6958.4</a:t>
                      </a:r>
                      <a:endParaRPr lang="zh-CN" sz="1400">
                        <a:effectLst/>
                        <a:latin typeface="Times New Roman" panose="02020603050405020304" pitchFamily="18" charset="0"/>
                        <a:ea typeface="宋体" panose="02010600030101010101" pitchFamily="2" charset="-122"/>
                      </a:endParaRPr>
                    </a:p>
                  </a:txBody>
                  <a:tcPr marL="68567" marR="68567"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232207">
                <a:tc rowSpan="3">
                  <a:txBody>
                    <a:bodyPr/>
                    <a:lstStyle/>
                    <a:p>
                      <a:pPr algn="ctr" hangingPunct="0">
                        <a:lnSpc>
                          <a:spcPts val="2000"/>
                        </a:lnSpc>
                      </a:pPr>
                      <a:r>
                        <a:rPr lang="zh-CN" sz="1400">
                          <a:effectLst/>
                          <a:latin typeface="Times New Roman" panose="02020603050405020304" pitchFamily="18" charset="0"/>
                          <a:ea typeface="宋体" panose="02010600030101010101" pitchFamily="2" charset="-122"/>
                        </a:rPr>
                        <a:t>效益</a:t>
                      </a:r>
                    </a:p>
                    <a:p>
                      <a:pPr algn="ctr" hangingPunct="0">
                        <a:lnSpc>
                          <a:spcPts val="2000"/>
                        </a:lnSpc>
                      </a:pPr>
                      <a:r>
                        <a:rPr lang="zh-CN" sz="1400">
                          <a:effectLst/>
                          <a:latin typeface="Times New Roman" panose="02020603050405020304" pitchFamily="18" charset="0"/>
                          <a:ea typeface="宋体" panose="02010600030101010101" pitchFamily="2" charset="-122"/>
                        </a:rPr>
                        <a:t>分配值</a:t>
                      </a:r>
                    </a:p>
                  </a:txBody>
                  <a:tcPr marL="68567" marR="68567"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400">
                          <a:effectLst/>
                          <a:latin typeface="Times New Roman" panose="02020603050405020304" pitchFamily="18" charset="0"/>
                          <a:ea typeface="宋体" panose="02010600030101010101" pitchFamily="2" charset="-122"/>
                        </a:rPr>
                        <a:t>电站</a:t>
                      </a:r>
                      <a:r>
                        <a:rPr lang="en-US" sz="1400">
                          <a:effectLst/>
                          <a:latin typeface="Times New Roman" panose="02020603050405020304" pitchFamily="18" charset="0"/>
                          <a:ea typeface="宋体" panose="02010600030101010101" pitchFamily="2" charset="-122"/>
                        </a:rPr>
                        <a:t>G</a:t>
                      </a:r>
                      <a:endParaRPr lang="zh-CN" sz="1400">
                        <a:effectLst/>
                        <a:latin typeface="Times New Roman" panose="02020603050405020304" pitchFamily="18" charset="0"/>
                        <a:ea typeface="宋体" panose="02010600030101010101" pitchFamily="2" charset="-122"/>
                      </a:endParaRPr>
                    </a:p>
                  </a:txBody>
                  <a:tcPr marL="68567" marR="68567" marT="0" marB="0" anchor="ctr">
                    <a:lnL>
                      <a:noFill/>
                    </a:lnL>
                    <a:lnR>
                      <a:noFill/>
                    </a:lnR>
                    <a:lnT>
                      <a:noFill/>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4673.6</a:t>
                      </a:r>
                      <a:endParaRPr lang="zh-CN" sz="140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3148.2</a:t>
                      </a:r>
                      <a:endParaRPr lang="zh-CN" sz="140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3317.5</a:t>
                      </a:r>
                      <a:endParaRPr lang="zh-CN" sz="140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8035.9</a:t>
                      </a:r>
                      <a:endParaRPr lang="zh-CN" sz="140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6030.8</a:t>
                      </a:r>
                      <a:endParaRPr lang="zh-CN" sz="140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5591.9</a:t>
                      </a:r>
                      <a:endParaRPr lang="zh-CN" sz="140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a:noFill/>
                    </a:lnB>
                  </a:tcPr>
                </a:tc>
                <a:extLst>
                  <a:ext uri="{0D108BD9-81ED-4DB2-BD59-A6C34878D82A}">
                    <a16:rowId xmlns:a16="http://schemas.microsoft.com/office/drawing/2014/main" val="10002"/>
                  </a:ext>
                </a:extLst>
              </a:tr>
              <a:tr h="232207">
                <a:tc vMerge="1">
                  <a:txBody>
                    <a:bodyPr/>
                    <a:lstStyle/>
                    <a:p>
                      <a:endParaRPr lang="zh-CN" altLang="en-US"/>
                    </a:p>
                  </a:txBody>
                  <a:tcPr/>
                </a:tc>
                <a:tc>
                  <a:txBody>
                    <a:bodyPr/>
                    <a:lstStyle/>
                    <a:p>
                      <a:pPr algn="ctr" hangingPunct="0">
                        <a:lnSpc>
                          <a:spcPts val="2000"/>
                        </a:lnSpc>
                      </a:pPr>
                      <a:r>
                        <a:rPr lang="zh-CN" sz="1400">
                          <a:effectLst/>
                          <a:latin typeface="Times New Roman" panose="02020603050405020304" pitchFamily="18" charset="0"/>
                          <a:ea typeface="宋体" panose="02010600030101010101" pitchFamily="2" charset="-122"/>
                        </a:rPr>
                        <a:t>电站</a:t>
                      </a:r>
                      <a:r>
                        <a:rPr lang="en-US" sz="1400">
                          <a:effectLst/>
                          <a:latin typeface="Times New Roman" panose="02020603050405020304" pitchFamily="18" charset="0"/>
                          <a:ea typeface="宋体" panose="02010600030101010101" pitchFamily="2" charset="-122"/>
                        </a:rPr>
                        <a:t>A</a:t>
                      </a:r>
                      <a:endParaRPr lang="zh-CN" sz="1400">
                        <a:effectLst/>
                        <a:latin typeface="Times New Roman" panose="02020603050405020304" pitchFamily="18" charset="0"/>
                        <a:ea typeface="宋体" panose="02010600030101010101" pitchFamily="2" charset="-122"/>
                      </a:endParaRPr>
                    </a:p>
                  </a:txBody>
                  <a:tcPr marL="68567" marR="68567" marT="0" marB="0" anchor="ctr">
                    <a:lnL>
                      <a:noFill/>
                    </a:lnL>
                    <a:lnR>
                      <a:noFill/>
                    </a:lnR>
                    <a:lnT>
                      <a:noFill/>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868.7</a:t>
                      </a:r>
                      <a:endParaRPr lang="zh-CN" sz="140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1429.2</a:t>
                      </a:r>
                      <a:endParaRPr lang="zh-CN" sz="140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0</a:t>
                      </a:r>
                      <a:endParaRPr lang="zh-CN" sz="140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a:noFill/>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1915</a:t>
                      </a:r>
                      <a:endParaRPr lang="zh-CN" sz="1400" dirty="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3150.0</a:t>
                      </a:r>
                      <a:endParaRPr lang="zh-CN" sz="140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0</a:t>
                      </a:r>
                      <a:endParaRPr lang="zh-CN" sz="140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a:noFill/>
                    </a:lnB>
                  </a:tcPr>
                </a:tc>
                <a:extLst>
                  <a:ext uri="{0D108BD9-81ED-4DB2-BD59-A6C34878D82A}">
                    <a16:rowId xmlns:a16="http://schemas.microsoft.com/office/drawing/2014/main" val="10003"/>
                  </a:ext>
                </a:extLst>
              </a:tr>
              <a:tr h="232207">
                <a:tc vMerge="1">
                  <a:txBody>
                    <a:bodyPr/>
                    <a:lstStyle/>
                    <a:p>
                      <a:endParaRPr lang="zh-CN" altLang="en-US"/>
                    </a:p>
                  </a:txBody>
                  <a:tcPr/>
                </a:tc>
                <a:tc>
                  <a:txBody>
                    <a:bodyPr/>
                    <a:lstStyle/>
                    <a:p>
                      <a:pPr algn="ctr" hangingPunct="0">
                        <a:lnSpc>
                          <a:spcPts val="2000"/>
                        </a:lnSpc>
                      </a:pPr>
                      <a:r>
                        <a:rPr lang="zh-CN" sz="1400">
                          <a:effectLst/>
                          <a:latin typeface="Times New Roman" panose="02020603050405020304" pitchFamily="18" charset="0"/>
                          <a:ea typeface="宋体" panose="02010600030101010101" pitchFamily="2" charset="-122"/>
                        </a:rPr>
                        <a:t>电站</a:t>
                      </a:r>
                      <a:r>
                        <a:rPr lang="en-US" sz="1400">
                          <a:effectLst/>
                          <a:latin typeface="Times New Roman" panose="02020603050405020304" pitchFamily="18" charset="0"/>
                          <a:ea typeface="宋体" panose="02010600030101010101" pitchFamily="2" charset="-122"/>
                        </a:rPr>
                        <a:t>B</a:t>
                      </a:r>
                      <a:endParaRPr lang="zh-CN" sz="1400">
                        <a:effectLst/>
                        <a:latin typeface="Times New Roman" panose="02020603050405020304" pitchFamily="18" charset="0"/>
                        <a:ea typeface="宋体" panose="02010600030101010101" pitchFamily="2" charset="-122"/>
                      </a:endParaRPr>
                    </a:p>
                  </a:txBody>
                  <a:tcPr marL="68567" marR="68567"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784.0</a:t>
                      </a:r>
                      <a:endParaRPr lang="zh-CN" sz="140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0</a:t>
                      </a:r>
                      <a:endParaRPr lang="zh-CN" sz="140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1066.0</a:t>
                      </a:r>
                      <a:endParaRPr lang="zh-CN" sz="140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803.8</a:t>
                      </a:r>
                      <a:endParaRPr lang="zh-CN" sz="1400" dirty="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0</a:t>
                      </a:r>
                      <a:endParaRPr lang="zh-CN" sz="1400" dirty="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1366.5</a:t>
                      </a:r>
                      <a:endParaRPr lang="zh-CN" sz="1400" dirty="0">
                        <a:effectLst/>
                        <a:latin typeface="Times New Roman" panose="02020603050405020304" pitchFamily="18" charset="0"/>
                        <a:ea typeface="宋体" panose="02010600030101010101" pitchFamily="2" charset="-122"/>
                      </a:endParaRPr>
                    </a:p>
                  </a:txBody>
                  <a:tcPr marL="68567" marR="68567" marT="0" marB="0">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22" name="表格 21">
            <a:extLst>
              <a:ext uri="{FF2B5EF4-FFF2-40B4-BE49-F238E27FC236}">
                <a16:creationId xmlns:a16="http://schemas.microsoft.com/office/drawing/2014/main" id="{C87A8497-535A-46FF-B427-2D9FE9D38E84}"/>
              </a:ext>
            </a:extLst>
          </p:cNvPr>
          <p:cNvGraphicFramePr>
            <a:graphicFrameLocks noGrp="1"/>
          </p:cNvGraphicFramePr>
          <p:nvPr>
            <p:extLst>
              <p:ext uri="{D42A27DB-BD31-4B8C-83A1-F6EECF244321}">
                <p14:modId xmlns:p14="http://schemas.microsoft.com/office/powerpoint/2010/main" val="1477850170"/>
              </p:ext>
            </p:extLst>
          </p:nvPr>
        </p:nvGraphicFramePr>
        <p:xfrm>
          <a:off x="1414780" y="3473384"/>
          <a:ext cx="7666038" cy="927100"/>
        </p:xfrm>
        <a:graphic>
          <a:graphicData uri="http://schemas.openxmlformats.org/drawingml/2006/table">
            <a:tbl>
              <a:tblPr firstRow="1" firstCol="1" bandRow="1"/>
              <a:tblGrid>
                <a:gridCol w="1377226">
                  <a:extLst>
                    <a:ext uri="{9D8B030D-6E8A-4147-A177-3AD203B41FA5}">
                      <a16:colId xmlns:a16="http://schemas.microsoft.com/office/drawing/2014/main" val="20000"/>
                    </a:ext>
                  </a:extLst>
                </a:gridCol>
                <a:gridCol w="1034389">
                  <a:extLst>
                    <a:ext uri="{9D8B030D-6E8A-4147-A177-3AD203B41FA5}">
                      <a16:colId xmlns:a16="http://schemas.microsoft.com/office/drawing/2014/main" val="20001"/>
                    </a:ext>
                  </a:extLst>
                </a:gridCol>
                <a:gridCol w="1034389">
                  <a:extLst>
                    <a:ext uri="{9D8B030D-6E8A-4147-A177-3AD203B41FA5}">
                      <a16:colId xmlns:a16="http://schemas.microsoft.com/office/drawing/2014/main" val="20002"/>
                    </a:ext>
                  </a:extLst>
                </a:gridCol>
                <a:gridCol w="1034389">
                  <a:extLst>
                    <a:ext uri="{9D8B030D-6E8A-4147-A177-3AD203B41FA5}">
                      <a16:colId xmlns:a16="http://schemas.microsoft.com/office/drawing/2014/main" val="20003"/>
                    </a:ext>
                  </a:extLst>
                </a:gridCol>
                <a:gridCol w="1034389">
                  <a:extLst>
                    <a:ext uri="{9D8B030D-6E8A-4147-A177-3AD203B41FA5}">
                      <a16:colId xmlns:a16="http://schemas.microsoft.com/office/drawing/2014/main" val="20004"/>
                    </a:ext>
                  </a:extLst>
                </a:gridCol>
                <a:gridCol w="1034389">
                  <a:extLst>
                    <a:ext uri="{9D8B030D-6E8A-4147-A177-3AD203B41FA5}">
                      <a16:colId xmlns:a16="http://schemas.microsoft.com/office/drawing/2014/main" val="20005"/>
                    </a:ext>
                  </a:extLst>
                </a:gridCol>
                <a:gridCol w="1116867">
                  <a:extLst>
                    <a:ext uri="{9D8B030D-6E8A-4147-A177-3AD203B41FA5}">
                      <a16:colId xmlns:a16="http://schemas.microsoft.com/office/drawing/2014/main" val="20006"/>
                    </a:ext>
                  </a:extLst>
                </a:gridCol>
              </a:tblGrid>
              <a:tr h="230155">
                <a:tc>
                  <a:txBody>
                    <a:bodyPr/>
                    <a:lstStyle/>
                    <a:p>
                      <a:pPr algn="ctr" hangingPunct="0">
                        <a:lnSpc>
                          <a:spcPts val="2000"/>
                        </a:lnSpc>
                      </a:pPr>
                      <a:r>
                        <a:rPr lang="zh-CN" sz="1400" dirty="0">
                          <a:effectLst/>
                          <a:latin typeface="Times New Roman" panose="02020603050405020304" pitchFamily="18" charset="0"/>
                          <a:ea typeface="宋体" panose="02010600030101010101" pitchFamily="2" charset="-122"/>
                        </a:rPr>
                        <a:t>计算对象</a:t>
                      </a: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400">
                          <a:effectLst/>
                          <a:latin typeface="Times New Roman" panose="02020603050405020304" pitchFamily="18" charset="0"/>
                          <a:ea typeface="宋体" panose="02010600030101010101" pitchFamily="2" charset="-122"/>
                        </a:rPr>
                        <a:t>方案</a:t>
                      </a:r>
                      <a:r>
                        <a:rPr lang="en-US" sz="1400">
                          <a:effectLst/>
                          <a:latin typeface="Times New Roman" panose="02020603050405020304" pitchFamily="18" charset="0"/>
                          <a:ea typeface="宋体" panose="02010600030101010101" pitchFamily="2" charset="-122"/>
                        </a:rPr>
                        <a:t>1</a:t>
                      </a:r>
                      <a:endParaRPr lang="zh-CN" sz="140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400">
                          <a:effectLst/>
                          <a:latin typeface="Times New Roman" panose="02020603050405020304" pitchFamily="18" charset="0"/>
                          <a:ea typeface="宋体" panose="02010600030101010101" pitchFamily="2" charset="-122"/>
                        </a:rPr>
                        <a:t>方案</a:t>
                      </a:r>
                      <a:r>
                        <a:rPr lang="en-US" sz="1400">
                          <a:effectLst/>
                          <a:latin typeface="Times New Roman" panose="02020603050405020304" pitchFamily="18" charset="0"/>
                          <a:ea typeface="宋体" panose="02010600030101010101" pitchFamily="2" charset="-122"/>
                        </a:rPr>
                        <a:t>2</a:t>
                      </a:r>
                      <a:endParaRPr lang="zh-CN" sz="140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400">
                          <a:effectLst/>
                          <a:latin typeface="Times New Roman" panose="02020603050405020304" pitchFamily="18" charset="0"/>
                          <a:ea typeface="宋体" panose="02010600030101010101" pitchFamily="2" charset="-122"/>
                        </a:rPr>
                        <a:t>方案</a:t>
                      </a:r>
                      <a:r>
                        <a:rPr lang="en-US" sz="1400">
                          <a:effectLst/>
                          <a:latin typeface="Times New Roman" panose="02020603050405020304" pitchFamily="18" charset="0"/>
                          <a:ea typeface="宋体" panose="02010600030101010101" pitchFamily="2" charset="-122"/>
                        </a:rPr>
                        <a:t>3</a:t>
                      </a:r>
                      <a:endParaRPr lang="zh-CN" sz="140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400">
                          <a:effectLst/>
                          <a:latin typeface="Times New Roman" panose="02020603050405020304" pitchFamily="18" charset="0"/>
                          <a:ea typeface="宋体" panose="02010600030101010101" pitchFamily="2" charset="-122"/>
                        </a:rPr>
                        <a:t>方案</a:t>
                      </a:r>
                      <a:r>
                        <a:rPr lang="en-US" sz="1400">
                          <a:effectLst/>
                          <a:latin typeface="Times New Roman" panose="02020603050405020304" pitchFamily="18" charset="0"/>
                          <a:ea typeface="宋体" panose="02010600030101010101" pitchFamily="2" charset="-122"/>
                        </a:rPr>
                        <a:t>5</a:t>
                      </a:r>
                      <a:endParaRPr lang="zh-CN" sz="140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400">
                          <a:effectLst/>
                          <a:latin typeface="Times New Roman" panose="02020603050405020304" pitchFamily="18" charset="0"/>
                          <a:ea typeface="宋体" panose="02010600030101010101" pitchFamily="2" charset="-122"/>
                        </a:rPr>
                        <a:t>方案</a:t>
                      </a:r>
                      <a:r>
                        <a:rPr lang="en-US" sz="1400">
                          <a:effectLst/>
                          <a:latin typeface="Times New Roman" panose="02020603050405020304" pitchFamily="18" charset="0"/>
                          <a:ea typeface="宋体" panose="02010600030101010101" pitchFamily="2" charset="-122"/>
                        </a:rPr>
                        <a:t>6</a:t>
                      </a:r>
                      <a:endParaRPr lang="zh-CN" sz="140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400">
                          <a:effectLst/>
                          <a:latin typeface="Times New Roman" panose="02020603050405020304" pitchFamily="18" charset="0"/>
                          <a:ea typeface="宋体" panose="02010600030101010101" pitchFamily="2" charset="-122"/>
                        </a:rPr>
                        <a:t>方案</a:t>
                      </a:r>
                      <a:r>
                        <a:rPr lang="en-US" sz="1400">
                          <a:effectLst/>
                          <a:latin typeface="Times New Roman" panose="02020603050405020304" pitchFamily="18" charset="0"/>
                          <a:ea typeface="宋体" panose="02010600030101010101" pitchFamily="2" charset="-122"/>
                        </a:rPr>
                        <a:t>7</a:t>
                      </a:r>
                      <a:endParaRPr lang="zh-CN" sz="140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32315">
                <a:tc>
                  <a:txBody>
                    <a:bodyPr/>
                    <a:lstStyle/>
                    <a:p>
                      <a:pPr algn="ctr" hangingPunct="0">
                        <a:lnSpc>
                          <a:spcPts val="2000"/>
                        </a:lnSpc>
                      </a:pPr>
                      <a:r>
                        <a:rPr lang="zh-CN" sz="1400" dirty="0">
                          <a:effectLst/>
                          <a:latin typeface="Times New Roman" panose="02020603050405020304" pitchFamily="18" charset="0"/>
                          <a:ea typeface="宋体" panose="02010600030101010101" pitchFamily="2" charset="-122"/>
                        </a:rPr>
                        <a:t>电站</a:t>
                      </a:r>
                      <a:r>
                        <a:rPr lang="en-US" sz="1400" dirty="0">
                          <a:effectLst/>
                          <a:latin typeface="Times New Roman" panose="02020603050405020304" pitchFamily="18" charset="0"/>
                          <a:ea typeface="宋体" panose="02010600030101010101" pitchFamily="2" charset="-122"/>
                        </a:rPr>
                        <a:t>G</a:t>
                      </a:r>
                      <a:endParaRPr lang="zh-CN" sz="14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4436.1</a:t>
                      </a:r>
                      <a:endParaRPr lang="zh-CN" sz="1400">
                        <a:effectLst/>
                        <a:latin typeface="Times New Roman" panose="02020603050405020304" pitchFamily="18" charset="0"/>
                        <a:ea typeface="宋体" panose="02010600030101010101" pitchFamily="2" charset="-122"/>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2530.4</a:t>
                      </a:r>
                      <a:endParaRPr lang="zh-CN" sz="1400" dirty="0">
                        <a:effectLst/>
                        <a:latin typeface="Times New Roman" panose="02020603050405020304" pitchFamily="18" charset="0"/>
                        <a:ea typeface="宋体" panose="02010600030101010101" pitchFamily="2" charset="-122"/>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2019.2</a:t>
                      </a:r>
                      <a:endParaRPr lang="zh-CN" sz="1400">
                        <a:effectLst/>
                        <a:latin typeface="Times New Roman" panose="02020603050405020304" pitchFamily="18" charset="0"/>
                        <a:ea typeface="宋体" panose="02010600030101010101" pitchFamily="2" charset="-122"/>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8035.9</a:t>
                      </a:r>
                      <a:endParaRPr lang="zh-CN" sz="1400" dirty="0">
                        <a:effectLst/>
                        <a:latin typeface="Times New Roman" panose="02020603050405020304" pitchFamily="18" charset="0"/>
                        <a:ea typeface="宋体" panose="02010600030101010101" pitchFamily="2" charset="-122"/>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4247.3</a:t>
                      </a:r>
                      <a:endParaRPr lang="zh-CN" sz="1400">
                        <a:effectLst/>
                        <a:latin typeface="Times New Roman" panose="02020603050405020304" pitchFamily="18" charset="0"/>
                        <a:ea typeface="宋体" panose="02010600030101010101" pitchFamily="2" charset="-122"/>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3427.5</a:t>
                      </a:r>
                      <a:endParaRPr lang="zh-CN" sz="1400" dirty="0">
                        <a:effectLst/>
                        <a:latin typeface="Times New Roman" panose="02020603050405020304" pitchFamily="18" charset="0"/>
                        <a:ea typeface="宋体" panose="02010600030101010101" pitchFamily="2" charset="-122"/>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232315">
                <a:tc>
                  <a:txBody>
                    <a:bodyPr/>
                    <a:lstStyle/>
                    <a:p>
                      <a:pPr algn="ctr" hangingPunct="0">
                        <a:lnSpc>
                          <a:spcPts val="2000"/>
                        </a:lnSpc>
                      </a:pPr>
                      <a:r>
                        <a:rPr lang="zh-CN" sz="1400">
                          <a:effectLst/>
                          <a:latin typeface="Times New Roman" panose="02020603050405020304" pitchFamily="18" charset="0"/>
                          <a:ea typeface="宋体" panose="02010600030101010101" pitchFamily="2" charset="-122"/>
                        </a:rPr>
                        <a:t>电站</a:t>
                      </a:r>
                      <a:r>
                        <a:rPr lang="en-US" sz="1400">
                          <a:effectLst/>
                          <a:latin typeface="Times New Roman" panose="02020603050405020304" pitchFamily="18" charset="0"/>
                          <a:ea typeface="宋体" panose="02010600030101010101" pitchFamily="2" charset="-122"/>
                        </a:rPr>
                        <a:t>A</a:t>
                      </a:r>
                      <a:endParaRPr lang="zh-CN" sz="1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993.5</a:t>
                      </a:r>
                      <a:endParaRPr lang="zh-CN" sz="14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1561.4</a:t>
                      </a:r>
                      <a:endParaRPr lang="zh-CN" sz="14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0</a:t>
                      </a:r>
                      <a:endParaRPr lang="zh-CN" sz="14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1915.0</a:t>
                      </a:r>
                      <a:endParaRPr lang="zh-CN" sz="14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2218.5</a:t>
                      </a:r>
                      <a:endParaRPr lang="zh-CN" sz="14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0</a:t>
                      </a:r>
                      <a:endParaRPr lang="zh-CN" sz="14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10002"/>
                  </a:ext>
                </a:extLst>
              </a:tr>
              <a:tr h="232315">
                <a:tc>
                  <a:txBody>
                    <a:bodyPr/>
                    <a:lstStyle/>
                    <a:p>
                      <a:pPr algn="ctr" hangingPunct="0">
                        <a:lnSpc>
                          <a:spcPts val="2000"/>
                        </a:lnSpc>
                      </a:pPr>
                      <a:r>
                        <a:rPr lang="zh-CN" sz="1400" dirty="0">
                          <a:effectLst/>
                          <a:latin typeface="Times New Roman" panose="02020603050405020304" pitchFamily="18" charset="0"/>
                          <a:ea typeface="宋体" panose="02010600030101010101" pitchFamily="2" charset="-122"/>
                        </a:rPr>
                        <a:t>电站</a:t>
                      </a:r>
                      <a:r>
                        <a:rPr lang="en-US" sz="1400" dirty="0">
                          <a:effectLst/>
                          <a:latin typeface="Times New Roman" panose="02020603050405020304" pitchFamily="18" charset="0"/>
                          <a:ea typeface="宋体" panose="02010600030101010101" pitchFamily="2" charset="-122"/>
                        </a:rPr>
                        <a:t>B</a:t>
                      </a:r>
                      <a:endParaRPr lang="zh-CN" sz="14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896.6</a:t>
                      </a:r>
                      <a:endParaRPr lang="zh-CN" sz="14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0</a:t>
                      </a:r>
                      <a:endParaRPr lang="zh-CN" sz="14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940.8</a:t>
                      </a:r>
                      <a:endParaRPr lang="zh-CN" sz="14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803.8</a:t>
                      </a:r>
                      <a:endParaRPr lang="zh-CN" sz="14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0</a:t>
                      </a:r>
                      <a:endParaRPr lang="zh-CN" sz="14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837.6</a:t>
                      </a:r>
                      <a:endParaRPr lang="zh-CN" sz="14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33" name="矩形 32">
            <a:extLst>
              <a:ext uri="{FF2B5EF4-FFF2-40B4-BE49-F238E27FC236}">
                <a16:creationId xmlns:a16="http://schemas.microsoft.com/office/drawing/2014/main" id="{931C9834-9EE2-4DD4-8B2D-E66032ABA237}"/>
              </a:ext>
            </a:extLst>
          </p:cNvPr>
          <p:cNvSpPr/>
          <p:nvPr/>
        </p:nvSpPr>
        <p:spPr>
          <a:xfrm>
            <a:off x="3975418" y="4859272"/>
            <a:ext cx="2401887" cy="400050"/>
          </a:xfrm>
          <a:prstGeom prst="rect">
            <a:avLst/>
          </a:prstGeom>
          <a:solidFill>
            <a:srgbClr val="34495E"/>
          </a:solidFill>
        </p:spPr>
        <p:txBody>
          <a:bodyPr>
            <a:spAutoFit/>
          </a:bodyPr>
          <a:lstStyle/>
          <a:p>
            <a:pPr algn="ctr" eaLnBrk="1" fontAlgn="auto" hangingPunct="1">
              <a:spcBef>
                <a:spcPts val="0"/>
              </a:spcBef>
              <a:spcAft>
                <a:spcPts val="0"/>
              </a:spcAft>
              <a:defRPr/>
            </a:pPr>
            <a:r>
              <a:rPr lang="zh-CN" altLang="en-US" sz="2000" b="1" kern="1400" spc="100" dirty="0">
                <a:solidFill>
                  <a:schemeClr val="bg1"/>
                </a:solidFill>
                <a:latin typeface="微软雅黑" panose="020B0503020204020204" pitchFamily="34" charset="-122"/>
                <a:ea typeface="+mn-ea"/>
              </a:rPr>
              <a:t>控泄综合效益</a:t>
            </a:r>
            <a:endParaRPr lang="zh-CN" altLang="en-US" sz="3200" b="1" kern="1400" spc="100" dirty="0">
              <a:solidFill>
                <a:schemeClr val="bg1"/>
              </a:solidFill>
              <a:latin typeface="微软雅黑" panose="020B0503020204020204" pitchFamily="34" charset="-122"/>
              <a:ea typeface="+mn-ea"/>
            </a:endParaRPr>
          </a:p>
        </p:txBody>
      </p:sp>
      <p:sp>
        <p:nvSpPr>
          <p:cNvPr id="35" name="矩形 34">
            <a:extLst>
              <a:ext uri="{FF2B5EF4-FFF2-40B4-BE49-F238E27FC236}">
                <a16:creationId xmlns:a16="http://schemas.microsoft.com/office/drawing/2014/main" id="{D2921BCA-D9CA-4184-ACA0-E87C32CA2D2D}"/>
              </a:ext>
            </a:extLst>
          </p:cNvPr>
          <p:cNvSpPr/>
          <p:nvPr/>
        </p:nvSpPr>
        <p:spPr>
          <a:xfrm>
            <a:off x="1525905" y="1314384"/>
            <a:ext cx="2568575" cy="400050"/>
          </a:xfrm>
          <a:prstGeom prst="rect">
            <a:avLst/>
          </a:prstGeom>
          <a:solidFill>
            <a:srgbClr val="34495E"/>
          </a:solidFill>
        </p:spPr>
        <p:txBody>
          <a:bodyPr>
            <a:spAutoFit/>
          </a:bodyPr>
          <a:lstStyle/>
          <a:p>
            <a:pPr algn="ctr" eaLnBrk="1" fontAlgn="auto" hangingPunct="1">
              <a:spcBef>
                <a:spcPts val="0"/>
              </a:spcBef>
              <a:spcAft>
                <a:spcPts val="0"/>
              </a:spcAft>
              <a:defRPr/>
            </a:pPr>
            <a:r>
              <a:rPr lang="zh-CN" altLang="en-US" sz="2000" b="1" kern="1400" spc="100" dirty="0">
                <a:solidFill>
                  <a:schemeClr val="bg1"/>
                </a:solidFill>
                <a:latin typeface="微软雅黑" panose="020B0503020204020204" pitchFamily="34" charset="-122"/>
                <a:ea typeface="+mn-ea"/>
              </a:rPr>
              <a:t>双人博弈模型</a:t>
            </a:r>
          </a:p>
        </p:txBody>
      </p:sp>
      <p:sp>
        <p:nvSpPr>
          <p:cNvPr id="37" name="矩形 36">
            <a:extLst>
              <a:ext uri="{FF2B5EF4-FFF2-40B4-BE49-F238E27FC236}">
                <a16:creationId xmlns:a16="http://schemas.microsoft.com/office/drawing/2014/main" id="{55E6BE99-B65F-4103-8B2F-5C2C6BACD7D1}"/>
              </a:ext>
            </a:extLst>
          </p:cNvPr>
          <p:cNvSpPr/>
          <p:nvPr/>
        </p:nvSpPr>
        <p:spPr>
          <a:xfrm>
            <a:off x="1525905" y="2008122"/>
            <a:ext cx="2568575" cy="400050"/>
          </a:xfrm>
          <a:prstGeom prst="rect">
            <a:avLst/>
          </a:prstGeom>
          <a:solidFill>
            <a:srgbClr val="34495E"/>
          </a:solidFill>
        </p:spPr>
        <p:txBody>
          <a:bodyPr>
            <a:spAutoFit/>
          </a:bodyPr>
          <a:lstStyle/>
          <a:p>
            <a:pPr algn="ctr" eaLnBrk="1" fontAlgn="auto" hangingPunct="1">
              <a:spcBef>
                <a:spcPts val="0"/>
              </a:spcBef>
              <a:spcAft>
                <a:spcPts val="0"/>
              </a:spcAft>
              <a:defRPr/>
            </a:pPr>
            <a:r>
              <a:rPr lang="zh-CN" altLang="en-US" sz="2000" b="1" kern="1400" spc="100" dirty="0">
                <a:solidFill>
                  <a:schemeClr val="bg1"/>
                </a:solidFill>
                <a:latin typeface="微软雅黑" panose="020B0503020204020204" pitchFamily="34" charset="-122"/>
                <a:ea typeface="+mn-ea"/>
              </a:rPr>
              <a:t>三人博弈模型</a:t>
            </a:r>
          </a:p>
        </p:txBody>
      </p:sp>
      <p:sp>
        <p:nvSpPr>
          <p:cNvPr id="38" name="TextBox 4">
            <a:extLst>
              <a:ext uri="{FF2B5EF4-FFF2-40B4-BE49-F238E27FC236}">
                <a16:creationId xmlns:a16="http://schemas.microsoft.com/office/drawing/2014/main" id="{E15B79EC-2076-47B5-8931-77B8FDB91197}"/>
              </a:ext>
            </a:extLst>
          </p:cNvPr>
          <p:cNvSpPr txBox="1">
            <a:spLocks noChangeArrowheads="1"/>
          </p:cNvSpPr>
          <p:nvPr/>
        </p:nvSpPr>
        <p:spPr bwMode="auto">
          <a:xfrm>
            <a:off x="4296093" y="1349309"/>
            <a:ext cx="887412" cy="330200"/>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zh-CN" altLang="en-US" sz="1400" kern="0" dirty="0">
                <a:solidFill>
                  <a:srgbClr val="000000"/>
                </a:solidFill>
                <a:latin typeface="微软雅黑" panose="020B0503020204020204" pitchFamily="34" charset="-122"/>
                <a:ea typeface="微软雅黑" panose="020B0503020204020204" pitchFamily="34" charset="-122"/>
              </a:rPr>
              <a:t>方案</a:t>
            </a:r>
            <a:r>
              <a:rPr lang="en-US" altLang="zh-CN" sz="1400" kern="0" dirty="0">
                <a:solidFill>
                  <a:srgbClr val="000000"/>
                </a:solidFill>
                <a:latin typeface="微软雅黑" panose="020B0503020204020204" pitchFamily="34" charset="-122"/>
                <a:ea typeface="微软雅黑" panose="020B0503020204020204" pitchFamily="34" charset="-122"/>
              </a:rPr>
              <a:t>2</a:t>
            </a:r>
            <a:endParaRPr lang="en-US" altLang="zh-CN" sz="1400" kern="0" dirty="0">
              <a:solidFill>
                <a:srgbClr val="FF0000"/>
              </a:solidFill>
              <a:latin typeface="微软雅黑" panose="020B0503020204020204" pitchFamily="34" charset="-122"/>
              <a:ea typeface="微软雅黑" panose="020B0503020204020204" pitchFamily="34" charset="-122"/>
            </a:endParaRPr>
          </a:p>
        </p:txBody>
      </p:sp>
      <p:sp>
        <p:nvSpPr>
          <p:cNvPr id="39" name="TextBox 4">
            <a:extLst>
              <a:ext uri="{FF2B5EF4-FFF2-40B4-BE49-F238E27FC236}">
                <a16:creationId xmlns:a16="http://schemas.microsoft.com/office/drawing/2014/main" id="{D15E35C5-37BC-428E-9729-3DEB0F97C234}"/>
              </a:ext>
            </a:extLst>
          </p:cNvPr>
          <p:cNvSpPr txBox="1">
            <a:spLocks noChangeArrowheads="1"/>
          </p:cNvSpPr>
          <p:nvPr/>
        </p:nvSpPr>
        <p:spPr bwMode="auto">
          <a:xfrm>
            <a:off x="5377180" y="1342959"/>
            <a:ext cx="887413" cy="328613"/>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zh-CN" altLang="en-US" sz="1400" kern="0" dirty="0">
                <a:solidFill>
                  <a:srgbClr val="000000"/>
                </a:solidFill>
                <a:latin typeface="微软雅黑" panose="020B0503020204020204" pitchFamily="34" charset="-122"/>
                <a:ea typeface="微软雅黑" panose="020B0503020204020204" pitchFamily="34" charset="-122"/>
              </a:rPr>
              <a:t>方案</a:t>
            </a:r>
            <a:r>
              <a:rPr lang="en-US" altLang="zh-CN" sz="1400" kern="0" dirty="0">
                <a:solidFill>
                  <a:srgbClr val="000000"/>
                </a:solidFill>
                <a:latin typeface="微软雅黑" panose="020B0503020204020204" pitchFamily="34" charset="-122"/>
                <a:ea typeface="微软雅黑" panose="020B0503020204020204" pitchFamily="34" charset="-122"/>
              </a:rPr>
              <a:t>3</a:t>
            </a:r>
            <a:endParaRPr lang="en-US" altLang="zh-CN" sz="1400" kern="0" dirty="0">
              <a:solidFill>
                <a:srgbClr val="FF0000"/>
              </a:solidFill>
              <a:latin typeface="微软雅黑" panose="020B0503020204020204" pitchFamily="34" charset="-122"/>
              <a:ea typeface="微软雅黑" panose="020B0503020204020204" pitchFamily="34" charset="-122"/>
            </a:endParaRPr>
          </a:p>
        </p:txBody>
      </p:sp>
      <p:sp>
        <p:nvSpPr>
          <p:cNvPr id="40" name="TextBox 4">
            <a:extLst>
              <a:ext uri="{FF2B5EF4-FFF2-40B4-BE49-F238E27FC236}">
                <a16:creationId xmlns:a16="http://schemas.microsoft.com/office/drawing/2014/main" id="{B3C9F909-8B77-48FA-9F06-5BDDDE0DEFEE}"/>
              </a:ext>
            </a:extLst>
          </p:cNvPr>
          <p:cNvSpPr txBox="1">
            <a:spLocks noChangeArrowheads="1"/>
          </p:cNvSpPr>
          <p:nvPr/>
        </p:nvSpPr>
        <p:spPr bwMode="auto">
          <a:xfrm>
            <a:off x="6490018" y="1349309"/>
            <a:ext cx="885825" cy="330200"/>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zh-CN" altLang="en-US" sz="1400" kern="0" dirty="0">
                <a:solidFill>
                  <a:srgbClr val="000000"/>
                </a:solidFill>
                <a:latin typeface="微软雅黑" panose="020B0503020204020204" pitchFamily="34" charset="-122"/>
                <a:ea typeface="微软雅黑" panose="020B0503020204020204" pitchFamily="34" charset="-122"/>
              </a:rPr>
              <a:t>方案</a:t>
            </a:r>
            <a:r>
              <a:rPr lang="en-US" altLang="zh-CN" sz="1400" kern="0" dirty="0">
                <a:solidFill>
                  <a:srgbClr val="000000"/>
                </a:solidFill>
                <a:latin typeface="微软雅黑" panose="020B0503020204020204" pitchFamily="34" charset="-122"/>
                <a:ea typeface="微软雅黑" panose="020B0503020204020204" pitchFamily="34" charset="-122"/>
              </a:rPr>
              <a:t>6</a:t>
            </a:r>
            <a:endParaRPr lang="en-US" altLang="zh-CN" sz="1400" kern="0" dirty="0">
              <a:solidFill>
                <a:srgbClr val="FF0000"/>
              </a:solidFill>
              <a:latin typeface="微软雅黑" panose="020B0503020204020204" pitchFamily="34" charset="-122"/>
              <a:ea typeface="微软雅黑" panose="020B0503020204020204" pitchFamily="34" charset="-122"/>
            </a:endParaRPr>
          </a:p>
        </p:txBody>
      </p:sp>
      <p:sp>
        <p:nvSpPr>
          <p:cNvPr id="41" name="TextBox 4">
            <a:extLst>
              <a:ext uri="{FF2B5EF4-FFF2-40B4-BE49-F238E27FC236}">
                <a16:creationId xmlns:a16="http://schemas.microsoft.com/office/drawing/2014/main" id="{9CC1E025-AFC8-4990-A0F5-52D40DBDF285}"/>
              </a:ext>
            </a:extLst>
          </p:cNvPr>
          <p:cNvSpPr txBox="1">
            <a:spLocks noChangeArrowheads="1"/>
          </p:cNvSpPr>
          <p:nvPr/>
        </p:nvSpPr>
        <p:spPr bwMode="auto">
          <a:xfrm>
            <a:off x="7604443" y="1349309"/>
            <a:ext cx="887412" cy="330200"/>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zh-CN" altLang="en-US" sz="1400" kern="0" dirty="0">
                <a:solidFill>
                  <a:srgbClr val="000000"/>
                </a:solidFill>
                <a:latin typeface="微软雅黑" panose="020B0503020204020204" pitchFamily="34" charset="-122"/>
                <a:ea typeface="微软雅黑" panose="020B0503020204020204" pitchFamily="34" charset="-122"/>
              </a:rPr>
              <a:t>方案</a:t>
            </a:r>
            <a:r>
              <a:rPr lang="en-US" altLang="zh-CN" sz="1400" kern="0" dirty="0">
                <a:solidFill>
                  <a:srgbClr val="000000"/>
                </a:solidFill>
                <a:latin typeface="微软雅黑" panose="020B0503020204020204" pitchFamily="34" charset="-122"/>
                <a:ea typeface="微软雅黑" panose="020B0503020204020204" pitchFamily="34" charset="-122"/>
              </a:rPr>
              <a:t>7</a:t>
            </a:r>
            <a:endParaRPr lang="en-US" altLang="zh-CN" sz="1400" kern="0" dirty="0">
              <a:solidFill>
                <a:srgbClr val="FF0000"/>
              </a:solidFill>
              <a:latin typeface="微软雅黑" panose="020B0503020204020204" pitchFamily="34" charset="-122"/>
              <a:ea typeface="微软雅黑" panose="020B0503020204020204" pitchFamily="34" charset="-122"/>
            </a:endParaRPr>
          </a:p>
        </p:txBody>
      </p:sp>
      <p:sp>
        <p:nvSpPr>
          <p:cNvPr id="42" name="TextBox 4">
            <a:extLst>
              <a:ext uri="{FF2B5EF4-FFF2-40B4-BE49-F238E27FC236}">
                <a16:creationId xmlns:a16="http://schemas.microsoft.com/office/drawing/2014/main" id="{A2D025DC-171F-40B5-A4E8-B114EB50C466}"/>
              </a:ext>
            </a:extLst>
          </p:cNvPr>
          <p:cNvSpPr txBox="1">
            <a:spLocks noChangeArrowheads="1"/>
          </p:cNvSpPr>
          <p:nvPr/>
        </p:nvSpPr>
        <p:spPr bwMode="auto">
          <a:xfrm>
            <a:off x="4805680" y="2044634"/>
            <a:ext cx="885825" cy="328613"/>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zh-CN" altLang="en-US" sz="1400" kern="0" dirty="0">
                <a:solidFill>
                  <a:srgbClr val="000000"/>
                </a:solidFill>
                <a:latin typeface="微软雅黑" panose="020B0503020204020204" pitchFamily="34" charset="-122"/>
                <a:ea typeface="微软雅黑" panose="020B0503020204020204" pitchFamily="34" charset="-122"/>
              </a:rPr>
              <a:t>方案</a:t>
            </a:r>
            <a:r>
              <a:rPr lang="en-US" altLang="zh-CN" sz="1400" kern="0" dirty="0">
                <a:solidFill>
                  <a:srgbClr val="000000"/>
                </a:solidFill>
                <a:latin typeface="微软雅黑" panose="020B0503020204020204" pitchFamily="34" charset="-122"/>
                <a:ea typeface="微软雅黑" panose="020B0503020204020204" pitchFamily="34" charset="-122"/>
              </a:rPr>
              <a:t>1</a:t>
            </a:r>
            <a:endParaRPr lang="en-US" altLang="zh-CN" sz="1400" kern="0" dirty="0">
              <a:solidFill>
                <a:srgbClr val="FF0000"/>
              </a:solidFill>
              <a:latin typeface="微软雅黑" panose="020B0503020204020204" pitchFamily="34" charset="-122"/>
              <a:ea typeface="微软雅黑" panose="020B0503020204020204" pitchFamily="34" charset="-122"/>
            </a:endParaRPr>
          </a:p>
        </p:txBody>
      </p:sp>
      <p:sp>
        <p:nvSpPr>
          <p:cNvPr id="43" name="TextBox 4">
            <a:extLst>
              <a:ext uri="{FF2B5EF4-FFF2-40B4-BE49-F238E27FC236}">
                <a16:creationId xmlns:a16="http://schemas.microsoft.com/office/drawing/2014/main" id="{1AFFD595-916F-424C-A162-3C1277E8E239}"/>
              </a:ext>
            </a:extLst>
          </p:cNvPr>
          <p:cNvSpPr txBox="1">
            <a:spLocks noChangeArrowheads="1"/>
          </p:cNvSpPr>
          <p:nvPr/>
        </p:nvSpPr>
        <p:spPr bwMode="auto">
          <a:xfrm>
            <a:off x="6932930" y="2044634"/>
            <a:ext cx="887413" cy="328613"/>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zh-CN" altLang="en-US" sz="1400" kern="0" dirty="0">
                <a:solidFill>
                  <a:srgbClr val="000000"/>
                </a:solidFill>
                <a:latin typeface="微软雅黑" panose="020B0503020204020204" pitchFamily="34" charset="-122"/>
                <a:ea typeface="微软雅黑" panose="020B0503020204020204" pitchFamily="34" charset="-122"/>
              </a:rPr>
              <a:t>方案</a:t>
            </a:r>
            <a:r>
              <a:rPr lang="en-US" altLang="zh-CN" sz="1400" kern="0" dirty="0">
                <a:solidFill>
                  <a:srgbClr val="000000"/>
                </a:solidFill>
                <a:latin typeface="微软雅黑" panose="020B0503020204020204" pitchFamily="34" charset="-122"/>
                <a:ea typeface="微软雅黑" panose="020B0503020204020204" pitchFamily="34" charset="-122"/>
              </a:rPr>
              <a:t>5</a:t>
            </a:r>
            <a:endParaRPr lang="en-US" altLang="zh-CN" sz="1400" kern="0" dirty="0">
              <a:solidFill>
                <a:srgbClr val="FF0000"/>
              </a:solidFill>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64DE71D4-FF5B-41FF-832C-F5294DF608CD}"/>
              </a:ext>
            </a:extLst>
          </p:cNvPr>
          <p:cNvSpPr/>
          <p:nvPr/>
        </p:nvSpPr>
        <p:spPr>
          <a:xfrm>
            <a:off x="1525905" y="1314384"/>
            <a:ext cx="7150100" cy="400050"/>
          </a:xfrm>
          <a:prstGeom prst="rect">
            <a:avLst/>
          </a:prstGeom>
          <a:noFill/>
          <a:ln w="28575">
            <a:solidFill>
              <a:srgbClr val="34495E"/>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fontScale="25000" lnSpcReduction="20000"/>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26" name="矩形 25">
            <a:extLst>
              <a:ext uri="{FF2B5EF4-FFF2-40B4-BE49-F238E27FC236}">
                <a16:creationId xmlns:a16="http://schemas.microsoft.com/office/drawing/2014/main" id="{EACCCF2B-26DD-46C4-838B-7B8618C380F4}"/>
              </a:ext>
            </a:extLst>
          </p:cNvPr>
          <p:cNvSpPr/>
          <p:nvPr/>
        </p:nvSpPr>
        <p:spPr>
          <a:xfrm>
            <a:off x="1525905" y="2008122"/>
            <a:ext cx="7150100" cy="400050"/>
          </a:xfrm>
          <a:prstGeom prst="rect">
            <a:avLst/>
          </a:prstGeom>
          <a:noFill/>
          <a:ln w="28575">
            <a:solidFill>
              <a:srgbClr val="34495E"/>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fontScale="25000" lnSpcReduction="20000"/>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135255" name="左箭头 56">
            <a:extLst>
              <a:ext uri="{FF2B5EF4-FFF2-40B4-BE49-F238E27FC236}">
                <a16:creationId xmlns:a16="http://schemas.microsoft.com/office/drawing/2014/main" id="{C588EF86-D972-42D8-BB72-B41409989E31}"/>
              </a:ext>
            </a:extLst>
          </p:cNvPr>
          <p:cNvSpPr>
            <a:spLocks noChangeArrowheads="1"/>
          </p:cNvSpPr>
          <p:nvPr/>
        </p:nvSpPr>
        <p:spPr bwMode="auto">
          <a:xfrm rot="-5400000">
            <a:off x="5016818" y="2336734"/>
            <a:ext cx="488950" cy="733425"/>
          </a:xfrm>
          <a:prstGeom prst="leftArrow">
            <a:avLst>
              <a:gd name="adj1" fmla="val 50000"/>
              <a:gd name="adj2" fmla="val 50000"/>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
        <p:nvSpPr>
          <p:cNvPr id="45" name="矩形 44">
            <a:extLst>
              <a:ext uri="{FF2B5EF4-FFF2-40B4-BE49-F238E27FC236}">
                <a16:creationId xmlns:a16="http://schemas.microsoft.com/office/drawing/2014/main" id="{282ED22C-E5A0-4008-A4F1-95F235968BE1}"/>
              </a:ext>
            </a:extLst>
          </p:cNvPr>
          <p:cNvSpPr/>
          <p:nvPr/>
        </p:nvSpPr>
        <p:spPr>
          <a:xfrm>
            <a:off x="3596005" y="2990784"/>
            <a:ext cx="3455035" cy="400110"/>
          </a:xfrm>
          <a:prstGeom prst="rect">
            <a:avLst/>
          </a:prstGeom>
          <a:solidFill>
            <a:srgbClr val="34495E"/>
          </a:solidFill>
        </p:spPr>
        <p:txBody>
          <a:bodyPr wrap="square">
            <a:spAutoFit/>
          </a:bodyPr>
          <a:lstStyle/>
          <a:p>
            <a:pPr algn="ctr" eaLnBrk="1" fontAlgn="auto" hangingPunct="1">
              <a:spcBef>
                <a:spcPts val="0"/>
              </a:spcBef>
              <a:spcAft>
                <a:spcPts val="0"/>
              </a:spcAft>
              <a:defRPr/>
            </a:pPr>
            <a:r>
              <a:rPr lang="zh-CN" altLang="en-US" sz="2000" b="1" kern="1400" spc="100" dirty="0">
                <a:solidFill>
                  <a:schemeClr val="bg1"/>
                </a:solidFill>
                <a:latin typeface="微软雅黑" panose="020B0503020204020204" pitchFamily="34" charset="-122"/>
                <a:ea typeface="+mn-ea"/>
              </a:rPr>
              <a:t>备选方案中电站</a:t>
            </a:r>
            <a:r>
              <a:rPr lang="en-US" altLang="zh-CN" sz="2000" b="1" kern="1400" spc="100" dirty="0">
                <a:solidFill>
                  <a:schemeClr val="bg1"/>
                </a:solidFill>
                <a:latin typeface="微软雅黑" panose="020B0503020204020204" pitchFamily="34" charset="-122"/>
                <a:ea typeface="+mn-ea"/>
              </a:rPr>
              <a:t>Shapley</a:t>
            </a:r>
            <a:r>
              <a:rPr lang="zh-CN" altLang="en-US" sz="2000" b="1" kern="1400" spc="100" dirty="0">
                <a:solidFill>
                  <a:schemeClr val="bg1"/>
                </a:solidFill>
                <a:latin typeface="微软雅黑" panose="020B0503020204020204" pitchFamily="34" charset="-122"/>
                <a:ea typeface="+mn-ea"/>
              </a:rPr>
              <a:t>值</a:t>
            </a:r>
            <a:endParaRPr lang="zh-CN" altLang="en-US" sz="3200" b="1" kern="1400" spc="100" dirty="0">
              <a:solidFill>
                <a:schemeClr val="bg1"/>
              </a:solidFill>
              <a:latin typeface="微软雅黑" panose="020B0503020204020204" pitchFamily="34" charset="-122"/>
              <a:ea typeface="+mn-ea"/>
            </a:endParaRPr>
          </a:p>
        </p:txBody>
      </p:sp>
      <p:sp>
        <p:nvSpPr>
          <p:cNvPr id="135257" name="左箭头 56">
            <a:extLst>
              <a:ext uri="{FF2B5EF4-FFF2-40B4-BE49-F238E27FC236}">
                <a16:creationId xmlns:a16="http://schemas.microsoft.com/office/drawing/2014/main" id="{30884A31-6360-4B63-B769-956BB53367A7}"/>
              </a:ext>
            </a:extLst>
          </p:cNvPr>
          <p:cNvSpPr>
            <a:spLocks noChangeArrowheads="1"/>
          </p:cNvSpPr>
          <p:nvPr/>
        </p:nvSpPr>
        <p:spPr bwMode="auto">
          <a:xfrm rot="-5400000">
            <a:off x="5029041" y="4263799"/>
            <a:ext cx="367983" cy="733425"/>
          </a:xfrm>
          <a:prstGeom prst="leftArrow">
            <a:avLst>
              <a:gd name="adj1" fmla="val 50000"/>
              <a:gd name="adj2" fmla="val 50000"/>
            </a:avLst>
          </a:prstGeom>
          <a:solidFill>
            <a:srgbClr val="FF0000"/>
          </a:solidFill>
          <a:ln w="9525" algn="ctr">
            <a:solidFill>
              <a:srgbClr val="FFFF00"/>
            </a:solidFill>
            <a:round/>
            <a:headEnd/>
            <a:tailEnd/>
          </a:ln>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
        <p:nvSpPr>
          <p:cNvPr id="20" name="文本框 21">
            <a:extLst>
              <a:ext uri="{FF2B5EF4-FFF2-40B4-BE49-F238E27FC236}">
                <a16:creationId xmlns:a16="http://schemas.microsoft.com/office/drawing/2014/main" id="{1BB4F680-8828-4AC7-B598-FE4E1A729FAE}"/>
              </a:ext>
            </a:extLst>
          </p:cNvPr>
          <p:cNvSpPr txBox="1">
            <a:spLocks noChangeArrowheads="1"/>
          </p:cNvSpPr>
          <p:nvPr/>
        </p:nvSpPr>
        <p:spPr bwMode="auto">
          <a:xfrm>
            <a:off x="9365139" y="5322454"/>
            <a:ext cx="2208212" cy="112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0" tIns="180000" rIns="180000" bIns="18000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30000"/>
              </a:lnSpc>
              <a:spcBef>
                <a:spcPct val="0"/>
              </a:spcBef>
              <a:spcAft>
                <a:spcPts val="600"/>
              </a:spcAft>
              <a:buFontTx/>
              <a:buNone/>
            </a:pPr>
            <a:r>
              <a:rPr kumimoji="1" lang="zh-CN" altLang="en-US" sz="2000" b="1" dirty="0">
                <a:solidFill>
                  <a:srgbClr val="FF0000"/>
                </a:solidFill>
                <a:latin typeface="微软雅黑" panose="020B0503020204020204" pitchFamily="34" charset="-122"/>
                <a:ea typeface="微软雅黑" panose="020B0503020204020204" pitchFamily="34" charset="-122"/>
              </a:rPr>
              <a:t>电站</a:t>
            </a:r>
            <a:r>
              <a:rPr kumimoji="1" lang="en-US" altLang="zh-CN" sz="2000" b="1" dirty="0">
                <a:solidFill>
                  <a:srgbClr val="FF0000"/>
                </a:solidFill>
                <a:latin typeface="微软雅黑" panose="020B0503020204020204" pitchFamily="34" charset="-122"/>
                <a:ea typeface="微软雅黑" panose="020B0503020204020204" pitchFamily="34" charset="-122"/>
              </a:rPr>
              <a:t>G</a:t>
            </a:r>
            <a:r>
              <a:rPr kumimoji="1" lang="zh-CN" altLang="en-US" sz="2000" b="1" dirty="0">
                <a:solidFill>
                  <a:srgbClr val="FF0000"/>
                </a:solidFill>
                <a:latin typeface="微软雅黑" panose="020B0503020204020204" pitchFamily="34" charset="-122"/>
                <a:ea typeface="微软雅黑" panose="020B0503020204020204" pitchFamily="34" charset="-122"/>
              </a:rPr>
              <a:t>的控泄效益分配值最大</a:t>
            </a:r>
          </a:p>
        </p:txBody>
      </p:sp>
      <p:sp>
        <p:nvSpPr>
          <p:cNvPr id="21" name="矩形 20">
            <a:extLst>
              <a:ext uri="{FF2B5EF4-FFF2-40B4-BE49-F238E27FC236}">
                <a16:creationId xmlns:a16="http://schemas.microsoft.com/office/drawing/2014/main" id="{C7B3A3CF-722F-4B6E-A568-6A7245C4E526}"/>
              </a:ext>
            </a:extLst>
          </p:cNvPr>
          <p:cNvSpPr/>
          <p:nvPr/>
        </p:nvSpPr>
        <p:spPr>
          <a:xfrm>
            <a:off x="2626518" y="5806943"/>
            <a:ext cx="6235225" cy="1671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fontScale="25000" lnSpcReduction="20000"/>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cxnSp>
        <p:nvCxnSpPr>
          <p:cNvPr id="23" name="直接箭头连接符 22">
            <a:extLst>
              <a:ext uri="{FF2B5EF4-FFF2-40B4-BE49-F238E27FC236}">
                <a16:creationId xmlns:a16="http://schemas.microsoft.com/office/drawing/2014/main" id="{0F11462E-177E-4269-9AF8-E388BA3C0CC2}"/>
              </a:ext>
            </a:extLst>
          </p:cNvPr>
          <p:cNvCxnSpPr>
            <a:cxnSpLocks/>
            <a:stCxn id="21" idx="3"/>
            <a:endCxn id="20" idx="1"/>
          </p:cNvCxnSpPr>
          <p:nvPr/>
        </p:nvCxnSpPr>
        <p:spPr>
          <a:xfrm flipV="1">
            <a:off x="8861743" y="5884829"/>
            <a:ext cx="503396" cy="568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6">
            <a:extLst>
              <a:ext uri="{FF2B5EF4-FFF2-40B4-BE49-F238E27FC236}">
                <a16:creationId xmlns:a16="http://schemas.microsoft.com/office/drawing/2014/main" id="{C304F726-F4AE-4901-9406-0B30799BBFA8}"/>
              </a:ext>
            </a:extLst>
          </p:cNvPr>
          <p:cNvSpPr>
            <a:spLocks noGrp="1" noChangeArrowheads="1"/>
          </p:cNvSpPr>
          <p:nvPr>
            <p:ph type="title"/>
          </p:nvPr>
        </p:nvSpPr>
        <p:spPr>
          <a:xfrm>
            <a:off x="803275" y="393700"/>
            <a:ext cx="8970963" cy="663575"/>
          </a:xfrm>
        </p:spPr>
        <p:txBody>
          <a:bodyPr rtlCol="0">
            <a:normAutofit fontScale="90000"/>
          </a:bodyPr>
          <a:lstStyle/>
          <a:p>
            <a:pPr eaLnBrk="1" fontAlgn="auto" hangingPunct="1">
              <a:spcAft>
                <a:spcPts val="0"/>
              </a:spcAft>
              <a:defRPr/>
            </a:pPr>
            <a:r>
              <a:rPr lang="en-US" altLang="zh-CN">
                <a:solidFill>
                  <a:schemeClr val="tx1"/>
                </a:solidFill>
              </a:rPr>
              <a:t>1.1</a:t>
            </a:r>
            <a:r>
              <a:rPr lang="zh-CN" altLang="en-US">
                <a:solidFill>
                  <a:schemeClr val="tx1"/>
                </a:solidFill>
              </a:rPr>
              <a:t>研究背景及意义</a:t>
            </a:r>
          </a:p>
        </p:txBody>
      </p:sp>
      <p:sp>
        <p:nvSpPr>
          <p:cNvPr id="11" name="TextBox 4">
            <a:extLst>
              <a:ext uri="{FF2B5EF4-FFF2-40B4-BE49-F238E27FC236}">
                <a16:creationId xmlns:a16="http://schemas.microsoft.com/office/drawing/2014/main" id="{61FD06C5-1AE3-4A89-B599-C26B82EB1F7C}"/>
              </a:ext>
            </a:extLst>
          </p:cNvPr>
          <p:cNvSpPr txBox="1">
            <a:spLocks noChangeArrowheads="1"/>
          </p:cNvSpPr>
          <p:nvPr/>
        </p:nvSpPr>
        <p:spPr bwMode="auto">
          <a:xfrm>
            <a:off x="455613" y="1482725"/>
            <a:ext cx="1860550" cy="941388"/>
          </a:xfrm>
          <a:prstGeom prst="rect">
            <a:avLst/>
          </a:prstGeom>
          <a:solidFill>
            <a:srgbClr val="D4D4EB"/>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defRPr/>
            </a:pPr>
            <a:r>
              <a:rPr lang="zh-CN" altLang="en-US" sz="2400" kern="0" dirty="0">
                <a:solidFill>
                  <a:schemeClr val="tx1">
                    <a:lumMod val="75000"/>
                    <a:lumOff val="25000"/>
                  </a:schemeClr>
                </a:solidFill>
                <a:latin typeface="微软雅黑" panose="020B0503020204020204" pitchFamily="34" charset="-122"/>
                <a:ea typeface="微软雅黑" panose="020B0503020204020204" pitchFamily="34" charset="-122"/>
              </a:rPr>
              <a:t>能源需求不断提高</a:t>
            </a:r>
          </a:p>
        </p:txBody>
      </p:sp>
      <p:sp>
        <p:nvSpPr>
          <p:cNvPr id="12" name="TextBox 4">
            <a:extLst>
              <a:ext uri="{FF2B5EF4-FFF2-40B4-BE49-F238E27FC236}">
                <a16:creationId xmlns:a16="http://schemas.microsoft.com/office/drawing/2014/main" id="{9D31A045-112D-42D4-AC6D-B25CF658FBE7}"/>
              </a:ext>
            </a:extLst>
          </p:cNvPr>
          <p:cNvSpPr txBox="1">
            <a:spLocks noChangeArrowheads="1"/>
          </p:cNvSpPr>
          <p:nvPr/>
        </p:nvSpPr>
        <p:spPr bwMode="auto">
          <a:xfrm>
            <a:off x="6842125" y="1482725"/>
            <a:ext cx="1905000" cy="941388"/>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defRPr/>
            </a:pPr>
            <a:r>
              <a:rPr lang="zh-CN" altLang="en-US" sz="2400" kern="0" dirty="0">
                <a:solidFill>
                  <a:schemeClr val="tx1">
                    <a:lumMod val="75000"/>
                    <a:lumOff val="25000"/>
                  </a:schemeClr>
                </a:solidFill>
                <a:latin typeface="微软雅黑" panose="020B0503020204020204" pitchFamily="34" charset="-122"/>
                <a:ea typeface="微软雅黑" panose="020B0503020204020204" pitchFamily="34" charset="-122"/>
              </a:rPr>
              <a:t>水能资源的支撑性作用</a:t>
            </a:r>
          </a:p>
        </p:txBody>
      </p:sp>
      <p:sp>
        <p:nvSpPr>
          <p:cNvPr id="14" name="TextBox 4">
            <a:extLst>
              <a:ext uri="{FF2B5EF4-FFF2-40B4-BE49-F238E27FC236}">
                <a16:creationId xmlns:a16="http://schemas.microsoft.com/office/drawing/2014/main" id="{F401F12C-5364-4ED6-948A-C6B71D30572F}"/>
              </a:ext>
            </a:extLst>
          </p:cNvPr>
          <p:cNvSpPr txBox="1">
            <a:spLocks noChangeArrowheads="1"/>
          </p:cNvSpPr>
          <p:nvPr/>
        </p:nvSpPr>
        <p:spPr bwMode="auto">
          <a:xfrm>
            <a:off x="9653588" y="1482725"/>
            <a:ext cx="1905000" cy="941388"/>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zh-CN" altLang="en-US" sz="2400" kern="0" dirty="0">
                <a:solidFill>
                  <a:schemeClr val="tx1">
                    <a:lumMod val="75000"/>
                    <a:lumOff val="25000"/>
                  </a:schemeClr>
                </a:solidFill>
                <a:latin typeface="微软雅黑" panose="020B0503020204020204" pitchFamily="34" charset="-122"/>
                <a:ea typeface="微软雅黑" panose="020B0503020204020204" pitchFamily="34" charset="-122"/>
              </a:rPr>
              <a:t>保证水能资源开发</a:t>
            </a:r>
          </a:p>
        </p:txBody>
      </p:sp>
      <p:sp>
        <p:nvSpPr>
          <p:cNvPr id="55302" name="左箭头 58">
            <a:extLst>
              <a:ext uri="{FF2B5EF4-FFF2-40B4-BE49-F238E27FC236}">
                <a16:creationId xmlns:a16="http://schemas.microsoft.com/office/drawing/2014/main" id="{3B0BBB2C-BDC3-47B5-9BE2-C3091B57C55F}"/>
              </a:ext>
            </a:extLst>
          </p:cNvPr>
          <p:cNvSpPr>
            <a:spLocks noChangeArrowheads="1"/>
          </p:cNvSpPr>
          <p:nvPr/>
        </p:nvSpPr>
        <p:spPr bwMode="auto">
          <a:xfrm rot="10800000">
            <a:off x="2455863" y="1709738"/>
            <a:ext cx="633412" cy="498475"/>
          </a:xfrm>
          <a:prstGeom prst="leftArrow">
            <a:avLst>
              <a:gd name="adj1" fmla="val 50000"/>
              <a:gd name="adj2" fmla="val 49916"/>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solidFill>
                <a:srgbClr val="000000"/>
              </a:solidFill>
              <a:latin typeface="Arial" panose="020B0604020202020204" pitchFamily="34" charset="0"/>
              <a:ea typeface="微软雅黑" panose="020B0503020204020204" pitchFamily="34" charset="-122"/>
            </a:endParaRPr>
          </a:p>
        </p:txBody>
      </p:sp>
      <p:sp>
        <p:nvSpPr>
          <p:cNvPr id="55303" name="左箭头 58">
            <a:extLst>
              <a:ext uri="{FF2B5EF4-FFF2-40B4-BE49-F238E27FC236}">
                <a16:creationId xmlns:a16="http://schemas.microsoft.com/office/drawing/2014/main" id="{06800A22-7634-44F4-B55C-0AF3488CE572}"/>
              </a:ext>
            </a:extLst>
          </p:cNvPr>
          <p:cNvSpPr>
            <a:spLocks noChangeArrowheads="1"/>
          </p:cNvSpPr>
          <p:nvPr/>
        </p:nvSpPr>
        <p:spPr bwMode="auto">
          <a:xfrm rot="10800000">
            <a:off x="8883650" y="1695450"/>
            <a:ext cx="633413" cy="498475"/>
          </a:xfrm>
          <a:prstGeom prst="leftArrow">
            <a:avLst>
              <a:gd name="adj1" fmla="val 50000"/>
              <a:gd name="adj2" fmla="val 49916"/>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solidFill>
                <a:srgbClr val="000000"/>
              </a:solidFill>
              <a:latin typeface="Arial" panose="020B0604020202020204" pitchFamily="34" charset="0"/>
              <a:ea typeface="微软雅黑" panose="020B0503020204020204" pitchFamily="34" charset="-122"/>
            </a:endParaRPr>
          </a:p>
        </p:txBody>
      </p:sp>
      <p:sp>
        <p:nvSpPr>
          <p:cNvPr id="13" name="TextBox 4">
            <a:extLst>
              <a:ext uri="{FF2B5EF4-FFF2-40B4-BE49-F238E27FC236}">
                <a16:creationId xmlns:a16="http://schemas.microsoft.com/office/drawing/2014/main" id="{B4120BA6-27BE-43CA-8275-CFA00406F428}"/>
              </a:ext>
            </a:extLst>
          </p:cNvPr>
          <p:cNvSpPr txBox="1">
            <a:spLocks noChangeArrowheads="1"/>
          </p:cNvSpPr>
          <p:nvPr/>
        </p:nvSpPr>
        <p:spPr bwMode="auto">
          <a:xfrm>
            <a:off x="3227388" y="1514475"/>
            <a:ext cx="2705100" cy="939800"/>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defRPr/>
            </a:pPr>
            <a:r>
              <a:rPr lang="zh-CN" altLang="en-US" sz="2400" kern="0" dirty="0">
                <a:solidFill>
                  <a:schemeClr val="tx1">
                    <a:lumMod val="75000"/>
                    <a:lumOff val="25000"/>
                  </a:schemeClr>
                </a:solidFill>
                <a:latin typeface="微软雅黑" panose="020B0503020204020204" pitchFamily="34" charset="-122"/>
                <a:ea typeface="微软雅黑" panose="020B0503020204020204" pitchFamily="34" charset="-122"/>
              </a:rPr>
              <a:t>建立以可再生能源为主的能源体系</a:t>
            </a:r>
          </a:p>
        </p:txBody>
      </p:sp>
      <p:sp>
        <p:nvSpPr>
          <p:cNvPr id="55305" name="左箭头 58">
            <a:extLst>
              <a:ext uri="{FF2B5EF4-FFF2-40B4-BE49-F238E27FC236}">
                <a16:creationId xmlns:a16="http://schemas.microsoft.com/office/drawing/2014/main" id="{62AF8F40-DE4D-4930-B1EC-45C306110E08}"/>
              </a:ext>
            </a:extLst>
          </p:cNvPr>
          <p:cNvSpPr>
            <a:spLocks noChangeArrowheads="1"/>
          </p:cNvSpPr>
          <p:nvPr/>
        </p:nvSpPr>
        <p:spPr bwMode="auto">
          <a:xfrm rot="10800000">
            <a:off x="6072188" y="1709738"/>
            <a:ext cx="633412" cy="498475"/>
          </a:xfrm>
          <a:prstGeom prst="leftArrow">
            <a:avLst>
              <a:gd name="adj1" fmla="val 50000"/>
              <a:gd name="adj2" fmla="val 49916"/>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solidFill>
                <a:srgbClr val="000000"/>
              </a:solidFill>
              <a:latin typeface="Arial" panose="020B0604020202020204" pitchFamily="34" charset="0"/>
              <a:ea typeface="微软雅黑" panose="020B0503020204020204" pitchFamily="34" charset="-122"/>
            </a:endParaRPr>
          </a:p>
        </p:txBody>
      </p:sp>
      <p:graphicFrame>
        <p:nvGraphicFramePr>
          <p:cNvPr id="55306" name="图表 3">
            <a:extLst>
              <a:ext uri="{FF2B5EF4-FFF2-40B4-BE49-F238E27FC236}">
                <a16:creationId xmlns:a16="http://schemas.microsoft.com/office/drawing/2014/main" id="{8ACEFA5A-5322-4D48-9F8F-9DB871DADCB7}"/>
              </a:ext>
            </a:extLst>
          </p:cNvPr>
          <p:cNvGraphicFramePr>
            <a:graphicFrameLocks/>
          </p:cNvGraphicFramePr>
          <p:nvPr/>
        </p:nvGraphicFramePr>
        <p:xfrm>
          <a:off x="693738" y="3240088"/>
          <a:ext cx="2473325" cy="2557462"/>
        </p:xfrm>
        <a:graphic>
          <a:graphicData uri="http://schemas.openxmlformats.org/presentationml/2006/ole">
            <mc:AlternateContent xmlns:mc="http://schemas.openxmlformats.org/markup-compatibility/2006">
              <mc:Choice xmlns:v="urn:schemas-microsoft-com:vml" Requires="v">
                <p:oleObj name="Chart" r:id="rId3" imgW="2481287" imgH="2566638" progId="Excel.Chart.8">
                  <p:embed/>
                </p:oleObj>
              </mc:Choice>
              <mc:Fallback>
                <p:oleObj name="Chart" r:id="rId3" imgW="2481287" imgH="2566638" progId="Excel.Chart.8">
                  <p:embed/>
                  <p:pic>
                    <p:nvPicPr>
                      <p:cNvPr id="0" name="图表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738" y="3240088"/>
                        <a:ext cx="2473325" cy="2557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文本框 20">
            <a:extLst>
              <a:ext uri="{FF2B5EF4-FFF2-40B4-BE49-F238E27FC236}">
                <a16:creationId xmlns:a16="http://schemas.microsoft.com/office/drawing/2014/main" id="{3479F86D-8B5B-4130-97CF-13CD84DEDE22}"/>
              </a:ext>
            </a:extLst>
          </p:cNvPr>
          <p:cNvSpPr txBox="1"/>
          <p:nvPr/>
        </p:nvSpPr>
        <p:spPr>
          <a:xfrm>
            <a:off x="69850" y="5332413"/>
            <a:ext cx="1851025" cy="638175"/>
          </a:xfrm>
          <a:prstGeom prst="rect">
            <a:avLst/>
          </a:prstGeom>
          <a:noFill/>
        </p:spPr>
        <p:txBody>
          <a:bodyPr lIns="180000" tIns="180000" rIns="180000" bIns="180000">
            <a:spAutoFit/>
          </a:bodyPr>
          <a:lstStyle/>
          <a:p>
            <a:pPr algn="just" eaLnBrk="1" fontAlgn="auto" hangingPunct="1">
              <a:lnSpc>
                <a:spcPct val="130000"/>
              </a:lnSpc>
              <a:spcBef>
                <a:spcPts val="0"/>
              </a:spcBef>
              <a:spcAft>
                <a:spcPts val="600"/>
              </a:spcAft>
              <a:defRPr/>
            </a:pPr>
            <a:r>
              <a:rPr kumimoji="1" lang="zh-CN" altLang="en-US" sz="1600" b="1" dirty="0">
                <a:solidFill>
                  <a:schemeClr val="tx1">
                    <a:lumMod val="75000"/>
                    <a:lumOff val="25000"/>
                  </a:schemeClr>
                </a:solidFill>
                <a:latin typeface="黑体" panose="02010609060101010101" pitchFamily="49" charset="-122"/>
                <a:ea typeface="黑体" panose="02010609060101010101" pitchFamily="49" charset="-122"/>
              </a:rPr>
              <a:t>不可再生能源</a:t>
            </a:r>
          </a:p>
        </p:txBody>
      </p:sp>
      <p:sp>
        <p:nvSpPr>
          <p:cNvPr id="22" name="文本框 21">
            <a:extLst>
              <a:ext uri="{FF2B5EF4-FFF2-40B4-BE49-F238E27FC236}">
                <a16:creationId xmlns:a16="http://schemas.microsoft.com/office/drawing/2014/main" id="{CC6B9F47-79EA-465D-B897-E177B76EE8D1}"/>
              </a:ext>
            </a:extLst>
          </p:cNvPr>
          <p:cNvSpPr txBox="1"/>
          <p:nvPr/>
        </p:nvSpPr>
        <p:spPr>
          <a:xfrm>
            <a:off x="2128838" y="3074988"/>
            <a:ext cx="1392237" cy="638175"/>
          </a:xfrm>
          <a:prstGeom prst="rect">
            <a:avLst/>
          </a:prstGeom>
          <a:noFill/>
        </p:spPr>
        <p:txBody>
          <a:bodyPr lIns="180000" tIns="180000" rIns="180000" bIns="180000">
            <a:spAutoFit/>
          </a:bodyPr>
          <a:lstStyle/>
          <a:p>
            <a:pPr algn="just" eaLnBrk="1" fontAlgn="auto" hangingPunct="1">
              <a:lnSpc>
                <a:spcPct val="130000"/>
              </a:lnSpc>
              <a:spcBef>
                <a:spcPts val="0"/>
              </a:spcBef>
              <a:spcAft>
                <a:spcPts val="600"/>
              </a:spcAft>
              <a:defRPr/>
            </a:pPr>
            <a:r>
              <a:rPr kumimoji="1" lang="zh-CN" altLang="en-US" sz="1600" b="1" dirty="0">
                <a:solidFill>
                  <a:schemeClr val="tx1">
                    <a:lumMod val="75000"/>
                    <a:lumOff val="25000"/>
                  </a:schemeClr>
                </a:solidFill>
                <a:latin typeface="黑体" panose="02010609060101010101" pitchFamily="49" charset="-122"/>
                <a:ea typeface="黑体" panose="02010609060101010101" pitchFamily="49" charset="-122"/>
              </a:rPr>
              <a:t>可再生能源</a:t>
            </a:r>
          </a:p>
        </p:txBody>
      </p:sp>
      <p:graphicFrame>
        <p:nvGraphicFramePr>
          <p:cNvPr id="55309" name="图表 25">
            <a:extLst>
              <a:ext uri="{FF2B5EF4-FFF2-40B4-BE49-F238E27FC236}">
                <a16:creationId xmlns:a16="http://schemas.microsoft.com/office/drawing/2014/main" id="{3D0DF5B9-E480-41F6-9035-54399D29C3C2}"/>
              </a:ext>
            </a:extLst>
          </p:cNvPr>
          <p:cNvGraphicFramePr>
            <a:graphicFrameLocks/>
          </p:cNvGraphicFramePr>
          <p:nvPr/>
        </p:nvGraphicFramePr>
        <p:xfrm>
          <a:off x="3979863" y="2455863"/>
          <a:ext cx="6648450" cy="3894137"/>
        </p:xfrm>
        <a:graphic>
          <a:graphicData uri="http://schemas.openxmlformats.org/presentationml/2006/ole">
            <mc:AlternateContent xmlns:mc="http://schemas.openxmlformats.org/markup-compatibility/2006">
              <mc:Choice xmlns:v="urn:schemas-microsoft-com:vml" Requires="v">
                <p:oleObj name="Chart" r:id="rId5" imgW="6657409" imgH="3901778" progId="Excel.Chart.8">
                  <p:embed/>
                </p:oleObj>
              </mc:Choice>
              <mc:Fallback>
                <p:oleObj name="Chart" r:id="rId5" imgW="6657409" imgH="3901778" progId="Excel.Chart.8">
                  <p:embed/>
                  <p:pic>
                    <p:nvPicPr>
                      <p:cNvPr id="0" name="图表 2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79863" y="2455863"/>
                        <a:ext cx="6648450" cy="389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5310" name="Text Box 2">
            <a:extLst>
              <a:ext uri="{FF2B5EF4-FFF2-40B4-BE49-F238E27FC236}">
                <a16:creationId xmlns:a16="http://schemas.microsoft.com/office/drawing/2014/main" id="{2978C289-DE82-4E67-858C-292A3A60E471}"/>
              </a:ext>
            </a:extLst>
          </p:cNvPr>
          <p:cNvSpPr txBox="1">
            <a:spLocks noChangeArrowheads="1"/>
          </p:cNvSpPr>
          <p:nvPr/>
        </p:nvSpPr>
        <p:spPr bwMode="auto">
          <a:xfrm>
            <a:off x="10109200" y="2674938"/>
            <a:ext cx="1892300"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just" eaLnBrk="1" hangingPunct="1">
              <a:lnSpc>
                <a:spcPct val="100000"/>
              </a:lnSpc>
              <a:spcBef>
                <a:spcPct val="0"/>
              </a:spcBef>
              <a:buFontTx/>
              <a:buNone/>
            </a:pPr>
            <a:r>
              <a:rPr lang="en-US" altLang="zh-CN" sz="5000" b="1">
                <a:solidFill>
                  <a:srgbClr val="00ABE8"/>
                </a:solidFill>
                <a:latin typeface="Times New Roman" panose="02020603050405020304" pitchFamily="18" charset="0"/>
                <a:cs typeface="Times New Roman" panose="02020603050405020304" pitchFamily="18" charset="0"/>
              </a:rPr>
              <a:t>16.6%</a:t>
            </a:r>
            <a:endParaRPr lang="zh-CN" altLang="zh-CN" sz="1800">
              <a:latin typeface="Times New Roman" panose="02020603050405020304" pitchFamily="18" charset="0"/>
              <a:cs typeface="Times New Roman" panose="02020603050405020304" pitchFamily="18" charset="0"/>
            </a:endParaRPr>
          </a:p>
        </p:txBody>
      </p:sp>
      <p:sp>
        <p:nvSpPr>
          <p:cNvPr id="55311" name="Text Box 2">
            <a:extLst>
              <a:ext uri="{FF2B5EF4-FFF2-40B4-BE49-F238E27FC236}">
                <a16:creationId xmlns:a16="http://schemas.microsoft.com/office/drawing/2014/main" id="{1BF2EF2F-581E-4FF8-8AF6-21A3374D4EB5}"/>
              </a:ext>
            </a:extLst>
          </p:cNvPr>
          <p:cNvSpPr txBox="1">
            <a:spLocks noChangeArrowheads="1"/>
          </p:cNvSpPr>
          <p:nvPr/>
        </p:nvSpPr>
        <p:spPr bwMode="auto">
          <a:xfrm>
            <a:off x="6854825" y="3525838"/>
            <a:ext cx="992188"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just" eaLnBrk="1" hangingPunct="1">
              <a:lnSpc>
                <a:spcPct val="100000"/>
              </a:lnSpc>
              <a:spcBef>
                <a:spcPct val="0"/>
              </a:spcBef>
              <a:buFontTx/>
              <a:buNone/>
            </a:pPr>
            <a:r>
              <a:rPr lang="en-US" altLang="zh-CN" sz="3200" b="1">
                <a:solidFill>
                  <a:srgbClr val="00B050"/>
                </a:solidFill>
                <a:latin typeface="Times New Roman" panose="02020603050405020304" pitchFamily="18" charset="0"/>
                <a:cs typeface="Times New Roman" panose="02020603050405020304" pitchFamily="18" charset="0"/>
              </a:rPr>
              <a:t>4.0%</a:t>
            </a:r>
            <a:endParaRPr lang="zh-CN" altLang="zh-CN" sz="1000">
              <a:solidFill>
                <a:srgbClr val="00B050"/>
              </a:solidFill>
              <a:latin typeface="Times New Roman" panose="02020603050405020304" pitchFamily="18" charset="0"/>
              <a:cs typeface="Times New Roman" panose="02020603050405020304" pitchFamily="18" charset="0"/>
            </a:endParaRPr>
          </a:p>
        </p:txBody>
      </p:sp>
      <p:sp>
        <p:nvSpPr>
          <p:cNvPr id="55312" name="Text Box 2">
            <a:extLst>
              <a:ext uri="{FF2B5EF4-FFF2-40B4-BE49-F238E27FC236}">
                <a16:creationId xmlns:a16="http://schemas.microsoft.com/office/drawing/2014/main" id="{BC956A39-18B7-41A8-BC86-413E68DF42F5}"/>
              </a:ext>
            </a:extLst>
          </p:cNvPr>
          <p:cNvSpPr txBox="1">
            <a:spLocks noChangeArrowheads="1"/>
          </p:cNvSpPr>
          <p:nvPr/>
        </p:nvSpPr>
        <p:spPr bwMode="auto">
          <a:xfrm>
            <a:off x="6311900" y="4135438"/>
            <a:ext cx="992188"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just" eaLnBrk="1" hangingPunct="1">
              <a:lnSpc>
                <a:spcPct val="100000"/>
              </a:lnSpc>
              <a:spcBef>
                <a:spcPct val="0"/>
              </a:spcBef>
              <a:buFontTx/>
              <a:buNone/>
            </a:pPr>
            <a:r>
              <a:rPr lang="en-US" altLang="zh-CN" sz="3200" b="1">
                <a:solidFill>
                  <a:srgbClr val="00B050"/>
                </a:solidFill>
                <a:latin typeface="Times New Roman" panose="02020603050405020304" pitchFamily="18" charset="0"/>
                <a:cs typeface="Times New Roman" panose="02020603050405020304" pitchFamily="18" charset="0"/>
              </a:rPr>
              <a:t>2.0%</a:t>
            </a:r>
            <a:endParaRPr lang="zh-CN" altLang="zh-CN" sz="1000">
              <a:solidFill>
                <a:srgbClr val="00B050"/>
              </a:solidFill>
              <a:latin typeface="Times New Roman" panose="02020603050405020304" pitchFamily="18" charset="0"/>
              <a:cs typeface="Times New Roman" panose="02020603050405020304" pitchFamily="18" charset="0"/>
            </a:endParaRPr>
          </a:p>
        </p:txBody>
      </p:sp>
      <p:sp>
        <p:nvSpPr>
          <p:cNvPr id="55313" name="Text Box 2">
            <a:extLst>
              <a:ext uri="{FF2B5EF4-FFF2-40B4-BE49-F238E27FC236}">
                <a16:creationId xmlns:a16="http://schemas.microsoft.com/office/drawing/2014/main" id="{D517CA26-7260-4705-A92A-876BF165141B}"/>
              </a:ext>
            </a:extLst>
          </p:cNvPr>
          <p:cNvSpPr txBox="1">
            <a:spLocks noChangeArrowheads="1"/>
          </p:cNvSpPr>
          <p:nvPr/>
        </p:nvSpPr>
        <p:spPr bwMode="auto">
          <a:xfrm>
            <a:off x="6210300" y="4770438"/>
            <a:ext cx="99060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just" eaLnBrk="1" hangingPunct="1">
              <a:lnSpc>
                <a:spcPct val="100000"/>
              </a:lnSpc>
              <a:spcBef>
                <a:spcPct val="0"/>
              </a:spcBef>
              <a:buFontTx/>
              <a:buNone/>
            </a:pPr>
            <a:r>
              <a:rPr lang="en-US" altLang="zh-CN" sz="3200" b="1">
                <a:solidFill>
                  <a:srgbClr val="00B050"/>
                </a:solidFill>
                <a:latin typeface="Times New Roman" panose="02020603050405020304" pitchFamily="18" charset="0"/>
                <a:cs typeface="Times New Roman" panose="02020603050405020304" pitchFamily="18" charset="0"/>
              </a:rPr>
              <a:t>1.5%</a:t>
            </a:r>
            <a:endParaRPr lang="zh-CN" altLang="zh-CN" sz="1000">
              <a:solidFill>
                <a:srgbClr val="00B050"/>
              </a:solidFill>
              <a:latin typeface="Times New Roman" panose="02020603050405020304" pitchFamily="18" charset="0"/>
              <a:cs typeface="Times New Roman" panose="02020603050405020304" pitchFamily="18" charset="0"/>
            </a:endParaRPr>
          </a:p>
        </p:txBody>
      </p:sp>
      <p:sp>
        <p:nvSpPr>
          <p:cNvPr id="55314" name="Text Box 2">
            <a:extLst>
              <a:ext uri="{FF2B5EF4-FFF2-40B4-BE49-F238E27FC236}">
                <a16:creationId xmlns:a16="http://schemas.microsoft.com/office/drawing/2014/main" id="{9B8ACD5E-BFCD-41E8-9820-5B2A98750E38}"/>
              </a:ext>
            </a:extLst>
          </p:cNvPr>
          <p:cNvSpPr txBox="1">
            <a:spLocks noChangeArrowheads="1"/>
          </p:cNvSpPr>
          <p:nvPr/>
        </p:nvSpPr>
        <p:spPr bwMode="auto">
          <a:xfrm>
            <a:off x="5934075" y="5426075"/>
            <a:ext cx="99060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just" eaLnBrk="1" hangingPunct="1">
              <a:lnSpc>
                <a:spcPct val="100000"/>
              </a:lnSpc>
              <a:spcBef>
                <a:spcPct val="0"/>
              </a:spcBef>
              <a:buFontTx/>
              <a:buNone/>
            </a:pPr>
            <a:r>
              <a:rPr lang="en-US" altLang="zh-CN" sz="3200" b="1">
                <a:solidFill>
                  <a:srgbClr val="00B050"/>
                </a:solidFill>
                <a:latin typeface="Times New Roman" panose="02020603050405020304" pitchFamily="18" charset="0"/>
                <a:cs typeface="Times New Roman" panose="02020603050405020304" pitchFamily="18" charset="0"/>
              </a:rPr>
              <a:t>0.4%</a:t>
            </a:r>
            <a:endParaRPr lang="zh-CN" altLang="zh-CN" sz="1000">
              <a:solidFill>
                <a:srgbClr val="00B050"/>
              </a:solidFill>
              <a:latin typeface="Times New Roman" panose="02020603050405020304" pitchFamily="18" charset="0"/>
              <a:cs typeface="Times New Roman" panose="02020603050405020304" pitchFamily="18" charset="0"/>
            </a:endParaRPr>
          </a:p>
        </p:txBody>
      </p:sp>
      <p:sp>
        <p:nvSpPr>
          <p:cNvPr id="38" name="右中括号 37">
            <a:extLst>
              <a:ext uri="{FF2B5EF4-FFF2-40B4-BE49-F238E27FC236}">
                <a16:creationId xmlns:a16="http://schemas.microsoft.com/office/drawing/2014/main" id="{F64010CC-1828-4DFF-9D28-71970362E56D}"/>
              </a:ext>
            </a:extLst>
          </p:cNvPr>
          <p:cNvSpPr/>
          <p:nvPr/>
        </p:nvSpPr>
        <p:spPr>
          <a:xfrm>
            <a:off x="9034463" y="3689350"/>
            <a:ext cx="636587" cy="2162175"/>
          </a:xfrm>
          <a:prstGeom prst="rightBracket">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cxnSp>
        <p:nvCxnSpPr>
          <p:cNvPr id="40" name="直接连接符 39">
            <a:extLst>
              <a:ext uri="{FF2B5EF4-FFF2-40B4-BE49-F238E27FC236}">
                <a16:creationId xmlns:a16="http://schemas.microsoft.com/office/drawing/2014/main" id="{EAC10790-6B26-400A-84FA-8948D790016E}"/>
              </a:ext>
            </a:extLst>
          </p:cNvPr>
          <p:cNvCxnSpPr>
            <a:cxnSpLocks/>
            <a:stCxn id="38" idx="2"/>
          </p:cNvCxnSpPr>
          <p:nvPr/>
        </p:nvCxnSpPr>
        <p:spPr>
          <a:xfrm>
            <a:off x="9671050" y="4770438"/>
            <a:ext cx="588963"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8BE2EAFA-5EBC-4D42-B792-46EA7AA8A9A2}"/>
              </a:ext>
            </a:extLst>
          </p:cNvPr>
          <p:cNvSpPr txBox="1"/>
          <p:nvPr/>
        </p:nvSpPr>
        <p:spPr>
          <a:xfrm>
            <a:off x="10260013" y="3840163"/>
            <a:ext cx="1789112" cy="2128837"/>
          </a:xfrm>
          <a:prstGeom prst="rect">
            <a:avLst/>
          </a:prstGeom>
          <a:noFill/>
        </p:spPr>
        <p:txBody>
          <a:bodyPr lIns="180000" tIns="180000" rIns="180000" bIns="180000">
            <a:spAutoFit/>
          </a:bodyPr>
          <a:lstStyle/>
          <a:p>
            <a:pPr algn="just" eaLnBrk="1" fontAlgn="auto" hangingPunct="1">
              <a:lnSpc>
                <a:spcPct val="130000"/>
              </a:lnSpc>
              <a:spcBef>
                <a:spcPts val="0"/>
              </a:spcBef>
              <a:spcAft>
                <a:spcPts val="600"/>
              </a:spcAft>
              <a:defRPr/>
            </a:pPr>
            <a:r>
              <a:rPr kumimoji="1" lang="zh-CN" altLang="en-US" dirty="0">
                <a:solidFill>
                  <a:schemeClr val="tx1">
                    <a:lumMod val="75000"/>
                    <a:lumOff val="25000"/>
                  </a:schemeClr>
                </a:solidFill>
                <a:latin typeface="+mn-lt"/>
                <a:ea typeface="+mn-ea"/>
              </a:rPr>
              <a:t>即：水能资源的发电份额超过所有其他可再生能源总和的两倍</a:t>
            </a:r>
          </a:p>
        </p:txBody>
      </p:sp>
      <p:sp>
        <p:nvSpPr>
          <p:cNvPr id="48" name="文本框 47">
            <a:extLst>
              <a:ext uri="{FF2B5EF4-FFF2-40B4-BE49-F238E27FC236}">
                <a16:creationId xmlns:a16="http://schemas.microsoft.com/office/drawing/2014/main" id="{BF910AF0-B47E-43A4-96F2-4EC184AFF926}"/>
              </a:ext>
            </a:extLst>
          </p:cNvPr>
          <p:cNvSpPr txBox="1"/>
          <p:nvPr/>
        </p:nvSpPr>
        <p:spPr>
          <a:xfrm>
            <a:off x="4718050" y="5986463"/>
            <a:ext cx="6840538" cy="805816"/>
          </a:xfrm>
          <a:prstGeom prst="rect">
            <a:avLst/>
          </a:prstGeom>
          <a:noFill/>
        </p:spPr>
        <p:txBody>
          <a:bodyPr lIns="180000" tIns="180000" rIns="180000" bIns="180000">
            <a:spAutoFit/>
          </a:bodyPr>
          <a:lstStyle/>
          <a:p>
            <a:pPr algn="just" eaLnBrk="1" fontAlgn="auto" hangingPunct="1">
              <a:lnSpc>
                <a:spcPct val="130000"/>
              </a:lnSpc>
              <a:spcBef>
                <a:spcPts val="0"/>
              </a:spcBef>
              <a:spcAft>
                <a:spcPts val="600"/>
              </a:spcAft>
              <a:defRPr/>
            </a:pPr>
            <a:r>
              <a:rPr kumimoji="1" lang="zh-CN" altLang="en-US" sz="2400" b="1" dirty="0">
                <a:solidFill>
                  <a:srgbClr val="FF0000"/>
                </a:solidFill>
                <a:latin typeface="+mn-ea"/>
                <a:ea typeface="+mn-ea"/>
              </a:rPr>
              <a:t>水能是世界上最大的可再生能源发电来源。</a:t>
            </a:r>
          </a:p>
        </p:txBody>
      </p:sp>
      <p:sp>
        <p:nvSpPr>
          <p:cNvPr id="49" name="左大括号 48">
            <a:extLst>
              <a:ext uri="{FF2B5EF4-FFF2-40B4-BE49-F238E27FC236}">
                <a16:creationId xmlns:a16="http://schemas.microsoft.com/office/drawing/2014/main" id="{7EC55FA6-4257-41FF-A0AD-346CEC772925}"/>
              </a:ext>
            </a:extLst>
          </p:cNvPr>
          <p:cNvSpPr/>
          <p:nvPr/>
        </p:nvSpPr>
        <p:spPr>
          <a:xfrm>
            <a:off x="2903538" y="3074988"/>
            <a:ext cx="1196975" cy="2827337"/>
          </a:xfrm>
          <a:prstGeom prst="leftBrace">
            <a:avLst>
              <a:gd name="adj1" fmla="val 13486"/>
              <a:gd name="adj2" fmla="val 46154"/>
            </a:avLst>
          </a:prstGeom>
          <a:ln w="28575">
            <a:solidFill>
              <a:srgbClr val="00B0F0"/>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55320" name="Text Box 2">
            <a:extLst>
              <a:ext uri="{FF2B5EF4-FFF2-40B4-BE49-F238E27FC236}">
                <a16:creationId xmlns:a16="http://schemas.microsoft.com/office/drawing/2014/main" id="{58BC6ED7-2A20-476B-9453-68D20EF616F7}"/>
              </a:ext>
            </a:extLst>
          </p:cNvPr>
          <p:cNvSpPr txBox="1">
            <a:spLocks noChangeArrowheads="1"/>
          </p:cNvSpPr>
          <p:nvPr/>
        </p:nvSpPr>
        <p:spPr bwMode="auto">
          <a:xfrm>
            <a:off x="1976438" y="3925888"/>
            <a:ext cx="95885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just" eaLnBrk="1" hangingPunct="1">
              <a:lnSpc>
                <a:spcPct val="100000"/>
              </a:lnSpc>
              <a:spcBef>
                <a:spcPct val="0"/>
              </a:spcBef>
              <a:buFontTx/>
              <a:buNone/>
            </a:pPr>
            <a:r>
              <a:rPr lang="en-US" altLang="zh-CN" sz="2400" b="1">
                <a:solidFill>
                  <a:schemeClr val="bg1"/>
                </a:solidFill>
                <a:latin typeface="Times New Roman" panose="02020603050405020304" pitchFamily="18" charset="0"/>
                <a:cs typeface="Times New Roman" panose="02020603050405020304" pitchFamily="18" charset="0"/>
              </a:rPr>
              <a:t>24.5%</a:t>
            </a:r>
            <a:endParaRPr lang="zh-CN" altLang="zh-CN" sz="900">
              <a:solidFill>
                <a:schemeClr val="bg1"/>
              </a:solidFill>
              <a:latin typeface="Times New Roman" panose="02020603050405020304" pitchFamily="18" charset="0"/>
              <a:cs typeface="Times New Roman" panose="02020603050405020304" pitchFamily="18" charset="0"/>
            </a:endParaRPr>
          </a:p>
        </p:txBody>
      </p:sp>
      <p:sp>
        <p:nvSpPr>
          <p:cNvPr id="55321" name="Text Box 2">
            <a:extLst>
              <a:ext uri="{FF2B5EF4-FFF2-40B4-BE49-F238E27FC236}">
                <a16:creationId xmlns:a16="http://schemas.microsoft.com/office/drawing/2014/main" id="{3356E428-4CAB-4FF8-8534-973439D74210}"/>
              </a:ext>
            </a:extLst>
          </p:cNvPr>
          <p:cNvSpPr txBox="1">
            <a:spLocks noChangeArrowheads="1"/>
          </p:cNvSpPr>
          <p:nvPr/>
        </p:nvSpPr>
        <p:spPr bwMode="auto">
          <a:xfrm>
            <a:off x="1208088" y="4665663"/>
            <a:ext cx="95885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just" eaLnBrk="1" hangingPunct="1">
              <a:lnSpc>
                <a:spcPct val="100000"/>
              </a:lnSpc>
              <a:spcBef>
                <a:spcPct val="0"/>
              </a:spcBef>
              <a:buFontTx/>
              <a:buNone/>
            </a:pPr>
            <a:r>
              <a:rPr lang="en-US" altLang="zh-CN" sz="2400" b="1">
                <a:solidFill>
                  <a:schemeClr val="bg1"/>
                </a:solidFill>
                <a:latin typeface="Times New Roman" panose="02020603050405020304" pitchFamily="18" charset="0"/>
                <a:cs typeface="Times New Roman" panose="02020603050405020304" pitchFamily="18" charset="0"/>
              </a:rPr>
              <a:t>75.5%</a:t>
            </a:r>
            <a:endParaRPr lang="zh-CN" altLang="zh-CN" sz="900">
              <a:solidFill>
                <a:schemeClr val="bg1"/>
              </a:solidFill>
              <a:latin typeface="Times New Roman" panose="02020603050405020304" pitchFamily="18" charset="0"/>
              <a:cs typeface="Times New Roman" panose="02020603050405020304" pitchFamily="18" charset="0"/>
            </a:endParaRPr>
          </a:p>
        </p:txBody>
      </p:sp>
      <p:sp>
        <p:nvSpPr>
          <p:cNvPr id="55322" name="文本框 60">
            <a:extLst>
              <a:ext uri="{FF2B5EF4-FFF2-40B4-BE49-F238E27FC236}">
                <a16:creationId xmlns:a16="http://schemas.microsoft.com/office/drawing/2014/main" id="{3BA827AA-4663-4AF3-97B1-EF4313B670F6}"/>
              </a:ext>
            </a:extLst>
          </p:cNvPr>
          <p:cNvSpPr txBox="1">
            <a:spLocks noChangeArrowheads="1"/>
          </p:cNvSpPr>
          <p:nvPr/>
        </p:nvSpPr>
        <p:spPr bwMode="auto">
          <a:xfrm>
            <a:off x="942975" y="5995988"/>
            <a:ext cx="1992313" cy="430212"/>
          </a:xfrm>
          <a:prstGeom prst="rect">
            <a:avLst/>
          </a:prstGeom>
          <a:solidFill>
            <a:srgbClr val="D4D4EB"/>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20000"/>
              </a:lnSpc>
              <a:spcBef>
                <a:spcPct val="0"/>
              </a:spcBef>
              <a:buClr>
                <a:srgbClr val="A50021"/>
              </a:buClr>
              <a:buFontTx/>
              <a:buNone/>
            </a:pPr>
            <a:r>
              <a:rPr kumimoji="1" lang="zh-CN" altLang="en-US" sz="2000" b="1">
                <a:solidFill>
                  <a:srgbClr val="404040"/>
                </a:solidFill>
                <a:latin typeface="微软雅黑" panose="020B0503020204020204" pitchFamily="34" charset="-122"/>
                <a:ea typeface="微软雅黑" panose="020B0503020204020204" pitchFamily="34" charset="-122"/>
              </a:rPr>
              <a:t>全球发电量份额</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48"/>
                                        </p:tgtEl>
                                      </p:cBhvr>
                                    </p:animEffect>
                                    <p:animScale>
                                      <p:cBhvr>
                                        <p:cTn id="7" dur="250" autoRev="1" fill="hold"/>
                                        <p:tgtEl>
                                          <p:spTgt spid="4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标题 6">
            <a:extLst>
              <a:ext uri="{FF2B5EF4-FFF2-40B4-BE49-F238E27FC236}">
                <a16:creationId xmlns:a16="http://schemas.microsoft.com/office/drawing/2014/main" id="{73B391FB-0BC9-4BB6-98C8-6A3E437A3962}"/>
              </a:ext>
            </a:extLst>
          </p:cNvPr>
          <p:cNvSpPr>
            <a:spLocks noGrp="1" noChangeArrowheads="1"/>
          </p:cNvSpPr>
          <p:nvPr>
            <p:ph type="title"/>
          </p:nvPr>
        </p:nvSpPr>
        <p:spPr>
          <a:xfrm>
            <a:off x="803275" y="393700"/>
            <a:ext cx="8970963" cy="663575"/>
          </a:xfrm>
        </p:spPr>
        <p:txBody>
          <a:bodyPr rtlCol="0">
            <a:normAutofit fontScale="90000"/>
          </a:bodyPr>
          <a:lstStyle/>
          <a:p>
            <a:pPr eaLnBrk="1" fontAlgn="auto" hangingPunct="1">
              <a:spcAft>
                <a:spcPts val="0"/>
              </a:spcAft>
              <a:defRPr/>
            </a:pPr>
            <a:r>
              <a:rPr lang="en-US" altLang="zh-CN">
                <a:solidFill>
                  <a:schemeClr val="tx1"/>
                </a:solidFill>
              </a:rPr>
              <a:t>4.4</a:t>
            </a:r>
            <a:r>
              <a:rPr lang="zh-CN" altLang="en-US">
                <a:solidFill>
                  <a:schemeClr val="tx1"/>
                </a:solidFill>
              </a:rPr>
              <a:t>导流方案群决策</a:t>
            </a:r>
          </a:p>
        </p:txBody>
      </p:sp>
      <p:sp>
        <p:nvSpPr>
          <p:cNvPr id="137219" name="Rectangle 2">
            <a:extLst>
              <a:ext uri="{FF2B5EF4-FFF2-40B4-BE49-F238E27FC236}">
                <a16:creationId xmlns:a16="http://schemas.microsoft.com/office/drawing/2014/main" id="{E36F2FF4-E124-49E9-91BD-F38B002FC79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a typeface="微软雅黑" panose="020B0503020204020204" pitchFamily="34" charset="-122"/>
            </a:endParaRPr>
          </a:p>
        </p:txBody>
      </p:sp>
      <p:graphicFrame>
        <p:nvGraphicFramePr>
          <p:cNvPr id="2" name="表格 1">
            <a:extLst>
              <a:ext uri="{FF2B5EF4-FFF2-40B4-BE49-F238E27FC236}">
                <a16:creationId xmlns:a16="http://schemas.microsoft.com/office/drawing/2014/main" id="{ED362864-7A11-4669-933B-076872B9E331}"/>
              </a:ext>
            </a:extLst>
          </p:cNvPr>
          <p:cNvGraphicFramePr>
            <a:graphicFrameLocks noGrp="1"/>
          </p:cNvGraphicFramePr>
          <p:nvPr/>
        </p:nvGraphicFramePr>
        <p:xfrm>
          <a:off x="273050" y="2378075"/>
          <a:ext cx="6208712" cy="2868615"/>
        </p:xfrm>
        <a:graphic>
          <a:graphicData uri="http://schemas.openxmlformats.org/drawingml/2006/table">
            <a:tbl>
              <a:tblPr firstRow="1" firstCol="1" bandRow="1"/>
              <a:tblGrid>
                <a:gridCol w="1000914">
                  <a:extLst>
                    <a:ext uri="{9D8B030D-6E8A-4147-A177-3AD203B41FA5}">
                      <a16:colId xmlns:a16="http://schemas.microsoft.com/office/drawing/2014/main" val="20000"/>
                    </a:ext>
                  </a:extLst>
                </a:gridCol>
                <a:gridCol w="848490">
                  <a:extLst>
                    <a:ext uri="{9D8B030D-6E8A-4147-A177-3AD203B41FA5}">
                      <a16:colId xmlns:a16="http://schemas.microsoft.com/office/drawing/2014/main" val="20001"/>
                    </a:ext>
                  </a:extLst>
                </a:gridCol>
                <a:gridCol w="848490">
                  <a:extLst>
                    <a:ext uri="{9D8B030D-6E8A-4147-A177-3AD203B41FA5}">
                      <a16:colId xmlns:a16="http://schemas.microsoft.com/office/drawing/2014/main" val="20002"/>
                    </a:ext>
                  </a:extLst>
                </a:gridCol>
                <a:gridCol w="848490">
                  <a:extLst>
                    <a:ext uri="{9D8B030D-6E8A-4147-A177-3AD203B41FA5}">
                      <a16:colId xmlns:a16="http://schemas.microsoft.com/office/drawing/2014/main" val="20003"/>
                    </a:ext>
                  </a:extLst>
                </a:gridCol>
                <a:gridCol w="848490">
                  <a:extLst>
                    <a:ext uri="{9D8B030D-6E8A-4147-A177-3AD203B41FA5}">
                      <a16:colId xmlns:a16="http://schemas.microsoft.com/office/drawing/2014/main" val="20004"/>
                    </a:ext>
                  </a:extLst>
                </a:gridCol>
                <a:gridCol w="945956">
                  <a:extLst>
                    <a:ext uri="{9D8B030D-6E8A-4147-A177-3AD203B41FA5}">
                      <a16:colId xmlns:a16="http://schemas.microsoft.com/office/drawing/2014/main" val="20005"/>
                    </a:ext>
                  </a:extLst>
                </a:gridCol>
                <a:gridCol w="867882">
                  <a:extLst>
                    <a:ext uri="{9D8B030D-6E8A-4147-A177-3AD203B41FA5}">
                      <a16:colId xmlns:a16="http://schemas.microsoft.com/office/drawing/2014/main" val="20006"/>
                    </a:ext>
                  </a:extLst>
                </a:gridCol>
              </a:tblGrid>
              <a:tr h="489681">
                <a:tc rowSpan="2">
                  <a:txBody>
                    <a:bodyPr/>
                    <a:lstStyle/>
                    <a:p>
                      <a:pPr algn="ctr" hangingPunct="0">
                        <a:lnSpc>
                          <a:spcPts val="2000"/>
                        </a:lnSpc>
                      </a:pPr>
                      <a:r>
                        <a:rPr lang="zh-CN" sz="1600" dirty="0">
                          <a:effectLst/>
                          <a:latin typeface="Times New Roman" panose="02020603050405020304" pitchFamily="18" charset="0"/>
                          <a:ea typeface="宋体" panose="02010600030101010101" pitchFamily="2" charset="-122"/>
                        </a:rPr>
                        <a:t>备选方案</a:t>
                      </a:r>
                    </a:p>
                  </a:txBody>
                  <a:tcPr marL="68591" marR="68591"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gridSpan="2">
                  <a:txBody>
                    <a:bodyPr/>
                    <a:lstStyle/>
                    <a:p>
                      <a:pPr algn="ctr" hangingPunct="0">
                        <a:lnSpc>
                          <a:spcPts val="2000"/>
                        </a:lnSpc>
                      </a:pPr>
                      <a:r>
                        <a:rPr lang="zh-CN" sz="1600" dirty="0">
                          <a:effectLst/>
                          <a:latin typeface="Times New Roman" panose="02020603050405020304" pitchFamily="18" charset="0"/>
                          <a:ea typeface="宋体" panose="02010600030101010101" pitchFamily="2" charset="-122"/>
                        </a:rPr>
                        <a:t>确定性费用</a:t>
                      </a:r>
                    </a:p>
                    <a:p>
                      <a:pPr algn="ctr" hangingPunct="0">
                        <a:lnSpc>
                          <a:spcPts val="2000"/>
                        </a:lnSpc>
                      </a:pPr>
                      <a:r>
                        <a:rPr lang="en-US" sz="1600" dirty="0">
                          <a:effectLst/>
                          <a:latin typeface="Times New Roman" panose="02020603050405020304" pitchFamily="18" charset="0"/>
                          <a:ea typeface="宋体" panose="02010600030101010101" pitchFamily="2" charset="-122"/>
                        </a:rPr>
                        <a:t>(</a:t>
                      </a:r>
                      <a:r>
                        <a:rPr lang="zh-CN" sz="1600" dirty="0">
                          <a:effectLst/>
                          <a:latin typeface="Times New Roman" panose="02020603050405020304" pitchFamily="18" charset="0"/>
                          <a:ea typeface="宋体" panose="02010600030101010101" pitchFamily="2" charset="-122"/>
                        </a:rPr>
                        <a:t>万元</a:t>
                      </a:r>
                      <a:r>
                        <a:rPr lang="en-US" sz="1600" dirty="0">
                          <a:effectLst/>
                          <a:latin typeface="Times New Roman" panose="02020603050405020304" pitchFamily="18" charset="0"/>
                          <a:ea typeface="宋体" panose="02010600030101010101" pitchFamily="2" charset="-122"/>
                        </a:rPr>
                        <a:t>)</a:t>
                      </a:r>
                      <a:endParaRPr lang="zh-CN" sz="1600" dirty="0">
                        <a:effectLst/>
                        <a:latin typeface="Times New Roman" panose="02020603050405020304" pitchFamily="18" charset="0"/>
                        <a:ea typeface="宋体" panose="02010600030101010101" pitchFamily="2" charset="-122"/>
                      </a:endParaRPr>
                    </a:p>
                  </a:txBody>
                  <a:tcPr marL="68591" marR="68591"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gridSpan="2">
                  <a:txBody>
                    <a:bodyPr/>
                    <a:lstStyle/>
                    <a:p>
                      <a:pPr algn="ctr" hangingPunct="0">
                        <a:lnSpc>
                          <a:spcPts val="2000"/>
                        </a:lnSpc>
                      </a:pPr>
                      <a:r>
                        <a:rPr lang="zh-CN" sz="1600">
                          <a:effectLst/>
                          <a:latin typeface="Times New Roman" panose="02020603050405020304" pitchFamily="18" charset="0"/>
                          <a:ea typeface="宋体" panose="02010600030101010101" pitchFamily="2" charset="-122"/>
                        </a:rPr>
                        <a:t>不确定性费用</a:t>
                      </a:r>
                    </a:p>
                    <a:p>
                      <a:pPr algn="ctr" hangingPunct="0">
                        <a:lnSpc>
                          <a:spcPts val="2000"/>
                        </a:lnSpc>
                      </a:pPr>
                      <a:r>
                        <a:rPr lang="en-US" sz="1600">
                          <a:effectLst/>
                          <a:latin typeface="Times New Roman" panose="02020603050405020304" pitchFamily="18" charset="0"/>
                          <a:ea typeface="宋体" panose="02010600030101010101" pitchFamily="2" charset="-122"/>
                        </a:rPr>
                        <a:t>(</a:t>
                      </a:r>
                      <a:r>
                        <a:rPr lang="zh-CN" sz="1600">
                          <a:effectLst/>
                          <a:latin typeface="Times New Roman" panose="02020603050405020304" pitchFamily="18" charset="0"/>
                          <a:ea typeface="宋体" panose="02010600030101010101" pitchFamily="2" charset="-122"/>
                        </a:rPr>
                        <a:t>万元</a:t>
                      </a:r>
                      <a:r>
                        <a:rPr lang="en-US" sz="1600">
                          <a:effectLst/>
                          <a:latin typeface="Times New Roman" panose="02020603050405020304" pitchFamily="18" charset="0"/>
                          <a:ea typeface="宋体" panose="02010600030101010101" pitchFamily="2" charset="-122"/>
                        </a:rPr>
                        <a:t>)</a:t>
                      </a:r>
                      <a:endParaRPr lang="zh-CN" sz="1600">
                        <a:effectLst/>
                        <a:latin typeface="Times New Roman" panose="02020603050405020304" pitchFamily="18" charset="0"/>
                        <a:ea typeface="宋体" panose="02010600030101010101" pitchFamily="2" charset="-122"/>
                      </a:endParaRPr>
                    </a:p>
                  </a:txBody>
                  <a:tcPr marL="68591" marR="68591"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gridSpan="2">
                  <a:txBody>
                    <a:bodyPr/>
                    <a:lstStyle/>
                    <a:p>
                      <a:pPr algn="ctr" hangingPunct="0">
                        <a:lnSpc>
                          <a:spcPts val="2000"/>
                        </a:lnSpc>
                      </a:pPr>
                      <a:r>
                        <a:rPr lang="zh-CN" sz="1600" dirty="0">
                          <a:effectLst/>
                          <a:latin typeface="Times New Roman" panose="02020603050405020304" pitchFamily="18" charset="0"/>
                          <a:ea typeface="宋体" panose="02010600030101010101" pitchFamily="2" charset="-122"/>
                        </a:rPr>
                        <a:t>最大平均施工强度</a:t>
                      </a:r>
                    </a:p>
                    <a:p>
                      <a:pPr algn="ctr" hangingPunct="0">
                        <a:lnSpc>
                          <a:spcPts val="2000"/>
                        </a:lnSpc>
                      </a:pPr>
                      <a:r>
                        <a:rPr lang="en-US" sz="1600" dirty="0">
                          <a:effectLst/>
                          <a:latin typeface="Times New Roman" panose="02020603050405020304" pitchFamily="18" charset="0"/>
                          <a:ea typeface="宋体" panose="02010600030101010101" pitchFamily="2" charset="-122"/>
                        </a:rPr>
                        <a:t>(</a:t>
                      </a:r>
                      <a:r>
                        <a:rPr lang="zh-CN" sz="1600" dirty="0">
                          <a:effectLst/>
                          <a:latin typeface="Times New Roman" panose="02020603050405020304" pitchFamily="18" charset="0"/>
                          <a:ea typeface="宋体" panose="02010600030101010101" pitchFamily="2" charset="-122"/>
                        </a:rPr>
                        <a:t>万</a:t>
                      </a:r>
                      <a:r>
                        <a:rPr lang="en-US" sz="1600" dirty="0">
                          <a:effectLst/>
                          <a:latin typeface="Times New Roman" panose="02020603050405020304" pitchFamily="18" charset="0"/>
                          <a:ea typeface="宋体" panose="02010600030101010101" pitchFamily="2" charset="-122"/>
                        </a:rPr>
                        <a:t>m</a:t>
                      </a:r>
                      <a:r>
                        <a:rPr lang="en-US" sz="1600" baseline="30000" dirty="0">
                          <a:effectLst/>
                          <a:latin typeface="Times New Roman" panose="02020603050405020304" pitchFamily="18" charset="0"/>
                          <a:ea typeface="宋体" panose="02010600030101010101" pitchFamily="2" charset="-122"/>
                        </a:rPr>
                        <a:t>3</a:t>
                      </a:r>
                      <a:r>
                        <a:rPr lang="en-US" sz="1600" dirty="0">
                          <a:effectLst/>
                          <a:latin typeface="Times New Roman" panose="02020603050405020304" pitchFamily="18" charset="0"/>
                          <a:ea typeface="宋体" panose="02010600030101010101" pitchFamily="2" charset="-122"/>
                        </a:rPr>
                        <a:t>/</a:t>
                      </a:r>
                      <a:r>
                        <a:rPr lang="zh-CN" sz="1600" dirty="0">
                          <a:effectLst/>
                          <a:latin typeface="Times New Roman" panose="02020603050405020304" pitchFamily="18" charset="0"/>
                          <a:ea typeface="宋体" panose="02010600030101010101" pitchFamily="2" charset="-122"/>
                        </a:rPr>
                        <a:t>月</a:t>
                      </a:r>
                      <a:r>
                        <a:rPr lang="en-US" sz="1600" dirty="0">
                          <a:effectLst/>
                          <a:latin typeface="Times New Roman" panose="02020603050405020304" pitchFamily="18" charset="0"/>
                          <a:ea typeface="宋体" panose="02010600030101010101" pitchFamily="2" charset="-122"/>
                        </a:rPr>
                        <a:t>)</a:t>
                      </a:r>
                      <a:endParaRPr lang="zh-CN" sz="1600" dirty="0">
                        <a:effectLst/>
                        <a:latin typeface="Times New Roman" panose="02020603050405020304" pitchFamily="18" charset="0"/>
                        <a:ea typeface="宋体" panose="02010600030101010101" pitchFamily="2" charset="-122"/>
                      </a:endParaRPr>
                    </a:p>
                  </a:txBody>
                  <a:tcPr marL="68591" marR="68591"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0000"/>
                  </a:ext>
                </a:extLst>
              </a:tr>
              <a:tr h="235665">
                <a:tc vMerge="1">
                  <a:txBody>
                    <a:bodyPr/>
                    <a:lstStyle/>
                    <a:p>
                      <a:endParaRPr lang="zh-CN" altLang="en-US"/>
                    </a:p>
                  </a:txBody>
                  <a:tcPr/>
                </a:tc>
                <a:tc>
                  <a:txBody>
                    <a:bodyPr/>
                    <a:lstStyle/>
                    <a:p>
                      <a:pPr algn="ctr" hangingPunct="0">
                        <a:lnSpc>
                          <a:spcPts val="2000"/>
                        </a:lnSpc>
                      </a:pPr>
                      <a:r>
                        <a:rPr lang="zh-CN" sz="1600" dirty="0">
                          <a:effectLst/>
                          <a:latin typeface="Times New Roman" panose="02020603050405020304" pitchFamily="18" charset="0"/>
                          <a:ea typeface="宋体" panose="02010600030101010101" pitchFamily="2" charset="-122"/>
                        </a:rPr>
                        <a:t>电站</a:t>
                      </a:r>
                      <a:r>
                        <a:rPr lang="en-US" sz="1600" dirty="0">
                          <a:effectLst/>
                          <a:latin typeface="Times New Roman" panose="02020603050405020304" pitchFamily="18" charset="0"/>
                          <a:ea typeface="宋体" panose="02010600030101010101" pitchFamily="2" charset="-122"/>
                        </a:rPr>
                        <a:t>A</a:t>
                      </a:r>
                      <a:endParaRPr lang="zh-CN" sz="1600" dirty="0">
                        <a:effectLst/>
                        <a:latin typeface="Times New Roman" panose="02020603050405020304" pitchFamily="18" charset="0"/>
                        <a:ea typeface="宋体" panose="02010600030101010101" pitchFamily="2" charset="-122"/>
                      </a:endParaRPr>
                    </a:p>
                  </a:txBody>
                  <a:tcPr marL="68591" marR="68591"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600">
                          <a:effectLst/>
                          <a:latin typeface="Times New Roman" panose="02020603050405020304" pitchFamily="18" charset="0"/>
                          <a:ea typeface="宋体" panose="02010600030101010101" pitchFamily="2" charset="-122"/>
                        </a:rPr>
                        <a:t>电站</a:t>
                      </a:r>
                      <a:r>
                        <a:rPr lang="en-US" sz="1600">
                          <a:effectLst/>
                          <a:latin typeface="Times New Roman" panose="02020603050405020304" pitchFamily="18" charset="0"/>
                          <a:ea typeface="宋体" panose="02010600030101010101" pitchFamily="2" charset="-122"/>
                        </a:rPr>
                        <a:t>B</a:t>
                      </a:r>
                      <a:endParaRPr lang="zh-CN" sz="1600">
                        <a:effectLst/>
                        <a:latin typeface="Times New Roman" panose="02020603050405020304" pitchFamily="18" charset="0"/>
                        <a:ea typeface="宋体" panose="02010600030101010101" pitchFamily="2" charset="-122"/>
                      </a:endParaRPr>
                    </a:p>
                  </a:txBody>
                  <a:tcPr marL="68591" marR="68591"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600" dirty="0">
                          <a:effectLst/>
                          <a:latin typeface="Times New Roman" panose="02020603050405020304" pitchFamily="18" charset="0"/>
                          <a:ea typeface="宋体" panose="02010600030101010101" pitchFamily="2" charset="-122"/>
                        </a:rPr>
                        <a:t>电站</a:t>
                      </a:r>
                      <a:r>
                        <a:rPr lang="en-US" sz="1600" dirty="0">
                          <a:effectLst/>
                          <a:latin typeface="Times New Roman" panose="02020603050405020304" pitchFamily="18" charset="0"/>
                          <a:ea typeface="宋体" panose="02010600030101010101" pitchFamily="2" charset="-122"/>
                        </a:rPr>
                        <a:t>A</a:t>
                      </a:r>
                      <a:endParaRPr lang="zh-CN" sz="1600" dirty="0">
                        <a:effectLst/>
                        <a:latin typeface="Times New Roman" panose="02020603050405020304" pitchFamily="18" charset="0"/>
                        <a:ea typeface="宋体" panose="02010600030101010101" pitchFamily="2" charset="-122"/>
                      </a:endParaRPr>
                    </a:p>
                  </a:txBody>
                  <a:tcPr marL="68591" marR="68591"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600">
                          <a:effectLst/>
                          <a:latin typeface="Times New Roman" panose="02020603050405020304" pitchFamily="18" charset="0"/>
                          <a:ea typeface="宋体" panose="02010600030101010101" pitchFamily="2" charset="-122"/>
                        </a:rPr>
                        <a:t>电站</a:t>
                      </a:r>
                      <a:r>
                        <a:rPr lang="en-US" sz="1600">
                          <a:effectLst/>
                          <a:latin typeface="Times New Roman" panose="02020603050405020304" pitchFamily="18" charset="0"/>
                          <a:ea typeface="宋体" panose="02010600030101010101" pitchFamily="2" charset="-122"/>
                        </a:rPr>
                        <a:t>B</a:t>
                      </a:r>
                      <a:endParaRPr lang="zh-CN" sz="1600">
                        <a:effectLst/>
                        <a:latin typeface="Times New Roman" panose="02020603050405020304" pitchFamily="18" charset="0"/>
                        <a:ea typeface="宋体" panose="02010600030101010101" pitchFamily="2" charset="-122"/>
                      </a:endParaRPr>
                    </a:p>
                  </a:txBody>
                  <a:tcPr marL="68591" marR="68591"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600" dirty="0">
                          <a:effectLst/>
                          <a:latin typeface="Times New Roman" panose="02020603050405020304" pitchFamily="18" charset="0"/>
                          <a:ea typeface="宋体" panose="02010600030101010101" pitchFamily="2" charset="-122"/>
                        </a:rPr>
                        <a:t>电站</a:t>
                      </a:r>
                      <a:r>
                        <a:rPr lang="en-US" sz="1600" dirty="0">
                          <a:effectLst/>
                          <a:latin typeface="Times New Roman" panose="02020603050405020304" pitchFamily="18" charset="0"/>
                          <a:ea typeface="宋体" panose="02010600030101010101" pitchFamily="2" charset="-122"/>
                        </a:rPr>
                        <a:t>A</a:t>
                      </a:r>
                      <a:endParaRPr lang="zh-CN" sz="1600" dirty="0">
                        <a:effectLst/>
                        <a:latin typeface="Times New Roman" panose="02020603050405020304" pitchFamily="18" charset="0"/>
                        <a:ea typeface="宋体" panose="02010600030101010101" pitchFamily="2" charset="-122"/>
                      </a:endParaRPr>
                    </a:p>
                  </a:txBody>
                  <a:tcPr marL="68591" marR="68591"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600" dirty="0">
                          <a:effectLst/>
                          <a:latin typeface="Times New Roman" panose="02020603050405020304" pitchFamily="18" charset="0"/>
                          <a:ea typeface="宋体" panose="02010600030101010101" pitchFamily="2" charset="-122"/>
                        </a:rPr>
                        <a:t>电站</a:t>
                      </a:r>
                      <a:r>
                        <a:rPr lang="en-US" sz="1600" dirty="0">
                          <a:effectLst/>
                          <a:latin typeface="Times New Roman" panose="02020603050405020304" pitchFamily="18" charset="0"/>
                          <a:ea typeface="宋体" panose="02010600030101010101" pitchFamily="2" charset="-122"/>
                        </a:rPr>
                        <a:t>B</a:t>
                      </a:r>
                      <a:endParaRPr lang="zh-CN" sz="1600" dirty="0">
                        <a:effectLst/>
                        <a:latin typeface="Times New Roman" panose="02020603050405020304" pitchFamily="18" charset="0"/>
                        <a:ea typeface="宋体" panose="02010600030101010101" pitchFamily="2" charset="-122"/>
                      </a:endParaRPr>
                    </a:p>
                  </a:txBody>
                  <a:tcPr marL="68591" marR="68591"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38141">
                <a:tc>
                  <a:txBody>
                    <a:bodyPr/>
                    <a:lstStyle/>
                    <a:p>
                      <a:pPr algn="ctr" hangingPunct="0">
                        <a:lnSpc>
                          <a:spcPts val="2000"/>
                        </a:lnSpc>
                      </a:pPr>
                      <a:r>
                        <a:rPr lang="zh-CN" sz="1600" dirty="0">
                          <a:effectLst/>
                          <a:latin typeface="Times New Roman" panose="02020603050405020304" pitchFamily="18" charset="0"/>
                          <a:ea typeface="宋体" panose="02010600030101010101" pitchFamily="2" charset="-122"/>
                        </a:rPr>
                        <a:t>方案</a:t>
                      </a:r>
                      <a:r>
                        <a:rPr lang="en-US" sz="1600" dirty="0">
                          <a:effectLst/>
                          <a:latin typeface="Times New Roman" panose="02020603050405020304" pitchFamily="18" charset="0"/>
                          <a:ea typeface="宋体" panose="02010600030101010101" pitchFamily="2" charset="-122"/>
                        </a:rPr>
                        <a:t>1</a:t>
                      </a:r>
                      <a:endParaRPr lang="zh-CN" sz="1600" dirty="0">
                        <a:effectLst/>
                        <a:latin typeface="Times New Roman" panose="02020603050405020304" pitchFamily="18" charset="0"/>
                        <a:ea typeface="宋体" panose="02010600030101010101" pitchFamily="2" charset="-122"/>
                      </a:endParaRPr>
                    </a:p>
                  </a:txBody>
                  <a:tcPr marL="68591" marR="68591"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44187.6</a:t>
                      </a:r>
                      <a:endParaRPr lang="zh-CN" sz="1600" dirty="0">
                        <a:effectLst/>
                        <a:latin typeface="Times New Roman" panose="02020603050405020304" pitchFamily="18" charset="0"/>
                        <a:ea typeface="宋体" panose="02010600030101010101" pitchFamily="2" charset="-122"/>
                      </a:endParaRPr>
                    </a:p>
                  </a:txBody>
                  <a:tcPr marL="68591" marR="68591"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33653.3</a:t>
                      </a:r>
                      <a:endParaRPr lang="zh-CN" sz="1600" dirty="0">
                        <a:effectLst/>
                        <a:latin typeface="Times New Roman" panose="02020603050405020304" pitchFamily="18" charset="0"/>
                        <a:ea typeface="宋体" panose="02010600030101010101" pitchFamily="2" charset="-122"/>
                      </a:endParaRPr>
                    </a:p>
                  </a:txBody>
                  <a:tcPr marL="68591" marR="68591"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28244.9</a:t>
                      </a:r>
                      <a:endParaRPr lang="zh-CN" sz="1600" dirty="0">
                        <a:effectLst/>
                        <a:latin typeface="Times New Roman" panose="02020603050405020304" pitchFamily="18" charset="0"/>
                        <a:ea typeface="宋体" panose="02010600030101010101" pitchFamily="2" charset="-122"/>
                      </a:endParaRPr>
                    </a:p>
                  </a:txBody>
                  <a:tcPr marL="68591" marR="68591"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37055.1</a:t>
                      </a:r>
                      <a:endParaRPr lang="zh-CN" sz="1600">
                        <a:effectLst/>
                        <a:latin typeface="Times New Roman" panose="02020603050405020304" pitchFamily="18" charset="0"/>
                        <a:ea typeface="宋体" panose="02010600030101010101" pitchFamily="2" charset="-122"/>
                      </a:endParaRPr>
                    </a:p>
                  </a:txBody>
                  <a:tcPr marL="68591" marR="68591"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47.2</a:t>
                      </a:r>
                      <a:endParaRPr lang="zh-CN" sz="1600" dirty="0">
                        <a:effectLst/>
                        <a:latin typeface="Times New Roman" panose="02020603050405020304" pitchFamily="18" charset="0"/>
                        <a:ea typeface="宋体" panose="02010600030101010101" pitchFamily="2" charset="-122"/>
                      </a:endParaRPr>
                    </a:p>
                  </a:txBody>
                  <a:tcPr marL="68591" marR="68591"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40.6</a:t>
                      </a:r>
                      <a:endParaRPr lang="zh-CN" sz="1600" dirty="0">
                        <a:effectLst/>
                        <a:latin typeface="Times New Roman" panose="02020603050405020304" pitchFamily="18" charset="0"/>
                        <a:ea typeface="宋体" panose="02010600030101010101" pitchFamily="2" charset="-122"/>
                      </a:endParaRPr>
                    </a:p>
                  </a:txBody>
                  <a:tcPr marL="68591" marR="68591"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2"/>
                  </a:ext>
                </a:extLst>
              </a:tr>
              <a:tr h="238141">
                <a:tc>
                  <a:txBody>
                    <a:bodyPr/>
                    <a:lstStyle/>
                    <a:p>
                      <a:pPr algn="ctr" hangingPunct="0">
                        <a:lnSpc>
                          <a:spcPts val="2000"/>
                        </a:lnSpc>
                      </a:pPr>
                      <a:r>
                        <a:rPr lang="zh-CN" sz="1600">
                          <a:effectLst/>
                          <a:latin typeface="Times New Roman" panose="02020603050405020304" pitchFamily="18" charset="0"/>
                          <a:ea typeface="宋体" panose="02010600030101010101" pitchFamily="2" charset="-122"/>
                        </a:rPr>
                        <a:t>方案</a:t>
                      </a:r>
                      <a:r>
                        <a:rPr lang="en-US" sz="1600">
                          <a:effectLst/>
                          <a:latin typeface="Times New Roman" panose="02020603050405020304" pitchFamily="18" charset="0"/>
                          <a:ea typeface="宋体" panose="02010600030101010101" pitchFamily="2" charset="-122"/>
                        </a:rPr>
                        <a:t>2</a:t>
                      </a:r>
                      <a:endParaRPr lang="zh-CN" sz="1600">
                        <a:effectLst/>
                        <a:latin typeface="Times New Roman" panose="02020603050405020304" pitchFamily="18" charset="0"/>
                        <a:ea typeface="宋体" panose="02010600030101010101" pitchFamily="2" charset="-122"/>
                      </a:endParaRPr>
                    </a:p>
                  </a:txBody>
                  <a:tcPr marL="68591" marR="68591" marT="0" marB="0" anchor="ctr">
                    <a:lnL>
                      <a:noFill/>
                    </a:lnL>
                    <a:lnR>
                      <a:noFill/>
                    </a:lnR>
                    <a:lnT>
                      <a:noFill/>
                    </a:lnT>
                    <a:lnB>
                      <a:noFill/>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43627.1</a:t>
                      </a:r>
                      <a:endParaRPr lang="zh-CN" sz="1600" dirty="0">
                        <a:effectLst/>
                        <a:latin typeface="Times New Roman" panose="02020603050405020304" pitchFamily="18" charset="0"/>
                        <a:ea typeface="宋体" panose="02010600030101010101" pitchFamily="2" charset="-122"/>
                      </a:endParaRPr>
                    </a:p>
                  </a:txBody>
                  <a:tcPr marL="68591" marR="68591" marT="0" marB="0">
                    <a:lnL>
                      <a:noFill/>
                    </a:lnL>
                    <a:lnR>
                      <a:noFill/>
                    </a:lnR>
                    <a:lnT>
                      <a:noFill/>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38926.4</a:t>
                      </a:r>
                      <a:endParaRPr lang="zh-CN" sz="1600">
                        <a:effectLst/>
                        <a:latin typeface="Times New Roman" panose="02020603050405020304" pitchFamily="18" charset="0"/>
                        <a:ea typeface="宋体" panose="02010600030101010101" pitchFamily="2" charset="-122"/>
                      </a:endParaRPr>
                    </a:p>
                  </a:txBody>
                  <a:tcPr marL="68591" marR="68591" marT="0" marB="0">
                    <a:lnL>
                      <a:noFill/>
                    </a:lnL>
                    <a:lnR>
                      <a:noFill/>
                    </a:lnR>
                    <a:lnT>
                      <a:noFill/>
                    </a:lnT>
                    <a:lnB>
                      <a:noFill/>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28244.9</a:t>
                      </a:r>
                      <a:endParaRPr lang="zh-CN" sz="1600" dirty="0">
                        <a:effectLst/>
                        <a:latin typeface="Times New Roman" panose="02020603050405020304" pitchFamily="18" charset="0"/>
                        <a:ea typeface="宋体" panose="02010600030101010101" pitchFamily="2" charset="-122"/>
                      </a:endParaRPr>
                    </a:p>
                  </a:txBody>
                  <a:tcPr marL="68591" marR="68591" marT="0" marB="0">
                    <a:lnL>
                      <a:noFill/>
                    </a:lnL>
                    <a:lnR>
                      <a:noFill/>
                    </a:lnR>
                    <a:lnT>
                      <a:noFill/>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34986.4</a:t>
                      </a:r>
                      <a:endParaRPr lang="zh-CN" sz="1600">
                        <a:effectLst/>
                        <a:latin typeface="Times New Roman" panose="02020603050405020304" pitchFamily="18" charset="0"/>
                        <a:ea typeface="宋体" panose="02010600030101010101" pitchFamily="2" charset="-122"/>
                      </a:endParaRPr>
                    </a:p>
                  </a:txBody>
                  <a:tcPr marL="68591" marR="68591" marT="0" marB="0">
                    <a:lnL>
                      <a:noFill/>
                    </a:lnL>
                    <a:lnR>
                      <a:noFill/>
                    </a:lnR>
                    <a:lnT>
                      <a:noFill/>
                    </a:lnT>
                    <a:lnB>
                      <a:noFill/>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47.2</a:t>
                      </a:r>
                      <a:endParaRPr lang="zh-CN" sz="1600" dirty="0">
                        <a:effectLst/>
                        <a:latin typeface="Times New Roman" panose="02020603050405020304" pitchFamily="18" charset="0"/>
                        <a:ea typeface="宋体" panose="02010600030101010101" pitchFamily="2" charset="-122"/>
                      </a:endParaRPr>
                    </a:p>
                  </a:txBody>
                  <a:tcPr marL="68591" marR="68591" marT="0" marB="0">
                    <a:lnL>
                      <a:noFill/>
                    </a:lnL>
                    <a:lnR>
                      <a:noFill/>
                    </a:lnR>
                    <a:lnT>
                      <a:noFill/>
                    </a:lnT>
                    <a:lnB>
                      <a:noFill/>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42.7</a:t>
                      </a:r>
                      <a:endParaRPr lang="zh-CN" sz="1600" dirty="0">
                        <a:effectLst/>
                        <a:latin typeface="Times New Roman" panose="02020603050405020304" pitchFamily="18" charset="0"/>
                        <a:ea typeface="宋体" panose="02010600030101010101" pitchFamily="2" charset="-122"/>
                      </a:endParaRPr>
                    </a:p>
                  </a:txBody>
                  <a:tcPr marL="68591" marR="68591" marT="0" marB="0">
                    <a:lnL>
                      <a:noFill/>
                    </a:lnL>
                    <a:lnR>
                      <a:noFill/>
                    </a:lnR>
                    <a:lnT>
                      <a:noFill/>
                    </a:lnT>
                    <a:lnB>
                      <a:noFill/>
                    </a:lnB>
                  </a:tcPr>
                </a:tc>
                <a:extLst>
                  <a:ext uri="{0D108BD9-81ED-4DB2-BD59-A6C34878D82A}">
                    <a16:rowId xmlns:a16="http://schemas.microsoft.com/office/drawing/2014/main" val="10003"/>
                  </a:ext>
                </a:extLst>
              </a:tr>
              <a:tr h="238141">
                <a:tc>
                  <a:txBody>
                    <a:bodyPr/>
                    <a:lstStyle/>
                    <a:p>
                      <a:pPr algn="ctr" hangingPunct="0">
                        <a:lnSpc>
                          <a:spcPts val="2000"/>
                        </a:lnSpc>
                      </a:pPr>
                      <a:r>
                        <a:rPr lang="zh-CN" sz="1600">
                          <a:effectLst/>
                          <a:latin typeface="Times New Roman" panose="02020603050405020304" pitchFamily="18" charset="0"/>
                          <a:ea typeface="宋体" panose="02010600030101010101" pitchFamily="2" charset="-122"/>
                        </a:rPr>
                        <a:t>方案</a:t>
                      </a:r>
                      <a:r>
                        <a:rPr lang="en-US" sz="1600">
                          <a:effectLst/>
                          <a:latin typeface="Times New Roman" panose="02020603050405020304" pitchFamily="18" charset="0"/>
                          <a:ea typeface="宋体" panose="02010600030101010101" pitchFamily="2" charset="-122"/>
                        </a:rPr>
                        <a:t>3</a:t>
                      </a:r>
                      <a:endParaRPr lang="zh-CN" sz="1600">
                        <a:effectLst/>
                        <a:latin typeface="Times New Roman" panose="02020603050405020304" pitchFamily="18" charset="0"/>
                        <a:ea typeface="宋体" panose="02010600030101010101" pitchFamily="2" charset="-122"/>
                      </a:endParaRPr>
                    </a:p>
                  </a:txBody>
                  <a:tcPr marL="68591" marR="68591" marT="0" marB="0" anchor="ctr">
                    <a:lnL>
                      <a:noFill/>
                    </a:lnL>
                    <a:lnR>
                      <a:noFill/>
                    </a:lnR>
                    <a:lnT>
                      <a:noFill/>
                    </a:lnT>
                    <a:lnB>
                      <a:noFill/>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51197.3</a:t>
                      </a:r>
                      <a:endParaRPr lang="zh-CN" sz="1600" dirty="0">
                        <a:effectLst/>
                        <a:latin typeface="Times New Roman" panose="02020603050405020304" pitchFamily="18" charset="0"/>
                        <a:ea typeface="宋体" panose="02010600030101010101" pitchFamily="2" charset="-122"/>
                      </a:endParaRPr>
                    </a:p>
                  </a:txBody>
                  <a:tcPr marL="68591" marR="68591" marT="0" marB="0">
                    <a:lnL>
                      <a:noFill/>
                    </a:lnL>
                    <a:lnR>
                      <a:noFill/>
                    </a:lnR>
                    <a:lnT>
                      <a:noFill/>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33371.3</a:t>
                      </a:r>
                      <a:endParaRPr lang="zh-CN" sz="1600">
                        <a:effectLst/>
                        <a:latin typeface="Times New Roman" panose="02020603050405020304" pitchFamily="18" charset="0"/>
                        <a:ea typeface="宋体" panose="02010600030101010101" pitchFamily="2" charset="-122"/>
                      </a:endParaRPr>
                    </a:p>
                  </a:txBody>
                  <a:tcPr marL="68591" marR="68591" marT="0" marB="0">
                    <a:lnL>
                      <a:noFill/>
                    </a:lnL>
                    <a:lnR>
                      <a:noFill/>
                    </a:lnR>
                    <a:lnT>
                      <a:noFill/>
                    </a:lnT>
                    <a:lnB>
                      <a:noFill/>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25851.9</a:t>
                      </a:r>
                      <a:endParaRPr lang="zh-CN" sz="1600" dirty="0">
                        <a:effectLst/>
                        <a:latin typeface="Times New Roman" panose="02020603050405020304" pitchFamily="18" charset="0"/>
                        <a:ea typeface="宋体" panose="02010600030101010101" pitchFamily="2" charset="-122"/>
                      </a:endParaRPr>
                    </a:p>
                  </a:txBody>
                  <a:tcPr marL="68591" marR="68591" marT="0" marB="0">
                    <a:lnL>
                      <a:noFill/>
                    </a:lnL>
                    <a:lnR>
                      <a:noFill/>
                    </a:lnR>
                    <a:lnT>
                      <a:noFill/>
                    </a:lnT>
                    <a:lnB>
                      <a:noFill/>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35875.1</a:t>
                      </a:r>
                      <a:endParaRPr lang="zh-CN" sz="1600" dirty="0">
                        <a:effectLst/>
                        <a:latin typeface="Times New Roman" panose="02020603050405020304" pitchFamily="18" charset="0"/>
                        <a:ea typeface="宋体" panose="02010600030101010101" pitchFamily="2" charset="-122"/>
                      </a:endParaRPr>
                    </a:p>
                  </a:txBody>
                  <a:tcPr marL="68591" marR="68591" marT="0" marB="0">
                    <a:lnL>
                      <a:noFill/>
                    </a:lnL>
                    <a:lnR>
                      <a:noFill/>
                    </a:lnR>
                    <a:lnT>
                      <a:noFill/>
                    </a:lnT>
                    <a:lnB>
                      <a:noFill/>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49.7</a:t>
                      </a:r>
                      <a:endParaRPr lang="zh-CN" sz="1600" dirty="0">
                        <a:effectLst/>
                        <a:latin typeface="Times New Roman" panose="02020603050405020304" pitchFamily="18" charset="0"/>
                        <a:ea typeface="宋体" panose="02010600030101010101" pitchFamily="2" charset="-122"/>
                      </a:endParaRPr>
                    </a:p>
                  </a:txBody>
                  <a:tcPr marL="68591" marR="68591" marT="0" marB="0">
                    <a:lnL>
                      <a:noFill/>
                    </a:lnL>
                    <a:lnR>
                      <a:noFill/>
                    </a:lnR>
                    <a:lnT>
                      <a:noFill/>
                    </a:lnT>
                    <a:lnB>
                      <a:noFill/>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40.6</a:t>
                      </a:r>
                      <a:endParaRPr lang="zh-CN" sz="1600" dirty="0">
                        <a:effectLst/>
                        <a:latin typeface="Times New Roman" panose="02020603050405020304" pitchFamily="18" charset="0"/>
                        <a:ea typeface="宋体" panose="02010600030101010101" pitchFamily="2" charset="-122"/>
                      </a:endParaRPr>
                    </a:p>
                  </a:txBody>
                  <a:tcPr marL="68591" marR="68591" marT="0" marB="0">
                    <a:lnL>
                      <a:noFill/>
                    </a:lnL>
                    <a:lnR>
                      <a:noFill/>
                    </a:lnR>
                    <a:lnT>
                      <a:noFill/>
                    </a:lnT>
                    <a:lnB>
                      <a:noFill/>
                    </a:lnB>
                  </a:tcPr>
                </a:tc>
                <a:extLst>
                  <a:ext uri="{0D108BD9-81ED-4DB2-BD59-A6C34878D82A}">
                    <a16:rowId xmlns:a16="http://schemas.microsoft.com/office/drawing/2014/main" val="10004"/>
                  </a:ext>
                </a:extLst>
              </a:tr>
              <a:tr h="238141">
                <a:tc>
                  <a:txBody>
                    <a:bodyPr/>
                    <a:lstStyle/>
                    <a:p>
                      <a:pPr algn="ctr" hangingPunct="0">
                        <a:lnSpc>
                          <a:spcPts val="2000"/>
                        </a:lnSpc>
                      </a:pPr>
                      <a:r>
                        <a:rPr lang="zh-CN" sz="1600">
                          <a:effectLst/>
                          <a:latin typeface="Times New Roman" panose="02020603050405020304" pitchFamily="18" charset="0"/>
                          <a:ea typeface="宋体" panose="02010600030101010101" pitchFamily="2" charset="-122"/>
                        </a:rPr>
                        <a:t>方案</a:t>
                      </a:r>
                      <a:r>
                        <a:rPr lang="en-US" sz="1600">
                          <a:effectLst/>
                          <a:latin typeface="Times New Roman" panose="02020603050405020304" pitchFamily="18" charset="0"/>
                          <a:ea typeface="宋体" panose="02010600030101010101" pitchFamily="2" charset="-122"/>
                        </a:rPr>
                        <a:t>4</a:t>
                      </a:r>
                      <a:endParaRPr lang="zh-CN" sz="1600">
                        <a:effectLst/>
                        <a:latin typeface="Times New Roman" panose="02020603050405020304" pitchFamily="18" charset="0"/>
                        <a:ea typeface="宋体" panose="02010600030101010101" pitchFamily="2" charset="-122"/>
                      </a:endParaRPr>
                    </a:p>
                  </a:txBody>
                  <a:tcPr marL="68591" marR="68591" marT="0" marB="0" anchor="ctr">
                    <a:lnL>
                      <a:noFill/>
                    </a:lnL>
                    <a:lnR>
                      <a:noFill/>
                    </a:lnR>
                    <a:lnT>
                      <a:noFill/>
                    </a:lnT>
                    <a:lnB>
                      <a:noFill/>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51197.3</a:t>
                      </a:r>
                      <a:endParaRPr lang="zh-CN" sz="1600" dirty="0">
                        <a:effectLst/>
                        <a:latin typeface="Times New Roman" panose="02020603050405020304" pitchFamily="18" charset="0"/>
                        <a:ea typeface="宋体" panose="02010600030101010101" pitchFamily="2" charset="-122"/>
                      </a:endParaRPr>
                    </a:p>
                  </a:txBody>
                  <a:tcPr marL="68591" marR="68591" marT="0" marB="0">
                    <a:lnL>
                      <a:noFill/>
                    </a:lnL>
                    <a:lnR>
                      <a:noFill/>
                    </a:lnR>
                    <a:lnT>
                      <a:noFill/>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38926.4</a:t>
                      </a:r>
                      <a:endParaRPr lang="zh-CN" sz="1600">
                        <a:effectLst/>
                        <a:latin typeface="Times New Roman" panose="02020603050405020304" pitchFamily="18" charset="0"/>
                        <a:ea typeface="宋体" panose="02010600030101010101" pitchFamily="2" charset="-122"/>
                      </a:endParaRPr>
                    </a:p>
                  </a:txBody>
                  <a:tcPr marL="68591" marR="68591" marT="0" marB="0">
                    <a:lnL>
                      <a:noFill/>
                    </a:lnL>
                    <a:lnR>
                      <a:noFill/>
                    </a:lnR>
                    <a:lnT>
                      <a:noFill/>
                    </a:lnT>
                    <a:lnB>
                      <a:noFill/>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25851.9</a:t>
                      </a:r>
                      <a:endParaRPr lang="zh-CN" sz="1600" dirty="0">
                        <a:effectLst/>
                        <a:latin typeface="Times New Roman" panose="02020603050405020304" pitchFamily="18" charset="0"/>
                        <a:ea typeface="宋体" panose="02010600030101010101" pitchFamily="2" charset="-122"/>
                      </a:endParaRPr>
                    </a:p>
                  </a:txBody>
                  <a:tcPr marL="68591" marR="68591" marT="0" marB="0">
                    <a:lnL>
                      <a:noFill/>
                    </a:lnL>
                    <a:lnR>
                      <a:noFill/>
                    </a:lnR>
                    <a:lnT>
                      <a:noFill/>
                    </a:lnT>
                    <a:lnB>
                      <a:noFill/>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33939.1</a:t>
                      </a:r>
                      <a:endParaRPr lang="zh-CN" sz="1600" dirty="0">
                        <a:effectLst/>
                        <a:latin typeface="Times New Roman" panose="02020603050405020304" pitchFamily="18" charset="0"/>
                        <a:ea typeface="宋体" panose="02010600030101010101" pitchFamily="2" charset="-122"/>
                      </a:endParaRPr>
                    </a:p>
                  </a:txBody>
                  <a:tcPr marL="68591" marR="68591" marT="0" marB="0">
                    <a:lnL>
                      <a:noFill/>
                    </a:lnL>
                    <a:lnR>
                      <a:noFill/>
                    </a:lnR>
                    <a:lnT>
                      <a:noFill/>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49.7</a:t>
                      </a:r>
                      <a:endParaRPr lang="zh-CN" sz="1600">
                        <a:effectLst/>
                        <a:latin typeface="Times New Roman" panose="02020603050405020304" pitchFamily="18" charset="0"/>
                        <a:ea typeface="宋体" panose="02010600030101010101" pitchFamily="2" charset="-122"/>
                      </a:endParaRPr>
                    </a:p>
                  </a:txBody>
                  <a:tcPr marL="68591" marR="68591" marT="0" marB="0">
                    <a:lnL>
                      <a:noFill/>
                    </a:lnL>
                    <a:lnR>
                      <a:noFill/>
                    </a:lnR>
                    <a:lnT>
                      <a:noFill/>
                    </a:lnT>
                    <a:lnB>
                      <a:noFill/>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42.7</a:t>
                      </a:r>
                      <a:endParaRPr lang="zh-CN" sz="1600" dirty="0">
                        <a:effectLst/>
                        <a:latin typeface="Times New Roman" panose="02020603050405020304" pitchFamily="18" charset="0"/>
                        <a:ea typeface="宋体" panose="02010600030101010101" pitchFamily="2" charset="-122"/>
                      </a:endParaRPr>
                    </a:p>
                  </a:txBody>
                  <a:tcPr marL="68591" marR="68591" marT="0" marB="0">
                    <a:lnL>
                      <a:noFill/>
                    </a:lnL>
                    <a:lnR>
                      <a:noFill/>
                    </a:lnR>
                    <a:lnT>
                      <a:noFill/>
                    </a:lnT>
                    <a:lnB>
                      <a:noFill/>
                    </a:lnB>
                  </a:tcPr>
                </a:tc>
                <a:extLst>
                  <a:ext uri="{0D108BD9-81ED-4DB2-BD59-A6C34878D82A}">
                    <a16:rowId xmlns:a16="http://schemas.microsoft.com/office/drawing/2014/main" val="10005"/>
                  </a:ext>
                </a:extLst>
              </a:tr>
              <a:tr h="238141">
                <a:tc>
                  <a:txBody>
                    <a:bodyPr/>
                    <a:lstStyle/>
                    <a:p>
                      <a:pPr algn="ctr" hangingPunct="0">
                        <a:lnSpc>
                          <a:spcPts val="2000"/>
                        </a:lnSpc>
                      </a:pPr>
                      <a:r>
                        <a:rPr lang="zh-CN" sz="1600">
                          <a:effectLst/>
                          <a:latin typeface="Times New Roman" panose="02020603050405020304" pitchFamily="18" charset="0"/>
                          <a:ea typeface="宋体" panose="02010600030101010101" pitchFamily="2" charset="-122"/>
                        </a:rPr>
                        <a:t>方案</a:t>
                      </a:r>
                      <a:r>
                        <a:rPr lang="en-US" sz="1600">
                          <a:effectLst/>
                          <a:latin typeface="Times New Roman" panose="02020603050405020304" pitchFamily="18" charset="0"/>
                          <a:ea typeface="宋体" panose="02010600030101010101" pitchFamily="2" charset="-122"/>
                        </a:rPr>
                        <a:t>5</a:t>
                      </a:r>
                      <a:endParaRPr lang="zh-CN" sz="1600">
                        <a:effectLst/>
                        <a:latin typeface="Times New Roman" panose="02020603050405020304" pitchFamily="18" charset="0"/>
                        <a:ea typeface="宋体" panose="02010600030101010101" pitchFamily="2" charset="-122"/>
                      </a:endParaRPr>
                    </a:p>
                  </a:txBody>
                  <a:tcPr marL="68591" marR="68591" marT="0" marB="0" anchor="ctr">
                    <a:lnL>
                      <a:noFill/>
                    </a:lnL>
                    <a:lnR>
                      <a:noFill/>
                    </a:lnR>
                    <a:lnT>
                      <a:noFill/>
                    </a:lnT>
                    <a:lnB>
                      <a:noFill/>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43141.3</a:t>
                      </a:r>
                      <a:endParaRPr lang="zh-CN" sz="1600" dirty="0">
                        <a:effectLst/>
                        <a:latin typeface="Times New Roman" panose="02020603050405020304" pitchFamily="18" charset="0"/>
                        <a:ea typeface="宋体" panose="02010600030101010101" pitchFamily="2" charset="-122"/>
                      </a:endParaRPr>
                    </a:p>
                  </a:txBody>
                  <a:tcPr marL="68591" marR="68591" marT="0" marB="0">
                    <a:lnL>
                      <a:noFill/>
                    </a:lnL>
                    <a:lnR>
                      <a:noFill/>
                    </a:lnR>
                    <a:lnT>
                      <a:noFill/>
                    </a:lnT>
                    <a:lnB>
                      <a:noFill/>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33633.5</a:t>
                      </a:r>
                      <a:endParaRPr lang="zh-CN" sz="1600" dirty="0">
                        <a:effectLst/>
                        <a:latin typeface="Times New Roman" panose="02020603050405020304" pitchFamily="18" charset="0"/>
                        <a:ea typeface="宋体" panose="02010600030101010101" pitchFamily="2" charset="-122"/>
                      </a:endParaRPr>
                    </a:p>
                  </a:txBody>
                  <a:tcPr marL="68591" marR="68591" marT="0" marB="0">
                    <a:lnL>
                      <a:noFill/>
                    </a:lnL>
                    <a:lnR>
                      <a:noFill/>
                    </a:lnR>
                    <a:lnT>
                      <a:noFill/>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25660.8</a:t>
                      </a:r>
                      <a:endParaRPr lang="zh-CN" sz="1600">
                        <a:effectLst/>
                        <a:latin typeface="Times New Roman" panose="02020603050405020304" pitchFamily="18" charset="0"/>
                        <a:ea typeface="宋体" panose="02010600030101010101" pitchFamily="2" charset="-122"/>
                      </a:endParaRPr>
                    </a:p>
                  </a:txBody>
                  <a:tcPr marL="68591" marR="68591" marT="0" marB="0">
                    <a:lnL>
                      <a:noFill/>
                    </a:lnL>
                    <a:lnR>
                      <a:noFill/>
                    </a:lnR>
                    <a:lnT>
                      <a:noFill/>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35000.6</a:t>
                      </a:r>
                      <a:endParaRPr lang="zh-CN" sz="1600">
                        <a:effectLst/>
                        <a:latin typeface="Times New Roman" panose="02020603050405020304" pitchFamily="18" charset="0"/>
                        <a:ea typeface="宋体" panose="02010600030101010101" pitchFamily="2" charset="-122"/>
                      </a:endParaRPr>
                    </a:p>
                  </a:txBody>
                  <a:tcPr marL="68591" marR="68591" marT="0" marB="0">
                    <a:lnL>
                      <a:noFill/>
                    </a:lnL>
                    <a:lnR>
                      <a:noFill/>
                    </a:lnR>
                    <a:lnT>
                      <a:noFill/>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47.2</a:t>
                      </a:r>
                      <a:endParaRPr lang="zh-CN" sz="1600">
                        <a:effectLst/>
                        <a:latin typeface="Times New Roman" panose="02020603050405020304" pitchFamily="18" charset="0"/>
                        <a:ea typeface="宋体" panose="02010600030101010101" pitchFamily="2" charset="-122"/>
                      </a:endParaRPr>
                    </a:p>
                  </a:txBody>
                  <a:tcPr marL="68591" marR="68591" marT="0" marB="0">
                    <a:lnL>
                      <a:noFill/>
                    </a:lnL>
                    <a:lnR>
                      <a:noFill/>
                    </a:lnR>
                    <a:lnT>
                      <a:noFill/>
                    </a:lnT>
                    <a:lnB>
                      <a:noFill/>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40.6</a:t>
                      </a:r>
                      <a:endParaRPr lang="zh-CN" sz="1600" dirty="0">
                        <a:effectLst/>
                        <a:latin typeface="Times New Roman" panose="02020603050405020304" pitchFamily="18" charset="0"/>
                        <a:ea typeface="宋体" panose="02010600030101010101" pitchFamily="2" charset="-122"/>
                      </a:endParaRPr>
                    </a:p>
                  </a:txBody>
                  <a:tcPr marL="68591" marR="68591" marT="0" marB="0">
                    <a:lnL>
                      <a:noFill/>
                    </a:lnL>
                    <a:lnR>
                      <a:noFill/>
                    </a:lnR>
                    <a:lnT>
                      <a:noFill/>
                    </a:lnT>
                    <a:lnB>
                      <a:noFill/>
                    </a:lnB>
                  </a:tcPr>
                </a:tc>
                <a:extLst>
                  <a:ext uri="{0D108BD9-81ED-4DB2-BD59-A6C34878D82A}">
                    <a16:rowId xmlns:a16="http://schemas.microsoft.com/office/drawing/2014/main" val="10006"/>
                  </a:ext>
                </a:extLst>
              </a:tr>
              <a:tr h="238141">
                <a:tc>
                  <a:txBody>
                    <a:bodyPr/>
                    <a:lstStyle/>
                    <a:p>
                      <a:pPr algn="ctr" hangingPunct="0">
                        <a:lnSpc>
                          <a:spcPts val="2000"/>
                        </a:lnSpc>
                      </a:pPr>
                      <a:r>
                        <a:rPr lang="zh-CN" sz="1600">
                          <a:effectLst/>
                          <a:latin typeface="Times New Roman" panose="02020603050405020304" pitchFamily="18" charset="0"/>
                          <a:ea typeface="宋体" panose="02010600030101010101" pitchFamily="2" charset="-122"/>
                        </a:rPr>
                        <a:t>方案</a:t>
                      </a:r>
                      <a:r>
                        <a:rPr lang="en-US" sz="1600">
                          <a:effectLst/>
                          <a:latin typeface="Times New Roman" panose="02020603050405020304" pitchFamily="18" charset="0"/>
                          <a:ea typeface="宋体" panose="02010600030101010101" pitchFamily="2" charset="-122"/>
                        </a:rPr>
                        <a:t>6</a:t>
                      </a:r>
                      <a:endParaRPr lang="zh-CN" sz="1600">
                        <a:effectLst/>
                        <a:latin typeface="Times New Roman" panose="02020603050405020304" pitchFamily="18" charset="0"/>
                        <a:ea typeface="宋体" panose="02010600030101010101" pitchFamily="2" charset="-122"/>
                      </a:endParaRPr>
                    </a:p>
                  </a:txBody>
                  <a:tcPr marL="68591" marR="68591" marT="0" marB="0" anchor="ctr">
                    <a:lnL>
                      <a:noFill/>
                    </a:lnL>
                    <a:lnR>
                      <a:noFill/>
                    </a:lnR>
                    <a:lnT>
                      <a:noFill/>
                    </a:lnT>
                    <a:lnB>
                      <a:noFill/>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41906.3</a:t>
                      </a:r>
                      <a:endParaRPr lang="zh-CN" sz="1600" dirty="0">
                        <a:effectLst/>
                        <a:latin typeface="Times New Roman" panose="02020603050405020304" pitchFamily="18" charset="0"/>
                        <a:ea typeface="宋体" panose="02010600030101010101" pitchFamily="2" charset="-122"/>
                      </a:endParaRPr>
                    </a:p>
                  </a:txBody>
                  <a:tcPr marL="68591" marR="68591" marT="0" marB="0">
                    <a:lnL>
                      <a:noFill/>
                    </a:lnL>
                    <a:lnR>
                      <a:noFill/>
                    </a:lnR>
                    <a:lnT>
                      <a:noFill/>
                    </a:lnT>
                    <a:lnB>
                      <a:noFill/>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38926.4</a:t>
                      </a:r>
                      <a:endParaRPr lang="zh-CN" sz="1600" dirty="0">
                        <a:effectLst/>
                        <a:latin typeface="Times New Roman" panose="02020603050405020304" pitchFamily="18" charset="0"/>
                        <a:ea typeface="宋体" panose="02010600030101010101" pitchFamily="2" charset="-122"/>
                      </a:endParaRPr>
                    </a:p>
                  </a:txBody>
                  <a:tcPr marL="68591" marR="68591" marT="0" marB="0">
                    <a:lnL>
                      <a:noFill/>
                    </a:lnL>
                    <a:lnR>
                      <a:noFill/>
                    </a:lnR>
                    <a:lnT>
                      <a:noFill/>
                    </a:lnT>
                    <a:lnB>
                      <a:noFill/>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25660.8</a:t>
                      </a:r>
                      <a:endParaRPr lang="zh-CN" sz="1600" dirty="0">
                        <a:effectLst/>
                        <a:latin typeface="Times New Roman" panose="02020603050405020304" pitchFamily="18" charset="0"/>
                        <a:ea typeface="宋体" panose="02010600030101010101" pitchFamily="2" charset="-122"/>
                      </a:endParaRPr>
                    </a:p>
                  </a:txBody>
                  <a:tcPr marL="68591" marR="68591" marT="0" marB="0">
                    <a:lnL>
                      <a:noFill/>
                    </a:lnL>
                    <a:lnR>
                      <a:noFill/>
                    </a:lnR>
                    <a:lnT>
                      <a:noFill/>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32756.8</a:t>
                      </a:r>
                      <a:endParaRPr lang="zh-CN" sz="1600">
                        <a:effectLst/>
                        <a:latin typeface="Times New Roman" panose="02020603050405020304" pitchFamily="18" charset="0"/>
                        <a:ea typeface="宋体" panose="02010600030101010101" pitchFamily="2" charset="-122"/>
                      </a:endParaRPr>
                    </a:p>
                  </a:txBody>
                  <a:tcPr marL="68591" marR="68591" marT="0" marB="0">
                    <a:lnL>
                      <a:noFill/>
                    </a:lnL>
                    <a:lnR>
                      <a:noFill/>
                    </a:lnR>
                    <a:lnT>
                      <a:noFill/>
                    </a:lnT>
                    <a:lnB>
                      <a:noFill/>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47.2</a:t>
                      </a:r>
                      <a:endParaRPr lang="zh-CN" sz="1600" dirty="0">
                        <a:effectLst/>
                        <a:latin typeface="Times New Roman" panose="02020603050405020304" pitchFamily="18" charset="0"/>
                        <a:ea typeface="宋体" panose="02010600030101010101" pitchFamily="2" charset="-122"/>
                      </a:endParaRPr>
                    </a:p>
                  </a:txBody>
                  <a:tcPr marL="68591" marR="68591" marT="0" marB="0">
                    <a:lnL>
                      <a:noFill/>
                    </a:lnL>
                    <a:lnR>
                      <a:noFill/>
                    </a:lnR>
                    <a:lnT>
                      <a:noFill/>
                    </a:lnT>
                    <a:lnB>
                      <a:noFill/>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42.7</a:t>
                      </a:r>
                      <a:endParaRPr lang="zh-CN" sz="1600" dirty="0">
                        <a:effectLst/>
                        <a:latin typeface="Times New Roman" panose="02020603050405020304" pitchFamily="18" charset="0"/>
                        <a:ea typeface="宋体" panose="02010600030101010101" pitchFamily="2" charset="-122"/>
                      </a:endParaRPr>
                    </a:p>
                  </a:txBody>
                  <a:tcPr marL="68591" marR="68591" marT="0" marB="0">
                    <a:lnL>
                      <a:noFill/>
                    </a:lnL>
                    <a:lnR>
                      <a:noFill/>
                    </a:lnR>
                    <a:lnT>
                      <a:noFill/>
                    </a:lnT>
                    <a:lnB>
                      <a:noFill/>
                    </a:lnB>
                  </a:tcPr>
                </a:tc>
                <a:extLst>
                  <a:ext uri="{0D108BD9-81ED-4DB2-BD59-A6C34878D82A}">
                    <a16:rowId xmlns:a16="http://schemas.microsoft.com/office/drawing/2014/main" val="10007"/>
                  </a:ext>
                </a:extLst>
              </a:tr>
              <a:tr h="238141">
                <a:tc>
                  <a:txBody>
                    <a:bodyPr/>
                    <a:lstStyle/>
                    <a:p>
                      <a:pPr algn="ctr" hangingPunct="0">
                        <a:lnSpc>
                          <a:spcPts val="2000"/>
                        </a:lnSpc>
                      </a:pPr>
                      <a:r>
                        <a:rPr lang="zh-CN" sz="1600">
                          <a:effectLst/>
                          <a:latin typeface="Times New Roman" panose="02020603050405020304" pitchFamily="18" charset="0"/>
                          <a:ea typeface="宋体" panose="02010600030101010101" pitchFamily="2" charset="-122"/>
                        </a:rPr>
                        <a:t>方案</a:t>
                      </a:r>
                      <a:r>
                        <a:rPr lang="en-US" sz="1600">
                          <a:effectLst/>
                          <a:latin typeface="Times New Roman" panose="02020603050405020304" pitchFamily="18" charset="0"/>
                          <a:ea typeface="宋体" panose="02010600030101010101" pitchFamily="2" charset="-122"/>
                        </a:rPr>
                        <a:t>7</a:t>
                      </a:r>
                      <a:endParaRPr lang="zh-CN" sz="1600">
                        <a:effectLst/>
                        <a:latin typeface="Times New Roman" panose="02020603050405020304" pitchFamily="18" charset="0"/>
                        <a:ea typeface="宋体" panose="02010600030101010101" pitchFamily="2" charset="-122"/>
                      </a:endParaRPr>
                    </a:p>
                  </a:txBody>
                  <a:tcPr marL="68591" marR="68591" marT="0" marB="0" anchor="ctr">
                    <a:lnL>
                      <a:noFill/>
                    </a:lnL>
                    <a:lnR>
                      <a:noFill/>
                    </a:lnR>
                    <a:lnT>
                      <a:noFill/>
                    </a:lnT>
                    <a:lnB>
                      <a:noFill/>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51197.3</a:t>
                      </a:r>
                      <a:endParaRPr lang="zh-CN" sz="1600" dirty="0">
                        <a:effectLst/>
                        <a:latin typeface="Times New Roman" panose="02020603050405020304" pitchFamily="18" charset="0"/>
                        <a:ea typeface="宋体" panose="02010600030101010101" pitchFamily="2" charset="-122"/>
                      </a:endParaRPr>
                    </a:p>
                  </a:txBody>
                  <a:tcPr marL="68591" marR="68591" marT="0" marB="0">
                    <a:lnL>
                      <a:noFill/>
                    </a:lnL>
                    <a:lnR>
                      <a:noFill/>
                    </a:lnR>
                    <a:lnT>
                      <a:noFill/>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33070.8</a:t>
                      </a:r>
                      <a:endParaRPr lang="zh-CN" sz="1600">
                        <a:effectLst/>
                        <a:latin typeface="Times New Roman" panose="02020603050405020304" pitchFamily="18" charset="0"/>
                        <a:ea typeface="宋体" panose="02010600030101010101" pitchFamily="2" charset="-122"/>
                      </a:endParaRPr>
                    </a:p>
                  </a:txBody>
                  <a:tcPr marL="68591" marR="68591" marT="0" marB="0">
                    <a:lnL>
                      <a:noFill/>
                    </a:lnL>
                    <a:lnR>
                      <a:noFill/>
                    </a:lnR>
                    <a:lnT>
                      <a:noFill/>
                    </a:lnT>
                    <a:lnB>
                      <a:noFill/>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24582</a:t>
                      </a:r>
                      <a:endParaRPr lang="zh-CN" sz="1600" dirty="0">
                        <a:effectLst/>
                        <a:latin typeface="Times New Roman" panose="02020603050405020304" pitchFamily="18" charset="0"/>
                        <a:ea typeface="宋体" panose="02010600030101010101" pitchFamily="2" charset="-122"/>
                      </a:endParaRPr>
                    </a:p>
                  </a:txBody>
                  <a:tcPr marL="68591" marR="68591" marT="0" marB="0">
                    <a:lnL>
                      <a:noFill/>
                    </a:lnL>
                    <a:lnR>
                      <a:noFill/>
                    </a:lnR>
                    <a:lnT>
                      <a:noFill/>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34359.8</a:t>
                      </a:r>
                      <a:endParaRPr lang="zh-CN" sz="1600">
                        <a:effectLst/>
                        <a:latin typeface="Times New Roman" panose="02020603050405020304" pitchFamily="18" charset="0"/>
                        <a:ea typeface="宋体" panose="02010600030101010101" pitchFamily="2" charset="-122"/>
                      </a:endParaRPr>
                    </a:p>
                  </a:txBody>
                  <a:tcPr marL="68591" marR="68591" marT="0" marB="0">
                    <a:lnL>
                      <a:noFill/>
                    </a:lnL>
                    <a:lnR>
                      <a:noFill/>
                    </a:lnR>
                    <a:lnT>
                      <a:noFill/>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49.7</a:t>
                      </a:r>
                      <a:endParaRPr lang="zh-CN" sz="1600">
                        <a:effectLst/>
                        <a:latin typeface="Times New Roman" panose="02020603050405020304" pitchFamily="18" charset="0"/>
                        <a:ea typeface="宋体" panose="02010600030101010101" pitchFamily="2" charset="-122"/>
                      </a:endParaRPr>
                    </a:p>
                  </a:txBody>
                  <a:tcPr marL="68591" marR="68591" marT="0" marB="0">
                    <a:lnL>
                      <a:noFill/>
                    </a:lnL>
                    <a:lnR>
                      <a:noFill/>
                    </a:lnR>
                    <a:lnT>
                      <a:noFill/>
                    </a:lnT>
                    <a:lnB>
                      <a:noFill/>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40.6</a:t>
                      </a:r>
                      <a:endParaRPr lang="zh-CN" sz="1600" dirty="0">
                        <a:effectLst/>
                        <a:latin typeface="Times New Roman" panose="02020603050405020304" pitchFamily="18" charset="0"/>
                        <a:ea typeface="宋体" panose="02010600030101010101" pitchFamily="2" charset="-122"/>
                      </a:endParaRPr>
                    </a:p>
                  </a:txBody>
                  <a:tcPr marL="68591" marR="68591" marT="0" marB="0">
                    <a:lnL>
                      <a:noFill/>
                    </a:lnL>
                    <a:lnR>
                      <a:noFill/>
                    </a:lnR>
                    <a:lnT>
                      <a:noFill/>
                    </a:lnT>
                    <a:lnB>
                      <a:noFill/>
                    </a:lnB>
                  </a:tcPr>
                </a:tc>
                <a:extLst>
                  <a:ext uri="{0D108BD9-81ED-4DB2-BD59-A6C34878D82A}">
                    <a16:rowId xmlns:a16="http://schemas.microsoft.com/office/drawing/2014/main" val="10008"/>
                  </a:ext>
                </a:extLst>
              </a:tr>
              <a:tr h="238141">
                <a:tc>
                  <a:txBody>
                    <a:bodyPr/>
                    <a:lstStyle/>
                    <a:p>
                      <a:pPr algn="ctr" hangingPunct="0">
                        <a:lnSpc>
                          <a:spcPts val="2000"/>
                        </a:lnSpc>
                      </a:pPr>
                      <a:r>
                        <a:rPr lang="zh-CN" sz="1600">
                          <a:effectLst/>
                          <a:latin typeface="Times New Roman" panose="02020603050405020304" pitchFamily="18" charset="0"/>
                          <a:ea typeface="宋体" panose="02010600030101010101" pitchFamily="2" charset="-122"/>
                        </a:rPr>
                        <a:t>方案</a:t>
                      </a:r>
                      <a:r>
                        <a:rPr lang="en-US" sz="1600">
                          <a:effectLst/>
                          <a:latin typeface="Times New Roman" panose="02020603050405020304" pitchFamily="18" charset="0"/>
                          <a:ea typeface="宋体" panose="02010600030101010101" pitchFamily="2" charset="-122"/>
                        </a:rPr>
                        <a:t>8</a:t>
                      </a:r>
                      <a:endParaRPr lang="zh-CN" sz="1600">
                        <a:effectLst/>
                        <a:latin typeface="Times New Roman" panose="02020603050405020304" pitchFamily="18" charset="0"/>
                        <a:ea typeface="宋体" panose="02010600030101010101" pitchFamily="2" charset="-122"/>
                      </a:endParaRPr>
                    </a:p>
                  </a:txBody>
                  <a:tcPr marL="68591" marR="68591" marT="0" marB="0" anchor="ctr">
                    <a:lnL>
                      <a:noFill/>
                    </a:lnL>
                    <a:lnR>
                      <a:noFill/>
                    </a:lnR>
                    <a:lnT>
                      <a:noFill/>
                    </a:lnT>
                    <a:lnB>
                      <a:noFill/>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51197.3</a:t>
                      </a:r>
                      <a:endParaRPr lang="zh-CN" sz="1600" dirty="0">
                        <a:effectLst/>
                        <a:latin typeface="Times New Roman" panose="02020603050405020304" pitchFamily="18" charset="0"/>
                        <a:ea typeface="宋体" panose="02010600030101010101" pitchFamily="2" charset="-122"/>
                      </a:endParaRPr>
                    </a:p>
                  </a:txBody>
                  <a:tcPr marL="68591" marR="68591" marT="0" marB="0">
                    <a:lnL>
                      <a:noFill/>
                    </a:lnL>
                    <a:lnR>
                      <a:noFill/>
                    </a:lnR>
                    <a:lnT>
                      <a:noFill/>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38926.4</a:t>
                      </a:r>
                      <a:endParaRPr lang="zh-CN" sz="1600">
                        <a:effectLst/>
                        <a:latin typeface="Times New Roman" panose="02020603050405020304" pitchFamily="18" charset="0"/>
                        <a:ea typeface="宋体" panose="02010600030101010101" pitchFamily="2" charset="-122"/>
                      </a:endParaRPr>
                    </a:p>
                  </a:txBody>
                  <a:tcPr marL="68591" marR="68591" marT="0" marB="0">
                    <a:lnL>
                      <a:noFill/>
                    </a:lnL>
                    <a:lnR>
                      <a:noFill/>
                    </a:lnR>
                    <a:lnT>
                      <a:noFill/>
                    </a:lnT>
                    <a:lnB>
                      <a:noFill/>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24582</a:t>
                      </a:r>
                      <a:endParaRPr lang="zh-CN" sz="1600" dirty="0">
                        <a:effectLst/>
                        <a:latin typeface="Times New Roman" panose="02020603050405020304" pitchFamily="18" charset="0"/>
                        <a:ea typeface="宋体" panose="02010600030101010101" pitchFamily="2" charset="-122"/>
                      </a:endParaRPr>
                    </a:p>
                  </a:txBody>
                  <a:tcPr marL="68591" marR="68591" marT="0" marB="0">
                    <a:lnL>
                      <a:noFill/>
                    </a:lnL>
                    <a:lnR>
                      <a:noFill/>
                    </a:lnR>
                    <a:lnT>
                      <a:noFill/>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32217.3</a:t>
                      </a:r>
                      <a:endParaRPr lang="zh-CN" sz="1600">
                        <a:effectLst/>
                        <a:latin typeface="Times New Roman" panose="02020603050405020304" pitchFamily="18" charset="0"/>
                        <a:ea typeface="宋体" panose="02010600030101010101" pitchFamily="2" charset="-122"/>
                      </a:endParaRPr>
                    </a:p>
                  </a:txBody>
                  <a:tcPr marL="68591" marR="68591" marT="0" marB="0">
                    <a:lnL>
                      <a:noFill/>
                    </a:lnL>
                    <a:lnR>
                      <a:noFill/>
                    </a:lnR>
                    <a:lnT>
                      <a:noFill/>
                    </a:lnT>
                    <a:lnB>
                      <a:noFill/>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49.7</a:t>
                      </a:r>
                      <a:endParaRPr lang="zh-CN" sz="1600">
                        <a:effectLst/>
                        <a:latin typeface="Times New Roman" panose="02020603050405020304" pitchFamily="18" charset="0"/>
                        <a:ea typeface="宋体" panose="02010600030101010101" pitchFamily="2" charset="-122"/>
                      </a:endParaRPr>
                    </a:p>
                  </a:txBody>
                  <a:tcPr marL="68591" marR="68591" marT="0" marB="0">
                    <a:lnL>
                      <a:noFill/>
                    </a:lnL>
                    <a:lnR>
                      <a:noFill/>
                    </a:lnR>
                    <a:lnT>
                      <a:noFill/>
                    </a:lnT>
                    <a:lnB>
                      <a:noFill/>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42.7</a:t>
                      </a:r>
                      <a:endParaRPr lang="zh-CN" sz="1600" dirty="0">
                        <a:effectLst/>
                        <a:latin typeface="Times New Roman" panose="02020603050405020304" pitchFamily="18" charset="0"/>
                        <a:ea typeface="宋体" panose="02010600030101010101" pitchFamily="2" charset="-122"/>
                      </a:endParaRPr>
                    </a:p>
                  </a:txBody>
                  <a:tcPr marL="68591" marR="68591" marT="0" marB="0">
                    <a:lnL>
                      <a:noFill/>
                    </a:lnL>
                    <a:lnR>
                      <a:noFill/>
                    </a:lnR>
                    <a:lnT>
                      <a:noFill/>
                    </a:lnT>
                    <a:lnB>
                      <a:noFill/>
                    </a:lnB>
                  </a:tcPr>
                </a:tc>
                <a:extLst>
                  <a:ext uri="{0D108BD9-81ED-4DB2-BD59-A6C34878D82A}">
                    <a16:rowId xmlns:a16="http://schemas.microsoft.com/office/drawing/2014/main" val="10009"/>
                  </a:ext>
                </a:extLst>
              </a:tr>
              <a:tr h="238141">
                <a:tc>
                  <a:txBody>
                    <a:bodyPr/>
                    <a:lstStyle/>
                    <a:p>
                      <a:pPr algn="ctr" hangingPunct="0">
                        <a:lnSpc>
                          <a:spcPts val="2000"/>
                        </a:lnSpc>
                      </a:pPr>
                      <a:r>
                        <a:rPr lang="zh-CN" sz="1600">
                          <a:effectLst/>
                          <a:latin typeface="Times New Roman" panose="02020603050405020304" pitchFamily="18" charset="0"/>
                          <a:ea typeface="宋体" panose="02010600030101010101" pitchFamily="2" charset="-122"/>
                        </a:rPr>
                        <a:t>方案</a:t>
                      </a:r>
                      <a:r>
                        <a:rPr lang="en-US" sz="1600">
                          <a:effectLst/>
                          <a:latin typeface="Times New Roman" panose="02020603050405020304" pitchFamily="18" charset="0"/>
                          <a:ea typeface="宋体" panose="02010600030101010101" pitchFamily="2" charset="-122"/>
                        </a:rPr>
                        <a:t>9</a:t>
                      </a:r>
                      <a:endParaRPr lang="zh-CN" sz="1600">
                        <a:effectLst/>
                        <a:latin typeface="Times New Roman" panose="02020603050405020304" pitchFamily="18" charset="0"/>
                        <a:ea typeface="宋体" panose="02010600030101010101" pitchFamily="2" charset="-122"/>
                      </a:endParaRPr>
                    </a:p>
                  </a:txBody>
                  <a:tcPr marL="68591" marR="68591"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51197.3</a:t>
                      </a:r>
                      <a:endParaRPr lang="zh-CN" sz="1600" dirty="0">
                        <a:effectLst/>
                        <a:latin typeface="Times New Roman" panose="02020603050405020304" pitchFamily="18" charset="0"/>
                        <a:ea typeface="宋体" panose="02010600030101010101" pitchFamily="2" charset="-122"/>
                      </a:endParaRPr>
                    </a:p>
                  </a:txBody>
                  <a:tcPr marL="68591" marR="68591"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600">
                          <a:effectLst/>
                          <a:latin typeface="Times New Roman" panose="02020603050405020304" pitchFamily="18" charset="0"/>
                          <a:ea typeface="宋体" panose="02010600030101010101" pitchFamily="2" charset="-122"/>
                        </a:rPr>
                        <a:t>38926.4</a:t>
                      </a:r>
                      <a:endParaRPr lang="zh-CN" sz="1600">
                        <a:effectLst/>
                        <a:latin typeface="Times New Roman" panose="02020603050405020304" pitchFamily="18" charset="0"/>
                        <a:ea typeface="宋体" panose="02010600030101010101" pitchFamily="2" charset="-122"/>
                      </a:endParaRPr>
                    </a:p>
                  </a:txBody>
                  <a:tcPr marL="68591" marR="68591"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27275.4</a:t>
                      </a:r>
                      <a:endParaRPr lang="zh-CN" sz="1600" dirty="0">
                        <a:effectLst/>
                        <a:latin typeface="Times New Roman" panose="02020603050405020304" pitchFamily="18" charset="0"/>
                        <a:ea typeface="宋体" panose="02010600030101010101" pitchFamily="2" charset="-122"/>
                      </a:endParaRPr>
                    </a:p>
                  </a:txBody>
                  <a:tcPr marL="68591" marR="68591"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35471.9</a:t>
                      </a:r>
                      <a:endParaRPr lang="zh-CN" sz="1600" dirty="0">
                        <a:effectLst/>
                        <a:latin typeface="Times New Roman" panose="02020603050405020304" pitchFamily="18" charset="0"/>
                        <a:ea typeface="宋体" panose="02010600030101010101" pitchFamily="2" charset="-122"/>
                      </a:endParaRPr>
                    </a:p>
                  </a:txBody>
                  <a:tcPr marL="68591" marR="68591"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49.7</a:t>
                      </a:r>
                      <a:endParaRPr lang="zh-CN" sz="1600" dirty="0">
                        <a:effectLst/>
                        <a:latin typeface="Times New Roman" panose="02020603050405020304" pitchFamily="18" charset="0"/>
                        <a:ea typeface="宋体" panose="02010600030101010101" pitchFamily="2" charset="-122"/>
                      </a:endParaRPr>
                    </a:p>
                  </a:txBody>
                  <a:tcPr marL="68591" marR="68591"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600" dirty="0">
                          <a:effectLst/>
                          <a:latin typeface="Times New Roman" panose="02020603050405020304" pitchFamily="18" charset="0"/>
                          <a:ea typeface="宋体" panose="02010600030101010101" pitchFamily="2" charset="-122"/>
                        </a:rPr>
                        <a:t>42.7</a:t>
                      </a:r>
                      <a:endParaRPr lang="zh-CN" sz="1600" dirty="0">
                        <a:effectLst/>
                        <a:latin typeface="Times New Roman" panose="02020603050405020304" pitchFamily="18" charset="0"/>
                        <a:ea typeface="宋体" panose="02010600030101010101" pitchFamily="2" charset="-122"/>
                      </a:endParaRPr>
                    </a:p>
                  </a:txBody>
                  <a:tcPr marL="68591" marR="68591" marT="0" marB="0">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graphicFrame>
        <p:nvGraphicFramePr>
          <p:cNvPr id="137298" name="对象 5">
            <a:extLst>
              <a:ext uri="{FF2B5EF4-FFF2-40B4-BE49-F238E27FC236}">
                <a16:creationId xmlns:a16="http://schemas.microsoft.com/office/drawing/2014/main" id="{1B07F11C-EE59-4B52-A8E9-04A0BD010195}"/>
              </a:ext>
            </a:extLst>
          </p:cNvPr>
          <p:cNvGraphicFramePr>
            <a:graphicFrameLocks noChangeAspect="1"/>
          </p:cNvGraphicFramePr>
          <p:nvPr/>
        </p:nvGraphicFramePr>
        <p:xfrm>
          <a:off x="7923213" y="2678113"/>
          <a:ext cx="3981450" cy="2568575"/>
        </p:xfrm>
        <a:graphic>
          <a:graphicData uri="http://schemas.openxmlformats.org/presentationml/2006/ole">
            <mc:AlternateContent xmlns:mc="http://schemas.openxmlformats.org/markup-compatibility/2006">
              <mc:Choice xmlns:v="urn:schemas-microsoft-com:vml" Requires="v">
                <p:oleObj name="Equation" r:id="rId3" imgW="3187700" imgH="2057400" progId="Equation.DSMT4">
                  <p:embed/>
                </p:oleObj>
              </mc:Choice>
              <mc:Fallback>
                <p:oleObj name="Equation" r:id="rId3" imgW="3187700" imgH="2057400" progId="Equation.DSMT4">
                  <p:embed/>
                  <p:pic>
                    <p:nvPicPr>
                      <p:cNvPr id="0" name="对象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3213" y="2678113"/>
                        <a:ext cx="3981450"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7299" name="左箭头 56">
            <a:extLst>
              <a:ext uri="{FF2B5EF4-FFF2-40B4-BE49-F238E27FC236}">
                <a16:creationId xmlns:a16="http://schemas.microsoft.com/office/drawing/2014/main" id="{E5C2E4E1-A5D4-4404-8DF2-332D2F551861}"/>
              </a:ext>
            </a:extLst>
          </p:cNvPr>
          <p:cNvSpPr>
            <a:spLocks noChangeArrowheads="1"/>
          </p:cNvSpPr>
          <p:nvPr/>
        </p:nvSpPr>
        <p:spPr bwMode="auto">
          <a:xfrm rot="10800000">
            <a:off x="6796088" y="3349625"/>
            <a:ext cx="847725" cy="733425"/>
          </a:xfrm>
          <a:prstGeom prst="leftArrow">
            <a:avLst>
              <a:gd name="adj1" fmla="val 50000"/>
              <a:gd name="adj2" fmla="val 50060"/>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
        <p:nvSpPr>
          <p:cNvPr id="11" name="矩形 10">
            <a:extLst>
              <a:ext uri="{FF2B5EF4-FFF2-40B4-BE49-F238E27FC236}">
                <a16:creationId xmlns:a16="http://schemas.microsoft.com/office/drawing/2014/main" id="{B9BD1823-752E-443C-A805-94C49E595164}"/>
              </a:ext>
            </a:extLst>
          </p:cNvPr>
          <p:cNvSpPr/>
          <p:nvPr/>
        </p:nvSpPr>
        <p:spPr>
          <a:xfrm>
            <a:off x="6761163" y="2986088"/>
            <a:ext cx="800100" cy="363537"/>
          </a:xfrm>
          <a:prstGeom prst="rect">
            <a:avLst/>
          </a:prstGeom>
        </p:spPr>
        <p:txBody>
          <a:bodyPr wrap="none">
            <a:spAutoFit/>
          </a:bodyPr>
          <a:lstStyle/>
          <a:p>
            <a:pPr algn="ctr" eaLnBrk="1" fontAlgn="auto" hangingPunct="1">
              <a:lnSpc>
                <a:spcPct val="120000"/>
              </a:lnSpc>
              <a:spcBef>
                <a:spcPts val="0"/>
              </a:spcBef>
              <a:spcAft>
                <a:spcPts val="0"/>
              </a:spcAft>
              <a:buClr>
                <a:srgbClr val="A50021"/>
              </a:buClr>
              <a:defRPr/>
            </a:pPr>
            <a:r>
              <a:rPr kumimoji="1" lang="zh-CN" altLang="en-US" sz="1600" b="1" kern="0" dirty="0">
                <a:solidFill>
                  <a:srgbClr val="000000"/>
                </a:solidFill>
                <a:latin typeface="微软雅黑" panose="020B0503020204020204" pitchFamily="34" charset="-122"/>
                <a:ea typeface="+mn-ea"/>
              </a:rPr>
              <a:t>规范化</a:t>
            </a:r>
            <a:endParaRPr kumimoji="1" lang="en-US" altLang="zh-CN" sz="1600" b="1" kern="0" dirty="0">
              <a:solidFill>
                <a:srgbClr val="000000"/>
              </a:solidFill>
              <a:latin typeface="微软雅黑" panose="020B0503020204020204" pitchFamily="34" charset="-122"/>
              <a:ea typeface="+mn-ea"/>
            </a:endParaRPr>
          </a:p>
        </p:txBody>
      </p:sp>
      <p:sp>
        <p:nvSpPr>
          <p:cNvPr id="9" name="矩形 8">
            <a:extLst>
              <a:ext uri="{FF2B5EF4-FFF2-40B4-BE49-F238E27FC236}">
                <a16:creationId xmlns:a16="http://schemas.microsoft.com/office/drawing/2014/main" id="{2C3264B7-BBDF-449D-BB1F-F8243AA19DB1}"/>
              </a:ext>
            </a:extLst>
          </p:cNvPr>
          <p:cNvSpPr/>
          <p:nvPr/>
        </p:nvSpPr>
        <p:spPr>
          <a:xfrm>
            <a:off x="1560513" y="1838325"/>
            <a:ext cx="3224212" cy="400050"/>
          </a:xfrm>
          <a:prstGeom prst="rect">
            <a:avLst/>
          </a:prstGeom>
          <a:solidFill>
            <a:srgbClr val="34495E"/>
          </a:solidFill>
        </p:spPr>
        <p:txBody>
          <a:bodyPr>
            <a:spAutoFit/>
          </a:bodyPr>
          <a:lstStyle/>
          <a:p>
            <a:pPr algn="ctr" eaLnBrk="1" fontAlgn="auto" hangingPunct="1">
              <a:spcBef>
                <a:spcPts val="0"/>
              </a:spcBef>
              <a:spcAft>
                <a:spcPts val="0"/>
              </a:spcAft>
              <a:defRPr/>
            </a:pPr>
            <a:r>
              <a:rPr lang="zh-CN" altLang="en-US" sz="2000" b="1" kern="1400" spc="100" dirty="0">
                <a:solidFill>
                  <a:schemeClr val="bg1"/>
                </a:solidFill>
                <a:latin typeface="微软雅黑" panose="020B0503020204020204" pitchFamily="34" charset="-122"/>
                <a:ea typeface="+mn-ea"/>
              </a:rPr>
              <a:t>各方案的决策指标值</a:t>
            </a:r>
            <a:endParaRPr lang="zh-CN" altLang="en-US" sz="3200" b="1" kern="1400" spc="100" dirty="0">
              <a:solidFill>
                <a:schemeClr val="bg1"/>
              </a:solidFill>
              <a:latin typeface="微软雅黑" panose="020B0503020204020204" pitchFamily="34" charset="-122"/>
              <a:ea typeface="+mn-ea"/>
            </a:endParaRPr>
          </a:p>
        </p:txBody>
      </p:sp>
      <p:sp>
        <p:nvSpPr>
          <p:cNvPr id="10" name="矩形 9">
            <a:extLst>
              <a:ext uri="{FF2B5EF4-FFF2-40B4-BE49-F238E27FC236}">
                <a16:creationId xmlns:a16="http://schemas.microsoft.com/office/drawing/2014/main" id="{DAEB926C-BA09-4B66-960D-405AAE166D56}"/>
              </a:ext>
            </a:extLst>
          </p:cNvPr>
          <p:cNvSpPr/>
          <p:nvPr/>
        </p:nvSpPr>
        <p:spPr>
          <a:xfrm>
            <a:off x="8869363" y="1838325"/>
            <a:ext cx="2295525" cy="400050"/>
          </a:xfrm>
          <a:prstGeom prst="rect">
            <a:avLst/>
          </a:prstGeom>
          <a:solidFill>
            <a:srgbClr val="34495E"/>
          </a:solidFill>
        </p:spPr>
        <p:txBody>
          <a:bodyPr>
            <a:spAutoFit/>
          </a:bodyPr>
          <a:lstStyle/>
          <a:p>
            <a:pPr algn="ctr" eaLnBrk="1" fontAlgn="auto" hangingPunct="1">
              <a:spcBef>
                <a:spcPts val="0"/>
              </a:spcBef>
              <a:spcAft>
                <a:spcPts val="0"/>
              </a:spcAft>
              <a:defRPr/>
            </a:pPr>
            <a:r>
              <a:rPr lang="zh-CN" altLang="en-US" sz="2000" b="1" kern="1400" spc="100" dirty="0">
                <a:solidFill>
                  <a:schemeClr val="bg1"/>
                </a:solidFill>
                <a:latin typeface="微软雅黑" panose="020B0503020204020204" pitchFamily="34" charset="-122"/>
                <a:ea typeface="+mn-ea"/>
              </a:rPr>
              <a:t>隶属度矩阵</a:t>
            </a:r>
            <a:r>
              <a:rPr lang="en-US" altLang="zh-CN" sz="2000" b="1" kern="1400" spc="100" dirty="0">
                <a:solidFill>
                  <a:schemeClr val="bg1"/>
                </a:solidFill>
                <a:latin typeface="微软雅黑" panose="020B0503020204020204" pitchFamily="34" charset="-122"/>
                <a:ea typeface="+mn-ea"/>
              </a:rPr>
              <a:t>R</a:t>
            </a:r>
            <a:endParaRPr lang="zh-CN" altLang="en-US" sz="2000" b="1" kern="1400" spc="100" dirty="0">
              <a:solidFill>
                <a:schemeClr val="bg1"/>
              </a:solidFill>
              <a:latin typeface="微软雅黑" panose="020B0503020204020204" pitchFamily="34" charset="-122"/>
              <a:ea typeface="+mn-e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标题 6">
            <a:extLst>
              <a:ext uri="{FF2B5EF4-FFF2-40B4-BE49-F238E27FC236}">
                <a16:creationId xmlns:a16="http://schemas.microsoft.com/office/drawing/2014/main" id="{6D229D5A-11B6-44A5-BE1B-25E8A1C90694}"/>
              </a:ext>
            </a:extLst>
          </p:cNvPr>
          <p:cNvSpPr>
            <a:spLocks noGrp="1" noChangeArrowheads="1"/>
          </p:cNvSpPr>
          <p:nvPr>
            <p:ph type="title"/>
          </p:nvPr>
        </p:nvSpPr>
        <p:spPr>
          <a:xfrm>
            <a:off x="803275" y="393700"/>
            <a:ext cx="8970963" cy="663575"/>
          </a:xfrm>
        </p:spPr>
        <p:txBody>
          <a:bodyPr rtlCol="0">
            <a:normAutofit fontScale="90000"/>
          </a:bodyPr>
          <a:lstStyle/>
          <a:p>
            <a:pPr eaLnBrk="1" fontAlgn="auto" hangingPunct="1">
              <a:spcAft>
                <a:spcPts val="0"/>
              </a:spcAft>
              <a:defRPr/>
            </a:pPr>
            <a:r>
              <a:rPr lang="en-US" altLang="zh-CN">
                <a:solidFill>
                  <a:schemeClr val="tx1"/>
                </a:solidFill>
              </a:rPr>
              <a:t>4.4</a:t>
            </a:r>
            <a:r>
              <a:rPr lang="zh-CN" altLang="en-US">
                <a:solidFill>
                  <a:schemeClr val="tx1"/>
                </a:solidFill>
              </a:rPr>
              <a:t>导流方案群决策</a:t>
            </a:r>
          </a:p>
        </p:txBody>
      </p:sp>
      <p:sp>
        <p:nvSpPr>
          <p:cNvPr id="139267" name="Rectangle 2">
            <a:extLst>
              <a:ext uri="{FF2B5EF4-FFF2-40B4-BE49-F238E27FC236}">
                <a16:creationId xmlns:a16="http://schemas.microsoft.com/office/drawing/2014/main" id="{59C9B02A-074E-44EC-8276-7EF9DD2430C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a typeface="微软雅黑" panose="020B0503020204020204" pitchFamily="34" charset="-122"/>
            </a:endParaRPr>
          </a:p>
        </p:txBody>
      </p:sp>
      <p:graphicFrame>
        <p:nvGraphicFramePr>
          <p:cNvPr id="8" name="表格 7">
            <a:extLst>
              <a:ext uri="{FF2B5EF4-FFF2-40B4-BE49-F238E27FC236}">
                <a16:creationId xmlns:a16="http://schemas.microsoft.com/office/drawing/2014/main" id="{FA20D15D-5919-4BAE-AE96-AA254935A738}"/>
              </a:ext>
            </a:extLst>
          </p:cNvPr>
          <p:cNvGraphicFramePr>
            <a:graphicFrameLocks noGrp="1"/>
          </p:cNvGraphicFramePr>
          <p:nvPr/>
        </p:nvGraphicFramePr>
        <p:xfrm>
          <a:off x="425450" y="2189163"/>
          <a:ext cx="5222876" cy="1778000"/>
        </p:xfrm>
        <a:graphic>
          <a:graphicData uri="http://schemas.openxmlformats.org/drawingml/2006/table">
            <a:tbl>
              <a:tblPr firstRow="1" firstCol="1" bandRow="1"/>
              <a:tblGrid>
                <a:gridCol w="602453">
                  <a:extLst>
                    <a:ext uri="{9D8B030D-6E8A-4147-A177-3AD203B41FA5}">
                      <a16:colId xmlns:a16="http://schemas.microsoft.com/office/drawing/2014/main" val="20000"/>
                    </a:ext>
                  </a:extLst>
                </a:gridCol>
                <a:gridCol w="801971">
                  <a:extLst>
                    <a:ext uri="{9D8B030D-6E8A-4147-A177-3AD203B41FA5}">
                      <a16:colId xmlns:a16="http://schemas.microsoft.com/office/drawing/2014/main" val="20001"/>
                    </a:ext>
                  </a:extLst>
                </a:gridCol>
                <a:gridCol w="602453">
                  <a:extLst>
                    <a:ext uri="{9D8B030D-6E8A-4147-A177-3AD203B41FA5}">
                      <a16:colId xmlns:a16="http://schemas.microsoft.com/office/drawing/2014/main" val="20002"/>
                    </a:ext>
                  </a:extLst>
                </a:gridCol>
                <a:gridCol w="594342">
                  <a:extLst>
                    <a:ext uri="{9D8B030D-6E8A-4147-A177-3AD203B41FA5}">
                      <a16:colId xmlns:a16="http://schemas.microsoft.com/office/drawing/2014/main" val="20003"/>
                    </a:ext>
                  </a:extLst>
                </a:gridCol>
                <a:gridCol w="602453">
                  <a:extLst>
                    <a:ext uri="{9D8B030D-6E8A-4147-A177-3AD203B41FA5}">
                      <a16:colId xmlns:a16="http://schemas.microsoft.com/office/drawing/2014/main" val="20004"/>
                    </a:ext>
                  </a:extLst>
                </a:gridCol>
                <a:gridCol w="594342">
                  <a:extLst>
                    <a:ext uri="{9D8B030D-6E8A-4147-A177-3AD203B41FA5}">
                      <a16:colId xmlns:a16="http://schemas.microsoft.com/office/drawing/2014/main" val="20005"/>
                    </a:ext>
                  </a:extLst>
                </a:gridCol>
                <a:gridCol w="620336">
                  <a:extLst>
                    <a:ext uri="{9D8B030D-6E8A-4147-A177-3AD203B41FA5}">
                      <a16:colId xmlns:a16="http://schemas.microsoft.com/office/drawing/2014/main" val="20006"/>
                    </a:ext>
                  </a:extLst>
                </a:gridCol>
                <a:gridCol w="804526">
                  <a:extLst>
                    <a:ext uri="{9D8B030D-6E8A-4147-A177-3AD203B41FA5}">
                      <a16:colId xmlns:a16="http://schemas.microsoft.com/office/drawing/2014/main" val="20007"/>
                    </a:ext>
                  </a:extLst>
                </a:gridCol>
              </a:tblGrid>
              <a:tr h="252520">
                <a:tc rowSpan="2" gridSpan="2">
                  <a:txBody>
                    <a:bodyPr/>
                    <a:lstStyle/>
                    <a:p>
                      <a:pPr algn="ctr" hangingPunct="0">
                        <a:lnSpc>
                          <a:spcPts val="2000"/>
                        </a:lnSpc>
                      </a:pPr>
                      <a:r>
                        <a:rPr lang="zh-CN" altLang="en-US" sz="1200" dirty="0">
                          <a:effectLst/>
                          <a:latin typeface="Times New Roman" panose="02020603050405020304" pitchFamily="18" charset="0"/>
                          <a:ea typeface="宋体" panose="02010600030101010101" pitchFamily="2" charset="-122"/>
                        </a:rPr>
                        <a:t>主观权重</a:t>
                      </a:r>
                      <a:endParaRPr lang="zh-CN" sz="1200" dirty="0">
                        <a:effectLst/>
                        <a:latin typeface="Times New Roman" panose="02020603050405020304" pitchFamily="18" charset="0"/>
                        <a:ea typeface="宋体" panose="02010600030101010101" pitchFamily="2" charset="-122"/>
                      </a:endParaRPr>
                    </a:p>
                  </a:txBody>
                  <a:tcPr marL="68596" marR="68596"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rowSpan="2" hMerge="1">
                  <a:txBody>
                    <a:bodyPr/>
                    <a:lstStyle/>
                    <a:p>
                      <a:endParaRPr lang="zh-CN" altLang="en-US"/>
                    </a:p>
                  </a:txBody>
                  <a:tcPr/>
                </a:tc>
                <a:tc gridSpan="2">
                  <a:txBody>
                    <a:bodyPr/>
                    <a:lstStyle/>
                    <a:p>
                      <a:pPr algn="ctr" hangingPunct="0">
                        <a:lnSpc>
                          <a:spcPts val="2000"/>
                        </a:lnSpc>
                      </a:pPr>
                      <a:r>
                        <a:rPr lang="zh-CN" sz="1200" dirty="0">
                          <a:effectLst/>
                          <a:latin typeface="Times New Roman" panose="02020603050405020304" pitchFamily="18" charset="0"/>
                          <a:ea typeface="宋体" panose="02010600030101010101" pitchFamily="2" charset="-122"/>
                        </a:rPr>
                        <a:t>确定性费用</a:t>
                      </a:r>
                    </a:p>
                  </a:txBody>
                  <a:tcPr marL="68596" marR="68596"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gridSpan="2">
                  <a:txBody>
                    <a:bodyPr/>
                    <a:lstStyle/>
                    <a:p>
                      <a:pPr algn="ctr" hangingPunct="0">
                        <a:lnSpc>
                          <a:spcPts val="2000"/>
                        </a:lnSpc>
                      </a:pPr>
                      <a:r>
                        <a:rPr lang="zh-CN" sz="1200">
                          <a:effectLst/>
                          <a:latin typeface="Times New Roman" panose="02020603050405020304" pitchFamily="18" charset="0"/>
                          <a:ea typeface="宋体" panose="02010600030101010101" pitchFamily="2" charset="-122"/>
                        </a:rPr>
                        <a:t>不确定性费用</a:t>
                      </a:r>
                    </a:p>
                  </a:txBody>
                  <a:tcPr marL="68596" marR="68596"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gridSpan="2">
                  <a:txBody>
                    <a:bodyPr/>
                    <a:lstStyle/>
                    <a:p>
                      <a:pPr algn="ctr" hangingPunct="0">
                        <a:lnSpc>
                          <a:spcPts val="2000"/>
                        </a:lnSpc>
                      </a:pPr>
                      <a:r>
                        <a:rPr lang="zh-CN" sz="1200">
                          <a:effectLst/>
                          <a:latin typeface="Times New Roman" panose="02020603050405020304" pitchFamily="18" charset="0"/>
                          <a:ea typeface="宋体" panose="02010600030101010101" pitchFamily="2" charset="-122"/>
                        </a:rPr>
                        <a:t>最大平均施工强度</a:t>
                      </a:r>
                    </a:p>
                  </a:txBody>
                  <a:tcPr marL="68596" marR="68596"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0000"/>
                  </a:ext>
                </a:extLst>
              </a:tr>
              <a:tr h="252520">
                <a:tc gridSpan="2" vMerge="1">
                  <a:txBody>
                    <a:bodyPr/>
                    <a:lstStyle/>
                    <a:p>
                      <a:endParaRPr lang="zh-CN" altLang="en-US"/>
                    </a:p>
                  </a:txBody>
                  <a:tcPr/>
                </a:tc>
                <a:tc hMerge="1" vMerge="1">
                  <a:txBody>
                    <a:bodyPr/>
                    <a:lstStyle/>
                    <a:p>
                      <a:endParaRPr lang="zh-CN" altLang="en-US"/>
                    </a:p>
                  </a:txBody>
                  <a:tcPr/>
                </a:tc>
                <a:tc>
                  <a:txBody>
                    <a:bodyPr/>
                    <a:lstStyle/>
                    <a:p>
                      <a:pPr algn="ctr" hangingPunct="0">
                        <a:lnSpc>
                          <a:spcPts val="2000"/>
                        </a:lnSpc>
                      </a:pPr>
                      <a:r>
                        <a:rPr lang="zh-CN" sz="1200" dirty="0">
                          <a:effectLst/>
                          <a:latin typeface="Times New Roman" panose="02020603050405020304" pitchFamily="18" charset="0"/>
                          <a:ea typeface="宋体" panose="02010600030101010101" pitchFamily="2" charset="-122"/>
                        </a:rPr>
                        <a:t>电站</a:t>
                      </a:r>
                      <a:r>
                        <a:rPr lang="en-US" sz="1200" dirty="0">
                          <a:effectLst/>
                          <a:latin typeface="Times New Roman" panose="02020603050405020304" pitchFamily="18" charset="0"/>
                          <a:ea typeface="宋体" panose="02010600030101010101" pitchFamily="2" charset="-122"/>
                        </a:rPr>
                        <a:t>A</a:t>
                      </a:r>
                      <a:endParaRPr lang="zh-CN" sz="1200" dirty="0">
                        <a:effectLst/>
                        <a:latin typeface="Times New Roman" panose="02020603050405020304" pitchFamily="18" charset="0"/>
                        <a:ea typeface="宋体" panose="02010600030101010101" pitchFamily="2" charset="-122"/>
                      </a:endParaRPr>
                    </a:p>
                  </a:txBody>
                  <a:tcPr marL="68596" marR="68596"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200" dirty="0">
                          <a:effectLst/>
                          <a:latin typeface="Times New Roman" panose="02020603050405020304" pitchFamily="18" charset="0"/>
                          <a:ea typeface="宋体" panose="02010600030101010101" pitchFamily="2" charset="-122"/>
                        </a:rPr>
                        <a:t>电站</a:t>
                      </a:r>
                      <a:r>
                        <a:rPr lang="en-US" sz="1200" dirty="0">
                          <a:effectLst/>
                          <a:latin typeface="Times New Roman" panose="02020603050405020304" pitchFamily="18" charset="0"/>
                          <a:ea typeface="宋体" panose="02010600030101010101" pitchFamily="2" charset="-122"/>
                        </a:rPr>
                        <a:t>B</a:t>
                      </a:r>
                      <a:endParaRPr lang="zh-CN" sz="1200" dirty="0">
                        <a:effectLst/>
                        <a:latin typeface="Times New Roman" panose="02020603050405020304" pitchFamily="18" charset="0"/>
                        <a:ea typeface="宋体" panose="02010600030101010101" pitchFamily="2" charset="-122"/>
                      </a:endParaRPr>
                    </a:p>
                  </a:txBody>
                  <a:tcPr marL="68596" marR="68596"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200" dirty="0">
                          <a:effectLst/>
                          <a:latin typeface="Times New Roman" panose="02020603050405020304" pitchFamily="18" charset="0"/>
                          <a:ea typeface="宋体" panose="02010600030101010101" pitchFamily="2" charset="-122"/>
                        </a:rPr>
                        <a:t>电站</a:t>
                      </a:r>
                      <a:r>
                        <a:rPr lang="en-US" sz="1200" dirty="0">
                          <a:effectLst/>
                          <a:latin typeface="Times New Roman" panose="02020603050405020304" pitchFamily="18" charset="0"/>
                          <a:ea typeface="宋体" panose="02010600030101010101" pitchFamily="2" charset="-122"/>
                        </a:rPr>
                        <a:t>A</a:t>
                      </a:r>
                      <a:endParaRPr lang="zh-CN" sz="1200" dirty="0">
                        <a:effectLst/>
                        <a:latin typeface="Times New Roman" panose="02020603050405020304" pitchFamily="18" charset="0"/>
                        <a:ea typeface="宋体" panose="02010600030101010101" pitchFamily="2" charset="-122"/>
                      </a:endParaRPr>
                    </a:p>
                  </a:txBody>
                  <a:tcPr marL="68596" marR="68596"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200">
                          <a:effectLst/>
                          <a:latin typeface="Times New Roman" panose="02020603050405020304" pitchFamily="18" charset="0"/>
                          <a:ea typeface="宋体" panose="02010600030101010101" pitchFamily="2" charset="-122"/>
                        </a:rPr>
                        <a:t>电站</a:t>
                      </a:r>
                      <a:r>
                        <a:rPr lang="en-US" sz="1200">
                          <a:effectLst/>
                          <a:latin typeface="Times New Roman" panose="02020603050405020304" pitchFamily="18" charset="0"/>
                          <a:ea typeface="宋体" panose="02010600030101010101" pitchFamily="2" charset="-122"/>
                        </a:rPr>
                        <a:t>B</a:t>
                      </a:r>
                      <a:endParaRPr lang="zh-CN" sz="1200">
                        <a:effectLst/>
                        <a:latin typeface="Times New Roman" panose="02020603050405020304" pitchFamily="18" charset="0"/>
                        <a:ea typeface="宋体" panose="02010600030101010101" pitchFamily="2" charset="-122"/>
                      </a:endParaRPr>
                    </a:p>
                  </a:txBody>
                  <a:tcPr marL="68596" marR="68596"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200">
                          <a:effectLst/>
                          <a:latin typeface="Times New Roman" panose="02020603050405020304" pitchFamily="18" charset="0"/>
                          <a:ea typeface="宋体" panose="02010600030101010101" pitchFamily="2" charset="-122"/>
                        </a:rPr>
                        <a:t>电站</a:t>
                      </a:r>
                      <a:r>
                        <a:rPr lang="en-US" sz="1200">
                          <a:effectLst/>
                          <a:latin typeface="Times New Roman" panose="02020603050405020304" pitchFamily="18" charset="0"/>
                          <a:ea typeface="宋体" panose="02010600030101010101" pitchFamily="2" charset="-122"/>
                        </a:rPr>
                        <a:t>A</a:t>
                      </a:r>
                      <a:endParaRPr lang="zh-CN" sz="1200">
                        <a:effectLst/>
                        <a:latin typeface="Times New Roman" panose="02020603050405020304" pitchFamily="18" charset="0"/>
                        <a:ea typeface="宋体" panose="02010600030101010101" pitchFamily="2" charset="-122"/>
                      </a:endParaRPr>
                    </a:p>
                  </a:txBody>
                  <a:tcPr marL="68596" marR="68596"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200">
                          <a:effectLst/>
                          <a:latin typeface="Times New Roman" panose="02020603050405020304" pitchFamily="18" charset="0"/>
                          <a:ea typeface="宋体" panose="02010600030101010101" pitchFamily="2" charset="-122"/>
                        </a:rPr>
                        <a:t>电站</a:t>
                      </a:r>
                      <a:r>
                        <a:rPr lang="en-US" sz="1200">
                          <a:effectLst/>
                          <a:latin typeface="Times New Roman" panose="02020603050405020304" pitchFamily="18" charset="0"/>
                          <a:ea typeface="宋体" panose="02010600030101010101" pitchFamily="2" charset="-122"/>
                        </a:rPr>
                        <a:t>B</a:t>
                      </a:r>
                      <a:endParaRPr lang="zh-CN" sz="1200">
                        <a:effectLst/>
                        <a:latin typeface="Times New Roman" panose="02020603050405020304" pitchFamily="18" charset="0"/>
                        <a:ea typeface="宋体" panose="02010600030101010101" pitchFamily="2" charset="-122"/>
                      </a:endParaRPr>
                    </a:p>
                  </a:txBody>
                  <a:tcPr marL="68596" marR="68596"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54592">
                <a:tc gridSpan="2">
                  <a:txBody>
                    <a:bodyPr/>
                    <a:lstStyle/>
                    <a:p>
                      <a:pPr algn="ctr" hangingPunct="0">
                        <a:lnSpc>
                          <a:spcPts val="2000"/>
                        </a:lnSpc>
                      </a:pPr>
                      <a:r>
                        <a:rPr lang="zh-CN" sz="1200" dirty="0">
                          <a:effectLst/>
                          <a:latin typeface="Times New Roman" panose="02020603050405020304" pitchFamily="18" charset="0"/>
                          <a:ea typeface="宋体" panose="02010600030101010101" pitchFamily="2" charset="-122"/>
                        </a:rPr>
                        <a:t>业主单位</a:t>
                      </a:r>
                    </a:p>
                  </a:txBody>
                  <a:tcPr marL="68596" marR="68596" marT="0" marB="0" anchor="ctr">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hangingPunct="0">
                        <a:lnSpc>
                          <a:spcPts val="2000"/>
                        </a:lnSpc>
                      </a:pPr>
                      <a:r>
                        <a:rPr lang="en-US" sz="1200" dirty="0">
                          <a:effectLst/>
                          <a:latin typeface="Times New Roman" panose="02020603050405020304" pitchFamily="18" charset="0"/>
                          <a:ea typeface="宋体" panose="02010600030101010101" pitchFamily="2" charset="-122"/>
                        </a:rPr>
                        <a:t>0.261</a:t>
                      </a:r>
                      <a:endParaRPr lang="zh-CN" sz="1200" dirty="0">
                        <a:effectLst/>
                        <a:latin typeface="Times New Roman" panose="02020603050405020304" pitchFamily="18" charset="0"/>
                        <a:ea typeface="宋体" panose="02010600030101010101" pitchFamily="2" charset="-122"/>
                      </a:endParaRPr>
                    </a:p>
                  </a:txBody>
                  <a:tcPr marL="68596" marR="68596"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200">
                          <a:effectLst/>
                          <a:latin typeface="Times New Roman" panose="02020603050405020304" pitchFamily="18" charset="0"/>
                          <a:ea typeface="宋体" panose="02010600030101010101" pitchFamily="2" charset="-122"/>
                        </a:rPr>
                        <a:t>0.261</a:t>
                      </a:r>
                      <a:endParaRPr lang="zh-CN" sz="1200">
                        <a:effectLst/>
                        <a:latin typeface="Times New Roman" panose="02020603050405020304" pitchFamily="18" charset="0"/>
                        <a:ea typeface="宋体" panose="02010600030101010101" pitchFamily="2" charset="-122"/>
                      </a:endParaRPr>
                    </a:p>
                  </a:txBody>
                  <a:tcPr marL="68596" marR="68596"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200" dirty="0">
                          <a:effectLst/>
                          <a:latin typeface="Times New Roman" panose="02020603050405020304" pitchFamily="18" charset="0"/>
                          <a:ea typeface="宋体" panose="02010600030101010101" pitchFamily="2" charset="-122"/>
                        </a:rPr>
                        <a:t>0.174</a:t>
                      </a:r>
                      <a:endParaRPr lang="zh-CN" sz="1200" dirty="0">
                        <a:effectLst/>
                        <a:latin typeface="Times New Roman" panose="02020603050405020304" pitchFamily="18" charset="0"/>
                        <a:ea typeface="宋体" panose="02010600030101010101" pitchFamily="2" charset="-122"/>
                      </a:endParaRPr>
                    </a:p>
                  </a:txBody>
                  <a:tcPr marL="68596" marR="68596"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200">
                          <a:effectLst/>
                          <a:latin typeface="Times New Roman" panose="02020603050405020304" pitchFamily="18" charset="0"/>
                          <a:ea typeface="宋体" panose="02010600030101010101" pitchFamily="2" charset="-122"/>
                        </a:rPr>
                        <a:t>0.148</a:t>
                      </a:r>
                      <a:endParaRPr lang="zh-CN" sz="1200">
                        <a:effectLst/>
                        <a:latin typeface="Times New Roman" panose="02020603050405020304" pitchFamily="18" charset="0"/>
                        <a:ea typeface="宋体" panose="02010600030101010101" pitchFamily="2" charset="-122"/>
                      </a:endParaRPr>
                    </a:p>
                  </a:txBody>
                  <a:tcPr marL="68596" marR="68596"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200">
                          <a:effectLst/>
                          <a:latin typeface="Times New Roman" panose="02020603050405020304" pitchFamily="18" charset="0"/>
                          <a:ea typeface="宋体" panose="02010600030101010101" pitchFamily="2" charset="-122"/>
                        </a:rPr>
                        <a:t>0.078</a:t>
                      </a:r>
                      <a:endParaRPr lang="zh-CN" sz="1200">
                        <a:effectLst/>
                        <a:latin typeface="Times New Roman" panose="02020603050405020304" pitchFamily="18" charset="0"/>
                        <a:ea typeface="宋体" panose="02010600030101010101" pitchFamily="2" charset="-122"/>
                      </a:endParaRPr>
                    </a:p>
                  </a:txBody>
                  <a:tcPr marL="68596" marR="68596"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200">
                          <a:effectLst/>
                          <a:latin typeface="Times New Roman" panose="02020603050405020304" pitchFamily="18" charset="0"/>
                          <a:ea typeface="宋体" panose="02010600030101010101" pitchFamily="2" charset="-122"/>
                        </a:rPr>
                        <a:t>0.078</a:t>
                      </a:r>
                      <a:endParaRPr lang="zh-CN" sz="1200">
                        <a:effectLst/>
                        <a:latin typeface="Times New Roman" panose="02020603050405020304" pitchFamily="18" charset="0"/>
                        <a:ea typeface="宋体" panose="02010600030101010101" pitchFamily="2" charset="-122"/>
                      </a:endParaRPr>
                    </a:p>
                  </a:txBody>
                  <a:tcPr marL="68596" marR="68596"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2"/>
                  </a:ext>
                </a:extLst>
              </a:tr>
              <a:tr h="254592">
                <a:tc rowSpan="2">
                  <a:txBody>
                    <a:bodyPr/>
                    <a:lstStyle/>
                    <a:p>
                      <a:pPr algn="ctr" hangingPunct="0">
                        <a:lnSpc>
                          <a:spcPts val="2000"/>
                        </a:lnSpc>
                      </a:pPr>
                      <a:r>
                        <a:rPr lang="zh-CN" sz="1200" dirty="0">
                          <a:effectLst/>
                          <a:latin typeface="Times New Roman" panose="02020603050405020304" pitchFamily="18" charset="0"/>
                          <a:ea typeface="宋体" panose="02010600030101010101" pitchFamily="2" charset="-122"/>
                        </a:rPr>
                        <a:t>电站</a:t>
                      </a:r>
                      <a:r>
                        <a:rPr lang="en-US" sz="1200" dirty="0">
                          <a:effectLst/>
                          <a:latin typeface="Times New Roman" panose="02020603050405020304" pitchFamily="18" charset="0"/>
                          <a:ea typeface="宋体" panose="02010600030101010101" pitchFamily="2" charset="-122"/>
                        </a:rPr>
                        <a:t>A</a:t>
                      </a:r>
                      <a:endParaRPr lang="zh-CN" sz="1200" dirty="0">
                        <a:effectLst/>
                        <a:latin typeface="Times New Roman" panose="02020603050405020304" pitchFamily="18" charset="0"/>
                        <a:ea typeface="宋体" panose="02010600030101010101" pitchFamily="2" charset="-122"/>
                      </a:endParaRPr>
                    </a:p>
                  </a:txBody>
                  <a:tcPr marL="68596" marR="68596" marT="0" marB="0" anchor="ctr">
                    <a:lnL>
                      <a:noFill/>
                    </a:lnL>
                    <a:lnR>
                      <a:noFill/>
                    </a:lnR>
                    <a:lnT>
                      <a:noFill/>
                    </a:lnT>
                    <a:lnB>
                      <a:noFill/>
                    </a:lnB>
                  </a:tcPr>
                </a:tc>
                <a:tc>
                  <a:txBody>
                    <a:bodyPr/>
                    <a:lstStyle/>
                    <a:p>
                      <a:pPr algn="ctr" hangingPunct="0">
                        <a:lnSpc>
                          <a:spcPts val="2000"/>
                        </a:lnSpc>
                      </a:pPr>
                      <a:r>
                        <a:rPr lang="zh-CN" sz="1200" dirty="0">
                          <a:effectLst/>
                          <a:latin typeface="Times New Roman" panose="02020603050405020304" pitchFamily="18" charset="0"/>
                          <a:ea typeface="宋体" panose="02010600030101010101" pitchFamily="2" charset="-122"/>
                        </a:rPr>
                        <a:t>设计单位</a:t>
                      </a:r>
                    </a:p>
                  </a:txBody>
                  <a:tcPr marL="68596" marR="68596" marT="0" marB="0" anchor="ctr">
                    <a:lnL>
                      <a:noFill/>
                    </a:lnL>
                    <a:lnR>
                      <a:noFill/>
                    </a:lnR>
                    <a:lnT>
                      <a:noFill/>
                    </a:lnT>
                    <a:lnB>
                      <a:noFill/>
                    </a:lnB>
                  </a:tcPr>
                </a:tc>
                <a:tc>
                  <a:txBody>
                    <a:bodyPr/>
                    <a:lstStyle/>
                    <a:p>
                      <a:pPr algn="ctr" hangingPunct="0">
                        <a:lnSpc>
                          <a:spcPts val="2000"/>
                        </a:lnSpc>
                      </a:pPr>
                      <a:r>
                        <a:rPr lang="en-US" sz="1200" dirty="0">
                          <a:effectLst/>
                          <a:latin typeface="Times New Roman" panose="02020603050405020304" pitchFamily="18" charset="0"/>
                          <a:ea typeface="宋体" panose="02010600030101010101" pitchFamily="2" charset="-122"/>
                        </a:rPr>
                        <a:t>0.256</a:t>
                      </a:r>
                      <a:endParaRPr lang="zh-CN" sz="1200" dirty="0">
                        <a:effectLst/>
                        <a:latin typeface="Times New Roman" panose="02020603050405020304" pitchFamily="18" charset="0"/>
                        <a:ea typeface="宋体" panose="02010600030101010101" pitchFamily="2" charset="-122"/>
                      </a:endParaRPr>
                    </a:p>
                  </a:txBody>
                  <a:tcPr marL="68596" marR="68596" marT="0" marB="0" anchor="ctr">
                    <a:lnL>
                      <a:noFill/>
                    </a:lnL>
                    <a:lnR>
                      <a:noFill/>
                    </a:lnR>
                    <a:lnT>
                      <a:noFill/>
                    </a:lnT>
                    <a:lnB>
                      <a:noFill/>
                    </a:lnB>
                  </a:tcPr>
                </a:tc>
                <a:tc>
                  <a:txBody>
                    <a:bodyPr/>
                    <a:lstStyle/>
                    <a:p>
                      <a:pPr algn="ctr" hangingPunct="0">
                        <a:lnSpc>
                          <a:spcPts val="2000"/>
                        </a:lnSpc>
                      </a:pPr>
                      <a:r>
                        <a:rPr lang="en-US" sz="1200">
                          <a:effectLst/>
                          <a:latin typeface="Times New Roman" panose="02020603050405020304" pitchFamily="18" charset="0"/>
                          <a:ea typeface="宋体" panose="02010600030101010101" pitchFamily="2" charset="-122"/>
                        </a:rPr>
                        <a:t>0.222</a:t>
                      </a:r>
                      <a:endParaRPr lang="zh-CN" sz="1200">
                        <a:effectLst/>
                        <a:latin typeface="Times New Roman" panose="02020603050405020304" pitchFamily="18" charset="0"/>
                        <a:ea typeface="宋体" panose="02010600030101010101" pitchFamily="2" charset="-122"/>
                      </a:endParaRPr>
                    </a:p>
                  </a:txBody>
                  <a:tcPr marL="68596" marR="68596" marT="0" marB="0" anchor="ctr">
                    <a:lnL>
                      <a:noFill/>
                    </a:lnL>
                    <a:lnR>
                      <a:noFill/>
                    </a:lnR>
                    <a:lnT>
                      <a:noFill/>
                    </a:lnT>
                    <a:lnB>
                      <a:noFill/>
                    </a:lnB>
                  </a:tcPr>
                </a:tc>
                <a:tc>
                  <a:txBody>
                    <a:bodyPr/>
                    <a:lstStyle/>
                    <a:p>
                      <a:pPr algn="ctr" hangingPunct="0">
                        <a:lnSpc>
                          <a:spcPts val="2000"/>
                        </a:lnSpc>
                      </a:pPr>
                      <a:r>
                        <a:rPr lang="en-US" sz="1200" dirty="0">
                          <a:effectLst/>
                          <a:latin typeface="Times New Roman" panose="02020603050405020304" pitchFamily="18" charset="0"/>
                          <a:ea typeface="宋体" panose="02010600030101010101" pitchFamily="2" charset="-122"/>
                        </a:rPr>
                        <a:t>0.179</a:t>
                      </a:r>
                      <a:endParaRPr lang="zh-CN" sz="1200" dirty="0">
                        <a:effectLst/>
                        <a:latin typeface="Times New Roman" panose="02020603050405020304" pitchFamily="18" charset="0"/>
                        <a:ea typeface="宋体" panose="02010600030101010101" pitchFamily="2" charset="-122"/>
                      </a:endParaRPr>
                    </a:p>
                  </a:txBody>
                  <a:tcPr marL="68596" marR="68596" marT="0" marB="0" anchor="ctr">
                    <a:lnL>
                      <a:noFill/>
                    </a:lnL>
                    <a:lnR>
                      <a:noFill/>
                    </a:lnR>
                    <a:lnT>
                      <a:noFill/>
                    </a:lnT>
                    <a:lnB>
                      <a:noFill/>
                    </a:lnB>
                  </a:tcPr>
                </a:tc>
                <a:tc>
                  <a:txBody>
                    <a:bodyPr/>
                    <a:lstStyle/>
                    <a:p>
                      <a:pPr algn="ctr" hangingPunct="0">
                        <a:lnSpc>
                          <a:spcPts val="2000"/>
                        </a:lnSpc>
                      </a:pPr>
                      <a:r>
                        <a:rPr lang="en-US" sz="1200">
                          <a:effectLst/>
                          <a:latin typeface="Times New Roman" panose="02020603050405020304" pitchFamily="18" charset="0"/>
                          <a:ea typeface="宋体" panose="02010600030101010101" pitchFamily="2" charset="-122"/>
                        </a:rPr>
                        <a:t>0.154</a:t>
                      </a:r>
                      <a:endParaRPr lang="zh-CN" sz="1200">
                        <a:effectLst/>
                        <a:latin typeface="Times New Roman" panose="02020603050405020304" pitchFamily="18" charset="0"/>
                        <a:ea typeface="宋体" panose="02010600030101010101" pitchFamily="2" charset="-122"/>
                      </a:endParaRPr>
                    </a:p>
                  </a:txBody>
                  <a:tcPr marL="68596" marR="68596" marT="0" marB="0" anchor="ctr">
                    <a:lnL>
                      <a:noFill/>
                    </a:lnL>
                    <a:lnR>
                      <a:noFill/>
                    </a:lnR>
                    <a:lnT>
                      <a:noFill/>
                    </a:lnT>
                    <a:lnB>
                      <a:noFill/>
                    </a:lnB>
                  </a:tcPr>
                </a:tc>
                <a:tc>
                  <a:txBody>
                    <a:bodyPr/>
                    <a:lstStyle/>
                    <a:p>
                      <a:pPr algn="ctr" hangingPunct="0">
                        <a:lnSpc>
                          <a:spcPts val="2000"/>
                        </a:lnSpc>
                      </a:pPr>
                      <a:r>
                        <a:rPr lang="en-US" sz="1200">
                          <a:effectLst/>
                          <a:latin typeface="Times New Roman" panose="02020603050405020304" pitchFamily="18" charset="0"/>
                          <a:ea typeface="宋体" panose="02010600030101010101" pitchFamily="2" charset="-122"/>
                        </a:rPr>
                        <a:t>0.103</a:t>
                      </a:r>
                      <a:endParaRPr lang="zh-CN" sz="1200">
                        <a:effectLst/>
                        <a:latin typeface="Times New Roman" panose="02020603050405020304" pitchFamily="18" charset="0"/>
                        <a:ea typeface="宋体" panose="02010600030101010101" pitchFamily="2" charset="-122"/>
                      </a:endParaRPr>
                    </a:p>
                  </a:txBody>
                  <a:tcPr marL="68596" marR="68596" marT="0" marB="0" anchor="ctr">
                    <a:lnL>
                      <a:noFill/>
                    </a:lnL>
                    <a:lnR>
                      <a:noFill/>
                    </a:lnR>
                    <a:lnT>
                      <a:noFill/>
                    </a:lnT>
                    <a:lnB>
                      <a:noFill/>
                    </a:lnB>
                  </a:tcPr>
                </a:tc>
                <a:tc>
                  <a:txBody>
                    <a:bodyPr/>
                    <a:lstStyle/>
                    <a:p>
                      <a:pPr algn="ctr" hangingPunct="0">
                        <a:lnSpc>
                          <a:spcPts val="2000"/>
                        </a:lnSpc>
                      </a:pPr>
                      <a:r>
                        <a:rPr lang="en-US" sz="1200">
                          <a:effectLst/>
                          <a:latin typeface="Times New Roman" panose="02020603050405020304" pitchFamily="18" charset="0"/>
                          <a:ea typeface="宋体" panose="02010600030101010101" pitchFamily="2" charset="-122"/>
                        </a:rPr>
                        <a:t>0.085</a:t>
                      </a:r>
                      <a:endParaRPr lang="zh-CN" sz="1200">
                        <a:effectLst/>
                        <a:latin typeface="Times New Roman" panose="02020603050405020304" pitchFamily="18" charset="0"/>
                        <a:ea typeface="宋体" panose="02010600030101010101" pitchFamily="2" charset="-122"/>
                      </a:endParaRPr>
                    </a:p>
                  </a:txBody>
                  <a:tcPr marL="68596" marR="68596" marT="0" marB="0" anchor="ctr">
                    <a:lnL>
                      <a:noFill/>
                    </a:lnL>
                    <a:lnR>
                      <a:noFill/>
                    </a:lnR>
                    <a:lnT>
                      <a:noFill/>
                    </a:lnT>
                    <a:lnB>
                      <a:noFill/>
                    </a:lnB>
                  </a:tcPr>
                </a:tc>
                <a:extLst>
                  <a:ext uri="{0D108BD9-81ED-4DB2-BD59-A6C34878D82A}">
                    <a16:rowId xmlns:a16="http://schemas.microsoft.com/office/drawing/2014/main" val="10003"/>
                  </a:ext>
                </a:extLst>
              </a:tr>
              <a:tr h="254592">
                <a:tc vMerge="1">
                  <a:txBody>
                    <a:bodyPr/>
                    <a:lstStyle/>
                    <a:p>
                      <a:endParaRPr lang="zh-CN" altLang="en-US"/>
                    </a:p>
                  </a:txBody>
                  <a:tcPr/>
                </a:tc>
                <a:tc>
                  <a:txBody>
                    <a:bodyPr/>
                    <a:lstStyle/>
                    <a:p>
                      <a:pPr algn="ctr" hangingPunct="0">
                        <a:lnSpc>
                          <a:spcPts val="2000"/>
                        </a:lnSpc>
                      </a:pPr>
                      <a:r>
                        <a:rPr lang="zh-CN" sz="1200" dirty="0">
                          <a:effectLst/>
                          <a:latin typeface="Times New Roman" panose="02020603050405020304" pitchFamily="18" charset="0"/>
                          <a:ea typeface="宋体" panose="02010600030101010101" pitchFamily="2" charset="-122"/>
                        </a:rPr>
                        <a:t>施工单位</a:t>
                      </a:r>
                    </a:p>
                  </a:txBody>
                  <a:tcPr marL="68596" marR="68596" marT="0" marB="0" anchor="ctr">
                    <a:lnL>
                      <a:noFill/>
                    </a:lnL>
                    <a:lnR>
                      <a:noFill/>
                    </a:lnR>
                    <a:lnT>
                      <a:noFill/>
                    </a:lnT>
                    <a:lnB>
                      <a:noFill/>
                    </a:lnB>
                  </a:tcPr>
                </a:tc>
                <a:tc>
                  <a:txBody>
                    <a:bodyPr/>
                    <a:lstStyle/>
                    <a:p>
                      <a:pPr algn="ctr" hangingPunct="0">
                        <a:lnSpc>
                          <a:spcPts val="2000"/>
                        </a:lnSpc>
                      </a:pPr>
                      <a:r>
                        <a:rPr lang="en-US" sz="1200" dirty="0">
                          <a:effectLst/>
                          <a:latin typeface="Times New Roman" panose="02020603050405020304" pitchFamily="18" charset="0"/>
                          <a:ea typeface="宋体" panose="02010600030101010101" pitchFamily="2" charset="-122"/>
                        </a:rPr>
                        <a:t>0.250</a:t>
                      </a:r>
                      <a:endParaRPr lang="zh-CN" sz="1200" dirty="0">
                        <a:effectLst/>
                        <a:latin typeface="Times New Roman" panose="02020603050405020304" pitchFamily="18" charset="0"/>
                        <a:ea typeface="宋体" panose="02010600030101010101" pitchFamily="2" charset="-122"/>
                      </a:endParaRPr>
                    </a:p>
                  </a:txBody>
                  <a:tcPr marL="68596" marR="68596" marT="0" marB="0" anchor="ctr">
                    <a:lnL>
                      <a:noFill/>
                    </a:lnL>
                    <a:lnR>
                      <a:noFill/>
                    </a:lnR>
                    <a:lnT>
                      <a:noFill/>
                    </a:lnT>
                    <a:lnB>
                      <a:noFill/>
                    </a:lnB>
                  </a:tcPr>
                </a:tc>
                <a:tc>
                  <a:txBody>
                    <a:bodyPr/>
                    <a:lstStyle/>
                    <a:p>
                      <a:pPr algn="ctr" hangingPunct="0">
                        <a:lnSpc>
                          <a:spcPts val="2000"/>
                        </a:lnSpc>
                      </a:pPr>
                      <a:r>
                        <a:rPr lang="en-US" sz="1200" dirty="0">
                          <a:effectLst/>
                          <a:latin typeface="Times New Roman" panose="02020603050405020304" pitchFamily="18" charset="0"/>
                          <a:ea typeface="宋体" panose="02010600030101010101" pitchFamily="2" charset="-122"/>
                        </a:rPr>
                        <a:t>0.217</a:t>
                      </a:r>
                      <a:endParaRPr lang="zh-CN" sz="1200" dirty="0">
                        <a:effectLst/>
                        <a:latin typeface="Times New Roman" panose="02020603050405020304" pitchFamily="18" charset="0"/>
                        <a:ea typeface="宋体" panose="02010600030101010101" pitchFamily="2" charset="-122"/>
                      </a:endParaRPr>
                    </a:p>
                  </a:txBody>
                  <a:tcPr marL="68596" marR="68596" marT="0" marB="0" anchor="ctr">
                    <a:lnL>
                      <a:noFill/>
                    </a:lnL>
                    <a:lnR>
                      <a:noFill/>
                    </a:lnR>
                    <a:lnT>
                      <a:noFill/>
                    </a:lnT>
                    <a:lnB>
                      <a:noFill/>
                    </a:lnB>
                  </a:tcPr>
                </a:tc>
                <a:tc>
                  <a:txBody>
                    <a:bodyPr/>
                    <a:lstStyle/>
                    <a:p>
                      <a:pPr algn="ctr" hangingPunct="0">
                        <a:lnSpc>
                          <a:spcPts val="2000"/>
                        </a:lnSpc>
                      </a:pPr>
                      <a:r>
                        <a:rPr lang="en-US" sz="1200" dirty="0">
                          <a:effectLst/>
                          <a:latin typeface="Times New Roman" panose="02020603050405020304" pitchFamily="18" charset="0"/>
                          <a:ea typeface="宋体" panose="02010600030101010101" pitchFamily="2" charset="-122"/>
                        </a:rPr>
                        <a:t>0.133</a:t>
                      </a:r>
                      <a:endParaRPr lang="zh-CN" sz="1200" dirty="0">
                        <a:effectLst/>
                        <a:latin typeface="Times New Roman" panose="02020603050405020304" pitchFamily="18" charset="0"/>
                        <a:ea typeface="宋体" panose="02010600030101010101" pitchFamily="2" charset="-122"/>
                      </a:endParaRPr>
                    </a:p>
                  </a:txBody>
                  <a:tcPr marL="68596" marR="68596" marT="0" marB="0" anchor="ctr">
                    <a:lnL>
                      <a:noFill/>
                    </a:lnL>
                    <a:lnR>
                      <a:noFill/>
                    </a:lnR>
                    <a:lnT>
                      <a:noFill/>
                    </a:lnT>
                    <a:lnB>
                      <a:noFill/>
                    </a:lnB>
                  </a:tcPr>
                </a:tc>
                <a:tc>
                  <a:txBody>
                    <a:bodyPr/>
                    <a:lstStyle/>
                    <a:p>
                      <a:pPr algn="ctr" hangingPunct="0">
                        <a:lnSpc>
                          <a:spcPts val="2000"/>
                        </a:lnSpc>
                      </a:pPr>
                      <a:r>
                        <a:rPr lang="en-US" sz="1200" dirty="0">
                          <a:effectLst/>
                          <a:latin typeface="Times New Roman" panose="02020603050405020304" pitchFamily="18" charset="0"/>
                          <a:ea typeface="宋体" panose="02010600030101010101" pitchFamily="2" charset="-122"/>
                        </a:rPr>
                        <a:t>0.117</a:t>
                      </a:r>
                      <a:endParaRPr lang="zh-CN" sz="1200" dirty="0">
                        <a:effectLst/>
                        <a:latin typeface="Times New Roman" panose="02020603050405020304" pitchFamily="18" charset="0"/>
                        <a:ea typeface="宋体" panose="02010600030101010101" pitchFamily="2" charset="-122"/>
                      </a:endParaRPr>
                    </a:p>
                  </a:txBody>
                  <a:tcPr marL="68596" marR="68596" marT="0" marB="0" anchor="ctr">
                    <a:lnL>
                      <a:noFill/>
                    </a:lnL>
                    <a:lnR>
                      <a:noFill/>
                    </a:lnR>
                    <a:lnT>
                      <a:noFill/>
                    </a:lnT>
                    <a:lnB>
                      <a:noFill/>
                    </a:lnB>
                  </a:tcPr>
                </a:tc>
                <a:tc>
                  <a:txBody>
                    <a:bodyPr/>
                    <a:lstStyle/>
                    <a:p>
                      <a:pPr algn="ctr" hangingPunct="0">
                        <a:lnSpc>
                          <a:spcPts val="2000"/>
                        </a:lnSpc>
                      </a:pPr>
                      <a:r>
                        <a:rPr lang="en-US" sz="1200" dirty="0">
                          <a:effectLst/>
                          <a:latin typeface="Times New Roman" panose="02020603050405020304" pitchFamily="18" charset="0"/>
                          <a:ea typeface="宋体" panose="02010600030101010101" pitchFamily="2" charset="-122"/>
                        </a:rPr>
                        <a:t>0.150</a:t>
                      </a:r>
                      <a:endParaRPr lang="zh-CN" sz="1200" dirty="0">
                        <a:effectLst/>
                        <a:latin typeface="Times New Roman" panose="02020603050405020304" pitchFamily="18" charset="0"/>
                        <a:ea typeface="宋体" panose="02010600030101010101" pitchFamily="2" charset="-122"/>
                      </a:endParaRPr>
                    </a:p>
                  </a:txBody>
                  <a:tcPr marL="68596" marR="68596" marT="0" marB="0" anchor="ctr">
                    <a:lnL>
                      <a:noFill/>
                    </a:lnL>
                    <a:lnR>
                      <a:noFill/>
                    </a:lnR>
                    <a:lnT>
                      <a:noFill/>
                    </a:lnT>
                    <a:lnB>
                      <a:noFill/>
                    </a:lnB>
                  </a:tcPr>
                </a:tc>
                <a:tc>
                  <a:txBody>
                    <a:bodyPr/>
                    <a:lstStyle/>
                    <a:p>
                      <a:pPr algn="ctr" hangingPunct="0">
                        <a:lnSpc>
                          <a:spcPts val="2000"/>
                        </a:lnSpc>
                      </a:pPr>
                      <a:r>
                        <a:rPr lang="en-US" sz="1200" dirty="0">
                          <a:effectLst/>
                          <a:latin typeface="Times New Roman" panose="02020603050405020304" pitchFamily="18" charset="0"/>
                          <a:ea typeface="宋体" panose="02010600030101010101" pitchFamily="2" charset="-122"/>
                        </a:rPr>
                        <a:t>0.133</a:t>
                      </a:r>
                      <a:endParaRPr lang="zh-CN" sz="1200" dirty="0">
                        <a:effectLst/>
                        <a:latin typeface="Times New Roman" panose="02020603050405020304" pitchFamily="18" charset="0"/>
                        <a:ea typeface="宋体" panose="02010600030101010101" pitchFamily="2" charset="-122"/>
                      </a:endParaRPr>
                    </a:p>
                  </a:txBody>
                  <a:tcPr marL="68596" marR="68596" marT="0" marB="0" anchor="ctr">
                    <a:lnL>
                      <a:noFill/>
                    </a:lnL>
                    <a:lnR>
                      <a:noFill/>
                    </a:lnR>
                    <a:lnT>
                      <a:noFill/>
                    </a:lnT>
                    <a:lnB>
                      <a:noFill/>
                    </a:lnB>
                  </a:tcPr>
                </a:tc>
                <a:extLst>
                  <a:ext uri="{0D108BD9-81ED-4DB2-BD59-A6C34878D82A}">
                    <a16:rowId xmlns:a16="http://schemas.microsoft.com/office/drawing/2014/main" val="10004"/>
                  </a:ext>
                </a:extLst>
              </a:tr>
              <a:tr h="254592">
                <a:tc rowSpan="2">
                  <a:txBody>
                    <a:bodyPr/>
                    <a:lstStyle/>
                    <a:p>
                      <a:pPr algn="ctr" hangingPunct="0">
                        <a:lnSpc>
                          <a:spcPts val="2000"/>
                        </a:lnSpc>
                      </a:pPr>
                      <a:r>
                        <a:rPr lang="zh-CN" sz="1200" dirty="0">
                          <a:effectLst/>
                          <a:latin typeface="Times New Roman" panose="02020603050405020304" pitchFamily="18" charset="0"/>
                          <a:ea typeface="宋体" panose="02010600030101010101" pitchFamily="2" charset="-122"/>
                        </a:rPr>
                        <a:t>电站</a:t>
                      </a:r>
                      <a:r>
                        <a:rPr lang="en-US" sz="1200" dirty="0">
                          <a:effectLst/>
                          <a:latin typeface="Times New Roman" panose="02020603050405020304" pitchFamily="18" charset="0"/>
                          <a:ea typeface="宋体" panose="02010600030101010101" pitchFamily="2" charset="-122"/>
                        </a:rPr>
                        <a:t>B</a:t>
                      </a:r>
                      <a:endParaRPr lang="zh-CN" sz="1200" dirty="0">
                        <a:effectLst/>
                        <a:latin typeface="Times New Roman" panose="02020603050405020304" pitchFamily="18" charset="0"/>
                        <a:ea typeface="宋体" panose="02010600030101010101" pitchFamily="2" charset="-122"/>
                      </a:endParaRPr>
                    </a:p>
                  </a:txBody>
                  <a:tcPr marL="68596" marR="68596"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200" dirty="0">
                          <a:effectLst/>
                          <a:latin typeface="Times New Roman" panose="02020603050405020304" pitchFamily="18" charset="0"/>
                          <a:ea typeface="宋体" panose="02010600030101010101" pitchFamily="2" charset="-122"/>
                        </a:rPr>
                        <a:t>设计单位</a:t>
                      </a:r>
                    </a:p>
                  </a:txBody>
                  <a:tcPr marL="68596" marR="68596" marT="0" marB="0" anchor="ctr">
                    <a:lnL>
                      <a:noFill/>
                    </a:lnL>
                    <a:lnR>
                      <a:noFill/>
                    </a:lnR>
                    <a:lnT>
                      <a:noFill/>
                    </a:lnT>
                    <a:lnB>
                      <a:noFill/>
                    </a:lnB>
                  </a:tcPr>
                </a:tc>
                <a:tc>
                  <a:txBody>
                    <a:bodyPr/>
                    <a:lstStyle/>
                    <a:p>
                      <a:pPr algn="ctr" hangingPunct="0">
                        <a:lnSpc>
                          <a:spcPts val="2000"/>
                        </a:lnSpc>
                      </a:pPr>
                      <a:r>
                        <a:rPr lang="en-US" sz="1200" dirty="0">
                          <a:effectLst/>
                          <a:latin typeface="Times New Roman" panose="02020603050405020304" pitchFamily="18" charset="0"/>
                          <a:ea typeface="宋体" panose="02010600030101010101" pitchFamily="2" charset="-122"/>
                        </a:rPr>
                        <a:t>0.236</a:t>
                      </a:r>
                      <a:endParaRPr lang="zh-CN" sz="1200" dirty="0">
                        <a:effectLst/>
                        <a:latin typeface="Times New Roman" panose="02020603050405020304" pitchFamily="18" charset="0"/>
                        <a:ea typeface="宋体" panose="02010600030101010101" pitchFamily="2" charset="-122"/>
                      </a:endParaRPr>
                    </a:p>
                  </a:txBody>
                  <a:tcPr marL="68596" marR="68596" marT="0" marB="0" anchor="ctr">
                    <a:lnL>
                      <a:noFill/>
                    </a:lnL>
                    <a:lnR>
                      <a:noFill/>
                    </a:lnR>
                    <a:lnT>
                      <a:noFill/>
                    </a:lnT>
                    <a:lnB>
                      <a:noFill/>
                    </a:lnB>
                  </a:tcPr>
                </a:tc>
                <a:tc>
                  <a:txBody>
                    <a:bodyPr/>
                    <a:lstStyle/>
                    <a:p>
                      <a:pPr algn="ctr" hangingPunct="0">
                        <a:lnSpc>
                          <a:spcPts val="2000"/>
                        </a:lnSpc>
                      </a:pPr>
                      <a:r>
                        <a:rPr lang="en-US" sz="1200" dirty="0">
                          <a:effectLst/>
                          <a:latin typeface="Times New Roman" panose="02020603050405020304" pitchFamily="18" charset="0"/>
                          <a:ea typeface="宋体" panose="02010600030101010101" pitchFamily="2" charset="-122"/>
                        </a:rPr>
                        <a:t>0.205</a:t>
                      </a:r>
                      <a:endParaRPr lang="zh-CN" sz="1200" dirty="0">
                        <a:effectLst/>
                        <a:latin typeface="Times New Roman" panose="02020603050405020304" pitchFamily="18" charset="0"/>
                        <a:ea typeface="宋体" panose="02010600030101010101" pitchFamily="2" charset="-122"/>
                      </a:endParaRPr>
                    </a:p>
                  </a:txBody>
                  <a:tcPr marL="68596" marR="68596" marT="0" marB="0" anchor="ctr">
                    <a:lnL>
                      <a:noFill/>
                    </a:lnL>
                    <a:lnR>
                      <a:noFill/>
                    </a:lnR>
                    <a:lnT>
                      <a:noFill/>
                    </a:lnT>
                    <a:lnB>
                      <a:noFill/>
                    </a:lnB>
                  </a:tcPr>
                </a:tc>
                <a:tc>
                  <a:txBody>
                    <a:bodyPr/>
                    <a:lstStyle/>
                    <a:p>
                      <a:pPr algn="ctr" hangingPunct="0">
                        <a:lnSpc>
                          <a:spcPts val="2000"/>
                        </a:lnSpc>
                      </a:pPr>
                      <a:r>
                        <a:rPr lang="en-US" sz="1200">
                          <a:effectLst/>
                          <a:latin typeface="Times New Roman" panose="02020603050405020304" pitchFamily="18" charset="0"/>
                          <a:ea typeface="宋体" panose="02010600030101010101" pitchFamily="2" charset="-122"/>
                        </a:rPr>
                        <a:t>0.197</a:t>
                      </a:r>
                      <a:endParaRPr lang="zh-CN" sz="1200">
                        <a:effectLst/>
                        <a:latin typeface="Times New Roman" panose="02020603050405020304" pitchFamily="18" charset="0"/>
                        <a:ea typeface="宋体" panose="02010600030101010101" pitchFamily="2" charset="-122"/>
                      </a:endParaRPr>
                    </a:p>
                  </a:txBody>
                  <a:tcPr marL="68596" marR="68596" marT="0" marB="0" anchor="ctr">
                    <a:lnL>
                      <a:noFill/>
                    </a:lnL>
                    <a:lnR>
                      <a:noFill/>
                    </a:lnR>
                    <a:lnT>
                      <a:noFill/>
                    </a:lnT>
                    <a:lnB>
                      <a:noFill/>
                    </a:lnB>
                  </a:tcPr>
                </a:tc>
                <a:tc>
                  <a:txBody>
                    <a:bodyPr/>
                    <a:lstStyle/>
                    <a:p>
                      <a:pPr algn="ctr" hangingPunct="0">
                        <a:lnSpc>
                          <a:spcPts val="2000"/>
                        </a:lnSpc>
                      </a:pPr>
                      <a:r>
                        <a:rPr lang="en-US" sz="1200" dirty="0">
                          <a:effectLst/>
                          <a:latin typeface="Times New Roman" panose="02020603050405020304" pitchFamily="18" charset="0"/>
                          <a:ea typeface="宋体" panose="02010600030101010101" pitchFamily="2" charset="-122"/>
                        </a:rPr>
                        <a:t>0.189</a:t>
                      </a:r>
                      <a:endParaRPr lang="zh-CN" sz="1200" dirty="0">
                        <a:effectLst/>
                        <a:latin typeface="Times New Roman" panose="02020603050405020304" pitchFamily="18" charset="0"/>
                        <a:ea typeface="宋体" panose="02010600030101010101" pitchFamily="2" charset="-122"/>
                      </a:endParaRPr>
                    </a:p>
                  </a:txBody>
                  <a:tcPr marL="68596" marR="68596" marT="0" marB="0" anchor="ctr">
                    <a:lnL>
                      <a:noFill/>
                    </a:lnL>
                    <a:lnR>
                      <a:noFill/>
                    </a:lnR>
                    <a:lnT>
                      <a:noFill/>
                    </a:lnT>
                    <a:lnB>
                      <a:noFill/>
                    </a:lnB>
                  </a:tcPr>
                </a:tc>
                <a:tc>
                  <a:txBody>
                    <a:bodyPr/>
                    <a:lstStyle/>
                    <a:p>
                      <a:pPr algn="ctr" hangingPunct="0">
                        <a:lnSpc>
                          <a:spcPts val="2000"/>
                        </a:lnSpc>
                      </a:pPr>
                      <a:r>
                        <a:rPr lang="en-US" sz="1200" dirty="0">
                          <a:effectLst/>
                          <a:latin typeface="Times New Roman" panose="02020603050405020304" pitchFamily="18" charset="0"/>
                          <a:ea typeface="宋体" panose="02010600030101010101" pitchFamily="2" charset="-122"/>
                        </a:rPr>
                        <a:t>0.079</a:t>
                      </a:r>
                      <a:endParaRPr lang="zh-CN" sz="1200" dirty="0">
                        <a:effectLst/>
                        <a:latin typeface="Times New Roman" panose="02020603050405020304" pitchFamily="18" charset="0"/>
                        <a:ea typeface="宋体" panose="02010600030101010101" pitchFamily="2" charset="-122"/>
                      </a:endParaRPr>
                    </a:p>
                  </a:txBody>
                  <a:tcPr marL="68596" marR="68596" marT="0" marB="0" anchor="ctr">
                    <a:lnL>
                      <a:noFill/>
                    </a:lnL>
                    <a:lnR>
                      <a:noFill/>
                    </a:lnR>
                    <a:lnT>
                      <a:noFill/>
                    </a:lnT>
                    <a:lnB>
                      <a:noFill/>
                    </a:lnB>
                  </a:tcPr>
                </a:tc>
                <a:tc>
                  <a:txBody>
                    <a:bodyPr/>
                    <a:lstStyle/>
                    <a:p>
                      <a:pPr algn="ctr" hangingPunct="0">
                        <a:lnSpc>
                          <a:spcPts val="2000"/>
                        </a:lnSpc>
                      </a:pPr>
                      <a:r>
                        <a:rPr lang="en-US" sz="1200" dirty="0">
                          <a:effectLst/>
                          <a:latin typeface="Times New Roman" panose="02020603050405020304" pitchFamily="18" charset="0"/>
                          <a:ea typeface="宋体" panose="02010600030101010101" pitchFamily="2" charset="-122"/>
                        </a:rPr>
                        <a:t>0.094</a:t>
                      </a:r>
                      <a:endParaRPr lang="zh-CN" sz="1200" dirty="0">
                        <a:effectLst/>
                        <a:latin typeface="Times New Roman" panose="02020603050405020304" pitchFamily="18" charset="0"/>
                        <a:ea typeface="宋体" panose="02010600030101010101" pitchFamily="2" charset="-122"/>
                      </a:endParaRPr>
                    </a:p>
                  </a:txBody>
                  <a:tcPr marL="68596" marR="68596" marT="0" marB="0" anchor="ctr">
                    <a:lnL>
                      <a:noFill/>
                    </a:lnL>
                    <a:lnR>
                      <a:noFill/>
                    </a:lnR>
                    <a:lnT>
                      <a:noFill/>
                    </a:lnT>
                    <a:lnB>
                      <a:noFill/>
                    </a:lnB>
                  </a:tcPr>
                </a:tc>
                <a:extLst>
                  <a:ext uri="{0D108BD9-81ED-4DB2-BD59-A6C34878D82A}">
                    <a16:rowId xmlns:a16="http://schemas.microsoft.com/office/drawing/2014/main" val="10005"/>
                  </a:ext>
                </a:extLst>
              </a:tr>
              <a:tr h="254592">
                <a:tc vMerge="1">
                  <a:txBody>
                    <a:bodyPr/>
                    <a:lstStyle/>
                    <a:p>
                      <a:endParaRPr lang="zh-CN" altLang="en-US"/>
                    </a:p>
                  </a:txBody>
                  <a:tcPr/>
                </a:tc>
                <a:tc>
                  <a:txBody>
                    <a:bodyPr/>
                    <a:lstStyle/>
                    <a:p>
                      <a:pPr algn="ctr" hangingPunct="0">
                        <a:lnSpc>
                          <a:spcPts val="2000"/>
                        </a:lnSpc>
                      </a:pPr>
                      <a:r>
                        <a:rPr lang="zh-CN" sz="1200" dirty="0">
                          <a:effectLst/>
                          <a:latin typeface="Times New Roman" panose="02020603050405020304" pitchFamily="18" charset="0"/>
                          <a:ea typeface="宋体" panose="02010600030101010101" pitchFamily="2" charset="-122"/>
                        </a:rPr>
                        <a:t>施工单位</a:t>
                      </a:r>
                    </a:p>
                  </a:txBody>
                  <a:tcPr marL="68596" marR="68596"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200">
                          <a:effectLst/>
                          <a:latin typeface="Times New Roman" panose="02020603050405020304" pitchFamily="18" charset="0"/>
                          <a:ea typeface="宋体" panose="02010600030101010101" pitchFamily="2" charset="-122"/>
                        </a:rPr>
                        <a:t>0.214</a:t>
                      </a:r>
                      <a:endParaRPr lang="zh-CN" sz="1200">
                        <a:effectLst/>
                        <a:latin typeface="Times New Roman" panose="02020603050405020304" pitchFamily="18" charset="0"/>
                        <a:ea typeface="宋体" panose="02010600030101010101" pitchFamily="2" charset="-122"/>
                      </a:endParaRPr>
                    </a:p>
                  </a:txBody>
                  <a:tcPr marL="68596" marR="68596"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200" dirty="0">
                          <a:effectLst/>
                          <a:latin typeface="Times New Roman" panose="02020603050405020304" pitchFamily="18" charset="0"/>
                          <a:ea typeface="宋体" panose="02010600030101010101" pitchFamily="2" charset="-122"/>
                        </a:rPr>
                        <a:t>0.186</a:t>
                      </a:r>
                      <a:endParaRPr lang="zh-CN" sz="1200" dirty="0">
                        <a:effectLst/>
                        <a:latin typeface="Times New Roman" panose="02020603050405020304" pitchFamily="18" charset="0"/>
                        <a:ea typeface="宋体" panose="02010600030101010101" pitchFamily="2" charset="-122"/>
                      </a:endParaRPr>
                    </a:p>
                  </a:txBody>
                  <a:tcPr marL="68596" marR="68596"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200" dirty="0">
                          <a:effectLst/>
                          <a:latin typeface="Times New Roman" panose="02020603050405020304" pitchFamily="18" charset="0"/>
                          <a:ea typeface="宋体" panose="02010600030101010101" pitchFamily="2" charset="-122"/>
                        </a:rPr>
                        <a:t>0.171</a:t>
                      </a:r>
                      <a:endParaRPr lang="zh-CN" sz="1200" dirty="0">
                        <a:effectLst/>
                        <a:latin typeface="Times New Roman" panose="02020603050405020304" pitchFamily="18" charset="0"/>
                        <a:ea typeface="宋体" panose="02010600030101010101" pitchFamily="2" charset="-122"/>
                      </a:endParaRPr>
                    </a:p>
                  </a:txBody>
                  <a:tcPr marL="68596" marR="68596"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200" dirty="0">
                          <a:effectLst/>
                          <a:latin typeface="Times New Roman" panose="02020603050405020304" pitchFamily="18" charset="0"/>
                          <a:ea typeface="宋体" panose="02010600030101010101" pitchFamily="2" charset="-122"/>
                        </a:rPr>
                        <a:t>0.179</a:t>
                      </a:r>
                      <a:endParaRPr lang="zh-CN" sz="1200" dirty="0">
                        <a:effectLst/>
                        <a:latin typeface="Times New Roman" panose="02020603050405020304" pitchFamily="18" charset="0"/>
                        <a:ea typeface="宋体" panose="02010600030101010101" pitchFamily="2" charset="-122"/>
                      </a:endParaRPr>
                    </a:p>
                  </a:txBody>
                  <a:tcPr marL="68596" marR="68596"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200" dirty="0">
                          <a:effectLst/>
                          <a:latin typeface="Times New Roman" panose="02020603050405020304" pitchFamily="18" charset="0"/>
                          <a:ea typeface="宋体" panose="02010600030101010101" pitchFamily="2" charset="-122"/>
                        </a:rPr>
                        <a:t>0.121</a:t>
                      </a:r>
                      <a:endParaRPr lang="zh-CN" sz="1200" dirty="0">
                        <a:effectLst/>
                        <a:latin typeface="Times New Roman" panose="02020603050405020304" pitchFamily="18" charset="0"/>
                        <a:ea typeface="宋体" panose="02010600030101010101" pitchFamily="2" charset="-122"/>
                      </a:endParaRPr>
                    </a:p>
                  </a:txBody>
                  <a:tcPr marL="68596" marR="68596"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200" dirty="0">
                          <a:effectLst/>
                          <a:latin typeface="Times New Roman" panose="02020603050405020304" pitchFamily="18" charset="0"/>
                          <a:ea typeface="宋体" panose="02010600030101010101" pitchFamily="2" charset="-122"/>
                        </a:rPr>
                        <a:t>0.129</a:t>
                      </a:r>
                      <a:endParaRPr lang="zh-CN" sz="1200" dirty="0">
                        <a:effectLst/>
                        <a:latin typeface="Times New Roman" panose="02020603050405020304" pitchFamily="18" charset="0"/>
                        <a:ea typeface="宋体" panose="02010600030101010101" pitchFamily="2" charset="-122"/>
                      </a:endParaRPr>
                    </a:p>
                  </a:txBody>
                  <a:tcPr marL="68596" marR="68596"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graphicFrame>
        <p:nvGraphicFramePr>
          <p:cNvPr id="9" name="表格 8">
            <a:extLst>
              <a:ext uri="{FF2B5EF4-FFF2-40B4-BE49-F238E27FC236}">
                <a16:creationId xmlns:a16="http://schemas.microsoft.com/office/drawing/2014/main" id="{59F5891B-A4F9-449E-9B74-B59313840D1B}"/>
              </a:ext>
            </a:extLst>
          </p:cNvPr>
          <p:cNvGraphicFramePr>
            <a:graphicFrameLocks noGrp="1"/>
          </p:cNvGraphicFramePr>
          <p:nvPr/>
        </p:nvGraphicFramePr>
        <p:xfrm>
          <a:off x="508000" y="5018088"/>
          <a:ext cx="5248274" cy="735012"/>
        </p:xfrm>
        <a:graphic>
          <a:graphicData uri="http://schemas.openxmlformats.org/drawingml/2006/table">
            <a:tbl>
              <a:tblPr firstRow="1" firstCol="1" bandRow="1"/>
              <a:tblGrid>
                <a:gridCol w="1375765">
                  <a:extLst>
                    <a:ext uri="{9D8B030D-6E8A-4147-A177-3AD203B41FA5}">
                      <a16:colId xmlns:a16="http://schemas.microsoft.com/office/drawing/2014/main" val="20000"/>
                    </a:ext>
                  </a:extLst>
                </a:gridCol>
                <a:gridCol w="589617">
                  <a:extLst>
                    <a:ext uri="{9D8B030D-6E8A-4147-A177-3AD203B41FA5}">
                      <a16:colId xmlns:a16="http://schemas.microsoft.com/office/drawing/2014/main" val="20001"/>
                    </a:ext>
                  </a:extLst>
                </a:gridCol>
                <a:gridCol w="581679">
                  <a:extLst>
                    <a:ext uri="{9D8B030D-6E8A-4147-A177-3AD203B41FA5}">
                      <a16:colId xmlns:a16="http://schemas.microsoft.com/office/drawing/2014/main" val="20002"/>
                    </a:ext>
                  </a:extLst>
                </a:gridCol>
                <a:gridCol w="589617">
                  <a:extLst>
                    <a:ext uri="{9D8B030D-6E8A-4147-A177-3AD203B41FA5}">
                      <a16:colId xmlns:a16="http://schemas.microsoft.com/office/drawing/2014/main" val="20003"/>
                    </a:ext>
                  </a:extLst>
                </a:gridCol>
                <a:gridCol w="717091">
                  <a:extLst>
                    <a:ext uri="{9D8B030D-6E8A-4147-A177-3AD203B41FA5}">
                      <a16:colId xmlns:a16="http://schemas.microsoft.com/office/drawing/2014/main" val="20004"/>
                    </a:ext>
                  </a:extLst>
                </a:gridCol>
                <a:gridCol w="677858">
                  <a:extLst>
                    <a:ext uri="{9D8B030D-6E8A-4147-A177-3AD203B41FA5}">
                      <a16:colId xmlns:a16="http://schemas.microsoft.com/office/drawing/2014/main" val="20005"/>
                    </a:ext>
                  </a:extLst>
                </a:gridCol>
                <a:gridCol w="716647">
                  <a:extLst>
                    <a:ext uri="{9D8B030D-6E8A-4147-A177-3AD203B41FA5}">
                      <a16:colId xmlns:a16="http://schemas.microsoft.com/office/drawing/2014/main" val="20006"/>
                    </a:ext>
                  </a:extLst>
                </a:gridCol>
              </a:tblGrid>
              <a:tr h="244393">
                <a:tc rowSpan="2">
                  <a:txBody>
                    <a:bodyPr/>
                    <a:lstStyle/>
                    <a:p>
                      <a:pPr algn="ctr" hangingPunct="0">
                        <a:lnSpc>
                          <a:spcPts val="2000"/>
                        </a:lnSpc>
                      </a:pPr>
                      <a:r>
                        <a:rPr lang="zh-CN" altLang="en-US" sz="1200" dirty="0">
                          <a:effectLst/>
                          <a:latin typeface="Times New Roman" panose="02020603050405020304" pitchFamily="18" charset="0"/>
                          <a:ea typeface="宋体" panose="02010600030101010101" pitchFamily="2" charset="-122"/>
                        </a:rPr>
                        <a:t>客观权重</a:t>
                      </a:r>
                      <a:endParaRPr lang="zh-CN" sz="1200" dirty="0">
                        <a:effectLst/>
                        <a:latin typeface="Times New Roman" panose="02020603050405020304" pitchFamily="18" charset="0"/>
                        <a:ea typeface="宋体" panose="02010600030101010101" pitchFamily="2" charset="-122"/>
                      </a:endParaRPr>
                    </a:p>
                  </a:txBody>
                  <a:tcPr marL="68582" marR="68582"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7CEEF"/>
                    </a:solidFill>
                  </a:tcPr>
                </a:tc>
                <a:tc gridSpan="2">
                  <a:txBody>
                    <a:bodyPr/>
                    <a:lstStyle/>
                    <a:p>
                      <a:pPr algn="ctr" hangingPunct="0">
                        <a:lnSpc>
                          <a:spcPts val="2000"/>
                        </a:lnSpc>
                      </a:pPr>
                      <a:r>
                        <a:rPr lang="zh-CN" sz="1200" dirty="0">
                          <a:effectLst/>
                          <a:latin typeface="Times New Roman" panose="02020603050405020304" pitchFamily="18" charset="0"/>
                          <a:ea typeface="宋体" panose="02010600030101010101" pitchFamily="2" charset="-122"/>
                        </a:rPr>
                        <a:t>确定性费用</a:t>
                      </a:r>
                    </a:p>
                  </a:txBody>
                  <a:tcPr marL="68582" marR="68582"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gridSpan="2">
                  <a:txBody>
                    <a:bodyPr/>
                    <a:lstStyle/>
                    <a:p>
                      <a:pPr algn="ctr" hangingPunct="0">
                        <a:lnSpc>
                          <a:spcPts val="2000"/>
                        </a:lnSpc>
                      </a:pPr>
                      <a:r>
                        <a:rPr lang="zh-CN" sz="1200" dirty="0">
                          <a:effectLst/>
                          <a:latin typeface="Times New Roman" panose="02020603050405020304" pitchFamily="18" charset="0"/>
                          <a:ea typeface="宋体" panose="02010600030101010101" pitchFamily="2" charset="-122"/>
                        </a:rPr>
                        <a:t>不确定性费用</a:t>
                      </a:r>
                    </a:p>
                  </a:txBody>
                  <a:tcPr marL="68582" marR="68582"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gridSpan="2">
                  <a:txBody>
                    <a:bodyPr/>
                    <a:lstStyle/>
                    <a:p>
                      <a:pPr algn="ctr" hangingPunct="0">
                        <a:lnSpc>
                          <a:spcPts val="2000"/>
                        </a:lnSpc>
                      </a:pPr>
                      <a:r>
                        <a:rPr lang="zh-CN" sz="1200" dirty="0">
                          <a:effectLst/>
                          <a:latin typeface="Times New Roman" panose="02020603050405020304" pitchFamily="18" charset="0"/>
                          <a:ea typeface="宋体" panose="02010600030101010101" pitchFamily="2" charset="-122"/>
                        </a:rPr>
                        <a:t>最大平均施工强度</a:t>
                      </a:r>
                    </a:p>
                  </a:txBody>
                  <a:tcPr marL="68582" marR="68582"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0000"/>
                  </a:ext>
                </a:extLst>
              </a:tr>
              <a:tr h="244393">
                <a:tc vMerge="1">
                  <a:txBody>
                    <a:bodyPr/>
                    <a:lstStyle/>
                    <a:p>
                      <a:endParaRPr lang="zh-CN" altLang="en-US"/>
                    </a:p>
                  </a:txBody>
                  <a:tcPr/>
                </a:tc>
                <a:tc>
                  <a:txBody>
                    <a:bodyPr/>
                    <a:lstStyle/>
                    <a:p>
                      <a:pPr algn="ctr" hangingPunct="0">
                        <a:lnSpc>
                          <a:spcPts val="2000"/>
                        </a:lnSpc>
                      </a:pPr>
                      <a:r>
                        <a:rPr lang="zh-CN" sz="1200" dirty="0">
                          <a:effectLst/>
                          <a:latin typeface="Times New Roman" panose="02020603050405020304" pitchFamily="18" charset="0"/>
                          <a:ea typeface="宋体" panose="02010600030101010101" pitchFamily="2" charset="-122"/>
                        </a:rPr>
                        <a:t>电站</a:t>
                      </a:r>
                      <a:r>
                        <a:rPr lang="en-US" sz="1200" dirty="0">
                          <a:effectLst/>
                          <a:latin typeface="Times New Roman" panose="02020603050405020304" pitchFamily="18" charset="0"/>
                          <a:ea typeface="宋体" panose="02010600030101010101" pitchFamily="2" charset="-122"/>
                        </a:rPr>
                        <a:t>A</a:t>
                      </a:r>
                      <a:endParaRPr lang="zh-CN" sz="1200" dirty="0">
                        <a:effectLst/>
                        <a:latin typeface="Times New Roman" panose="02020603050405020304" pitchFamily="18" charset="0"/>
                        <a:ea typeface="宋体" panose="02010600030101010101" pitchFamily="2" charset="-122"/>
                      </a:endParaRPr>
                    </a:p>
                  </a:txBody>
                  <a:tcPr marL="68582" marR="6858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200" dirty="0">
                          <a:effectLst/>
                          <a:latin typeface="Times New Roman" panose="02020603050405020304" pitchFamily="18" charset="0"/>
                          <a:ea typeface="宋体" panose="02010600030101010101" pitchFamily="2" charset="-122"/>
                        </a:rPr>
                        <a:t>电站</a:t>
                      </a:r>
                      <a:r>
                        <a:rPr lang="en-US" sz="1200" dirty="0">
                          <a:effectLst/>
                          <a:latin typeface="Times New Roman" panose="02020603050405020304" pitchFamily="18" charset="0"/>
                          <a:ea typeface="宋体" panose="02010600030101010101" pitchFamily="2" charset="-122"/>
                        </a:rPr>
                        <a:t>B</a:t>
                      </a:r>
                      <a:endParaRPr lang="zh-CN" sz="1200" dirty="0">
                        <a:effectLst/>
                        <a:latin typeface="Times New Roman" panose="02020603050405020304" pitchFamily="18" charset="0"/>
                        <a:ea typeface="宋体" panose="02010600030101010101" pitchFamily="2" charset="-122"/>
                      </a:endParaRPr>
                    </a:p>
                  </a:txBody>
                  <a:tcPr marL="68582" marR="6858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200" dirty="0">
                          <a:effectLst/>
                          <a:latin typeface="Times New Roman" panose="02020603050405020304" pitchFamily="18" charset="0"/>
                          <a:ea typeface="宋体" panose="02010600030101010101" pitchFamily="2" charset="-122"/>
                        </a:rPr>
                        <a:t>电站</a:t>
                      </a:r>
                      <a:r>
                        <a:rPr lang="en-US" sz="1200" dirty="0">
                          <a:effectLst/>
                          <a:latin typeface="Times New Roman" panose="02020603050405020304" pitchFamily="18" charset="0"/>
                          <a:ea typeface="宋体" panose="02010600030101010101" pitchFamily="2" charset="-122"/>
                        </a:rPr>
                        <a:t>A</a:t>
                      </a:r>
                      <a:endParaRPr lang="zh-CN" sz="1200" dirty="0">
                        <a:effectLst/>
                        <a:latin typeface="Times New Roman" panose="02020603050405020304" pitchFamily="18" charset="0"/>
                        <a:ea typeface="宋体" panose="02010600030101010101" pitchFamily="2" charset="-122"/>
                      </a:endParaRPr>
                    </a:p>
                  </a:txBody>
                  <a:tcPr marL="68582" marR="6858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200" dirty="0">
                          <a:effectLst/>
                          <a:latin typeface="Times New Roman" panose="02020603050405020304" pitchFamily="18" charset="0"/>
                          <a:ea typeface="宋体" panose="02010600030101010101" pitchFamily="2" charset="-122"/>
                        </a:rPr>
                        <a:t>电站</a:t>
                      </a:r>
                      <a:r>
                        <a:rPr lang="en-US" sz="1200" dirty="0">
                          <a:effectLst/>
                          <a:latin typeface="Times New Roman" panose="02020603050405020304" pitchFamily="18" charset="0"/>
                          <a:ea typeface="宋体" panose="02010600030101010101" pitchFamily="2" charset="-122"/>
                        </a:rPr>
                        <a:t>B</a:t>
                      </a:r>
                      <a:endParaRPr lang="zh-CN" sz="1200" dirty="0">
                        <a:effectLst/>
                        <a:latin typeface="Times New Roman" panose="02020603050405020304" pitchFamily="18" charset="0"/>
                        <a:ea typeface="宋体" panose="02010600030101010101" pitchFamily="2" charset="-122"/>
                      </a:endParaRPr>
                    </a:p>
                  </a:txBody>
                  <a:tcPr marL="68582" marR="6858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200" dirty="0">
                          <a:effectLst/>
                          <a:latin typeface="Times New Roman" panose="02020603050405020304" pitchFamily="18" charset="0"/>
                          <a:ea typeface="宋体" panose="02010600030101010101" pitchFamily="2" charset="-122"/>
                        </a:rPr>
                        <a:t>电站</a:t>
                      </a:r>
                      <a:r>
                        <a:rPr lang="en-US" sz="1200" dirty="0">
                          <a:effectLst/>
                          <a:latin typeface="Times New Roman" panose="02020603050405020304" pitchFamily="18" charset="0"/>
                          <a:ea typeface="宋体" panose="02010600030101010101" pitchFamily="2" charset="-122"/>
                        </a:rPr>
                        <a:t>A</a:t>
                      </a:r>
                      <a:endParaRPr lang="zh-CN" sz="1200" dirty="0">
                        <a:effectLst/>
                        <a:latin typeface="Times New Roman" panose="02020603050405020304" pitchFamily="18" charset="0"/>
                        <a:ea typeface="宋体" panose="02010600030101010101" pitchFamily="2" charset="-122"/>
                      </a:endParaRPr>
                    </a:p>
                  </a:txBody>
                  <a:tcPr marL="68582" marR="6858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200" dirty="0">
                          <a:effectLst/>
                          <a:latin typeface="Times New Roman" panose="02020603050405020304" pitchFamily="18" charset="0"/>
                          <a:ea typeface="宋体" panose="02010600030101010101" pitchFamily="2" charset="-122"/>
                        </a:rPr>
                        <a:t>电站</a:t>
                      </a:r>
                      <a:r>
                        <a:rPr lang="en-US" sz="1200" dirty="0">
                          <a:effectLst/>
                          <a:latin typeface="Times New Roman" panose="02020603050405020304" pitchFamily="18" charset="0"/>
                          <a:ea typeface="宋体" panose="02010600030101010101" pitchFamily="2" charset="-122"/>
                        </a:rPr>
                        <a:t>B</a:t>
                      </a:r>
                      <a:endParaRPr lang="zh-CN" sz="1200" dirty="0">
                        <a:effectLst/>
                        <a:latin typeface="Times New Roman" panose="02020603050405020304" pitchFamily="18" charset="0"/>
                        <a:ea typeface="宋体" panose="02010600030101010101" pitchFamily="2" charset="-122"/>
                      </a:endParaRPr>
                    </a:p>
                  </a:txBody>
                  <a:tcPr marL="68582" marR="6858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46226">
                <a:tc>
                  <a:txBody>
                    <a:bodyPr/>
                    <a:lstStyle/>
                    <a:p>
                      <a:pPr algn="ctr" hangingPunct="0">
                        <a:lnSpc>
                          <a:spcPts val="2000"/>
                        </a:lnSpc>
                      </a:pPr>
                      <a:r>
                        <a:rPr lang="zh-CN" altLang="en-US" sz="1200" dirty="0">
                          <a:effectLst/>
                          <a:latin typeface="Times New Roman" panose="02020603050405020304" pitchFamily="18" charset="0"/>
                          <a:ea typeface="宋体" panose="02010600030101010101" pitchFamily="2" charset="-122"/>
                        </a:rPr>
                        <a:t>权重值</a:t>
                      </a:r>
                      <a:endParaRPr lang="zh-CN" sz="1200" dirty="0">
                        <a:effectLst/>
                        <a:latin typeface="Times New Roman" panose="02020603050405020304" pitchFamily="18" charset="0"/>
                        <a:ea typeface="宋体" panose="02010600030101010101" pitchFamily="2" charset="-122"/>
                      </a:endParaRPr>
                    </a:p>
                  </a:txBody>
                  <a:tcPr marL="68582" marR="68582"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200">
                          <a:effectLst/>
                          <a:latin typeface="Times New Roman" panose="02020603050405020304" pitchFamily="18" charset="0"/>
                          <a:ea typeface="宋体" panose="02010600030101010101" pitchFamily="2" charset="-122"/>
                        </a:rPr>
                        <a:t>0.216</a:t>
                      </a:r>
                      <a:endParaRPr lang="zh-CN" sz="1200">
                        <a:effectLst/>
                        <a:latin typeface="Times New Roman" panose="02020603050405020304" pitchFamily="18" charset="0"/>
                        <a:ea typeface="宋体" panose="02010600030101010101" pitchFamily="2" charset="-122"/>
                      </a:endParaRPr>
                    </a:p>
                  </a:txBody>
                  <a:tcPr marL="68582" marR="68582"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200" dirty="0">
                          <a:effectLst/>
                          <a:latin typeface="Times New Roman" panose="02020603050405020304" pitchFamily="18" charset="0"/>
                          <a:ea typeface="宋体" panose="02010600030101010101" pitchFamily="2" charset="-122"/>
                        </a:rPr>
                        <a:t>0.205</a:t>
                      </a:r>
                      <a:endParaRPr lang="zh-CN" sz="1200" dirty="0">
                        <a:effectLst/>
                        <a:latin typeface="Times New Roman" panose="02020603050405020304" pitchFamily="18" charset="0"/>
                        <a:ea typeface="宋体" panose="02010600030101010101" pitchFamily="2" charset="-122"/>
                      </a:endParaRPr>
                    </a:p>
                  </a:txBody>
                  <a:tcPr marL="68582" marR="68582"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200" dirty="0">
                          <a:effectLst/>
                          <a:latin typeface="Times New Roman" panose="02020603050405020304" pitchFamily="18" charset="0"/>
                          <a:ea typeface="宋体" panose="02010600030101010101" pitchFamily="2" charset="-122"/>
                        </a:rPr>
                        <a:t>0.152</a:t>
                      </a:r>
                      <a:endParaRPr lang="zh-CN" sz="1200" dirty="0">
                        <a:effectLst/>
                        <a:latin typeface="Times New Roman" panose="02020603050405020304" pitchFamily="18" charset="0"/>
                        <a:ea typeface="宋体" panose="02010600030101010101" pitchFamily="2" charset="-122"/>
                      </a:endParaRPr>
                    </a:p>
                  </a:txBody>
                  <a:tcPr marL="68582" marR="68582"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200" dirty="0">
                          <a:effectLst/>
                          <a:latin typeface="Times New Roman" panose="02020603050405020304" pitchFamily="18" charset="0"/>
                          <a:ea typeface="宋体" panose="02010600030101010101" pitchFamily="2" charset="-122"/>
                        </a:rPr>
                        <a:t>0.148</a:t>
                      </a:r>
                      <a:endParaRPr lang="zh-CN" sz="1200" dirty="0">
                        <a:effectLst/>
                        <a:latin typeface="Times New Roman" panose="02020603050405020304" pitchFamily="18" charset="0"/>
                        <a:ea typeface="宋体" panose="02010600030101010101" pitchFamily="2" charset="-122"/>
                      </a:endParaRPr>
                    </a:p>
                  </a:txBody>
                  <a:tcPr marL="68582" marR="68582"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200" dirty="0">
                          <a:effectLst/>
                          <a:latin typeface="Times New Roman" panose="02020603050405020304" pitchFamily="18" charset="0"/>
                          <a:ea typeface="宋体" panose="02010600030101010101" pitchFamily="2" charset="-122"/>
                        </a:rPr>
                        <a:t>0.139</a:t>
                      </a:r>
                      <a:endParaRPr lang="zh-CN" sz="1200" dirty="0">
                        <a:effectLst/>
                        <a:latin typeface="Times New Roman" panose="02020603050405020304" pitchFamily="18" charset="0"/>
                        <a:ea typeface="宋体" panose="02010600030101010101" pitchFamily="2" charset="-122"/>
                      </a:endParaRPr>
                    </a:p>
                  </a:txBody>
                  <a:tcPr marL="68582" marR="68582"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200" dirty="0">
                          <a:effectLst/>
                          <a:latin typeface="Times New Roman" panose="02020603050405020304" pitchFamily="18" charset="0"/>
                          <a:ea typeface="宋体" panose="02010600030101010101" pitchFamily="2" charset="-122"/>
                        </a:rPr>
                        <a:t>0.139</a:t>
                      </a:r>
                      <a:endParaRPr lang="zh-CN" sz="1200" dirty="0">
                        <a:effectLst/>
                        <a:latin typeface="Times New Roman" panose="02020603050405020304" pitchFamily="18" charset="0"/>
                        <a:ea typeface="宋体" panose="02010600030101010101" pitchFamily="2" charset="-122"/>
                      </a:endParaRPr>
                    </a:p>
                  </a:txBody>
                  <a:tcPr marL="68582" marR="68582"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 name="矩形 5">
            <a:extLst>
              <a:ext uri="{FF2B5EF4-FFF2-40B4-BE49-F238E27FC236}">
                <a16:creationId xmlns:a16="http://schemas.microsoft.com/office/drawing/2014/main" id="{33B9C674-6956-4593-9D4E-6D8253CAB2A9}"/>
              </a:ext>
            </a:extLst>
          </p:cNvPr>
          <p:cNvSpPr/>
          <p:nvPr/>
        </p:nvSpPr>
        <p:spPr>
          <a:xfrm>
            <a:off x="1720850" y="1571625"/>
            <a:ext cx="2138363" cy="400050"/>
          </a:xfrm>
          <a:prstGeom prst="rect">
            <a:avLst/>
          </a:prstGeom>
          <a:solidFill>
            <a:srgbClr val="34495E"/>
          </a:solidFill>
        </p:spPr>
        <p:txBody>
          <a:bodyPr>
            <a:spAutoFit/>
          </a:bodyPr>
          <a:lstStyle/>
          <a:p>
            <a:pPr algn="ctr" eaLnBrk="1" fontAlgn="auto" hangingPunct="1">
              <a:spcBef>
                <a:spcPts val="0"/>
              </a:spcBef>
              <a:spcAft>
                <a:spcPts val="0"/>
              </a:spcAft>
              <a:defRPr/>
            </a:pPr>
            <a:r>
              <a:rPr lang="zh-CN" altLang="en-US" sz="2000" b="1" kern="1400" spc="100" dirty="0">
                <a:solidFill>
                  <a:schemeClr val="bg1"/>
                </a:solidFill>
                <a:latin typeface="微软雅黑" panose="020B0503020204020204" pitchFamily="34" charset="-122"/>
                <a:ea typeface="+mn-ea"/>
              </a:rPr>
              <a:t>主观权重</a:t>
            </a:r>
            <a:endParaRPr lang="zh-CN" altLang="en-US" sz="3200" b="1" kern="1400" spc="100" dirty="0">
              <a:solidFill>
                <a:schemeClr val="bg1"/>
              </a:solidFill>
              <a:latin typeface="微软雅黑" panose="020B0503020204020204" pitchFamily="34" charset="-122"/>
              <a:ea typeface="+mn-ea"/>
            </a:endParaRPr>
          </a:p>
        </p:txBody>
      </p:sp>
      <p:sp>
        <p:nvSpPr>
          <p:cNvPr id="10" name="TextBox 4">
            <a:extLst>
              <a:ext uri="{FF2B5EF4-FFF2-40B4-BE49-F238E27FC236}">
                <a16:creationId xmlns:a16="http://schemas.microsoft.com/office/drawing/2014/main" id="{5798DF89-7F35-49EA-BE02-793FF24C0FB6}"/>
              </a:ext>
            </a:extLst>
          </p:cNvPr>
          <p:cNvSpPr txBox="1">
            <a:spLocks noChangeArrowheads="1"/>
          </p:cNvSpPr>
          <p:nvPr/>
        </p:nvSpPr>
        <p:spPr bwMode="auto">
          <a:xfrm>
            <a:off x="3990975" y="1655763"/>
            <a:ext cx="1598613" cy="328612"/>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zh-CN" altLang="en-US" sz="1400" kern="0" dirty="0">
                <a:solidFill>
                  <a:srgbClr val="000000"/>
                </a:solidFill>
                <a:latin typeface="微软雅黑" panose="020B0503020204020204" pitchFamily="34" charset="-122"/>
                <a:ea typeface="微软雅黑" panose="020B0503020204020204" pitchFamily="34" charset="-122"/>
              </a:rPr>
              <a:t>最优最劣法</a:t>
            </a:r>
            <a:endParaRPr lang="en-US" altLang="zh-CN" sz="1400" kern="0" dirty="0">
              <a:solidFill>
                <a:srgbClr val="FF0000"/>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62363F8D-227D-4C5C-96CA-898CA045F573}"/>
              </a:ext>
            </a:extLst>
          </p:cNvPr>
          <p:cNvSpPr/>
          <p:nvPr/>
        </p:nvSpPr>
        <p:spPr>
          <a:xfrm>
            <a:off x="1806575" y="4473575"/>
            <a:ext cx="1979613" cy="400050"/>
          </a:xfrm>
          <a:prstGeom prst="rect">
            <a:avLst/>
          </a:prstGeom>
          <a:solidFill>
            <a:srgbClr val="34495E"/>
          </a:solidFill>
        </p:spPr>
        <p:txBody>
          <a:bodyPr>
            <a:spAutoFit/>
          </a:bodyPr>
          <a:lstStyle/>
          <a:p>
            <a:pPr algn="ctr" eaLnBrk="1" fontAlgn="auto" hangingPunct="1">
              <a:spcBef>
                <a:spcPts val="0"/>
              </a:spcBef>
              <a:spcAft>
                <a:spcPts val="0"/>
              </a:spcAft>
              <a:defRPr/>
            </a:pPr>
            <a:r>
              <a:rPr lang="zh-CN" altLang="en-US" sz="2000" b="1" kern="1400" spc="100" dirty="0">
                <a:solidFill>
                  <a:schemeClr val="bg1"/>
                </a:solidFill>
                <a:latin typeface="微软雅黑" panose="020B0503020204020204" pitchFamily="34" charset="-122"/>
                <a:ea typeface="+mn-ea"/>
              </a:rPr>
              <a:t>客观权重</a:t>
            </a:r>
            <a:endParaRPr lang="zh-CN" altLang="en-US" sz="3200" b="1" kern="1400" spc="100" dirty="0">
              <a:solidFill>
                <a:schemeClr val="bg1"/>
              </a:solidFill>
              <a:latin typeface="微软雅黑" panose="020B0503020204020204" pitchFamily="34" charset="-122"/>
              <a:ea typeface="+mn-ea"/>
            </a:endParaRPr>
          </a:p>
        </p:txBody>
      </p:sp>
      <p:sp>
        <p:nvSpPr>
          <p:cNvPr id="12" name="TextBox 4">
            <a:extLst>
              <a:ext uri="{FF2B5EF4-FFF2-40B4-BE49-F238E27FC236}">
                <a16:creationId xmlns:a16="http://schemas.microsoft.com/office/drawing/2014/main" id="{5DC06CA6-3085-4466-ACAE-C0D1BDC1186D}"/>
              </a:ext>
            </a:extLst>
          </p:cNvPr>
          <p:cNvSpPr txBox="1">
            <a:spLocks noChangeArrowheads="1"/>
          </p:cNvSpPr>
          <p:nvPr/>
        </p:nvSpPr>
        <p:spPr bwMode="auto">
          <a:xfrm>
            <a:off x="3990975" y="4545013"/>
            <a:ext cx="1598613" cy="328612"/>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zh-CN" altLang="en-US" sz="1400" kern="0" dirty="0">
                <a:solidFill>
                  <a:srgbClr val="000000"/>
                </a:solidFill>
                <a:latin typeface="微软雅黑" panose="020B0503020204020204" pitchFamily="34" charset="-122"/>
                <a:ea typeface="微软雅黑" panose="020B0503020204020204" pitchFamily="34" charset="-122"/>
              </a:rPr>
              <a:t>熵权法</a:t>
            </a:r>
            <a:endParaRPr lang="en-US" altLang="zh-CN" sz="1400" kern="0" dirty="0">
              <a:solidFill>
                <a:srgbClr val="FF0000"/>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728301B9-2041-4103-96E8-3314AC02B645}"/>
              </a:ext>
            </a:extLst>
          </p:cNvPr>
          <p:cNvSpPr/>
          <p:nvPr/>
        </p:nvSpPr>
        <p:spPr>
          <a:xfrm>
            <a:off x="8113713" y="1589088"/>
            <a:ext cx="2139950" cy="400050"/>
          </a:xfrm>
          <a:prstGeom prst="rect">
            <a:avLst/>
          </a:prstGeom>
          <a:solidFill>
            <a:srgbClr val="34495E"/>
          </a:solidFill>
        </p:spPr>
        <p:txBody>
          <a:bodyPr>
            <a:spAutoFit/>
          </a:bodyPr>
          <a:lstStyle/>
          <a:p>
            <a:pPr algn="ctr" eaLnBrk="1" fontAlgn="auto" hangingPunct="1">
              <a:spcBef>
                <a:spcPts val="0"/>
              </a:spcBef>
              <a:spcAft>
                <a:spcPts val="0"/>
              </a:spcAft>
              <a:defRPr/>
            </a:pPr>
            <a:r>
              <a:rPr lang="zh-CN" altLang="en-US" sz="2000" b="1" kern="1400" spc="100" dirty="0">
                <a:solidFill>
                  <a:schemeClr val="bg1"/>
                </a:solidFill>
                <a:latin typeface="微软雅黑" panose="020B0503020204020204" pitchFamily="34" charset="-122"/>
                <a:ea typeface="+mn-ea"/>
              </a:rPr>
              <a:t>综合权重</a:t>
            </a:r>
            <a:endParaRPr lang="zh-CN" altLang="en-US" sz="3200" b="1" kern="1400" spc="100" dirty="0">
              <a:solidFill>
                <a:schemeClr val="bg1"/>
              </a:solidFill>
              <a:latin typeface="微软雅黑" panose="020B0503020204020204" pitchFamily="34" charset="-122"/>
              <a:ea typeface="+mn-ea"/>
            </a:endParaRPr>
          </a:p>
        </p:txBody>
      </p:sp>
      <p:sp>
        <p:nvSpPr>
          <p:cNvPr id="2" name="矩形 1">
            <a:extLst>
              <a:ext uri="{FF2B5EF4-FFF2-40B4-BE49-F238E27FC236}">
                <a16:creationId xmlns:a16="http://schemas.microsoft.com/office/drawing/2014/main" id="{1BB1C779-ED10-43AA-B011-50DF26F2ACA7}"/>
              </a:ext>
            </a:extLst>
          </p:cNvPr>
          <p:cNvSpPr/>
          <p:nvPr/>
        </p:nvSpPr>
        <p:spPr>
          <a:xfrm>
            <a:off x="339725" y="1568450"/>
            <a:ext cx="5486400" cy="2484438"/>
          </a:xfrm>
          <a:prstGeom prst="rect">
            <a:avLst/>
          </a:prstGeom>
          <a:noFill/>
          <a:ln w="28575">
            <a:solidFill>
              <a:srgbClr val="34495E"/>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4" name="矩形 3">
            <a:extLst>
              <a:ext uri="{FF2B5EF4-FFF2-40B4-BE49-F238E27FC236}">
                <a16:creationId xmlns:a16="http://schemas.microsoft.com/office/drawing/2014/main" id="{FBAEC369-C9A9-4E1D-9407-1F55232AF361}"/>
              </a:ext>
            </a:extLst>
          </p:cNvPr>
          <p:cNvSpPr/>
          <p:nvPr/>
        </p:nvSpPr>
        <p:spPr>
          <a:xfrm>
            <a:off x="339725" y="4470400"/>
            <a:ext cx="5486400" cy="1484313"/>
          </a:xfrm>
          <a:prstGeom prst="rect">
            <a:avLst/>
          </a:prstGeom>
          <a:noFill/>
          <a:ln w="28575">
            <a:solidFill>
              <a:srgbClr val="34495E"/>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14" name="矩形 13">
            <a:extLst>
              <a:ext uri="{FF2B5EF4-FFF2-40B4-BE49-F238E27FC236}">
                <a16:creationId xmlns:a16="http://schemas.microsoft.com/office/drawing/2014/main" id="{0776512B-1312-4BDA-9FF5-AE1F24DEEB6E}"/>
              </a:ext>
            </a:extLst>
          </p:cNvPr>
          <p:cNvSpPr/>
          <p:nvPr/>
        </p:nvSpPr>
        <p:spPr>
          <a:xfrm>
            <a:off x="6584950" y="1592263"/>
            <a:ext cx="5394325" cy="4362450"/>
          </a:xfrm>
          <a:prstGeom prst="rect">
            <a:avLst/>
          </a:prstGeom>
          <a:noFill/>
          <a:ln w="28575">
            <a:solidFill>
              <a:srgbClr val="34495E"/>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15" name="TextBox 4">
            <a:extLst>
              <a:ext uri="{FF2B5EF4-FFF2-40B4-BE49-F238E27FC236}">
                <a16:creationId xmlns:a16="http://schemas.microsoft.com/office/drawing/2014/main" id="{351A1FA7-EFEF-4FFF-819C-5760D6C80ABD}"/>
              </a:ext>
            </a:extLst>
          </p:cNvPr>
          <p:cNvSpPr txBox="1">
            <a:spLocks noChangeArrowheads="1"/>
          </p:cNvSpPr>
          <p:nvPr/>
        </p:nvSpPr>
        <p:spPr bwMode="auto">
          <a:xfrm>
            <a:off x="10317163" y="1644650"/>
            <a:ext cx="1598612" cy="330200"/>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zh-CN" altLang="en-US" sz="1400" kern="0" dirty="0">
                <a:solidFill>
                  <a:srgbClr val="000000"/>
                </a:solidFill>
                <a:latin typeface="微软雅黑" panose="020B0503020204020204" pitchFamily="34" charset="-122"/>
                <a:ea typeface="微软雅黑" panose="020B0503020204020204" pitchFamily="34" charset="-122"/>
              </a:rPr>
              <a:t>离差极小化法</a:t>
            </a:r>
            <a:endParaRPr lang="en-US" altLang="zh-CN" sz="1400" kern="0" dirty="0">
              <a:solidFill>
                <a:srgbClr val="FF0000"/>
              </a:solidFill>
              <a:latin typeface="微软雅黑" panose="020B0503020204020204" pitchFamily="34" charset="-122"/>
              <a:ea typeface="微软雅黑" panose="020B0503020204020204" pitchFamily="34" charset="-122"/>
            </a:endParaRPr>
          </a:p>
        </p:txBody>
      </p:sp>
      <p:sp>
        <p:nvSpPr>
          <p:cNvPr id="139351" name="左箭头 56">
            <a:extLst>
              <a:ext uri="{FF2B5EF4-FFF2-40B4-BE49-F238E27FC236}">
                <a16:creationId xmlns:a16="http://schemas.microsoft.com/office/drawing/2014/main" id="{152E4F51-5951-42A7-861F-5079179EA7C5}"/>
              </a:ext>
            </a:extLst>
          </p:cNvPr>
          <p:cNvSpPr>
            <a:spLocks noChangeArrowheads="1"/>
          </p:cNvSpPr>
          <p:nvPr/>
        </p:nvSpPr>
        <p:spPr bwMode="auto">
          <a:xfrm rot="10800000">
            <a:off x="5878513" y="2613025"/>
            <a:ext cx="655637" cy="663575"/>
          </a:xfrm>
          <a:prstGeom prst="leftArrow">
            <a:avLst>
              <a:gd name="adj1" fmla="val 50000"/>
              <a:gd name="adj2" fmla="val 50000"/>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
        <p:nvSpPr>
          <p:cNvPr id="139352" name="左箭头 56">
            <a:extLst>
              <a:ext uri="{FF2B5EF4-FFF2-40B4-BE49-F238E27FC236}">
                <a16:creationId xmlns:a16="http://schemas.microsoft.com/office/drawing/2014/main" id="{E22C1BA0-9EB6-4152-B1F1-B2C2FD93A0C7}"/>
              </a:ext>
            </a:extLst>
          </p:cNvPr>
          <p:cNvSpPr>
            <a:spLocks noChangeArrowheads="1"/>
          </p:cNvSpPr>
          <p:nvPr/>
        </p:nvSpPr>
        <p:spPr bwMode="auto">
          <a:xfrm rot="10800000">
            <a:off x="5873750" y="4873625"/>
            <a:ext cx="655638" cy="663575"/>
          </a:xfrm>
          <a:prstGeom prst="leftArrow">
            <a:avLst>
              <a:gd name="adj1" fmla="val 50000"/>
              <a:gd name="adj2" fmla="val 50000"/>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graphicFrame>
        <p:nvGraphicFramePr>
          <p:cNvPr id="21" name="表格 20">
            <a:extLst>
              <a:ext uri="{FF2B5EF4-FFF2-40B4-BE49-F238E27FC236}">
                <a16:creationId xmlns:a16="http://schemas.microsoft.com/office/drawing/2014/main" id="{56694E11-5394-42C1-9BB4-5C02C3C762FE}"/>
              </a:ext>
            </a:extLst>
          </p:cNvPr>
          <p:cNvGraphicFramePr>
            <a:graphicFrameLocks noGrp="1"/>
          </p:cNvGraphicFramePr>
          <p:nvPr/>
        </p:nvGraphicFramePr>
        <p:xfrm>
          <a:off x="6927850" y="2646363"/>
          <a:ext cx="4708524" cy="901700"/>
        </p:xfrm>
        <a:graphic>
          <a:graphicData uri="http://schemas.openxmlformats.org/drawingml/2006/table">
            <a:tbl>
              <a:tblPr firstRow="1" firstCol="1" bandRow="1"/>
              <a:tblGrid>
                <a:gridCol w="784754">
                  <a:extLst>
                    <a:ext uri="{9D8B030D-6E8A-4147-A177-3AD203B41FA5}">
                      <a16:colId xmlns:a16="http://schemas.microsoft.com/office/drawing/2014/main" val="20000"/>
                    </a:ext>
                  </a:extLst>
                </a:gridCol>
                <a:gridCol w="784754">
                  <a:extLst>
                    <a:ext uri="{9D8B030D-6E8A-4147-A177-3AD203B41FA5}">
                      <a16:colId xmlns:a16="http://schemas.microsoft.com/office/drawing/2014/main" val="20001"/>
                    </a:ext>
                  </a:extLst>
                </a:gridCol>
                <a:gridCol w="784754">
                  <a:extLst>
                    <a:ext uri="{9D8B030D-6E8A-4147-A177-3AD203B41FA5}">
                      <a16:colId xmlns:a16="http://schemas.microsoft.com/office/drawing/2014/main" val="20002"/>
                    </a:ext>
                  </a:extLst>
                </a:gridCol>
                <a:gridCol w="784754">
                  <a:extLst>
                    <a:ext uri="{9D8B030D-6E8A-4147-A177-3AD203B41FA5}">
                      <a16:colId xmlns:a16="http://schemas.microsoft.com/office/drawing/2014/main" val="20003"/>
                    </a:ext>
                  </a:extLst>
                </a:gridCol>
                <a:gridCol w="784754">
                  <a:extLst>
                    <a:ext uri="{9D8B030D-6E8A-4147-A177-3AD203B41FA5}">
                      <a16:colId xmlns:a16="http://schemas.microsoft.com/office/drawing/2014/main" val="20004"/>
                    </a:ext>
                  </a:extLst>
                </a:gridCol>
                <a:gridCol w="784754">
                  <a:extLst>
                    <a:ext uri="{9D8B030D-6E8A-4147-A177-3AD203B41FA5}">
                      <a16:colId xmlns:a16="http://schemas.microsoft.com/office/drawing/2014/main" val="20005"/>
                    </a:ext>
                  </a:extLst>
                </a:gridCol>
              </a:tblGrid>
              <a:tr h="224504">
                <a:tc rowSpan="2">
                  <a:txBody>
                    <a:bodyPr/>
                    <a:lstStyle/>
                    <a:p>
                      <a:pPr algn="ctr" hangingPunct="0">
                        <a:lnSpc>
                          <a:spcPts val="2000"/>
                        </a:lnSpc>
                      </a:pPr>
                      <a:r>
                        <a:rPr lang="zh-CN" sz="1200" dirty="0">
                          <a:effectLst/>
                          <a:latin typeface="Times New Roman" panose="02020603050405020304" pitchFamily="18" charset="0"/>
                          <a:ea typeface="宋体" panose="02010600030101010101" pitchFamily="2" charset="-122"/>
                        </a:rPr>
                        <a:t>权重系数</a:t>
                      </a:r>
                    </a:p>
                  </a:txBody>
                  <a:tcPr marL="68571" marR="68571"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hangingPunct="0">
                        <a:lnSpc>
                          <a:spcPts val="2000"/>
                        </a:lnSpc>
                      </a:pPr>
                      <a:r>
                        <a:rPr lang="zh-CN" sz="1200" dirty="0">
                          <a:effectLst/>
                          <a:latin typeface="Times New Roman" panose="02020603050405020304" pitchFamily="18" charset="0"/>
                          <a:ea typeface="宋体" panose="02010600030101010101" pitchFamily="2" charset="-122"/>
                        </a:rPr>
                        <a:t>业主单位</a:t>
                      </a:r>
                    </a:p>
                  </a:txBody>
                  <a:tcPr marL="68571" marR="68571"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hangingPunct="0">
                        <a:lnSpc>
                          <a:spcPts val="2000"/>
                        </a:lnSpc>
                      </a:pPr>
                      <a:r>
                        <a:rPr lang="zh-CN" sz="1200" dirty="0">
                          <a:effectLst/>
                          <a:latin typeface="Times New Roman" panose="02020603050405020304" pitchFamily="18" charset="0"/>
                          <a:ea typeface="宋体" panose="02010600030101010101" pitchFamily="2" charset="-122"/>
                        </a:rPr>
                        <a:t>电站</a:t>
                      </a:r>
                      <a:r>
                        <a:rPr lang="en-US" sz="1200" dirty="0">
                          <a:effectLst/>
                          <a:latin typeface="Times New Roman" panose="02020603050405020304" pitchFamily="18" charset="0"/>
                          <a:ea typeface="宋体" panose="02010600030101010101" pitchFamily="2" charset="-122"/>
                        </a:rPr>
                        <a:t>A</a:t>
                      </a:r>
                      <a:endParaRPr lang="zh-CN" sz="1200" dirty="0">
                        <a:effectLst/>
                        <a:latin typeface="Times New Roman" panose="02020603050405020304" pitchFamily="18" charset="0"/>
                        <a:ea typeface="宋体" panose="02010600030101010101" pitchFamily="2" charset="-122"/>
                      </a:endParaRPr>
                    </a:p>
                  </a:txBody>
                  <a:tcPr marL="68571" marR="68571"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gridSpan="2">
                  <a:txBody>
                    <a:bodyPr/>
                    <a:lstStyle/>
                    <a:p>
                      <a:pPr algn="ctr" hangingPunct="0">
                        <a:lnSpc>
                          <a:spcPts val="2000"/>
                        </a:lnSpc>
                      </a:pPr>
                      <a:r>
                        <a:rPr lang="zh-CN" sz="1200" dirty="0">
                          <a:effectLst/>
                          <a:latin typeface="Times New Roman" panose="02020603050405020304" pitchFamily="18" charset="0"/>
                          <a:ea typeface="宋体" panose="02010600030101010101" pitchFamily="2" charset="-122"/>
                        </a:rPr>
                        <a:t>电站</a:t>
                      </a:r>
                      <a:r>
                        <a:rPr lang="en-US" sz="1200" dirty="0">
                          <a:effectLst/>
                          <a:latin typeface="Times New Roman" panose="02020603050405020304" pitchFamily="18" charset="0"/>
                          <a:ea typeface="宋体" panose="02010600030101010101" pitchFamily="2" charset="-122"/>
                        </a:rPr>
                        <a:t>B</a:t>
                      </a:r>
                      <a:endParaRPr lang="zh-CN" sz="1200" dirty="0">
                        <a:effectLst/>
                        <a:latin typeface="Times New Roman" panose="02020603050405020304" pitchFamily="18" charset="0"/>
                        <a:ea typeface="宋体" panose="02010600030101010101" pitchFamily="2" charset="-122"/>
                      </a:endParaRPr>
                    </a:p>
                  </a:txBody>
                  <a:tcPr marL="68571" marR="68571"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0000"/>
                  </a:ext>
                </a:extLst>
              </a:tr>
              <a:tr h="224504">
                <a:tc vMerge="1">
                  <a:txBody>
                    <a:bodyPr/>
                    <a:lstStyle/>
                    <a:p>
                      <a:endParaRPr lang="zh-CN" altLang="en-US"/>
                    </a:p>
                  </a:txBody>
                  <a:tcPr/>
                </a:tc>
                <a:tc vMerge="1">
                  <a:txBody>
                    <a:bodyPr/>
                    <a:lstStyle/>
                    <a:p>
                      <a:endParaRPr lang="zh-CN" altLang="en-US"/>
                    </a:p>
                  </a:txBody>
                  <a:tcPr/>
                </a:tc>
                <a:tc>
                  <a:txBody>
                    <a:bodyPr/>
                    <a:lstStyle/>
                    <a:p>
                      <a:pPr algn="ctr" hangingPunct="0">
                        <a:lnSpc>
                          <a:spcPts val="2000"/>
                        </a:lnSpc>
                      </a:pPr>
                      <a:r>
                        <a:rPr lang="zh-CN" sz="1200" dirty="0">
                          <a:effectLst/>
                          <a:latin typeface="Times New Roman" panose="02020603050405020304" pitchFamily="18" charset="0"/>
                          <a:ea typeface="宋体" panose="02010600030101010101" pitchFamily="2" charset="-122"/>
                        </a:rPr>
                        <a:t>设计单位</a:t>
                      </a:r>
                    </a:p>
                  </a:txBody>
                  <a:tcPr marL="68571" marR="68571"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200" dirty="0">
                          <a:effectLst/>
                          <a:latin typeface="Times New Roman" panose="02020603050405020304" pitchFamily="18" charset="0"/>
                          <a:ea typeface="宋体" panose="02010600030101010101" pitchFamily="2" charset="-122"/>
                        </a:rPr>
                        <a:t>施工单位</a:t>
                      </a:r>
                    </a:p>
                  </a:txBody>
                  <a:tcPr marL="68571" marR="68571"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200" dirty="0">
                          <a:effectLst/>
                          <a:latin typeface="Times New Roman" panose="02020603050405020304" pitchFamily="18" charset="0"/>
                          <a:ea typeface="宋体" panose="02010600030101010101" pitchFamily="2" charset="-122"/>
                        </a:rPr>
                        <a:t>设计单位</a:t>
                      </a:r>
                    </a:p>
                  </a:txBody>
                  <a:tcPr marL="68571" marR="68571"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200" dirty="0">
                          <a:effectLst/>
                          <a:latin typeface="Times New Roman" panose="02020603050405020304" pitchFamily="18" charset="0"/>
                          <a:ea typeface="宋体" panose="02010600030101010101" pitchFamily="2" charset="-122"/>
                        </a:rPr>
                        <a:t>施工单位</a:t>
                      </a:r>
                    </a:p>
                  </a:txBody>
                  <a:tcPr marL="68571" marR="68571"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26346">
                <a:tc>
                  <a:txBody>
                    <a:bodyPr/>
                    <a:lstStyle/>
                    <a:p>
                      <a:pPr algn="ctr" hangingPunct="0">
                        <a:lnSpc>
                          <a:spcPts val="2000"/>
                        </a:lnSpc>
                      </a:pPr>
                      <a:endParaRPr lang="en-US" sz="1200" i="1"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71" marR="68571"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200">
                          <a:effectLst/>
                          <a:latin typeface="Times New Roman" panose="02020603050405020304" pitchFamily="18" charset="0"/>
                          <a:ea typeface="宋体" panose="02010600030101010101" pitchFamily="2" charset="-122"/>
                        </a:rPr>
                        <a:t>0.3404</a:t>
                      </a:r>
                      <a:endParaRPr lang="zh-CN" sz="1200">
                        <a:effectLst/>
                        <a:latin typeface="Times New Roman" panose="02020603050405020304" pitchFamily="18" charset="0"/>
                        <a:ea typeface="宋体" panose="02010600030101010101" pitchFamily="2" charset="-122"/>
                      </a:endParaRPr>
                    </a:p>
                  </a:txBody>
                  <a:tcPr marL="68571" marR="68571"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200">
                          <a:effectLst/>
                          <a:latin typeface="Times New Roman" panose="02020603050405020304" pitchFamily="18" charset="0"/>
                          <a:ea typeface="宋体" panose="02010600030101010101" pitchFamily="2" charset="-122"/>
                        </a:rPr>
                        <a:t>0.3020</a:t>
                      </a:r>
                      <a:endParaRPr lang="zh-CN" sz="1200">
                        <a:effectLst/>
                        <a:latin typeface="Times New Roman" panose="02020603050405020304" pitchFamily="18" charset="0"/>
                        <a:ea typeface="宋体" panose="02010600030101010101" pitchFamily="2" charset="-122"/>
                      </a:endParaRPr>
                    </a:p>
                  </a:txBody>
                  <a:tcPr marL="68571" marR="68571"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200">
                          <a:effectLst/>
                          <a:latin typeface="Times New Roman" panose="02020603050405020304" pitchFamily="18" charset="0"/>
                          <a:ea typeface="宋体" panose="02010600030101010101" pitchFamily="2" charset="-122"/>
                        </a:rPr>
                        <a:t>0.3462</a:t>
                      </a:r>
                      <a:endParaRPr lang="zh-CN" sz="1200">
                        <a:effectLst/>
                        <a:latin typeface="Times New Roman" panose="02020603050405020304" pitchFamily="18" charset="0"/>
                        <a:ea typeface="宋体" panose="02010600030101010101" pitchFamily="2" charset="-122"/>
                      </a:endParaRPr>
                    </a:p>
                  </a:txBody>
                  <a:tcPr marL="68571" marR="68571"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200" dirty="0">
                          <a:effectLst/>
                          <a:latin typeface="Times New Roman" panose="02020603050405020304" pitchFamily="18" charset="0"/>
                          <a:ea typeface="宋体" panose="02010600030101010101" pitchFamily="2" charset="-122"/>
                        </a:rPr>
                        <a:t>0.1829</a:t>
                      </a:r>
                      <a:endParaRPr lang="zh-CN" sz="1200" dirty="0">
                        <a:effectLst/>
                        <a:latin typeface="Times New Roman" panose="02020603050405020304" pitchFamily="18" charset="0"/>
                        <a:ea typeface="宋体" panose="02010600030101010101" pitchFamily="2" charset="-122"/>
                      </a:endParaRPr>
                    </a:p>
                  </a:txBody>
                  <a:tcPr marL="68571" marR="68571"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200" dirty="0">
                          <a:effectLst/>
                          <a:latin typeface="Times New Roman" panose="02020603050405020304" pitchFamily="18" charset="0"/>
                          <a:ea typeface="宋体" panose="02010600030101010101" pitchFamily="2" charset="-122"/>
                        </a:rPr>
                        <a:t>0.4249</a:t>
                      </a:r>
                      <a:endParaRPr lang="zh-CN" sz="1200" dirty="0">
                        <a:effectLst/>
                        <a:latin typeface="Times New Roman" panose="02020603050405020304" pitchFamily="18" charset="0"/>
                        <a:ea typeface="宋体" panose="02010600030101010101" pitchFamily="2" charset="-122"/>
                      </a:endParaRPr>
                    </a:p>
                  </a:txBody>
                  <a:tcPr marL="68571" marR="68571"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2"/>
                  </a:ext>
                </a:extLst>
              </a:tr>
              <a:tr h="226346">
                <a:tc>
                  <a:txBody>
                    <a:bodyPr/>
                    <a:lstStyle/>
                    <a:p>
                      <a:pPr algn="ctr" hangingPunct="0">
                        <a:lnSpc>
                          <a:spcPts val="2000"/>
                        </a:lnSpc>
                      </a:pPr>
                      <a:endParaRPr lang="en-US" sz="1200">
                        <a:effectLst/>
                        <a:latin typeface="Times New Roman" panose="02020603050405020304" pitchFamily="18" charset="0"/>
                        <a:ea typeface="宋体" panose="02010600030101010101" pitchFamily="2" charset="-122"/>
                      </a:endParaRPr>
                    </a:p>
                  </a:txBody>
                  <a:tcPr marL="68571" marR="68571"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200" dirty="0">
                          <a:effectLst/>
                          <a:latin typeface="Times New Roman" panose="02020603050405020304" pitchFamily="18" charset="0"/>
                          <a:ea typeface="宋体" panose="02010600030101010101" pitchFamily="2" charset="-122"/>
                        </a:rPr>
                        <a:t>0.6596</a:t>
                      </a:r>
                      <a:endParaRPr lang="zh-CN" sz="1200" dirty="0">
                        <a:effectLst/>
                        <a:latin typeface="Times New Roman" panose="02020603050405020304" pitchFamily="18" charset="0"/>
                        <a:ea typeface="宋体" panose="02010600030101010101" pitchFamily="2" charset="-122"/>
                      </a:endParaRPr>
                    </a:p>
                  </a:txBody>
                  <a:tcPr marL="68571" marR="68571"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200">
                          <a:effectLst/>
                          <a:latin typeface="Times New Roman" panose="02020603050405020304" pitchFamily="18" charset="0"/>
                          <a:ea typeface="宋体" panose="02010600030101010101" pitchFamily="2" charset="-122"/>
                        </a:rPr>
                        <a:t>0.6980</a:t>
                      </a:r>
                      <a:endParaRPr lang="zh-CN" sz="1200">
                        <a:effectLst/>
                        <a:latin typeface="Times New Roman" panose="02020603050405020304" pitchFamily="18" charset="0"/>
                        <a:ea typeface="宋体" panose="02010600030101010101" pitchFamily="2" charset="-122"/>
                      </a:endParaRPr>
                    </a:p>
                  </a:txBody>
                  <a:tcPr marL="68571" marR="68571"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200">
                          <a:effectLst/>
                          <a:latin typeface="Times New Roman" panose="02020603050405020304" pitchFamily="18" charset="0"/>
                          <a:ea typeface="宋体" panose="02010600030101010101" pitchFamily="2" charset="-122"/>
                        </a:rPr>
                        <a:t>0.6538</a:t>
                      </a:r>
                      <a:endParaRPr lang="zh-CN" sz="1200">
                        <a:effectLst/>
                        <a:latin typeface="Times New Roman" panose="02020603050405020304" pitchFamily="18" charset="0"/>
                        <a:ea typeface="宋体" panose="02010600030101010101" pitchFamily="2" charset="-122"/>
                      </a:endParaRPr>
                    </a:p>
                  </a:txBody>
                  <a:tcPr marL="68571" marR="68571"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200" dirty="0">
                          <a:effectLst/>
                          <a:latin typeface="Times New Roman" panose="02020603050405020304" pitchFamily="18" charset="0"/>
                          <a:ea typeface="宋体" panose="02010600030101010101" pitchFamily="2" charset="-122"/>
                        </a:rPr>
                        <a:t>0.8171</a:t>
                      </a:r>
                      <a:endParaRPr lang="zh-CN" sz="1200" dirty="0">
                        <a:effectLst/>
                        <a:latin typeface="Times New Roman" panose="02020603050405020304" pitchFamily="18" charset="0"/>
                        <a:ea typeface="宋体" panose="02010600030101010101" pitchFamily="2" charset="-122"/>
                      </a:endParaRPr>
                    </a:p>
                  </a:txBody>
                  <a:tcPr marL="68571" marR="68571"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200" dirty="0">
                          <a:effectLst/>
                          <a:latin typeface="Times New Roman" panose="02020603050405020304" pitchFamily="18" charset="0"/>
                          <a:ea typeface="宋体" panose="02010600030101010101" pitchFamily="2" charset="-122"/>
                        </a:rPr>
                        <a:t>0.5751</a:t>
                      </a:r>
                      <a:endParaRPr lang="zh-CN" sz="1200" dirty="0">
                        <a:effectLst/>
                        <a:latin typeface="Times New Roman" panose="02020603050405020304" pitchFamily="18" charset="0"/>
                        <a:ea typeface="宋体" panose="02010600030101010101" pitchFamily="2" charset="-122"/>
                      </a:endParaRPr>
                    </a:p>
                  </a:txBody>
                  <a:tcPr marL="68571" marR="68571"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139378" name="对象 23">
            <a:extLst>
              <a:ext uri="{FF2B5EF4-FFF2-40B4-BE49-F238E27FC236}">
                <a16:creationId xmlns:a16="http://schemas.microsoft.com/office/drawing/2014/main" id="{BD744325-61B8-49B5-98D4-E9A8EA5964CF}"/>
              </a:ext>
            </a:extLst>
          </p:cNvPr>
          <p:cNvGraphicFramePr>
            <a:graphicFrameLocks noChangeAspect="1"/>
          </p:cNvGraphicFramePr>
          <p:nvPr/>
        </p:nvGraphicFramePr>
        <p:xfrm>
          <a:off x="7196138" y="3059113"/>
          <a:ext cx="238125" cy="322262"/>
        </p:xfrm>
        <a:graphic>
          <a:graphicData uri="http://schemas.openxmlformats.org/presentationml/2006/ole">
            <mc:AlternateContent xmlns:mc="http://schemas.openxmlformats.org/markup-compatibility/2006">
              <mc:Choice xmlns:v="urn:schemas-microsoft-com:vml" Requires="v">
                <p:oleObj name="Equation" r:id="rId3" imgW="189975" imgH="256597" progId="Equation.DSMT4">
                  <p:embed/>
                </p:oleObj>
              </mc:Choice>
              <mc:Fallback>
                <p:oleObj name="Equation" r:id="rId3" imgW="189975" imgH="256597" progId="Equation.DSMT4">
                  <p:embed/>
                  <p:pic>
                    <p:nvPicPr>
                      <p:cNvPr id="0" name="对象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6138" y="3059113"/>
                        <a:ext cx="238125"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9379" name="对象 24">
            <a:extLst>
              <a:ext uri="{FF2B5EF4-FFF2-40B4-BE49-F238E27FC236}">
                <a16:creationId xmlns:a16="http://schemas.microsoft.com/office/drawing/2014/main" id="{DC9C0DD2-65B7-41D1-8CAD-AB17C8DB249B}"/>
              </a:ext>
            </a:extLst>
          </p:cNvPr>
          <p:cNvGraphicFramePr>
            <a:graphicFrameLocks noChangeAspect="1"/>
          </p:cNvGraphicFramePr>
          <p:nvPr/>
        </p:nvGraphicFramePr>
        <p:xfrm>
          <a:off x="7196138" y="3276600"/>
          <a:ext cx="238125" cy="322263"/>
        </p:xfrm>
        <a:graphic>
          <a:graphicData uri="http://schemas.openxmlformats.org/presentationml/2006/ole">
            <mc:AlternateContent xmlns:mc="http://schemas.openxmlformats.org/markup-compatibility/2006">
              <mc:Choice xmlns:v="urn:schemas-microsoft-com:vml" Requires="v">
                <p:oleObj name="Equation" r:id="rId5" imgW="189975" imgH="256597" progId="Equation.DSMT4">
                  <p:embed/>
                </p:oleObj>
              </mc:Choice>
              <mc:Fallback>
                <p:oleObj name="Equation" r:id="rId5" imgW="189975" imgH="256597" progId="Equation.DSMT4">
                  <p:embed/>
                  <p:pic>
                    <p:nvPicPr>
                      <p:cNvPr id="0" name="对象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96138" y="3276600"/>
                        <a:ext cx="23812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 name="矩形 25">
            <a:extLst>
              <a:ext uri="{FF2B5EF4-FFF2-40B4-BE49-F238E27FC236}">
                <a16:creationId xmlns:a16="http://schemas.microsoft.com/office/drawing/2014/main" id="{C724AE4C-BCCB-4029-AE95-148F6AD74328}"/>
              </a:ext>
            </a:extLst>
          </p:cNvPr>
          <p:cNvSpPr/>
          <p:nvPr/>
        </p:nvSpPr>
        <p:spPr>
          <a:xfrm>
            <a:off x="8181975" y="2159637"/>
            <a:ext cx="2138363" cy="339725"/>
          </a:xfrm>
          <a:prstGeom prst="rect">
            <a:avLst/>
          </a:prstGeom>
          <a:solidFill>
            <a:srgbClr val="34495E"/>
          </a:solidFill>
        </p:spPr>
        <p:txBody>
          <a:bodyPr>
            <a:spAutoFit/>
          </a:bodyPr>
          <a:lstStyle/>
          <a:p>
            <a:pPr algn="ctr" eaLnBrk="1" fontAlgn="auto" hangingPunct="1">
              <a:spcBef>
                <a:spcPts val="0"/>
              </a:spcBef>
              <a:spcAft>
                <a:spcPts val="0"/>
              </a:spcAft>
              <a:defRPr/>
            </a:pPr>
            <a:r>
              <a:rPr lang="zh-CN" altLang="en-US" sz="1600" b="1" kern="1400" spc="100" dirty="0">
                <a:solidFill>
                  <a:schemeClr val="bg1"/>
                </a:solidFill>
                <a:latin typeface="微软雅黑" panose="020B0503020204020204" pitchFamily="34" charset="-122"/>
                <a:ea typeface="+mn-ea"/>
              </a:rPr>
              <a:t>权重系数表</a:t>
            </a:r>
            <a:endParaRPr lang="zh-CN" altLang="en-US" sz="2400" b="1" kern="1400" spc="100" dirty="0">
              <a:solidFill>
                <a:schemeClr val="bg1"/>
              </a:solidFill>
              <a:latin typeface="微软雅黑" panose="020B0503020204020204" pitchFamily="34" charset="-122"/>
              <a:ea typeface="+mn-ea"/>
            </a:endParaRPr>
          </a:p>
        </p:txBody>
      </p:sp>
      <p:sp>
        <p:nvSpPr>
          <p:cNvPr id="27" name="矩形 26">
            <a:extLst>
              <a:ext uri="{FF2B5EF4-FFF2-40B4-BE49-F238E27FC236}">
                <a16:creationId xmlns:a16="http://schemas.microsoft.com/office/drawing/2014/main" id="{C2A63CAA-D784-4561-ACC7-6B4827F325B5}"/>
              </a:ext>
            </a:extLst>
          </p:cNvPr>
          <p:cNvSpPr/>
          <p:nvPr/>
        </p:nvSpPr>
        <p:spPr>
          <a:xfrm>
            <a:off x="8181975" y="3773488"/>
            <a:ext cx="2138363" cy="338137"/>
          </a:xfrm>
          <a:prstGeom prst="rect">
            <a:avLst/>
          </a:prstGeom>
          <a:solidFill>
            <a:srgbClr val="34495E"/>
          </a:solidFill>
        </p:spPr>
        <p:txBody>
          <a:bodyPr>
            <a:spAutoFit/>
          </a:bodyPr>
          <a:lstStyle/>
          <a:p>
            <a:pPr algn="ctr" eaLnBrk="1" fontAlgn="auto" hangingPunct="1">
              <a:spcBef>
                <a:spcPts val="0"/>
              </a:spcBef>
              <a:spcAft>
                <a:spcPts val="0"/>
              </a:spcAft>
              <a:defRPr/>
            </a:pPr>
            <a:r>
              <a:rPr lang="zh-CN" altLang="en-US" sz="1600" b="1" kern="1400" spc="100" dirty="0">
                <a:solidFill>
                  <a:schemeClr val="bg1"/>
                </a:solidFill>
                <a:latin typeface="微软雅黑" panose="020B0503020204020204" pitchFamily="34" charset="-122"/>
                <a:ea typeface="+mn-ea"/>
              </a:rPr>
              <a:t>综合权重</a:t>
            </a:r>
            <a:endParaRPr lang="zh-CN" altLang="en-US" sz="2400" b="1" kern="1400" spc="100" dirty="0">
              <a:solidFill>
                <a:schemeClr val="bg1"/>
              </a:solidFill>
              <a:latin typeface="微软雅黑" panose="020B0503020204020204" pitchFamily="34" charset="-122"/>
              <a:ea typeface="+mn-ea"/>
            </a:endParaRPr>
          </a:p>
        </p:txBody>
      </p:sp>
      <p:graphicFrame>
        <p:nvGraphicFramePr>
          <p:cNvPr id="30" name="表格 29">
            <a:extLst>
              <a:ext uri="{FF2B5EF4-FFF2-40B4-BE49-F238E27FC236}">
                <a16:creationId xmlns:a16="http://schemas.microsoft.com/office/drawing/2014/main" id="{127B483B-B8F9-44FB-8391-AD4D099EBEFE}"/>
              </a:ext>
            </a:extLst>
          </p:cNvPr>
          <p:cNvGraphicFramePr>
            <a:graphicFrameLocks noGrp="1"/>
          </p:cNvGraphicFramePr>
          <p:nvPr/>
        </p:nvGraphicFramePr>
        <p:xfrm>
          <a:off x="6877050" y="4238625"/>
          <a:ext cx="4806949" cy="1560510"/>
        </p:xfrm>
        <a:graphic>
          <a:graphicData uri="http://schemas.openxmlformats.org/drawingml/2006/table">
            <a:tbl>
              <a:tblPr firstRow="1" firstCol="1" bandRow="1"/>
              <a:tblGrid>
                <a:gridCol w="552939">
                  <a:extLst>
                    <a:ext uri="{9D8B030D-6E8A-4147-A177-3AD203B41FA5}">
                      <a16:colId xmlns:a16="http://schemas.microsoft.com/office/drawing/2014/main" val="20000"/>
                    </a:ext>
                  </a:extLst>
                </a:gridCol>
                <a:gridCol w="730692">
                  <a:extLst>
                    <a:ext uri="{9D8B030D-6E8A-4147-A177-3AD203B41FA5}">
                      <a16:colId xmlns:a16="http://schemas.microsoft.com/office/drawing/2014/main" val="20001"/>
                    </a:ext>
                  </a:extLst>
                </a:gridCol>
                <a:gridCol w="552939">
                  <a:extLst>
                    <a:ext uri="{9D8B030D-6E8A-4147-A177-3AD203B41FA5}">
                      <a16:colId xmlns:a16="http://schemas.microsoft.com/office/drawing/2014/main" val="20002"/>
                    </a:ext>
                  </a:extLst>
                </a:gridCol>
                <a:gridCol w="545003">
                  <a:extLst>
                    <a:ext uri="{9D8B030D-6E8A-4147-A177-3AD203B41FA5}">
                      <a16:colId xmlns:a16="http://schemas.microsoft.com/office/drawing/2014/main" val="20003"/>
                    </a:ext>
                  </a:extLst>
                </a:gridCol>
                <a:gridCol w="552939">
                  <a:extLst>
                    <a:ext uri="{9D8B030D-6E8A-4147-A177-3AD203B41FA5}">
                      <a16:colId xmlns:a16="http://schemas.microsoft.com/office/drawing/2014/main" val="20004"/>
                    </a:ext>
                  </a:extLst>
                </a:gridCol>
                <a:gridCol w="545003">
                  <a:extLst>
                    <a:ext uri="{9D8B030D-6E8A-4147-A177-3AD203B41FA5}">
                      <a16:colId xmlns:a16="http://schemas.microsoft.com/office/drawing/2014/main" val="20005"/>
                    </a:ext>
                  </a:extLst>
                </a:gridCol>
                <a:gridCol w="782431">
                  <a:extLst>
                    <a:ext uri="{9D8B030D-6E8A-4147-A177-3AD203B41FA5}">
                      <a16:colId xmlns:a16="http://schemas.microsoft.com/office/drawing/2014/main" val="20006"/>
                    </a:ext>
                  </a:extLst>
                </a:gridCol>
                <a:gridCol w="545003">
                  <a:extLst>
                    <a:ext uri="{9D8B030D-6E8A-4147-A177-3AD203B41FA5}">
                      <a16:colId xmlns:a16="http://schemas.microsoft.com/office/drawing/2014/main" val="20007"/>
                    </a:ext>
                  </a:extLst>
                </a:gridCol>
              </a:tblGrid>
              <a:tr h="221705">
                <a:tc rowSpan="2" gridSpan="2">
                  <a:txBody>
                    <a:bodyPr/>
                    <a:lstStyle/>
                    <a:p>
                      <a:pPr algn="ctr" hangingPunct="0">
                        <a:lnSpc>
                          <a:spcPts val="2000"/>
                        </a:lnSpc>
                      </a:pPr>
                      <a:r>
                        <a:rPr lang="zh-CN" altLang="en-US" sz="1100" dirty="0">
                          <a:effectLst/>
                          <a:latin typeface="Times New Roman" panose="02020603050405020304" pitchFamily="18" charset="0"/>
                          <a:ea typeface="宋体" panose="02010600030101010101" pitchFamily="2" charset="-122"/>
                        </a:rPr>
                        <a:t>综合权重</a:t>
                      </a:r>
                      <a:endParaRPr lang="zh-CN" sz="1100" dirty="0">
                        <a:effectLst/>
                        <a:latin typeface="Times New Roman" panose="02020603050405020304" pitchFamily="18" charset="0"/>
                        <a:ea typeface="宋体" panose="02010600030101010101" pitchFamily="2" charset="-122"/>
                      </a:endParaRPr>
                    </a:p>
                  </a:txBody>
                  <a:tcPr marL="68562" marR="68562"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rowSpan="2" hMerge="1">
                  <a:txBody>
                    <a:bodyPr/>
                    <a:lstStyle/>
                    <a:p>
                      <a:endParaRPr lang="zh-CN" altLang="en-US"/>
                    </a:p>
                  </a:txBody>
                  <a:tcPr/>
                </a:tc>
                <a:tc gridSpan="2">
                  <a:txBody>
                    <a:bodyPr/>
                    <a:lstStyle/>
                    <a:p>
                      <a:pPr algn="ctr" hangingPunct="0">
                        <a:lnSpc>
                          <a:spcPts val="2000"/>
                        </a:lnSpc>
                      </a:pPr>
                      <a:r>
                        <a:rPr lang="zh-CN" sz="1100">
                          <a:effectLst/>
                          <a:latin typeface="Times New Roman" panose="02020603050405020304" pitchFamily="18" charset="0"/>
                          <a:ea typeface="宋体" panose="02010600030101010101" pitchFamily="2" charset="-122"/>
                        </a:rPr>
                        <a:t>确定性费用</a:t>
                      </a:r>
                    </a:p>
                  </a:txBody>
                  <a:tcPr marL="68562" marR="68562"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gridSpan="2">
                  <a:txBody>
                    <a:bodyPr/>
                    <a:lstStyle/>
                    <a:p>
                      <a:pPr algn="ctr" hangingPunct="0">
                        <a:lnSpc>
                          <a:spcPts val="2000"/>
                        </a:lnSpc>
                      </a:pPr>
                      <a:r>
                        <a:rPr lang="zh-CN" sz="1100">
                          <a:effectLst/>
                          <a:latin typeface="Times New Roman" panose="02020603050405020304" pitchFamily="18" charset="0"/>
                          <a:ea typeface="宋体" panose="02010600030101010101" pitchFamily="2" charset="-122"/>
                        </a:rPr>
                        <a:t>不确定性费用</a:t>
                      </a:r>
                    </a:p>
                  </a:txBody>
                  <a:tcPr marL="68562" marR="68562"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gridSpan="2">
                  <a:txBody>
                    <a:bodyPr/>
                    <a:lstStyle/>
                    <a:p>
                      <a:pPr algn="ctr" hangingPunct="0">
                        <a:lnSpc>
                          <a:spcPts val="2000"/>
                        </a:lnSpc>
                      </a:pPr>
                      <a:r>
                        <a:rPr lang="zh-CN" sz="1100">
                          <a:effectLst/>
                          <a:latin typeface="Times New Roman" panose="02020603050405020304" pitchFamily="18" charset="0"/>
                          <a:ea typeface="宋体" panose="02010600030101010101" pitchFamily="2" charset="-122"/>
                        </a:rPr>
                        <a:t>最大平均施工强度</a:t>
                      </a:r>
                    </a:p>
                  </a:txBody>
                  <a:tcPr marL="68562" marR="68562"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0000"/>
                  </a:ext>
                </a:extLst>
              </a:tr>
              <a:tr h="221705">
                <a:tc gridSpan="2" vMerge="1">
                  <a:txBody>
                    <a:bodyPr/>
                    <a:lstStyle/>
                    <a:p>
                      <a:endParaRPr lang="zh-CN" altLang="en-US"/>
                    </a:p>
                  </a:txBody>
                  <a:tcPr/>
                </a:tc>
                <a:tc hMerge="1" vMerge="1">
                  <a:txBody>
                    <a:bodyPr/>
                    <a:lstStyle/>
                    <a:p>
                      <a:endParaRPr lang="zh-CN" altLang="en-US"/>
                    </a:p>
                  </a:txBody>
                  <a:tcPr/>
                </a:tc>
                <a:tc>
                  <a:txBody>
                    <a:bodyPr/>
                    <a:lstStyle/>
                    <a:p>
                      <a:pPr algn="ctr" hangingPunct="0">
                        <a:lnSpc>
                          <a:spcPts val="2000"/>
                        </a:lnSpc>
                      </a:pPr>
                      <a:r>
                        <a:rPr lang="zh-CN" sz="1100" dirty="0">
                          <a:effectLst/>
                          <a:latin typeface="Times New Roman" panose="02020603050405020304" pitchFamily="18" charset="0"/>
                          <a:ea typeface="宋体" panose="02010600030101010101" pitchFamily="2" charset="-122"/>
                        </a:rPr>
                        <a:t>电站</a:t>
                      </a:r>
                      <a:r>
                        <a:rPr lang="en-US" sz="1100" dirty="0">
                          <a:effectLst/>
                          <a:latin typeface="Times New Roman" panose="02020603050405020304" pitchFamily="18" charset="0"/>
                          <a:ea typeface="宋体" panose="02010600030101010101" pitchFamily="2" charset="-122"/>
                        </a:rPr>
                        <a:t>A</a:t>
                      </a:r>
                      <a:endParaRPr lang="zh-CN" sz="1100" dirty="0">
                        <a:effectLst/>
                        <a:latin typeface="Times New Roman" panose="02020603050405020304" pitchFamily="18" charset="0"/>
                        <a:ea typeface="宋体" panose="02010600030101010101" pitchFamily="2" charset="-122"/>
                      </a:endParaRPr>
                    </a:p>
                  </a:txBody>
                  <a:tcPr marL="68562" marR="6856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100" dirty="0">
                          <a:effectLst/>
                          <a:latin typeface="Times New Roman" panose="02020603050405020304" pitchFamily="18" charset="0"/>
                          <a:ea typeface="宋体" panose="02010600030101010101" pitchFamily="2" charset="-122"/>
                        </a:rPr>
                        <a:t>电站</a:t>
                      </a:r>
                      <a:r>
                        <a:rPr lang="en-US" sz="1100" dirty="0">
                          <a:effectLst/>
                          <a:latin typeface="Times New Roman" panose="02020603050405020304" pitchFamily="18" charset="0"/>
                          <a:ea typeface="宋体" panose="02010600030101010101" pitchFamily="2" charset="-122"/>
                        </a:rPr>
                        <a:t>B</a:t>
                      </a:r>
                      <a:endParaRPr lang="zh-CN" sz="1100" dirty="0">
                        <a:effectLst/>
                        <a:latin typeface="Times New Roman" panose="02020603050405020304" pitchFamily="18" charset="0"/>
                        <a:ea typeface="宋体" panose="02010600030101010101" pitchFamily="2" charset="-122"/>
                      </a:endParaRPr>
                    </a:p>
                  </a:txBody>
                  <a:tcPr marL="68562" marR="6856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100">
                          <a:effectLst/>
                          <a:latin typeface="Times New Roman" panose="02020603050405020304" pitchFamily="18" charset="0"/>
                          <a:ea typeface="宋体" panose="02010600030101010101" pitchFamily="2" charset="-122"/>
                        </a:rPr>
                        <a:t>电站</a:t>
                      </a:r>
                      <a:r>
                        <a:rPr lang="en-US" sz="1100">
                          <a:effectLst/>
                          <a:latin typeface="Times New Roman" panose="02020603050405020304" pitchFamily="18" charset="0"/>
                          <a:ea typeface="宋体" panose="02010600030101010101" pitchFamily="2" charset="-122"/>
                        </a:rPr>
                        <a:t>A</a:t>
                      </a:r>
                      <a:endParaRPr lang="zh-CN" sz="1100">
                        <a:effectLst/>
                        <a:latin typeface="Times New Roman" panose="02020603050405020304" pitchFamily="18" charset="0"/>
                        <a:ea typeface="宋体" panose="02010600030101010101" pitchFamily="2" charset="-122"/>
                      </a:endParaRPr>
                    </a:p>
                  </a:txBody>
                  <a:tcPr marL="68562" marR="6856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100">
                          <a:effectLst/>
                          <a:latin typeface="Times New Roman" panose="02020603050405020304" pitchFamily="18" charset="0"/>
                          <a:ea typeface="宋体" panose="02010600030101010101" pitchFamily="2" charset="-122"/>
                        </a:rPr>
                        <a:t>电站</a:t>
                      </a:r>
                      <a:r>
                        <a:rPr lang="en-US" sz="1100">
                          <a:effectLst/>
                          <a:latin typeface="Times New Roman" panose="02020603050405020304" pitchFamily="18" charset="0"/>
                          <a:ea typeface="宋体" panose="02010600030101010101" pitchFamily="2" charset="-122"/>
                        </a:rPr>
                        <a:t>B</a:t>
                      </a:r>
                      <a:endParaRPr lang="zh-CN" sz="1100">
                        <a:effectLst/>
                        <a:latin typeface="Times New Roman" panose="02020603050405020304" pitchFamily="18" charset="0"/>
                        <a:ea typeface="宋体" panose="02010600030101010101" pitchFamily="2" charset="-122"/>
                      </a:endParaRPr>
                    </a:p>
                  </a:txBody>
                  <a:tcPr marL="68562" marR="6856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100">
                          <a:effectLst/>
                          <a:latin typeface="Times New Roman" panose="02020603050405020304" pitchFamily="18" charset="0"/>
                          <a:ea typeface="宋体" panose="02010600030101010101" pitchFamily="2" charset="-122"/>
                        </a:rPr>
                        <a:t>电站</a:t>
                      </a:r>
                      <a:r>
                        <a:rPr lang="en-US" sz="1100">
                          <a:effectLst/>
                          <a:latin typeface="Times New Roman" panose="02020603050405020304" pitchFamily="18" charset="0"/>
                          <a:ea typeface="宋体" panose="02010600030101010101" pitchFamily="2" charset="-122"/>
                        </a:rPr>
                        <a:t>A</a:t>
                      </a:r>
                      <a:endParaRPr lang="zh-CN" sz="1100">
                        <a:effectLst/>
                        <a:latin typeface="Times New Roman" panose="02020603050405020304" pitchFamily="18" charset="0"/>
                        <a:ea typeface="宋体" panose="02010600030101010101" pitchFamily="2" charset="-122"/>
                      </a:endParaRPr>
                    </a:p>
                  </a:txBody>
                  <a:tcPr marL="68562" marR="6856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100">
                          <a:effectLst/>
                          <a:latin typeface="Times New Roman" panose="02020603050405020304" pitchFamily="18" charset="0"/>
                          <a:ea typeface="宋体" panose="02010600030101010101" pitchFamily="2" charset="-122"/>
                        </a:rPr>
                        <a:t>电站</a:t>
                      </a:r>
                      <a:r>
                        <a:rPr lang="en-US" sz="1100">
                          <a:effectLst/>
                          <a:latin typeface="Times New Roman" panose="02020603050405020304" pitchFamily="18" charset="0"/>
                          <a:ea typeface="宋体" panose="02010600030101010101" pitchFamily="2" charset="-122"/>
                        </a:rPr>
                        <a:t>B</a:t>
                      </a:r>
                      <a:endParaRPr lang="zh-CN" sz="1100">
                        <a:effectLst/>
                        <a:latin typeface="Times New Roman" panose="02020603050405020304" pitchFamily="18" charset="0"/>
                        <a:ea typeface="宋体" panose="02010600030101010101" pitchFamily="2" charset="-122"/>
                      </a:endParaRPr>
                    </a:p>
                  </a:txBody>
                  <a:tcPr marL="68562" marR="6856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23420">
                <a:tc gridSpan="2">
                  <a:txBody>
                    <a:bodyPr/>
                    <a:lstStyle/>
                    <a:p>
                      <a:pPr algn="ctr" hangingPunct="0">
                        <a:lnSpc>
                          <a:spcPts val="2000"/>
                        </a:lnSpc>
                      </a:pPr>
                      <a:r>
                        <a:rPr lang="zh-CN" sz="1100">
                          <a:effectLst/>
                          <a:latin typeface="Times New Roman" panose="02020603050405020304" pitchFamily="18" charset="0"/>
                          <a:ea typeface="宋体" panose="02010600030101010101" pitchFamily="2" charset="-122"/>
                        </a:rPr>
                        <a:t>业主单位</a:t>
                      </a:r>
                    </a:p>
                  </a:txBody>
                  <a:tcPr marL="68562" marR="68562" marT="0" marB="0" anchor="ctr">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hangingPunct="0">
                        <a:lnSpc>
                          <a:spcPts val="2000"/>
                        </a:lnSpc>
                      </a:pPr>
                      <a:r>
                        <a:rPr lang="en-US" sz="1100">
                          <a:effectLst/>
                          <a:latin typeface="Times New Roman" panose="02020603050405020304" pitchFamily="18" charset="0"/>
                          <a:ea typeface="等线" panose="02010600030101010101" pitchFamily="2" charset="-122"/>
                        </a:rPr>
                        <a:t>0.231</a:t>
                      </a:r>
                      <a:endParaRPr lang="zh-CN" sz="1100">
                        <a:effectLst/>
                        <a:latin typeface="Times New Roman" panose="02020603050405020304" pitchFamily="18" charset="0"/>
                        <a:ea typeface="宋体" panose="02010600030101010101" pitchFamily="2" charset="-122"/>
                      </a:endParaRPr>
                    </a:p>
                  </a:txBody>
                  <a:tcPr marL="68562" marR="6856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100" dirty="0">
                          <a:effectLst/>
                          <a:latin typeface="Times New Roman" panose="02020603050405020304" pitchFamily="18" charset="0"/>
                          <a:ea typeface="等线" panose="02010600030101010101" pitchFamily="2" charset="-122"/>
                        </a:rPr>
                        <a:t>0.223</a:t>
                      </a:r>
                      <a:endParaRPr lang="zh-CN" sz="1100" dirty="0">
                        <a:effectLst/>
                        <a:latin typeface="Times New Roman" panose="02020603050405020304" pitchFamily="18" charset="0"/>
                        <a:ea typeface="宋体" panose="02010600030101010101" pitchFamily="2" charset="-122"/>
                      </a:endParaRPr>
                    </a:p>
                  </a:txBody>
                  <a:tcPr marL="68562" marR="6856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100">
                          <a:effectLst/>
                          <a:latin typeface="Times New Roman" panose="02020603050405020304" pitchFamily="18" charset="0"/>
                          <a:ea typeface="等线" panose="02010600030101010101" pitchFamily="2" charset="-122"/>
                        </a:rPr>
                        <a:t>0.151</a:t>
                      </a:r>
                      <a:endParaRPr lang="zh-CN" sz="1100">
                        <a:effectLst/>
                        <a:latin typeface="Times New Roman" panose="02020603050405020304" pitchFamily="18" charset="0"/>
                        <a:ea typeface="宋体" panose="02010600030101010101" pitchFamily="2" charset="-122"/>
                      </a:endParaRPr>
                    </a:p>
                  </a:txBody>
                  <a:tcPr marL="68562" marR="6856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100">
                          <a:effectLst/>
                          <a:latin typeface="Times New Roman" panose="02020603050405020304" pitchFamily="18" charset="0"/>
                          <a:ea typeface="等线" panose="02010600030101010101" pitchFamily="2" charset="-122"/>
                        </a:rPr>
                        <a:t>0.142</a:t>
                      </a:r>
                      <a:endParaRPr lang="zh-CN" sz="1100">
                        <a:effectLst/>
                        <a:latin typeface="Times New Roman" panose="02020603050405020304" pitchFamily="18" charset="0"/>
                        <a:ea typeface="宋体" panose="02010600030101010101" pitchFamily="2" charset="-122"/>
                      </a:endParaRPr>
                    </a:p>
                  </a:txBody>
                  <a:tcPr marL="68562" marR="6856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100">
                          <a:effectLst/>
                          <a:latin typeface="Times New Roman" panose="02020603050405020304" pitchFamily="18" charset="0"/>
                          <a:ea typeface="等线" panose="02010600030101010101" pitchFamily="2" charset="-122"/>
                        </a:rPr>
                        <a:t>0.127</a:t>
                      </a:r>
                      <a:endParaRPr lang="zh-CN" sz="1100">
                        <a:effectLst/>
                        <a:latin typeface="Times New Roman" panose="02020603050405020304" pitchFamily="18" charset="0"/>
                        <a:ea typeface="宋体" panose="02010600030101010101" pitchFamily="2" charset="-122"/>
                      </a:endParaRPr>
                    </a:p>
                  </a:txBody>
                  <a:tcPr marL="68562" marR="6856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100">
                          <a:effectLst/>
                          <a:latin typeface="Times New Roman" panose="02020603050405020304" pitchFamily="18" charset="0"/>
                          <a:ea typeface="等线" panose="02010600030101010101" pitchFamily="2" charset="-122"/>
                        </a:rPr>
                        <a:t>0.126</a:t>
                      </a:r>
                      <a:endParaRPr lang="zh-CN" sz="1100">
                        <a:effectLst/>
                        <a:latin typeface="Times New Roman" panose="02020603050405020304" pitchFamily="18" charset="0"/>
                        <a:ea typeface="宋体" panose="02010600030101010101" pitchFamily="2" charset="-122"/>
                      </a:endParaRPr>
                    </a:p>
                  </a:txBody>
                  <a:tcPr marL="68562" marR="68562"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2"/>
                  </a:ext>
                </a:extLst>
              </a:tr>
              <a:tr h="223420">
                <a:tc rowSpan="2">
                  <a:txBody>
                    <a:bodyPr/>
                    <a:lstStyle/>
                    <a:p>
                      <a:pPr algn="ctr" hangingPunct="0">
                        <a:lnSpc>
                          <a:spcPts val="2000"/>
                        </a:lnSpc>
                      </a:pPr>
                      <a:r>
                        <a:rPr lang="zh-CN" sz="1100">
                          <a:effectLst/>
                          <a:latin typeface="Times New Roman" panose="02020603050405020304" pitchFamily="18" charset="0"/>
                          <a:ea typeface="宋体" panose="02010600030101010101" pitchFamily="2" charset="-122"/>
                        </a:rPr>
                        <a:t>电站</a:t>
                      </a:r>
                      <a:r>
                        <a:rPr lang="en-US" sz="1100">
                          <a:effectLst/>
                          <a:latin typeface="Times New Roman" panose="02020603050405020304" pitchFamily="18" charset="0"/>
                          <a:ea typeface="宋体" panose="02010600030101010101" pitchFamily="2" charset="-122"/>
                        </a:rPr>
                        <a:t>A</a:t>
                      </a:r>
                      <a:endParaRPr lang="zh-CN" sz="1100">
                        <a:effectLst/>
                        <a:latin typeface="Times New Roman" panose="02020603050405020304" pitchFamily="18" charset="0"/>
                        <a:ea typeface="宋体" panose="02010600030101010101" pitchFamily="2" charset="-122"/>
                      </a:endParaRPr>
                    </a:p>
                  </a:txBody>
                  <a:tcPr marL="68562" marR="68562" marT="0" marB="0" anchor="ctr">
                    <a:lnL>
                      <a:noFill/>
                    </a:lnL>
                    <a:lnR>
                      <a:noFill/>
                    </a:lnR>
                    <a:lnT>
                      <a:noFill/>
                    </a:lnT>
                    <a:lnB>
                      <a:noFill/>
                    </a:lnB>
                  </a:tcPr>
                </a:tc>
                <a:tc>
                  <a:txBody>
                    <a:bodyPr/>
                    <a:lstStyle/>
                    <a:p>
                      <a:pPr algn="ctr" hangingPunct="0">
                        <a:lnSpc>
                          <a:spcPts val="2000"/>
                        </a:lnSpc>
                      </a:pPr>
                      <a:r>
                        <a:rPr lang="zh-CN" sz="1100">
                          <a:effectLst/>
                          <a:latin typeface="Times New Roman" panose="02020603050405020304" pitchFamily="18" charset="0"/>
                          <a:ea typeface="宋体" panose="02010600030101010101" pitchFamily="2" charset="-122"/>
                        </a:rPr>
                        <a:t>设计单位</a:t>
                      </a:r>
                    </a:p>
                  </a:txBody>
                  <a:tcPr marL="68562" marR="68562" marT="0" marB="0" anchor="ctr">
                    <a:lnL>
                      <a:noFill/>
                    </a:lnL>
                    <a:lnR>
                      <a:noFill/>
                    </a:lnR>
                    <a:lnT>
                      <a:noFill/>
                    </a:lnT>
                    <a:lnB>
                      <a:noFill/>
                    </a:lnB>
                  </a:tcPr>
                </a:tc>
                <a:tc>
                  <a:txBody>
                    <a:bodyPr/>
                    <a:lstStyle/>
                    <a:p>
                      <a:pPr algn="ctr" hangingPunct="0">
                        <a:lnSpc>
                          <a:spcPts val="2000"/>
                        </a:lnSpc>
                      </a:pPr>
                      <a:r>
                        <a:rPr lang="en-US" sz="1100">
                          <a:effectLst/>
                          <a:latin typeface="Times New Roman" panose="02020603050405020304" pitchFamily="18" charset="0"/>
                          <a:ea typeface="等线" panose="02010600030101010101" pitchFamily="2" charset="-122"/>
                        </a:rPr>
                        <a:t>0.228</a:t>
                      </a:r>
                      <a:endParaRPr lang="zh-CN" sz="1100">
                        <a:effectLst/>
                        <a:latin typeface="Times New Roman" panose="02020603050405020304" pitchFamily="18" charset="0"/>
                        <a:ea typeface="宋体" panose="02010600030101010101" pitchFamily="2" charset="-122"/>
                      </a:endParaRPr>
                    </a:p>
                  </a:txBody>
                  <a:tcPr marL="68562" marR="68562" marT="0" marB="0" anchor="ctr">
                    <a:lnL>
                      <a:noFill/>
                    </a:lnL>
                    <a:lnR>
                      <a:noFill/>
                    </a:lnR>
                    <a:lnT>
                      <a:noFill/>
                    </a:lnT>
                    <a:lnB>
                      <a:noFill/>
                    </a:lnB>
                  </a:tcPr>
                </a:tc>
                <a:tc>
                  <a:txBody>
                    <a:bodyPr/>
                    <a:lstStyle/>
                    <a:p>
                      <a:pPr algn="ctr" hangingPunct="0">
                        <a:lnSpc>
                          <a:spcPts val="2000"/>
                        </a:lnSpc>
                      </a:pPr>
                      <a:r>
                        <a:rPr lang="en-US" sz="1100" dirty="0">
                          <a:effectLst/>
                          <a:latin typeface="Times New Roman" panose="02020603050405020304" pitchFamily="18" charset="0"/>
                          <a:ea typeface="等线" panose="02010600030101010101" pitchFamily="2" charset="-122"/>
                        </a:rPr>
                        <a:t>0.210</a:t>
                      </a:r>
                      <a:endParaRPr lang="zh-CN" sz="1100" dirty="0">
                        <a:effectLst/>
                        <a:latin typeface="Times New Roman" panose="02020603050405020304" pitchFamily="18" charset="0"/>
                        <a:ea typeface="宋体" panose="02010600030101010101" pitchFamily="2" charset="-122"/>
                      </a:endParaRPr>
                    </a:p>
                  </a:txBody>
                  <a:tcPr marL="68562" marR="68562" marT="0" marB="0" anchor="ctr">
                    <a:lnL>
                      <a:noFill/>
                    </a:lnL>
                    <a:lnR>
                      <a:noFill/>
                    </a:lnR>
                    <a:lnT>
                      <a:noFill/>
                    </a:lnT>
                    <a:lnB>
                      <a:noFill/>
                    </a:lnB>
                  </a:tcPr>
                </a:tc>
                <a:tc>
                  <a:txBody>
                    <a:bodyPr/>
                    <a:lstStyle/>
                    <a:p>
                      <a:pPr algn="ctr" hangingPunct="0">
                        <a:lnSpc>
                          <a:spcPts val="2000"/>
                        </a:lnSpc>
                      </a:pPr>
                      <a:r>
                        <a:rPr lang="en-US" sz="1100">
                          <a:effectLst/>
                          <a:latin typeface="Times New Roman" panose="02020603050405020304" pitchFamily="18" charset="0"/>
                          <a:ea typeface="等线" panose="02010600030101010101" pitchFamily="2" charset="-122"/>
                        </a:rPr>
                        <a:t>0.160</a:t>
                      </a:r>
                      <a:endParaRPr lang="zh-CN" sz="1100">
                        <a:effectLst/>
                        <a:latin typeface="Times New Roman" panose="02020603050405020304" pitchFamily="18" charset="0"/>
                        <a:ea typeface="宋体" panose="02010600030101010101" pitchFamily="2" charset="-122"/>
                      </a:endParaRPr>
                    </a:p>
                  </a:txBody>
                  <a:tcPr marL="68562" marR="68562" marT="0" marB="0" anchor="ctr">
                    <a:lnL>
                      <a:noFill/>
                    </a:lnL>
                    <a:lnR>
                      <a:noFill/>
                    </a:lnR>
                    <a:lnT>
                      <a:noFill/>
                    </a:lnT>
                    <a:lnB>
                      <a:noFill/>
                    </a:lnB>
                  </a:tcPr>
                </a:tc>
                <a:tc>
                  <a:txBody>
                    <a:bodyPr/>
                    <a:lstStyle/>
                    <a:p>
                      <a:pPr algn="ctr" hangingPunct="0">
                        <a:lnSpc>
                          <a:spcPts val="2000"/>
                        </a:lnSpc>
                      </a:pPr>
                      <a:r>
                        <a:rPr lang="en-US" sz="1100">
                          <a:effectLst/>
                          <a:latin typeface="Times New Roman" panose="02020603050405020304" pitchFamily="18" charset="0"/>
                          <a:ea typeface="等线" panose="02010600030101010101" pitchFamily="2" charset="-122"/>
                        </a:rPr>
                        <a:t>0.150</a:t>
                      </a:r>
                      <a:endParaRPr lang="zh-CN" sz="1100">
                        <a:effectLst/>
                        <a:latin typeface="Times New Roman" panose="02020603050405020304" pitchFamily="18" charset="0"/>
                        <a:ea typeface="宋体" panose="02010600030101010101" pitchFamily="2" charset="-122"/>
                      </a:endParaRPr>
                    </a:p>
                  </a:txBody>
                  <a:tcPr marL="68562" marR="68562" marT="0" marB="0" anchor="ctr">
                    <a:lnL>
                      <a:noFill/>
                    </a:lnL>
                    <a:lnR>
                      <a:noFill/>
                    </a:lnR>
                    <a:lnT>
                      <a:noFill/>
                    </a:lnT>
                    <a:lnB>
                      <a:noFill/>
                    </a:lnB>
                  </a:tcPr>
                </a:tc>
                <a:tc>
                  <a:txBody>
                    <a:bodyPr/>
                    <a:lstStyle/>
                    <a:p>
                      <a:pPr algn="ctr" hangingPunct="0">
                        <a:lnSpc>
                          <a:spcPts val="2000"/>
                        </a:lnSpc>
                      </a:pPr>
                      <a:r>
                        <a:rPr lang="en-US" sz="1100">
                          <a:effectLst/>
                          <a:latin typeface="Times New Roman" panose="02020603050405020304" pitchFamily="18" charset="0"/>
                          <a:ea typeface="等线" panose="02010600030101010101" pitchFamily="2" charset="-122"/>
                        </a:rPr>
                        <a:t>0.128</a:t>
                      </a:r>
                      <a:endParaRPr lang="zh-CN" sz="1100">
                        <a:effectLst/>
                        <a:latin typeface="Times New Roman" panose="02020603050405020304" pitchFamily="18" charset="0"/>
                        <a:ea typeface="宋体" panose="02010600030101010101" pitchFamily="2" charset="-122"/>
                      </a:endParaRPr>
                    </a:p>
                  </a:txBody>
                  <a:tcPr marL="68562" marR="68562" marT="0" marB="0" anchor="ctr">
                    <a:lnL>
                      <a:noFill/>
                    </a:lnL>
                    <a:lnR>
                      <a:noFill/>
                    </a:lnR>
                    <a:lnT>
                      <a:noFill/>
                    </a:lnT>
                    <a:lnB>
                      <a:noFill/>
                    </a:lnB>
                  </a:tcPr>
                </a:tc>
                <a:tc>
                  <a:txBody>
                    <a:bodyPr/>
                    <a:lstStyle/>
                    <a:p>
                      <a:pPr algn="ctr" hangingPunct="0">
                        <a:lnSpc>
                          <a:spcPts val="2000"/>
                        </a:lnSpc>
                      </a:pPr>
                      <a:r>
                        <a:rPr lang="en-US" sz="1100">
                          <a:effectLst/>
                          <a:latin typeface="Times New Roman" panose="02020603050405020304" pitchFamily="18" charset="0"/>
                          <a:ea typeface="等线" panose="02010600030101010101" pitchFamily="2" charset="-122"/>
                        </a:rPr>
                        <a:t>0.122</a:t>
                      </a:r>
                      <a:endParaRPr lang="zh-CN" sz="1100">
                        <a:effectLst/>
                        <a:latin typeface="Times New Roman" panose="02020603050405020304" pitchFamily="18" charset="0"/>
                        <a:ea typeface="宋体" panose="02010600030101010101" pitchFamily="2" charset="-122"/>
                      </a:endParaRPr>
                    </a:p>
                  </a:txBody>
                  <a:tcPr marL="68562" marR="68562" marT="0" marB="0" anchor="ctr">
                    <a:lnL>
                      <a:noFill/>
                    </a:lnL>
                    <a:lnR>
                      <a:noFill/>
                    </a:lnR>
                    <a:lnT>
                      <a:noFill/>
                    </a:lnT>
                    <a:lnB>
                      <a:noFill/>
                    </a:lnB>
                  </a:tcPr>
                </a:tc>
                <a:extLst>
                  <a:ext uri="{0D108BD9-81ED-4DB2-BD59-A6C34878D82A}">
                    <a16:rowId xmlns:a16="http://schemas.microsoft.com/office/drawing/2014/main" val="10003"/>
                  </a:ext>
                </a:extLst>
              </a:tr>
              <a:tr h="223420">
                <a:tc vMerge="1">
                  <a:txBody>
                    <a:bodyPr/>
                    <a:lstStyle/>
                    <a:p>
                      <a:endParaRPr lang="zh-CN" altLang="en-US"/>
                    </a:p>
                  </a:txBody>
                  <a:tcPr/>
                </a:tc>
                <a:tc>
                  <a:txBody>
                    <a:bodyPr/>
                    <a:lstStyle/>
                    <a:p>
                      <a:pPr algn="ctr" hangingPunct="0">
                        <a:lnSpc>
                          <a:spcPts val="2000"/>
                        </a:lnSpc>
                      </a:pPr>
                      <a:r>
                        <a:rPr lang="zh-CN" sz="1100">
                          <a:effectLst/>
                          <a:latin typeface="Times New Roman" panose="02020603050405020304" pitchFamily="18" charset="0"/>
                          <a:ea typeface="宋体" panose="02010600030101010101" pitchFamily="2" charset="-122"/>
                        </a:rPr>
                        <a:t>施工单位</a:t>
                      </a:r>
                    </a:p>
                  </a:txBody>
                  <a:tcPr marL="68562" marR="68562" marT="0" marB="0" anchor="ctr">
                    <a:lnL>
                      <a:noFill/>
                    </a:lnL>
                    <a:lnR>
                      <a:noFill/>
                    </a:lnR>
                    <a:lnT>
                      <a:noFill/>
                    </a:lnT>
                    <a:lnB>
                      <a:noFill/>
                    </a:lnB>
                  </a:tcPr>
                </a:tc>
                <a:tc>
                  <a:txBody>
                    <a:bodyPr/>
                    <a:lstStyle/>
                    <a:p>
                      <a:pPr algn="ctr" hangingPunct="0">
                        <a:lnSpc>
                          <a:spcPts val="2000"/>
                        </a:lnSpc>
                      </a:pPr>
                      <a:r>
                        <a:rPr lang="en-US" sz="1100">
                          <a:effectLst/>
                          <a:latin typeface="Times New Roman" panose="02020603050405020304" pitchFamily="18" charset="0"/>
                          <a:ea typeface="等线" panose="02010600030101010101" pitchFamily="2" charset="-122"/>
                        </a:rPr>
                        <a:t>0.228</a:t>
                      </a:r>
                      <a:endParaRPr lang="zh-CN" sz="1100">
                        <a:effectLst/>
                        <a:latin typeface="Times New Roman" panose="02020603050405020304" pitchFamily="18" charset="0"/>
                        <a:ea typeface="宋体" panose="02010600030101010101" pitchFamily="2" charset="-122"/>
                      </a:endParaRPr>
                    </a:p>
                  </a:txBody>
                  <a:tcPr marL="68562" marR="68562" marT="0" marB="0" anchor="ctr">
                    <a:lnL>
                      <a:noFill/>
                    </a:lnL>
                    <a:lnR>
                      <a:noFill/>
                    </a:lnR>
                    <a:lnT>
                      <a:noFill/>
                    </a:lnT>
                    <a:lnB>
                      <a:noFill/>
                    </a:lnB>
                  </a:tcPr>
                </a:tc>
                <a:tc>
                  <a:txBody>
                    <a:bodyPr/>
                    <a:lstStyle/>
                    <a:p>
                      <a:pPr algn="ctr" hangingPunct="0">
                        <a:lnSpc>
                          <a:spcPts val="2000"/>
                        </a:lnSpc>
                      </a:pPr>
                      <a:r>
                        <a:rPr lang="en-US" sz="1100" dirty="0">
                          <a:effectLst/>
                          <a:latin typeface="Times New Roman" panose="02020603050405020304" pitchFamily="18" charset="0"/>
                          <a:ea typeface="等线" panose="02010600030101010101" pitchFamily="2" charset="-122"/>
                        </a:rPr>
                        <a:t>0.209</a:t>
                      </a:r>
                      <a:endParaRPr lang="zh-CN" sz="1100" dirty="0">
                        <a:effectLst/>
                        <a:latin typeface="Times New Roman" panose="02020603050405020304" pitchFamily="18" charset="0"/>
                        <a:ea typeface="宋体" panose="02010600030101010101" pitchFamily="2" charset="-122"/>
                      </a:endParaRPr>
                    </a:p>
                  </a:txBody>
                  <a:tcPr marL="68562" marR="68562" marT="0" marB="0" anchor="ctr">
                    <a:lnL>
                      <a:noFill/>
                    </a:lnL>
                    <a:lnR>
                      <a:noFill/>
                    </a:lnR>
                    <a:lnT>
                      <a:noFill/>
                    </a:lnT>
                    <a:lnB>
                      <a:noFill/>
                    </a:lnB>
                  </a:tcPr>
                </a:tc>
                <a:tc>
                  <a:txBody>
                    <a:bodyPr/>
                    <a:lstStyle/>
                    <a:p>
                      <a:pPr algn="ctr" hangingPunct="0">
                        <a:lnSpc>
                          <a:spcPts val="2000"/>
                        </a:lnSpc>
                      </a:pPr>
                      <a:r>
                        <a:rPr lang="en-US" sz="1100">
                          <a:effectLst/>
                          <a:latin typeface="Times New Roman" panose="02020603050405020304" pitchFamily="18" charset="0"/>
                          <a:ea typeface="等线" panose="02010600030101010101" pitchFamily="2" charset="-122"/>
                        </a:rPr>
                        <a:t>0.146</a:t>
                      </a:r>
                      <a:endParaRPr lang="zh-CN" sz="1100">
                        <a:effectLst/>
                        <a:latin typeface="Times New Roman" panose="02020603050405020304" pitchFamily="18" charset="0"/>
                        <a:ea typeface="宋体" panose="02010600030101010101" pitchFamily="2" charset="-122"/>
                      </a:endParaRPr>
                    </a:p>
                  </a:txBody>
                  <a:tcPr marL="68562" marR="68562" marT="0" marB="0" anchor="ctr">
                    <a:lnL>
                      <a:noFill/>
                    </a:lnL>
                    <a:lnR>
                      <a:noFill/>
                    </a:lnR>
                    <a:lnT>
                      <a:noFill/>
                    </a:lnT>
                    <a:lnB>
                      <a:noFill/>
                    </a:lnB>
                  </a:tcPr>
                </a:tc>
                <a:tc>
                  <a:txBody>
                    <a:bodyPr/>
                    <a:lstStyle/>
                    <a:p>
                      <a:pPr algn="ctr" hangingPunct="0">
                        <a:lnSpc>
                          <a:spcPts val="2000"/>
                        </a:lnSpc>
                      </a:pPr>
                      <a:r>
                        <a:rPr lang="en-US" sz="1100">
                          <a:effectLst/>
                          <a:latin typeface="Times New Roman" panose="02020603050405020304" pitchFamily="18" charset="0"/>
                          <a:ea typeface="等线" panose="02010600030101010101" pitchFamily="2" charset="-122"/>
                        </a:rPr>
                        <a:t>0.138</a:t>
                      </a:r>
                      <a:endParaRPr lang="zh-CN" sz="1100">
                        <a:effectLst/>
                        <a:latin typeface="Times New Roman" panose="02020603050405020304" pitchFamily="18" charset="0"/>
                        <a:ea typeface="宋体" panose="02010600030101010101" pitchFamily="2" charset="-122"/>
                      </a:endParaRPr>
                    </a:p>
                  </a:txBody>
                  <a:tcPr marL="68562" marR="68562" marT="0" marB="0" anchor="ctr">
                    <a:lnL>
                      <a:noFill/>
                    </a:lnL>
                    <a:lnR>
                      <a:noFill/>
                    </a:lnR>
                    <a:lnT>
                      <a:noFill/>
                    </a:lnT>
                    <a:lnB>
                      <a:noFill/>
                    </a:lnB>
                  </a:tcPr>
                </a:tc>
                <a:tc>
                  <a:txBody>
                    <a:bodyPr/>
                    <a:lstStyle/>
                    <a:p>
                      <a:pPr algn="ctr" hangingPunct="0">
                        <a:lnSpc>
                          <a:spcPts val="2000"/>
                        </a:lnSpc>
                      </a:pPr>
                      <a:r>
                        <a:rPr lang="en-US" sz="1100">
                          <a:effectLst/>
                          <a:latin typeface="Times New Roman" panose="02020603050405020304" pitchFamily="18" charset="0"/>
                          <a:ea typeface="等线" panose="02010600030101010101" pitchFamily="2" charset="-122"/>
                        </a:rPr>
                        <a:t>0.143</a:t>
                      </a:r>
                      <a:endParaRPr lang="zh-CN" sz="1100">
                        <a:effectLst/>
                        <a:latin typeface="Times New Roman" panose="02020603050405020304" pitchFamily="18" charset="0"/>
                        <a:ea typeface="宋体" panose="02010600030101010101" pitchFamily="2" charset="-122"/>
                      </a:endParaRPr>
                    </a:p>
                  </a:txBody>
                  <a:tcPr marL="68562" marR="68562" marT="0" marB="0" anchor="ctr">
                    <a:lnL>
                      <a:noFill/>
                    </a:lnL>
                    <a:lnR>
                      <a:noFill/>
                    </a:lnR>
                    <a:lnT>
                      <a:noFill/>
                    </a:lnT>
                    <a:lnB>
                      <a:noFill/>
                    </a:lnB>
                  </a:tcPr>
                </a:tc>
                <a:tc>
                  <a:txBody>
                    <a:bodyPr/>
                    <a:lstStyle/>
                    <a:p>
                      <a:pPr algn="ctr" hangingPunct="0">
                        <a:lnSpc>
                          <a:spcPts val="2000"/>
                        </a:lnSpc>
                      </a:pPr>
                      <a:r>
                        <a:rPr lang="en-US" sz="1100">
                          <a:effectLst/>
                          <a:latin typeface="Times New Roman" panose="02020603050405020304" pitchFamily="18" charset="0"/>
                          <a:ea typeface="等线" panose="02010600030101010101" pitchFamily="2" charset="-122"/>
                        </a:rPr>
                        <a:t>0.137</a:t>
                      </a:r>
                      <a:endParaRPr lang="zh-CN" sz="1100">
                        <a:effectLst/>
                        <a:latin typeface="Times New Roman" panose="02020603050405020304" pitchFamily="18" charset="0"/>
                        <a:ea typeface="宋体" panose="02010600030101010101" pitchFamily="2" charset="-122"/>
                      </a:endParaRPr>
                    </a:p>
                  </a:txBody>
                  <a:tcPr marL="68562" marR="68562" marT="0" marB="0" anchor="ctr">
                    <a:lnL>
                      <a:noFill/>
                    </a:lnL>
                    <a:lnR>
                      <a:noFill/>
                    </a:lnR>
                    <a:lnT>
                      <a:noFill/>
                    </a:lnT>
                    <a:lnB>
                      <a:noFill/>
                    </a:lnB>
                  </a:tcPr>
                </a:tc>
                <a:extLst>
                  <a:ext uri="{0D108BD9-81ED-4DB2-BD59-A6C34878D82A}">
                    <a16:rowId xmlns:a16="http://schemas.microsoft.com/office/drawing/2014/main" val="10004"/>
                  </a:ext>
                </a:extLst>
              </a:tr>
              <a:tr h="223420">
                <a:tc rowSpan="2">
                  <a:txBody>
                    <a:bodyPr/>
                    <a:lstStyle/>
                    <a:p>
                      <a:pPr algn="ctr" hangingPunct="0">
                        <a:lnSpc>
                          <a:spcPts val="2000"/>
                        </a:lnSpc>
                      </a:pPr>
                      <a:r>
                        <a:rPr lang="zh-CN" sz="1100">
                          <a:effectLst/>
                          <a:latin typeface="Times New Roman" panose="02020603050405020304" pitchFamily="18" charset="0"/>
                          <a:ea typeface="宋体" panose="02010600030101010101" pitchFamily="2" charset="-122"/>
                        </a:rPr>
                        <a:t>电站</a:t>
                      </a:r>
                      <a:r>
                        <a:rPr lang="en-US" sz="1100">
                          <a:effectLst/>
                          <a:latin typeface="Times New Roman" panose="02020603050405020304" pitchFamily="18" charset="0"/>
                          <a:ea typeface="宋体" panose="02010600030101010101" pitchFamily="2" charset="-122"/>
                        </a:rPr>
                        <a:t>B</a:t>
                      </a:r>
                      <a:endParaRPr lang="zh-CN" sz="1100">
                        <a:effectLst/>
                        <a:latin typeface="Times New Roman" panose="02020603050405020304" pitchFamily="18" charset="0"/>
                        <a:ea typeface="宋体" panose="02010600030101010101" pitchFamily="2" charset="-122"/>
                      </a:endParaRPr>
                    </a:p>
                  </a:txBody>
                  <a:tcPr marL="68562" marR="68562"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100">
                          <a:effectLst/>
                          <a:latin typeface="Times New Roman" panose="02020603050405020304" pitchFamily="18" charset="0"/>
                          <a:ea typeface="宋体" panose="02010600030101010101" pitchFamily="2" charset="-122"/>
                        </a:rPr>
                        <a:t>设计单位</a:t>
                      </a:r>
                    </a:p>
                  </a:txBody>
                  <a:tcPr marL="68562" marR="68562" marT="0" marB="0" anchor="ctr">
                    <a:lnL>
                      <a:noFill/>
                    </a:lnL>
                    <a:lnR>
                      <a:noFill/>
                    </a:lnR>
                    <a:lnT>
                      <a:noFill/>
                    </a:lnT>
                    <a:lnB>
                      <a:noFill/>
                    </a:lnB>
                  </a:tcPr>
                </a:tc>
                <a:tc>
                  <a:txBody>
                    <a:bodyPr/>
                    <a:lstStyle/>
                    <a:p>
                      <a:pPr algn="ctr" hangingPunct="0">
                        <a:lnSpc>
                          <a:spcPts val="2000"/>
                        </a:lnSpc>
                      </a:pPr>
                      <a:r>
                        <a:rPr lang="en-US" sz="1100">
                          <a:effectLst/>
                          <a:latin typeface="Times New Roman" panose="02020603050405020304" pitchFamily="18" charset="0"/>
                          <a:ea typeface="等线" panose="02010600030101010101" pitchFamily="2" charset="-122"/>
                        </a:rPr>
                        <a:t>0.220</a:t>
                      </a:r>
                      <a:endParaRPr lang="zh-CN" sz="1100">
                        <a:effectLst/>
                        <a:latin typeface="Times New Roman" panose="02020603050405020304" pitchFamily="18" charset="0"/>
                        <a:ea typeface="宋体" panose="02010600030101010101" pitchFamily="2" charset="-122"/>
                      </a:endParaRPr>
                    </a:p>
                  </a:txBody>
                  <a:tcPr marL="68562" marR="68562" marT="0" marB="0" anchor="ctr">
                    <a:lnL>
                      <a:noFill/>
                    </a:lnL>
                    <a:lnR>
                      <a:noFill/>
                    </a:lnR>
                    <a:lnT>
                      <a:noFill/>
                    </a:lnT>
                    <a:lnB>
                      <a:noFill/>
                    </a:lnB>
                  </a:tcPr>
                </a:tc>
                <a:tc>
                  <a:txBody>
                    <a:bodyPr/>
                    <a:lstStyle/>
                    <a:p>
                      <a:pPr algn="ctr" hangingPunct="0">
                        <a:lnSpc>
                          <a:spcPts val="2000"/>
                        </a:lnSpc>
                      </a:pPr>
                      <a:r>
                        <a:rPr lang="en-US" sz="1100" dirty="0">
                          <a:effectLst/>
                          <a:latin typeface="Times New Roman" panose="02020603050405020304" pitchFamily="18" charset="0"/>
                          <a:ea typeface="等线" panose="02010600030101010101" pitchFamily="2" charset="-122"/>
                        </a:rPr>
                        <a:t>0.205</a:t>
                      </a:r>
                      <a:endParaRPr lang="zh-CN" sz="1100" dirty="0">
                        <a:effectLst/>
                        <a:latin typeface="Times New Roman" panose="02020603050405020304" pitchFamily="18" charset="0"/>
                        <a:ea typeface="宋体" panose="02010600030101010101" pitchFamily="2" charset="-122"/>
                      </a:endParaRPr>
                    </a:p>
                  </a:txBody>
                  <a:tcPr marL="68562" marR="68562" marT="0" marB="0" anchor="ctr">
                    <a:lnL>
                      <a:noFill/>
                    </a:lnL>
                    <a:lnR>
                      <a:noFill/>
                    </a:lnR>
                    <a:lnT>
                      <a:noFill/>
                    </a:lnT>
                    <a:lnB>
                      <a:noFill/>
                    </a:lnB>
                  </a:tcPr>
                </a:tc>
                <a:tc>
                  <a:txBody>
                    <a:bodyPr/>
                    <a:lstStyle/>
                    <a:p>
                      <a:pPr algn="ctr" hangingPunct="0">
                        <a:lnSpc>
                          <a:spcPts val="2000"/>
                        </a:lnSpc>
                      </a:pPr>
                      <a:r>
                        <a:rPr lang="en-US" sz="1100">
                          <a:effectLst/>
                          <a:latin typeface="Times New Roman" panose="02020603050405020304" pitchFamily="18" charset="0"/>
                          <a:ea typeface="等线" panose="02010600030101010101" pitchFamily="2" charset="-122"/>
                        </a:rPr>
                        <a:t>0.161</a:t>
                      </a:r>
                      <a:endParaRPr lang="zh-CN" sz="1100">
                        <a:effectLst/>
                        <a:latin typeface="Times New Roman" panose="02020603050405020304" pitchFamily="18" charset="0"/>
                        <a:ea typeface="宋体" panose="02010600030101010101" pitchFamily="2" charset="-122"/>
                      </a:endParaRPr>
                    </a:p>
                  </a:txBody>
                  <a:tcPr marL="68562" marR="68562" marT="0" marB="0" anchor="ctr">
                    <a:lnL>
                      <a:noFill/>
                    </a:lnL>
                    <a:lnR>
                      <a:noFill/>
                    </a:lnR>
                    <a:lnT>
                      <a:noFill/>
                    </a:lnT>
                    <a:lnB>
                      <a:noFill/>
                    </a:lnB>
                  </a:tcPr>
                </a:tc>
                <a:tc>
                  <a:txBody>
                    <a:bodyPr/>
                    <a:lstStyle/>
                    <a:p>
                      <a:pPr algn="ctr" hangingPunct="0">
                        <a:lnSpc>
                          <a:spcPts val="2000"/>
                        </a:lnSpc>
                      </a:pPr>
                      <a:r>
                        <a:rPr lang="en-US" sz="1100">
                          <a:effectLst/>
                          <a:latin typeface="Times New Roman" panose="02020603050405020304" pitchFamily="18" charset="0"/>
                          <a:ea typeface="等线" panose="02010600030101010101" pitchFamily="2" charset="-122"/>
                        </a:rPr>
                        <a:t>0.156</a:t>
                      </a:r>
                      <a:endParaRPr lang="zh-CN" sz="1100">
                        <a:effectLst/>
                        <a:latin typeface="Times New Roman" panose="02020603050405020304" pitchFamily="18" charset="0"/>
                        <a:ea typeface="宋体" panose="02010600030101010101" pitchFamily="2" charset="-122"/>
                      </a:endParaRPr>
                    </a:p>
                  </a:txBody>
                  <a:tcPr marL="68562" marR="68562" marT="0" marB="0" anchor="ctr">
                    <a:lnL>
                      <a:noFill/>
                    </a:lnL>
                    <a:lnR>
                      <a:noFill/>
                    </a:lnR>
                    <a:lnT>
                      <a:noFill/>
                    </a:lnT>
                    <a:lnB>
                      <a:noFill/>
                    </a:lnB>
                  </a:tcPr>
                </a:tc>
                <a:tc>
                  <a:txBody>
                    <a:bodyPr/>
                    <a:lstStyle/>
                    <a:p>
                      <a:pPr algn="ctr" hangingPunct="0">
                        <a:lnSpc>
                          <a:spcPts val="2000"/>
                        </a:lnSpc>
                      </a:pPr>
                      <a:r>
                        <a:rPr lang="en-US" sz="1100">
                          <a:effectLst/>
                          <a:latin typeface="Times New Roman" panose="02020603050405020304" pitchFamily="18" charset="0"/>
                          <a:ea typeface="等线" panose="02010600030101010101" pitchFamily="2" charset="-122"/>
                        </a:rPr>
                        <a:t>0.128</a:t>
                      </a:r>
                      <a:endParaRPr lang="zh-CN" sz="1100">
                        <a:effectLst/>
                        <a:latin typeface="Times New Roman" panose="02020603050405020304" pitchFamily="18" charset="0"/>
                        <a:ea typeface="宋体" panose="02010600030101010101" pitchFamily="2" charset="-122"/>
                      </a:endParaRPr>
                    </a:p>
                  </a:txBody>
                  <a:tcPr marL="68562" marR="68562" marT="0" marB="0" anchor="ctr">
                    <a:lnL>
                      <a:noFill/>
                    </a:lnL>
                    <a:lnR>
                      <a:noFill/>
                    </a:lnR>
                    <a:lnT>
                      <a:noFill/>
                    </a:lnT>
                    <a:lnB>
                      <a:noFill/>
                    </a:lnB>
                  </a:tcPr>
                </a:tc>
                <a:tc>
                  <a:txBody>
                    <a:bodyPr/>
                    <a:lstStyle/>
                    <a:p>
                      <a:pPr algn="ctr" hangingPunct="0">
                        <a:lnSpc>
                          <a:spcPts val="2000"/>
                        </a:lnSpc>
                      </a:pPr>
                      <a:r>
                        <a:rPr lang="en-US" sz="1100">
                          <a:effectLst/>
                          <a:latin typeface="Times New Roman" panose="02020603050405020304" pitchFamily="18" charset="0"/>
                          <a:ea typeface="等线" panose="02010600030101010101" pitchFamily="2" charset="-122"/>
                        </a:rPr>
                        <a:t>0.130</a:t>
                      </a:r>
                      <a:endParaRPr lang="zh-CN" sz="1100">
                        <a:effectLst/>
                        <a:latin typeface="Times New Roman" panose="02020603050405020304" pitchFamily="18" charset="0"/>
                        <a:ea typeface="宋体" panose="02010600030101010101" pitchFamily="2" charset="-122"/>
                      </a:endParaRPr>
                    </a:p>
                  </a:txBody>
                  <a:tcPr marL="68562" marR="68562" marT="0" marB="0" anchor="ctr">
                    <a:lnL>
                      <a:noFill/>
                    </a:lnL>
                    <a:lnR>
                      <a:noFill/>
                    </a:lnR>
                    <a:lnT>
                      <a:noFill/>
                    </a:lnT>
                    <a:lnB>
                      <a:noFill/>
                    </a:lnB>
                  </a:tcPr>
                </a:tc>
                <a:extLst>
                  <a:ext uri="{0D108BD9-81ED-4DB2-BD59-A6C34878D82A}">
                    <a16:rowId xmlns:a16="http://schemas.microsoft.com/office/drawing/2014/main" val="10005"/>
                  </a:ext>
                </a:extLst>
              </a:tr>
              <a:tr h="223420">
                <a:tc vMerge="1">
                  <a:txBody>
                    <a:bodyPr/>
                    <a:lstStyle/>
                    <a:p>
                      <a:endParaRPr lang="zh-CN" altLang="en-US"/>
                    </a:p>
                  </a:txBody>
                  <a:tcPr/>
                </a:tc>
                <a:tc>
                  <a:txBody>
                    <a:bodyPr/>
                    <a:lstStyle/>
                    <a:p>
                      <a:pPr algn="ctr" hangingPunct="0">
                        <a:lnSpc>
                          <a:spcPts val="2000"/>
                        </a:lnSpc>
                      </a:pPr>
                      <a:r>
                        <a:rPr lang="zh-CN" sz="1100">
                          <a:effectLst/>
                          <a:latin typeface="Times New Roman" panose="02020603050405020304" pitchFamily="18" charset="0"/>
                          <a:ea typeface="宋体" panose="02010600030101010101" pitchFamily="2" charset="-122"/>
                        </a:rPr>
                        <a:t>施工单位</a:t>
                      </a:r>
                    </a:p>
                  </a:txBody>
                  <a:tcPr marL="68562" marR="68562"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100">
                          <a:effectLst/>
                          <a:latin typeface="Times New Roman" panose="02020603050405020304" pitchFamily="18" charset="0"/>
                          <a:ea typeface="等线" panose="02010600030101010101" pitchFamily="2" charset="-122"/>
                        </a:rPr>
                        <a:t>0.215</a:t>
                      </a:r>
                      <a:endParaRPr lang="zh-CN" sz="1100">
                        <a:effectLst/>
                        <a:latin typeface="Times New Roman" panose="02020603050405020304" pitchFamily="18" charset="0"/>
                        <a:ea typeface="宋体" panose="02010600030101010101" pitchFamily="2" charset="-122"/>
                      </a:endParaRPr>
                    </a:p>
                  </a:txBody>
                  <a:tcPr marL="68562" marR="68562"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100">
                          <a:effectLst/>
                          <a:latin typeface="Times New Roman" panose="02020603050405020304" pitchFamily="18" charset="0"/>
                          <a:ea typeface="等线" panose="02010600030101010101" pitchFamily="2" charset="-122"/>
                        </a:rPr>
                        <a:t>0.197</a:t>
                      </a:r>
                      <a:endParaRPr lang="zh-CN" sz="1100">
                        <a:effectLst/>
                        <a:latin typeface="Times New Roman" panose="02020603050405020304" pitchFamily="18" charset="0"/>
                        <a:ea typeface="宋体" panose="02010600030101010101" pitchFamily="2" charset="-122"/>
                      </a:endParaRPr>
                    </a:p>
                  </a:txBody>
                  <a:tcPr marL="68562" marR="68562"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100" dirty="0">
                          <a:effectLst/>
                          <a:latin typeface="Times New Roman" panose="02020603050405020304" pitchFamily="18" charset="0"/>
                          <a:ea typeface="等线" panose="02010600030101010101" pitchFamily="2" charset="-122"/>
                        </a:rPr>
                        <a:t>0.160</a:t>
                      </a:r>
                      <a:endParaRPr lang="zh-CN" sz="1100" dirty="0">
                        <a:effectLst/>
                        <a:latin typeface="Times New Roman" panose="02020603050405020304" pitchFamily="18" charset="0"/>
                        <a:ea typeface="宋体" panose="02010600030101010101" pitchFamily="2" charset="-122"/>
                      </a:endParaRPr>
                    </a:p>
                  </a:txBody>
                  <a:tcPr marL="68562" marR="68562"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100" dirty="0">
                          <a:effectLst/>
                          <a:latin typeface="Times New Roman" panose="02020603050405020304" pitchFamily="18" charset="0"/>
                          <a:ea typeface="等线" panose="02010600030101010101" pitchFamily="2" charset="-122"/>
                        </a:rPr>
                        <a:t>0.161</a:t>
                      </a:r>
                      <a:endParaRPr lang="zh-CN" sz="1100" dirty="0">
                        <a:effectLst/>
                        <a:latin typeface="Times New Roman" panose="02020603050405020304" pitchFamily="18" charset="0"/>
                        <a:ea typeface="宋体" panose="02010600030101010101" pitchFamily="2" charset="-122"/>
                      </a:endParaRPr>
                    </a:p>
                  </a:txBody>
                  <a:tcPr marL="68562" marR="68562"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100" dirty="0">
                          <a:effectLst/>
                          <a:latin typeface="Times New Roman" panose="02020603050405020304" pitchFamily="18" charset="0"/>
                          <a:ea typeface="等线" panose="02010600030101010101" pitchFamily="2" charset="-122"/>
                        </a:rPr>
                        <a:t>0.132</a:t>
                      </a:r>
                      <a:endParaRPr lang="zh-CN" sz="1100" dirty="0">
                        <a:effectLst/>
                        <a:latin typeface="Times New Roman" panose="02020603050405020304" pitchFamily="18" charset="0"/>
                        <a:ea typeface="宋体" panose="02010600030101010101" pitchFamily="2" charset="-122"/>
                      </a:endParaRPr>
                    </a:p>
                  </a:txBody>
                  <a:tcPr marL="68562" marR="68562"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100" dirty="0">
                          <a:effectLst/>
                          <a:latin typeface="Times New Roman" panose="02020603050405020304" pitchFamily="18" charset="0"/>
                          <a:ea typeface="等线" panose="02010600030101010101" pitchFamily="2" charset="-122"/>
                        </a:rPr>
                        <a:t>0.135</a:t>
                      </a:r>
                      <a:endParaRPr lang="zh-CN" sz="1100" dirty="0">
                        <a:effectLst/>
                        <a:latin typeface="Times New Roman" panose="02020603050405020304" pitchFamily="18" charset="0"/>
                        <a:ea typeface="宋体" panose="02010600030101010101" pitchFamily="2" charset="-122"/>
                      </a:endParaRPr>
                    </a:p>
                  </a:txBody>
                  <a:tcPr marL="68562" marR="68562"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pic>
        <p:nvPicPr>
          <p:cNvPr id="139434" name="Picture 2">
            <a:extLst>
              <a:ext uri="{FF2B5EF4-FFF2-40B4-BE49-F238E27FC236}">
                <a16:creationId xmlns:a16="http://schemas.microsoft.com/office/drawing/2014/main" id="{01ADE65C-A5E9-47A6-974A-8F80D845F0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905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435" name="Picture 1">
            <a:extLst>
              <a:ext uri="{FF2B5EF4-FFF2-40B4-BE49-F238E27FC236}">
                <a16:creationId xmlns:a16="http://schemas.microsoft.com/office/drawing/2014/main" id="{48A923F0-A6C4-41AE-B653-11D57DE567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905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43277FF8-5795-4AF5-A504-A21CD23FA81C}"/>
              </a:ext>
            </a:extLst>
          </p:cNvPr>
          <p:cNvSpPr/>
          <p:nvPr/>
        </p:nvSpPr>
        <p:spPr>
          <a:xfrm>
            <a:off x="8181975" y="4714240"/>
            <a:ext cx="3552825" cy="11379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1">
            <a:extLst>
              <a:ext uri="{FF2B5EF4-FFF2-40B4-BE49-F238E27FC236}">
                <a16:creationId xmlns:a16="http://schemas.microsoft.com/office/drawing/2014/main" id="{81987787-4A8B-4772-B91F-3D31C45852ED}"/>
              </a:ext>
            </a:extLst>
          </p:cNvPr>
          <p:cNvSpPr txBox="1">
            <a:spLocks noChangeArrowheads="1"/>
          </p:cNvSpPr>
          <p:nvPr/>
        </p:nvSpPr>
        <p:spPr bwMode="auto">
          <a:xfrm>
            <a:off x="8706961" y="6101980"/>
            <a:ext cx="2502852" cy="724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0000" tIns="180000" rIns="180000" bIns="18000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30000"/>
              </a:lnSpc>
              <a:spcBef>
                <a:spcPct val="0"/>
              </a:spcBef>
              <a:spcAft>
                <a:spcPts val="600"/>
              </a:spcAft>
              <a:buFontTx/>
              <a:buNone/>
            </a:pPr>
            <a:r>
              <a:rPr kumimoji="1" lang="zh-CN" altLang="en-US" sz="2000" b="1" dirty="0">
                <a:solidFill>
                  <a:srgbClr val="FF0000"/>
                </a:solidFill>
                <a:latin typeface="微软雅黑" panose="020B0503020204020204" pitchFamily="34" charset="-122"/>
                <a:ea typeface="微软雅黑" panose="020B0503020204020204" pitchFamily="34" charset="-122"/>
              </a:rPr>
              <a:t>综合权重向量集合</a:t>
            </a:r>
          </a:p>
        </p:txBody>
      </p:sp>
      <p:cxnSp>
        <p:nvCxnSpPr>
          <p:cNvPr id="7" name="直接箭头连接符 6">
            <a:extLst>
              <a:ext uri="{FF2B5EF4-FFF2-40B4-BE49-F238E27FC236}">
                <a16:creationId xmlns:a16="http://schemas.microsoft.com/office/drawing/2014/main" id="{2CC562F6-8120-4EFA-A519-FF85980E1C31}"/>
              </a:ext>
            </a:extLst>
          </p:cNvPr>
          <p:cNvCxnSpPr>
            <a:cxnSpLocks/>
            <a:stCxn id="3" idx="2"/>
          </p:cNvCxnSpPr>
          <p:nvPr/>
        </p:nvCxnSpPr>
        <p:spPr>
          <a:xfrm>
            <a:off x="9958388" y="5852160"/>
            <a:ext cx="0" cy="4225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标题 6">
            <a:extLst>
              <a:ext uri="{FF2B5EF4-FFF2-40B4-BE49-F238E27FC236}">
                <a16:creationId xmlns:a16="http://schemas.microsoft.com/office/drawing/2014/main" id="{6879028B-3D3B-4C8C-B3A7-407AB24FC540}"/>
              </a:ext>
            </a:extLst>
          </p:cNvPr>
          <p:cNvSpPr>
            <a:spLocks noGrp="1" noChangeArrowheads="1"/>
          </p:cNvSpPr>
          <p:nvPr>
            <p:ph type="title"/>
          </p:nvPr>
        </p:nvSpPr>
        <p:spPr>
          <a:xfrm>
            <a:off x="803275" y="393700"/>
            <a:ext cx="8970963" cy="663575"/>
          </a:xfrm>
        </p:spPr>
        <p:txBody>
          <a:bodyPr rtlCol="0">
            <a:normAutofit fontScale="90000"/>
          </a:bodyPr>
          <a:lstStyle/>
          <a:p>
            <a:pPr eaLnBrk="1" fontAlgn="auto" hangingPunct="1">
              <a:spcAft>
                <a:spcPts val="0"/>
              </a:spcAft>
              <a:defRPr/>
            </a:pPr>
            <a:r>
              <a:rPr lang="en-US" altLang="zh-CN">
                <a:solidFill>
                  <a:schemeClr val="tx1"/>
                </a:solidFill>
              </a:rPr>
              <a:t>4.4</a:t>
            </a:r>
            <a:r>
              <a:rPr lang="zh-CN" altLang="en-US">
                <a:solidFill>
                  <a:schemeClr val="tx1"/>
                </a:solidFill>
              </a:rPr>
              <a:t>导流方案群决策</a:t>
            </a:r>
          </a:p>
        </p:txBody>
      </p:sp>
      <p:sp>
        <p:nvSpPr>
          <p:cNvPr id="141315" name="Rectangle 2">
            <a:extLst>
              <a:ext uri="{FF2B5EF4-FFF2-40B4-BE49-F238E27FC236}">
                <a16:creationId xmlns:a16="http://schemas.microsoft.com/office/drawing/2014/main" id="{B9F9DCE9-B346-41C6-B224-5A82BF513D1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a typeface="微软雅黑" panose="020B0503020204020204" pitchFamily="34" charset="-122"/>
            </a:endParaRPr>
          </a:p>
        </p:txBody>
      </p:sp>
      <p:graphicFrame>
        <p:nvGraphicFramePr>
          <p:cNvPr id="141316" name="对象 1">
            <a:extLst>
              <a:ext uri="{FF2B5EF4-FFF2-40B4-BE49-F238E27FC236}">
                <a16:creationId xmlns:a16="http://schemas.microsoft.com/office/drawing/2014/main" id="{3962F546-E1BA-4769-8D91-9FD64F88A40F}"/>
              </a:ext>
            </a:extLst>
          </p:cNvPr>
          <p:cNvGraphicFramePr>
            <a:graphicFrameLocks noChangeAspect="1"/>
          </p:cNvGraphicFramePr>
          <p:nvPr/>
        </p:nvGraphicFramePr>
        <p:xfrm>
          <a:off x="7073900" y="2281238"/>
          <a:ext cx="4902200" cy="1462087"/>
        </p:xfrm>
        <a:graphic>
          <a:graphicData uri="http://schemas.openxmlformats.org/presentationml/2006/ole">
            <mc:AlternateContent xmlns:mc="http://schemas.openxmlformats.org/markup-compatibility/2006">
              <mc:Choice xmlns:v="urn:schemas-microsoft-com:vml" Requires="v">
                <p:oleObj name="Equation" r:id="rId3" imgW="3411288" imgH="1017403" progId="Equation.DSMT4">
                  <p:embed/>
                </p:oleObj>
              </mc:Choice>
              <mc:Fallback>
                <p:oleObj name="Equation" r:id="rId3" imgW="3411288" imgH="1017403" progId="Equation.DSMT4">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3900" y="2281238"/>
                        <a:ext cx="4902200"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表格 9">
            <a:extLst>
              <a:ext uri="{FF2B5EF4-FFF2-40B4-BE49-F238E27FC236}">
                <a16:creationId xmlns:a16="http://schemas.microsoft.com/office/drawing/2014/main" id="{F2ACA205-F436-4A2D-8790-5966980EBD8B}"/>
              </a:ext>
            </a:extLst>
          </p:cNvPr>
          <p:cNvGraphicFramePr>
            <a:graphicFrameLocks noGrp="1"/>
          </p:cNvGraphicFramePr>
          <p:nvPr/>
        </p:nvGraphicFramePr>
        <p:xfrm>
          <a:off x="7281863" y="5013325"/>
          <a:ext cx="4694238" cy="831849"/>
        </p:xfrm>
        <a:graphic>
          <a:graphicData uri="http://schemas.openxmlformats.org/drawingml/2006/table">
            <a:tbl>
              <a:tblPr firstRow="1" firstCol="1" bandRow="1"/>
              <a:tblGrid>
                <a:gridCol w="632493">
                  <a:extLst>
                    <a:ext uri="{9D8B030D-6E8A-4147-A177-3AD203B41FA5}">
                      <a16:colId xmlns:a16="http://schemas.microsoft.com/office/drawing/2014/main" val="20000"/>
                    </a:ext>
                  </a:extLst>
                </a:gridCol>
                <a:gridCol w="784901">
                  <a:extLst>
                    <a:ext uri="{9D8B030D-6E8A-4147-A177-3AD203B41FA5}">
                      <a16:colId xmlns:a16="http://schemas.microsoft.com/office/drawing/2014/main" val="20001"/>
                    </a:ext>
                  </a:extLst>
                </a:gridCol>
                <a:gridCol w="784901">
                  <a:extLst>
                    <a:ext uri="{9D8B030D-6E8A-4147-A177-3AD203B41FA5}">
                      <a16:colId xmlns:a16="http://schemas.microsoft.com/office/drawing/2014/main" val="20002"/>
                    </a:ext>
                  </a:extLst>
                </a:gridCol>
                <a:gridCol w="784901">
                  <a:extLst>
                    <a:ext uri="{9D8B030D-6E8A-4147-A177-3AD203B41FA5}">
                      <a16:colId xmlns:a16="http://schemas.microsoft.com/office/drawing/2014/main" val="20003"/>
                    </a:ext>
                  </a:extLst>
                </a:gridCol>
                <a:gridCol w="784901">
                  <a:extLst>
                    <a:ext uri="{9D8B030D-6E8A-4147-A177-3AD203B41FA5}">
                      <a16:colId xmlns:a16="http://schemas.microsoft.com/office/drawing/2014/main" val="20004"/>
                    </a:ext>
                  </a:extLst>
                </a:gridCol>
                <a:gridCol w="922141">
                  <a:extLst>
                    <a:ext uri="{9D8B030D-6E8A-4147-A177-3AD203B41FA5}">
                      <a16:colId xmlns:a16="http://schemas.microsoft.com/office/drawing/2014/main" val="20005"/>
                    </a:ext>
                  </a:extLst>
                </a:gridCol>
              </a:tblGrid>
              <a:tr h="246929">
                <a:tc rowSpan="2">
                  <a:txBody>
                    <a:bodyPr/>
                    <a:lstStyle/>
                    <a:p>
                      <a:pPr algn="ctr" hangingPunct="0">
                        <a:lnSpc>
                          <a:spcPts val="2000"/>
                        </a:lnSpc>
                      </a:pPr>
                      <a:r>
                        <a:rPr lang="zh-CN" sz="1200" dirty="0">
                          <a:effectLst/>
                          <a:latin typeface="Times New Roman" panose="02020603050405020304" pitchFamily="18" charset="0"/>
                          <a:ea typeface="宋体" panose="02010600030101010101" pitchFamily="2" charset="-122"/>
                        </a:rPr>
                        <a:t>权重值</a:t>
                      </a:r>
                    </a:p>
                  </a:txBody>
                  <a:tcPr marL="68584" marR="68584"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hangingPunct="0">
                        <a:lnSpc>
                          <a:spcPts val="2000"/>
                        </a:lnSpc>
                      </a:pPr>
                      <a:r>
                        <a:rPr lang="zh-CN" sz="1200" dirty="0">
                          <a:effectLst/>
                          <a:latin typeface="Times New Roman" panose="02020603050405020304" pitchFamily="18" charset="0"/>
                          <a:ea typeface="宋体" panose="02010600030101010101" pitchFamily="2" charset="-122"/>
                        </a:rPr>
                        <a:t>业主单位</a:t>
                      </a:r>
                    </a:p>
                  </a:txBody>
                  <a:tcPr marL="68584" marR="68584"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hangingPunct="0">
                        <a:lnSpc>
                          <a:spcPts val="2000"/>
                        </a:lnSpc>
                      </a:pPr>
                      <a:r>
                        <a:rPr lang="zh-CN" sz="1200" dirty="0">
                          <a:effectLst/>
                          <a:latin typeface="Times New Roman" panose="02020603050405020304" pitchFamily="18" charset="0"/>
                          <a:ea typeface="宋体" panose="02010600030101010101" pitchFamily="2" charset="-122"/>
                        </a:rPr>
                        <a:t>电站</a:t>
                      </a:r>
                      <a:r>
                        <a:rPr lang="en-US" sz="1200" dirty="0">
                          <a:effectLst/>
                          <a:latin typeface="Times New Roman" panose="02020603050405020304" pitchFamily="18" charset="0"/>
                          <a:ea typeface="宋体" panose="02010600030101010101" pitchFamily="2" charset="-122"/>
                        </a:rPr>
                        <a:t>A</a:t>
                      </a:r>
                      <a:endParaRPr lang="zh-CN" sz="1200" dirty="0">
                        <a:effectLst/>
                        <a:latin typeface="Times New Roman" panose="02020603050405020304" pitchFamily="18" charset="0"/>
                        <a:ea typeface="宋体" panose="02010600030101010101" pitchFamily="2" charset="-122"/>
                      </a:endParaRPr>
                    </a:p>
                  </a:txBody>
                  <a:tcPr marL="68584" marR="68584"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gridSpan="2">
                  <a:txBody>
                    <a:bodyPr/>
                    <a:lstStyle/>
                    <a:p>
                      <a:pPr algn="ctr" hangingPunct="0">
                        <a:lnSpc>
                          <a:spcPts val="2000"/>
                        </a:lnSpc>
                      </a:pPr>
                      <a:r>
                        <a:rPr lang="zh-CN" sz="1200" dirty="0">
                          <a:effectLst/>
                          <a:latin typeface="Times New Roman" panose="02020603050405020304" pitchFamily="18" charset="0"/>
                          <a:ea typeface="宋体" panose="02010600030101010101" pitchFamily="2" charset="-122"/>
                        </a:rPr>
                        <a:t>电站</a:t>
                      </a:r>
                      <a:r>
                        <a:rPr lang="en-US" sz="1200" dirty="0">
                          <a:effectLst/>
                          <a:latin typeface="Times New Roman" panose="02020603050405020304" pitchFamily="18" charset="0"/>
                          <a:ea typeface="宋体" panose="02010600030101010101" pitchFamily="2" charset="-122"/>
                        </a:rPr>
                        <a:t>B</a:t>
                      </a:r>
                      <a:endParaRPr lang="zh-CN" sz="1200" dirty="0">
                        <a:effectLst/>
                        <a:latin typeface="Times New Roman" panose="02020603050405020304" pitchFamily="18" charset="0"/>
                        <a:ea typeface="宋体" panose="02010600030101010101" pitchFamily="2" charset="-122"/>
                      </a:endParaRPr>
                    </a:p>
                  </a:txBody>
                  <a:tcPr marL="68584" marR="68584"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0000"/>
                  </a:ext>
                </a:extLst>
              </a:tr>
              <a:tr h="246929">
                <a:tc vMerge="1">
                  <a:txBody>
                    <a:bodyPr/>
                    <a:lstStyle/>
                    <a:p>
                      <a:endParaRPr lang="zh-CN" altLang="en-US"/>
                    </a:p>
                  </a:txBody>
                  <a:tcPr/>
                </a:tc>
                <a:tc vMerge="1">
                  <a:txBody>
                    <a:bodyPr/>
                    <a:lstStyle/>
                    <a:p>
                      <a:endParaRPr lang="zh-CN" altLang="en-US"/>
                    </a:p>
                  </a:txBody>
                  <a:tcPr/>
                </a:tc>
                <a:tc>
                  <a:txBody>
                    <a:bodyPr/>
                    <a:lstStyle/>
                    <a:p>
                      <a:pPr algn="ctr" hangingPunct="0">
                        <a:lnSpc>
                          <a:spcPts val="2000"/>
                        </a:lnSpc>
                      </a:pPr>
                      <a:r>
                        <a:rPr lang="zh-CN" sz="1200" dirty="0">
                          <a:effectLst/>
                          <a:latin typeface="Times New Roman" panose="02020603050405020304" pitchFamily="18" charset="0"/>
                          <a:ea typeface="宋体" panose="02010600030101010101" pitchFamily="2" charset="-122"/>
                        </a:rPr>
                        <a:t>设计单位</a:t>
                      </a:r>
                    </a:p>
                  </a:txBody>
                  <a:tcPr marL="68584" marR="6858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200" dirty="0">
                          <a:effectLst/>
                          <a:latin typeface="Times New Roman" panose="02020603050405020304" pitchFamily="18" charset="0"/>
                          <a:ea typeface="宋体" panose="02010600030101010101" pitchFamily="2" charset="-122"/>
                        </a:rPr>
                        <a:t>施工单位</a:t>
                      </a:r>
                    </a:p>
                  </a:txBody>
                  <a:tcPr marL="68584" marR="6858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200" dirty="0">
                          <a:effectLst/>
                          <a:latin typeface="Times New Roman" panose="02020603050405020304" pitchFamily="18" charset="0"/>
                          <a:ea typeface="宋体" panose="02010600030101010101" pitchFamily="2" charset="-122"/>
                        </a:rPr>
                        <a:t>设计单位</a:t>
                      </a:r>
                    </a:p>
                  </a:txBody>
                  <a:tcPr marL="68584" marR="6858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200" dirty="0">
                          <a:effectLst/>
                          <a:latin typeface="Times New Roman" panose="02020603050405020304" pitchFamily="18" charset="0"/>
                          <a:ea typeface="宋体" panose="02010600030101010101" pitchFamily="2" charset="-122"/>
                        </a:rPr>
                        <a:t>施工单位</a:t>
                      </a:r>
                    </a:p>
                  </a:txBody>
                  <a:tcPr marL="68584" marR="6858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37991">
                <a:tc>
                  <a:txBody>
                    <a:bodyPr/>
                    <a:lstStyle/>
                    <a:p>
                      <a:pPr algn="ctr" hangingPunct="0">
                        <a:lnSpc>
                          <a:spcPts val="2000"/>
                        </a:lnSpc>
                      </a:pPr>
                      <a:r>
                        <a:rPr lang="el-GR" sz="1800" i="1" dirty="0">
                          <a:effectLst/>
                          <a:latin typeface="Times New Roman" panose="02020603050405020304" pitchFamily="18" charset="0"/>
                          <a:ea typeface="宋体" panose="02010600030101010101" pitchFamily="2" charset="-122"/>
                        </a:rPr>
                        <a:t>λ</a:t>
                      </a:r>
                      <a:r>
                        <a:rPr lang="en-US" sz="1800" i="1" baseline="-25000" dirty="0">
                          <a:effectLst/>
                          <a:latin typeface="Times New Roman" panose="02020603050405020304" pitchFamily="18" charset="0"/>
                          <a:ea typeface="宋体" panose="02010600030101010101" pitchFamily="2" charset="-122"/>
                        </a:rPr>
                        <a:t>k</a:t>
                      </a:r>
                    </a:p>
                  </a:txBody>
                  <a:tcPr marL="68584" marR="68584"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200">
                          <a:effectLst/>
                          <a:latin typeface="Times New Roman" panose="02020603050405020304" pitchFamily="18" charset="0"/>
                          <a:ea typeface="宋体" panose="02010600030101010101" pitchFamily="2" charset="-122"/>
                        </a:rPr>
                        <a:t>0.183</a:t>
                      </a:r>
                      <a:endParaRPr lang="zh-CN" sz="1200">
                        <a:effectLst/>
                        <a:latin typeface="Times New Roman" panose="02020603050405020304" pitchFamily="18" charset="0"/>
                        <a:ea typeface="宋体" panose="02010600030101010101" pitchFamily="2" charset="-122"/>
                      </a:endParaRPr>
                    </a:p>
                  </a:txBody>
                  <a:tcPr marL="68584" marR="68584"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200">
                          <a:effectLst/>
                          <a:latin typeface="Times New Roman" panose="02020603050405020304" pitchFamily="18" charset="0"/>
                          <a:ea typeface="宋体" panose="02010600030101010101" pitchFamily="2" charset="-122"/>
                        </a:rPr>
                        <a:t>0.231</a:t>
                      </a:r>
                      <a:endParaRPr lang="zh-CN" sz="1200">
                        <a:effectLst/>
                        <a:latin typeface="Times New Roman" panose="02020603050405020304" pitchFamily="18" charset="0"/>
                        <a:ea typeface="宋体" panose="02010600030101010101" pitchFamily="2" charset="-122"/>
                      </a:endParaRPr>
                    </a:p>
                  </a:txBody>
                  <a:tcPr marL="68584" marR="68584"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200" dirty="0">
                          <a:effectLst/>
                          <a:latin typeface="Times New Roman" panose="02020603050405020304" pitchFamily="18" charset="0"/>
                          <a:ea typeface="宋体" panose="02010600030101010101" pitchFamily="2" charset="-122"/>
                        </a:rPr>
                        <a:t>0.182</a:t>
                      </a:r>
                      <a:endParaRPr lang="zh-CN" sz="1200" dirty="0">
                        <a:effectLst/>
                        <a:latin typeface="Times New Roman" panose="02020603050405020304" pitchFamily="18" charset="0"/>
                        <a:ea typeface="宋体" panose="02010600030101010101" pitchFamily="2" charset="-122"/>
                      </a:endParaRPr>
                    </a:p>
                  </a:txBody>
                  <a:tcPr marL="68584" marR="68584"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200" dirty="0">
                          <a:effectLst/>
                          <a:latin typeface="Times New Roman" panose="02020603050405020304" pitchFamily="18" charset="0"/>
                          <a:ea typeface="宋体" panose="02010600030101010101" pitchFamily="2" charset="-122"/>
                        </a:rPr>
                        <a:t>0.225</a:t>
                      </a:r>
                      <a:endParaRPr lang="zh-CN" sz="1200" dirty="0">
                        <a:effectLst/>
                        <a:latin typeface="Times New Roman" panose="02020603050405020304" pitchFamily="18" charset="0"/>
                        <a:ea typeface="宋体" panose="02010600030101010101" pitchFamily="2" charset="-122"/>
                      </a:endParaRPr>
                    </a:p>
                  </a:txBody>
                  <a:tcPr marL="68584" marR="68584"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200" dirty="0">
                          <a:effectLst/>
                          <a:latin typeface="Times New Roman" panose="02020603050405020304" pitchFamily="18" charset="0"/>
                          <a:ea typeface="宋体" panose="02010600030101010101" pitchFamily="2" charset="-122"/>
                        </a:rPr>
                        <a:t>0.179</a:t>
                      </a:r>
                      <a:endParaRPr lang="zh-CN" sz="1200" dirty="0">
                        <a:effectLst/>
                        <a:latin typeface="Times New Roman" panose="02020603050405020304" pitchFamily="18" charset="0"/>
                        <a:ea typeface="宋体" panose="02010600030101010101" pitchFamily="2" charset="-122"/>
                      </a:endParaRPr>
                    </a:p>
                  </a:txBody>
                  <a:tcPr marL="68584" marR="68584"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6" name="矩形 15">
            <a:extLst>
              <a:ext uri="{FF2B5EF4-FFF2-40B4-BE49-F238E27FC236}">
                <a16:creationId xmlns:a16="http://schemas.microsoft.com/office/drawing/2014/main" id="{F9F49474-87DB-49B1-BFE4-BDE318F89088}"/>
              </a:ext>
            </a:extLst>
          </p:cNvPr>
          <p:cNvSpPr/>
          <p:nvPr/>
        </p:nvSpPr>
        <p:spPr>
          <a:xfrm>
            <a:off x="8472488" y="4595813"/>
            <a:ext cx="2139950" cy="339725"/>
          </a:xfrm>
          <a:prstGeom prst="rect">
            <a:avLst/>
          </a:prstGeom>
          <a:solidFill>
            <a:srgbClr val="34495E"/>
          </a:solidFill>
        </p:spPr>
        <p:txBody>
          <a:bodyPr>
            <a:spAutoFit/>
          </a:bodyPr>
          <a:lstStyle/>
          <a:p>
            <a:pPr algn="ctr" eaLnBrk="1" fontAlgn="auto" hangingPunct="1">
              <a:spcBef>
                <a:spcPts val="0"/>
              </a:spcBef>
              <a:spcAft>
                <a:spcPts val="0"/>
              </a:spcAft>
              <a:defRPr/>
            </a:pPr>
            <a:r>
              <a:rPr lang="zh-CN" altLang="en-US" sz="1600" b="1" kern="1400" spc="100" dirty="0">
                <a:solidFill>
                  <a:schemeClr val="bg1"/>
                </a:solidFill>
                <a:latin typeface="微软雅黑" panose="020B0503020204020204" pitchFamily="34" charset="-122"/>
                <a:ea typeface="+mn-ea"/>
              </a:rPr>
              <a:t>决策者权重值</a:t>
            </a:r>
            <a:endParaRPr lang="zh-CN" altLang="en-US" sz="2400" b="1" kern="1400" spc="100" dirty="0">
              <a:solidFill>
                <a:schemeClr val="bg1"/>
              </a:solidFill>
              <a:latin typeface="微软雅黑" panose="020B0503020204020204" pitchFamily="34" charset="-122"/>
              <a:ea typeface="+mn-ea"/>
            </a:endParaRPr>
          </a:p>
        </p:txBody>
      </p:sp>
      <p:sp>
        <p:nvSpPr>
          <p:cNvPr id="141337" name="左箭头 56">
            <a:extLst>
              <a:ext uri="{FF2B5EF4-FFF2-40B4-BE49-F238E27FC236}">
                <a16:creationId xmlns:a16="http://schemas.microsoft.com/office/drawing/2014/main" id="{E4A9AC85-2C74-4E26-BD20-2FE37F2A9026}"/>
              </a:ext>
            </a:extLst>
          </p:cNvPr>
          <p:cNvSpPr>
            <a:spLocks noChangeArrowheads="1"/>
          </p:cNvSpPr>
          <p:nvPr/>
        </p:nvSpPr>
        <p:spPr bwMode="auto">
          <a:xfrm rot="-5400000">
            <a:off x="9384507" y="3877469"/>
            <a:ext cx="363537" cy="619125"/>
          </a:xfrm>
          <a:prstGeom prst="leftArrow">
            <a:avLst>
              <a:gd name="adj1" fmla="val 50000"/>
              <a:gd name="adj2" fmla="val 50000"/>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
        <p:nvSpPr>
          <p:cNvPr id="19" name="矩形 18">
            <a:extLst>
              <a:ext uri="{FF2B5EF4-FFF2-40B4-BE49-F238E27FC236}">
                <a16:creationId xmlns:a16="http://schemas.microsoft.com/office/drawing/2014/main" id="{2289298E-86C0-4580-91CE-986317416EAA}"/>
              </a:ext>
            </a:extLst>
          </p:cNvPr>
          <p:cNvSpPr/>
          <p:nvPr/>
        </p:nvSpPr>
        <p:spPr>
          <a:xfrm>
            <a:off x="8320088" y="1558925"/>
            <a:ext cx="2138362" cy="339725"/>
          </a:xfrm>
          <a:prstGeom prst="rect">
            <a:avLst/>
          </a:prstGeom>
          <a:solidFill>
            <a:srgbClr val="34495E"/>
          </a:solidFill>
        </p:spPr>
        <p:txBody>
          <a:bodyPr>
            <a:spAutoFit/>
          </a:bodyPr>
          <a:lstStyle/>
          <a:p>
            <a:pPr algn="ctr" eaLnBrk="1" fontAlgn="auto" hangingPunct="1">
              <a:spcBef>
                <a:spcPts val="0"/>
              </a:spcBef>
              <a:spcAft>
                <a:spcPts val="0"/>
              </a:spcAft>
              <a:defRPr/>
            </a:pPr>
            <a:r>
              <a:rPr lang="zh-CN" altLang="en-US" sz="1600" b="1" kern="1400" spc="100" dirty="0">
                <a:solidFill>
                  <a:schemeClr val="bg1"/>
                </a:solidFill>
                <a:latin typeface="微软雅黑" panose="020B0503020204020204" pitchFamily="34" charset="-122"/>
                <a:ea typeface="+mn-ea"/>
              </a:rPr>
              <a:t>相似度矩阵</a:t>
            </a:r>
            <a:r>
              <a:rPr lang="en-US" altLang="zh-CN" sz="1600" b="1" kern="1400" spc="100" dirty="0">
                <a:solidFill>
                  <a:schemeClr val="bg1"/>
                </a:solidFill>
                <a:latin typeface="微软雅黑" panose="020B0503020204020204" pitchFamily="34" charset="-122"/>
                <a:ea typeface="+mn-ea"/>
              </a:rPr>
              <a:t>S</a:t>
            </a:r>
            <a:endParaRPr lang="zh-CN" altLang="en-US" sz="2400" b="1" kern="1400" spc="100" dirty="0">
              <a:solidFill>
                <a:schemeClr val="bg1"/>
              </a:solidFill>
              <a:latin typeface="微软雅黑" panose="020B0503020204020204" pitchFamily="34" charset="-122"/>
              <a:ea typeface="+mn-ea"/>
            </a:endParaRPr>
          </a:p>
        </p:txBody>
      </p:sp>
      <p:sp>
        <p:nvSpPr>
          <p:cNvPr id="20" name="矩形 19">
            <a:extLst>
              <a:ext uri="{FF2B5EF4-FFF2-40B4-BE49-F238E27FC236}">
                <a16:creationId xmlns:a16="http://schemas.microsoft.com/office/drawing/2014/main" id="{24CF68BF-1DD2-4C8F-866F-DD74AC0035AF}"/>
              </a:ext>
            </a:extLst>
          </p:cNvPr>
          <p:cNvSpPr/>
          <p:nvPr/>
        </p:nvSpPr>
        <p:spPr>
          <a:xfrm>
            <a:off x="1733550" y="1452563"/>
            <a:ext cx="2670175" cy="400110"/>
          </a:xfrm>
          <a:prstGeom prst="rect">
            <a:avLst/>
          </a:prstGeom>
          <a:solidFill>
            <a:srgbClr val="34495E"/>
          </a:solidFill>
        </p:spPr>
        <p:txBody>
          <a:bodyPr>
            <a:spAutoFit/>
          </a:bodyPr>
          <a:lstStyle/>
          <a:p>
            <a:pPr algn="ctr" eaLnBrk="1" fontAlgn="auto" hangingPunct="1">
              <a:spcBef>
                <a:spcPts val="0"/>
              </a:spcBef>
              <a:spcAft>
                <a:spcPts val="0"/>
              </a:spcAft>
              <a:defRPr/>
            </a:pPr>
            <a:r>
              <a:rPr lang="zh-CN" altLang="en-US" sz="2000" b="1" kern="1400" spc="100" dirty="0">
                <a:solidFill>
                  <a:schemeClr val="bg1"/>
                </a:solidFill>
                <a:latin typeface="微软雅黑" panose="020B0503020204020204" pitchFamily="34" charset="-122"/>
                <a:ea typeface="+mn-ea"/>
              </a:rPr>
              <a:t>决策者偏好的集结</a:t>
            </a:r>
            <a:endParaRPr lang="zh-CN" altLang="en-US" sz="3200" b="1" kern="1400" spc="100" dirty="0">
              <a:solidFill>
                <a:schemeClr val="bg1"/>
              </a:solidFill>
              <a:latin typeface="微软雅黑" panose="020B0503020204020204" pitchFamily="34" charset="-122"/>
              <a:ea typeface="+mn-ea"/>
            </a:endParaRPr>
          </a:p>
        </p:txBody>
      </p:sp>
      <p:graphicFrame>
        <p:nvGraphicFramePr>
          <p:cNvPr id="141340" name="对象 13">
            <a:extLst>
              <a:ext uri="{FF2B5EF4-FFF2-40B4-BE49-F238E27FC236}">
                <a16:creationId xmlns:a16="http://schemas.microsoft.com/office/drawing/2014/main" id="{9F6290C0-8FDE-4482-B53D-ADE89BE07B99}"/>
              </a:ext>
            </a:extLst>
          </p:cNvPr>
          <p:cNvGraphicFramePr>
            <a:graphicFrameLocks noChangeAspect="1"/>
          </p:cNvGraphicFramePr>
          <p:nvPr/>
        </p:nvGraphicFramePr>
        <p:xfrm>
          <a:off x="195263" y="2082800"/>
          <a:ext cx="2051050" cy="1425575"/>
        </p:xfrm>
        <a:graphic>
          <a:graphicData uri="http://schemas.openxmlformats.org/presentationml/2006/ole">
            <mc:AlternateContent xmlns:mc="http://schemas.openxmlformats.org/markup-compatibility/2006">
              <mc:Choice xmlns:v="urn:schemas-microsoft-com:vml" Requires="v">
                <p:oleObj name="Equation" r:id="rId5" imgW="2955205" imgH="2053852" progId="Equation.DSMT4">
                  <p:embed/>
                </p:oleObj>
              </mc:Choice>
              <mc:Fallback>
                <p:oleObj name="Equation" r:id="rId5" imgW="2955205" imgH="2053852" progId="Equation.DSMT4">
                  <p:embed/>
                  <p:pic>
                    <p:nvPicPr>
                      <p:cNvPr id="0" name="对象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5263" y="2082800"/>
                        <a:ext cx="2051050"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1341" name="对象 20">
            <a:extLst>
              <a:ext uri="{FF2B5EF4-FFF2-40B4-BE49-F238E27FC236}">
                <a16:creationId xmlns:a16="http://schemas.microsoft.com/office/drawing/2014/main" id="{7F173539-6A0E-4A06-9EA5-E5B86558170A}"/>
              </a:ext>
            </a:extLst>
          </p:cNvPr>
          <p:cNvGraphicFramePr>
            <a:graphicFrameLocks noChangeAspect="1"/>
          </p:cNvGraphicFramePr>
          <p:nvPr/>
        </p:nvGraphicFramePr>
        <p:xfrm>
          <a:off x="2378075" y="2082800"/>
          <a:ext cx="2051050" cy="1430338"/>
        </p:xfrm>
        <a:graphic>
          <a:graphicData uri="http://schemas.openxmlformats.org/presentationml/2006/ole">
            <mc:AlternateContent xmlns:mc="http://schemas.openxmlformats.org/markup-compatibility/2006">
              <mc:Choice xmlns:v="urn:schemas-microsoft-com:vml" Requires="v">
                <p:oleObj name="Equation" r:id="rId7" imgW="2945509" imgH="2053852" progId="Equation.DSMT4">
                  <p:embed/>
                </p:oleObj>
              </mc:Choice>
              <mc:Fallback>
                <p:oleObj name="Equation" r:id="rId7" imgW="2945509" imgH="2053852" progId="Equation.DSMT4">
                  <p:embed/>
                  <p:pic>
                    <p:nvPicPr>
                      <p:cNvPr id="0" name="对象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78075" y="2082800"/>
                        <a:ext cx="2051050" cy="143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1342" name="对象 21">
            <a:extLst>
              <a:ext uri="{FF2B5EF4-FFF2-40B4-BE49-F238E27FC236}">
                <a16:creationId xmlns:a16="http://schemas.microsoft.com/office/drawing/2014/main" id="{FFF80462-0C20-40C2-9F63-7E96A4A7C19B}"/>
              </a:ext>
            </a:extLst>
          </p:cNvPr>
          <p:cNvGraphicFramePr>
            <a:graphicFrameLocks noChangeAspect="1"/>
          </p:cNvGraphicFramePr>
          <p:nvPr/>
        </p:nvGraphicFramePr>
        <p:xfrm>
          <a:off x="4559300" y="2049463"/>
          <a:ext cx="2049463" cy="1463675"/>
        </p:xfrm>
        <a:graphic>
          <a:graphicData uri="http://schemas.openxmlformats.org/presentationml/2006/ole">
            <mc:AlternateContent xmlns:mc="http://schemas.openxmlformats.org/markup-compatibility/2006">
              <mc:Choice xmlns:v="urn:schemas-microsoft-com:vml" Requires="v">
                <p:oleObj name="Equation" r:id="rId9" imgW="2879071" imgH="2053852" progId="Equation.DSMT4">
                  <p:embed/>
                </p:oleObj>
              </mc:Choice>
              <mc:Fallback>
                <p:oleObj name="Equation" r:id="rId9" imgW="2879071" imgH="2053852" progId="Equation.DSMT4">
                  <p:embed/>
                  <p:pic>
                    <p:nvPicPr>
                      <p:cNvPr id="0" name="对象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59300" y="2049463"/>
                        <a:ext cx="2049463"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1343" name="对象 22">
            <a:extLst>
              <a:ext uri="{FF2B5EF4-FFF2-40B4-BE49-F238E27FC236}">
                <a16:creationId xmlns:a16="http://schemas.microsoft.com/office/drawing/2014/main" id="{87FBB9EE-4D7B-4AD8-A9F4-37B33212CF8E}"/>
              </a:ext>
            </a:extLst>
          </p:cNvPr>
          <p:cNvGraphicFramePr>
            <a:graphicFrameLocks noChangeAspect="1"/>
          </p:cNvGraphicFramePr>
          <p:nvPr/>
        </p:nvGraphicFramePr>
        <p:xfrm>
          <a:off x="1112838" y="3632200"/>
          <a:ext cx="2051050" cy="1462088"/>
        </p:xfrm>
        <a:graphic>
          <a:graphicData uri="http://schemas.openxmlformats.org/presentationml/2006/ole">
            <mc:AlternateContent xmlns:mc="http://schemas.openxmlformats.org/markup-compatibility/2006">
              <mc:Choice xmlns:v="urn:schemas-microsoft-com:vml" Requires="v">
                <p:oleObj name="Equation" r:id="rId11" imgW="2879071" imgH="2053852" progId="Equation.DSMT4">
                  <p:embed/>
                </p:oleObj>
              </mc:Choice>
              <mc:Fallback>
                <p:oleObj name="Equation" r:id="rId11" imgW="2879071" imgH="2053852" progId="Equation.DSMT4">
                  <p:embed/>
                  <p:pic>
                    <p:nvPicPr>
                      <p:cNvPr id="0" name="对象 2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12838" y="3632200"/>
                        <a:ext cx="2051050" cy="146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1344" name="对象 23">
            <a:extLst>
              <a:ext uri="{FF2B5EF4-FFF2-40B4-BE49-F238E27FC236}">
                <a16:creationId xmlns:a16="http://schemas.microsoft.com/office/drawing/2014/main" id="{76767CB2-6C5B-4550-81E3-915319EF7BFF}"/>
              </a:ext>
            </a:extLst>
          </p:cNvPr>
          <p:cNvGraphicFramePr>
            <a:graphicFrameLocks noChangeAspect="1"/>
          </p:cNvGraphicFramePr>
          <p:nvPr>
            <p:extLst>
              <p:ext uri="{D42A27DB-BD31-4B8C-83A1-F6EECF244321}">
                <p14:modId xmlns:p14="http://schemas.microsoft.com/office/powerpoint/2010/main" val="1426638424"/>
              </p:ext>
            </p:extLst>
          </p:nvPr>
        </p:nvGraphicFramePr>
        <p:xfrm>
          <a:off x="3384550" y="3595688"/>
          <a:ext cx="2049463" cy="1477962"/>
        </p:xfrm>
        <a:graphic>
          <a:graphicData uri="http://schemas.openxmlformats.org/presentationml/2006/ole">
            <mc:AlternateContent xmlns:mc="http://schemas.openxmlformats.org/markup-compatibility/2006">
              <mc:Choice xmlns:v="urn:schemas-microsoft-com:vml" Requires="v">
                <p:oleObj name="Equation" r:id="rId13" imgW="2850701" imgH="2053852" progId="Equation.DSMT4">
                  <p:embed/>
                </p:oleObj>
              </mc:Choice>
              <mc:Fallback>
                <p:oleObj name="Equation" r:id="rId13" imgW="2850701" imgH="2053852" progId="Equation.DSMT4">
                  <p:embed/>
                  <p:pic>
                    <p:nvPicPr>
                      <p:cNvPr id="0" name="对象 2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84550" y="3595688"/>
                        <a:ext cx="2049463"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矩形 24">
            <a:extLst>
              <a:ext uri="{FF2B5EF4-FFF2-40B4-BE49-F238E27FC236}">
                <a16:creationId xmlns:a16="http://schemas.microsoft.com/office/drawing/2014/main" id="{5320BE6B-6B9E-438D-B379-17910F9AB44E}"/>
              </a:ext>
            </a:extLst>
          </p:cNvPr>
          <p:cNvSpPr/>
          <p:nvPr/>
        </p:nvSpPr>
        <p:spPr>
          <a:xfrm>
            <a:off x="95250" y="1452563"/>
            <a:ext cx="6559550" cy="4805362"/>
          </a:xfrm>
          <a:prstGeom prst="rect">
            <a:avLst/>
          </a:prstGeom>
          <a:noFill/>
          <a:ln w="28575">
            <a:solidFill>
              <a:srgbClr val="34495E"/>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graphicFrame>
        <p:nvGraphicFramePr>
          <p:cNvPr id="141346" name="对象 25">
            <a:extLst>
              <a:ext uri="{FF2B5EF4-FFF2-40B4-BE49-F238E27FC236}">
                <a16:creationId xmlns:a16="http://schemas.microsoft.com/office/drawing/2014/main" id="{65FDACC1-0755-4B9B-A1B3-DFDFD11D3E96}"/>
              </a:ext>
            </a:extLst>
          </p:cNvPr>
          <p:cNvGraphicFramePr>
            <a:graphicFrameLocks noChangeAspect="1"/>
          </p:cNvGraphicFramePr>
          <p:nvPr/>
        </p:nvGraphicFramePr>
        <p:xfrm>
          <a:off x="1414463" y="5307013"/>
          <a:ext cx="3770312" cy="688975"/>
        </p:xfrm>
        <a:graphic>
          <a:graphicData uri="http://schemas.openxmlformats.org/presentationml/2006/ole">
            <mc:AlternateContent xmlns:mc="http://schemas.openxmlformats.org/markup-compatibility/2006">
              <mc:Choice xmlns:v="urn:schemas-microsoft-com:vml" Requires="v">
                <p:oleObj name="Equation" r:id="rId15" imgW="3770561" imgH="689065" progId="Equation.DSMT4">
                  <p:embed/>
                </p:oleObj>
              </mc:Choice>
              <mc:Fallback>
                <p:oleObj name="Equation" r:id="rId15" imgW="3770561" imgH="689065" progId="Equation.DSMT4">
                  <p:embed/>
                  <p:pic>
                    <p:nvPicPr>
                      <p:cNvPr id="0" name="对象 2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14463" y="5307013"/>
                        <a:ext cx="3770312"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1347" name="左箭头 56">
            <a:extLst>
              <a:ext uri="{FF2B5EF4-FFF2-40B4-BE49-F238E27FC236}">
                <a16:creationId xmlns:a16="http://schemas.microsoft.com/office/drawing/2014/main" id="{AC884E31-AC72-47DB-82B9-87094EA1C322}"/>
              </a:ext>
            </a:extLst>
          </p:cNvPr>
          <p:cNvSpPr>
            <a:spLocks noChangeArrowheads="1"/>
          </p:cNvSpPr>
          <p:nvPr/>
        </p:nvSpPr>
        <p:spPr bwMode="auto">
          <a:xfrm rot="10800000">
            <a:off x="6689725" y="2701925"/>
            <a:ext cx="363538" cy="619125"/>
          </a:xfrm>
          <a:prstGeom prst="leftArrow">
            <a:avLst>
              <a:gd name="adj1" fmla="val 50000"/>
              <a:gd name="adj2" fmla="val 50000"/>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pic>
        <p:nvPicPr>
          <p:cNvPr id="141348" name="Picture 1">
            <a:extLst>
              <a:ext uri="{FF2B5EF4-FFF2-40B4-BE49-F238E27FC236}">
                <a16:creationId xmlns:a16="http://schemas.microsoft.com/office/drawing/2014/main" id="{343BD5D5-2D2B-417B-819D-B27197AB8EB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0"/>
            <a:ext cx="1619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接箭头连接符 2">
            <a:extLst>
              <a:ext uri="{FF2B5EF4-FFF2-40B4-BE49-F238E27FC236}">
                <a16:creationId xmlns:a16="http://schemas.microsoft.com/office/drawing/2014/main" id="{3B6DF2E1-78A1-4DA0-B5C3-C5F9E8F1E0B0}"/>
              </a:ext>
            </a:extLst>
          </p:cNvPr>
          <p:cNvCxnSpPr/>
          <p:nvPr/>
        </p:nvCxnSpPr>
        <p:spPr>
          <a:xfrm flipH="1" flipV="1">
            <a:off x="1414463" y="3037840"/>
            <a:ext cx="6905625" cy="269240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接箭头连接符 4">
            <a:extLst>
              <a:ext uri="{FF2B5EF4-FFF2-40B4-BE49-F238E27FC236}">
                <a16:creationId xmlns:a16="http://schemas.microsoft.com/office/drawing/2014/main" id="{71CD3C25-9FD1-433D-A25E-BE8B594A2EC7}"/>
              </a:ext>
            </a:extLst>
          </p:cNvPr>
          <p:cNvCxnSpPr/>
          <p:nvPr/>
        </p:nvCxnSpPr>
        <p:spPr>
          <a:xfrm flipH="1" flipV="1">
            <a:off x="3505200" y="2794000"/>
            <a:ext cx="5522914" cy="289560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BB814327-E455-4709-8FA6-A0CAAC4FFFEF}"/>
              </a:ext>
            </a:extLst>
          </p:cNvPr>
          <p:cNvCxnSpPr/>
          <p:nvPr/>
        </p:nvCxnSpPr>
        <p:spPr>
          <a:xfrm flipH="1" flipV="1">
            <a:off x="5434013" y="2701925"/>
            <a:ext cx="4441825" cy="302831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2648A96E-EE46-4EC6-89B1-E18DF2437BB9}"/>
              </a:ext>
            </a:extLst>
          </p:cNvPr>
          <p:cNvCxnSpPr/>
          <p:nvPr/>
        </p:nvCxnSpPr>
        <p:spPr>
          <a:xfrm flipH="1" flipV="1">
            <a:off x="2153920" y="4470400"/>
            <a:ext cx="8458518" cy="123952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04796373-1610-46F7-A99F-F877F1D2C596}"/>
              </a:ext>
            </a:extLst>
          </p:cNvPr>
          <p:cNvCxnSpPr/>
          <p:nvPr/>
        </p:nvCxnSpPr>
        <p:spPr>
          <a:xfrm flipH="1" flipV="1">
            <a:off x="4257040" y="4460240"/>
            <a:ext cx="7284720" cy="127000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F7245408-B2D6-4865-8E56-0175CB674B9E}"/>
              </a:ext>
            </a:extLst>
          </p:cNvPr>
          <p:cNvPicPr>
            <a:picLocks noChangeAspect="1"/>
          </p:cNvPicPr>
          <p:nvPr/>
        </p:nvPicPr>
        <p:blipFill>
          <a:blip r:embed="rId18"/>
          <a:stretch>
            <a:fillRect/>
          </a:stretch>
        </p:blipFill>
        <p:spPr>
          <a:xfrm>
            <a:off x="2316162" y="2179888"/>
            <a:ext cx="7826312" cy="3613603"/>
          </a:xfrm>
          <a:prstGeom prst="rect">
            <a:avLst/>
          </a:prstGeom>
          <a:solidFill>
            <a:schemeClr val="bg1"/>
          </a:solidFill>
        </p:spPr>
      </p:pic>
      <p:sp>
        <p:nvSpPr>
          <p:cNvPr id="26" name="文本框 17">
            <a:extLst>
              <a:ext uri="{FF2B5EF4-FFF2-40B4-BE49-F238E27FC236}">
                <a16:creationId xmlns:a16="http://schemas.microsoft.com/office/drawing/2014/main" id="{63B9352E-E469-488C-A74A-D27F858FAAE0}"/>
              </a:ext>
            </a:extLst>
          </p:cNvPr>
          <p:cNvSpPr txBox="1">
            <a:spLocks noChangeArrowheads="1"/>
          </p:cNvSpPr>
          <p:nvPr/>
        </p:nvSpPr>
        <p:spPr bwMode="auto">
          <a:xfrm>
            <a:off x="4559300" y="1501613"/>
            <a:ext cx="1638300" cy="362792"/>
          </a:xfrm>
          <a:prstGeom prst="rect">
            <a:avLst/>
          </a:prstGeom>
          <a:solidFill>
            <a:srgbClr val="262699">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20000"/>
              </a:lnSpc>
              <a:spcBef>
                <a:spcPct val="0"/>
              </a:spcBef>
              <a:buClr>
                <a:srgbClr val="A50021"/>
              </a:buClr>
              <a:buFontTx/>
              <a:buNone/>
            </a:pPr>
            <a:r>
              <a:rPr kumimoji="1" lang="zh-CN" altLang="en-US" sz="1600" b="1" dirty="0">
                <a:solidFill>
                  <a:srgbClr val="000000"/>
                </a:solidFill>
                <a:latin typeface="微软雅黑" panose="020B0503020204020204" pitchFamily="34" charset="-122"/>
                <a:ea typeface="微软雅黑" panose="020B0503020204020204" pitchFamily="34" charset="-122"/>
              </a:rPr>
              <a:t>矩阵相似度法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barn(inVertical)">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标题 6">
            <a:extLst>
              <a:ext uri="{FF2B5EF4-FFF2-40B4-BE49-F238E27FC236}">
                <a16:creationId xmlns:a16="http://schemas.microsoft.com/office/drawing/2014/main" id="{B899CD59-AB85-4CEB-A2FC-4552D1EAB69B}"/>
              </a:ext>
            </a:extLst>
          </p:cNvPr>
          <p:cNvSpPr>
            <a:spLocks noGrp="1" noChangeArrowheads="1"/>
          </p:cNvSpPr>
          <p:nvPr>
            <p:ph type="title"/>
          </p:nvPr>
        </p:nvSpPr>
        <p:spPr>
          <a:xfrm>
            <a:off x="803275" y="393700"/>
            <a:ext cx="8970963" cy="663575"/>
          </a:xfrm>
        </p:spPr>
        <p:txBody>
          <a:bodyPr rtlCol="0">
            <a:normAutofit fontScale="90000"/>
          </a:bodyPr>
          <a:lstStyle/>
          <a:p>
            <a:pPr eaLnBrk="1" fontAlgn="auto" hangingPunct="1">
              <a:spcAft>
                <a:spcPts val="0"/>
              </a:spcAft>
              <a:defRPr/>
            </a:pPr>
            <a:r>
              <a:rPr lang="en-US" altLang="zh-CN">
                <a:solidFill>
                  <a:schemeClr val="tx1"/>
                </a:solidFill>
              </a:rPr>
              <a:t>4.4</a:t>
            </a:r>
            <a:r>
              <a:rPr lang="zh-CN" altLang="en-US">
                <a:solidFill>
                  <a:schemeClr val="tx1"/>
                </a:solidFill>
              </a:rPr>
              <a:t>导流方案群决策</a:t>
            </a:r>
          </a:p>
        </p:txBody>
      </p:sp>
      <p:sp>
        <p:nvSpPr>
          <p:cNvPr id="143363" name="Rectangle 2">
            <a:extLst>
              <a:ext uri="{FF2B5EF4-FFF2-40B4-BE49-F238E27FC236}">
                <a16:creationId xmlns:a16="http://schemas.microsoft.com/office/drawing/2014/main" id="{97B2F331-23EE-4E10-8D7A-F6320BB8BA5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a typeface="微软雅黑" panose="020B0503020204020204" pitchFamily="34" charset="-122"/>
            </a:endParaRPr>
          </a:p>
        </p:txBody>
      </p:sp>
      <p:graphicFrame>
        <p:nvGraphicFramePr>
          <p:cNvPr id="5" name="表格 4">
            <a:extLst>
              <a:ext uri="{FF2B5EF4-FFF2-40B4-BE49-F238E27FC236}">
                <a16:creationId xmlns:a16="http://schemas.microsoft.com/office/drawing/2014/main" id="{9AF1BC76-2B5E-4408-BC44-E573B6536072}"/>
              </a:ext>
            </a:extLst>
          </p:cNvPr>
          <p:cNvGraphicFramePr>
            <a:graphicFrameLocks noGrp="1"/>
          </p:cNvGraphicFramePr>
          <p:nvPr>
            <p:extLst>
              <p:ext uri="{D42A27DB-BD31-4B8C-83A1-F6EECF244321}">
                <p14:modId xmlns:p14="http://schemas.microsoft.com/office/powerpoint/2010/main" val="1760089029"/>
              </p:ext>
            </p:extLst>
          </p:nvPr>
        </p:nvGraphicFramePr>
        <p:xfrm>
          <a:off x="4474528" y="4061618"/>
          <a:ext cx="6705600" cy="712787"/>
        </p:xfrm>
        <a:graphic>
          <a:graphicData uri="http://schemas.openxmlformats.org/drawingml/2006/table">
            <a:tbl>
              <a:tblPr firstRow="1" firstCol="1" bandRow="1"/>
              <a:tblGrid>
                <a:gridCol w="1070610">
                  <a:extLst>
                    <a:ext uri="{9D8B030D-6E8A-4147-A177-3AD203B41FA5}">
                      <a16:colId xmlns:a16="http://schemas.microsoft.com/office/drawing/2014/main" val="20000"/>
                    </a:ext>
                  </a:extLst>
                </a:gridCol>
                <a:gridCol w="626110">
                  <a:extLst>
                    <a:ext uri="{9D8B030D-6E8A-4147-A177-3AD203B41FA5}">
                      <a16:colId xmlns:a16="http://schemas.microsoft.com/office/drawing/2014/main" val="20001"/>
                    </a:ext>
                  </a:extLst>
                </a:gridCol>
                <a:gridCol w="626110">
                  <a:extLst>
                    <a:ext uri="{9D8B030D-6E8A-4147-A177-3AD203B41FA5}">
                      <a16:colId xmlns:a16="http://schemas.microsoft.com/office/drawing/2014/main" val="20002"/>
                    </a:ext>
                  </a:extLst>
                </a:gridCol>
                <a:gridCol w="626110">
                  <a:extLst>
                    <a:ext uri="{9D8B030D-6E8A-4147-A177-3AD203B41FA5}">
                      <a16:colId xmlns:a16="http://schemas.microsoft.com/office/drawing/2014/main" val="20003"/>
                    </a:ext>
                  </a:extLst>
                </a:gridCol>
                <a:gridCol w="626110">
                  <a:extLst>
                    <a:ext uri="{9D8B030D-6E8A-4147-A177-3AD203B41FA5}">
                      <a16:colId xmlns:a16="http://schemas.microsoft.com/office/drawing/2014/main" val="20004"/>
                    </a:ext>
                  </a:extLst>
                </a:gridCol>
                <a:gridCol w="626110">
                  <a:extLst>
                    <a:ext uri="{9D8B030D-6E8A-4147-A177-3AD203B41FA5}">
                      <a16:colId xmlns:a16="http://schemas.microsoft.com/office/drawing/2014/main" val="20005"/>
                    </a:ext>
                  </a:extLst>
                </a:gridCol>
                <a:gridCol w="626110">
                  <a:extLst>
                    <a:ext uri="{9D8B030D-6E8A-4147-A177-3AD203B41FA5}">
                      <a16:colId xmlns:a16="http://schemas.microsoft.com/office/drawing/2014/main" val="20006"/>
                    </a:ext>
                  </a:extLst>
                </a:gridCol>
                <a:gridCol w="626110">
                  <a:extLst>
                    <a:ext uri="{9D8B030D-6E8A-4147-A177-3AD203B41FA5}">
                      <a16:colId xmlns:a16="http://schemas.microsoft.com/office/drawing/2014/main" val="20007"/>
                    </a:ext>
                  </a:extLst>
                </a:gridCol>
                <a:gridCol w="626110">
                  <a:extLst>
                    <a:ext uri="{9D8B030D-6E8A-4147-A177-3AD203B41FA5}">
                      <a16:colId xmlns:a16="http://schemas.microsoft.com/office/drawing/2014/main" val="20008"/>
                    </a:ext>
                  </a:extLst>
                </a:gridCol>
                <a:gridCol w="626110">
                  <a:extLst>
                    <a:ext uri="{9D8B030D-6E8A-4147-A177-3AD203B41FA5}">
                      <a16:colId xmlns:a16="http://schemas.microsoft.com/office/drawing/2014/main" val="20009"/>
                    </a:ext>
                  </a:extLst>
                </a:gridCol>
              </a:tblGrid>
              <a:tr h="235943">
                <a:tc>
                  <a:txBody>
                    <a:bodyPr/>
                    <a:lstStyle/>
                    <a:p>
                      <a:pPr algn="ctr" hangingPunct="0">
                        <a:lnSpc>
                          <a:spcPts val="2000"/>
                        </a:lnSpc>
                      </a:pPr>
                      <a:r>
                        <a:rPr lang="zh-CN" sz="1400" dirty="0">
                          <a:effectLst/>
                          <a:latin typeface="Times New Roman" panose="02020603050405020304" pitchFamily="18" charset="0"/>
                          <a:ea typeface="宋体" panose="02010600030101010101" pitchFamily="2" charset="-122"/>
                        </a:rPr>
                        <a:t>项目</a:t>
                      </a: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400" dirty="0">
                          <a:effectLst/>
                          <a:latin typeface="Times New Roman" panose="02020603050405020304" pitchFamily="18" charset="0"/>
                          <a:ea typeface="宋体" panose="02010600030101010101" pitchFamily="2" charset="-122"/>
                        </a:rPr>
                        <a:t>方案</a:t>
                      </a:r>
                      <a:r>
                        <a:rPr lang="en-US" sz="1400" dirty="0">
                          <a:effectLst/>
                          <a:latin typeface="Times New Roman" panose="02020603050405020304" pitchFamily="18" charset="0"/>
                          <a:ea typeface="宋体" panose="02010600030101010101" pitchFamily="2" charset="-122"/>
                        </a:rPr>
                        <a:t>1</a:t>
                      </a:r>
                      <a:endParaRPr lang="zh-CN" sz="14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400" dirty="0">
                          <a:effectLst/>
                          <a:latin typeface="Times New Roman" panose="02020603050405020304" pitchFamily="18" charset="0"/>
                          <a:ea typeface="宋体" panose="02010600030101010101" pitchFamily="2" charset="-122"/>
                        </a:rPr>
                        <a:t>方案</a:t>
                      </a:r>
                      <a:r>
                        <a:rPr lang="en-US" sz="1400" dirty="0">
                          <a:effectLst/>
                          <a:latin typeface="Times New Roman" panose="02020603050405020304" pitchFamily="18" charset="0"/>
                          <a:ea typeface="宋体" panose="02010600030101010101" pitchFamily="2" charset="-122"/>
                        </a:rPr>
                        <a:t>2</a:t>
                      </a:r>
                      <a:endParaRPr lang="zh-CN" sz="14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400">
                          <a:effectLst/>
                          <a:latin typeface="Times New Roman" panose="02020603050405020304" pitchFamily="18" charset="0"/>
                          <a:ea typeface="宋体" panose="02010600030101010101" pitchFamily="2" charset="-122"/>
                        </a:rPr>
                        <a:t>方案</a:t>
                      </a:r>
                      <a:r>
                        <a:rPr lang="en-US" sz="1400">
                          <a:effectLst/>
                          <a:latin typeface="Times New Roman" panose="02020603050405020304" pitchFamily="18" charset="0"/>
                          <a:ea typeface="宋体" panose="02010600030101010101" pitchFamily="2" charset="-122"/>
                        </a:rPr>
                        <a:t>3</a:t>
                      </a:r>
                      <a:endParaRPr lang="zh-CN" sz="140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400" dirty="0">
                          <a:effectLst/>
                          <a:latin typeface="Times New Roman" panose="02020603050405020304" pitchFamily="18" charset="0"/>
                          <a:ea typeface="宋体" panose="02010600030101010101" pitchFamily="2" charset="-122"/>
                        </a:rPr>
                        <a:t>方案</a:t>
                      </a:r>
                      <a:r>
                        <a:rPr lang="en-US" sz="1400" dirty="0">
                          <a:effectLst/>
                          <a:latin typeface="Times New Roman" panose="02020603050405020304" pitchFamily="18" charset="0"/>
                          <a:ea typeface="宋体" panose="02010600030101010101" pitchFamily="2" charset="-122"/>
                        </a:rPr>
                        <a:t>4</a:t>
                      </a:r>
                      <a:endParaRPr lang="zh-CN" sz="14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400">
                          <a:effectLst/>
                          <a:latin typeface="Times New Roman" panose="02020603050405020304" pitchFamily="18" charset="0"/>
                          <a:ea typeface="宋体" panose="02010600030101010101" pitchFamily="2" charset="-122"/>
                        </a:rPr>
                        <a:t>方案</a:t>
                      </a:r>
                      <a:r>
                        <a:rPr lang="en-US" sz="1400">
                          <a:effectLst/>
                          <a:latin typeface="Times New Roman" panose="02020603050405020304" pitchFamily="18" charset="0"/>
                          <a:ea typeface="宋体" panose="02010600030101010101" pitchFamily="2" charset="-122"/>
                        </a:rPr>
                        <a:t>5</a:t>
                      </a:r>
                      <a:endParaRPr lang="zh-CN" sz="140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400" dirty="0">
                          <a:effectLst/>
                          <a:latin typeface="Times New Roman" panose="02020603050405020304" pitchFamily="18" charset="0"/>
                          <a:ea typeface="宋体" panose="02010600030101010101" pitchFamily="2" charset="-122"/>
                        </a:rPr>
                        <a:t>方案</a:t>
                      </a:r>
                      <a:r>
                        <a:rPr lang="en-US" sz="1400" dirty="0">
                          <a:effectLst/>
                          <a:latin typeface="Times New Roman" panose="02020603050405020304" pitchFamily="18" charset="0"/>
                          <a:ea typeface="宋体" panose="02010600030101010101" pitchFamily="2" charset="-122"/>
                        </a:rPr>
                        <a:t>6</a:t>
                      </a:r>
                      <a:endParaRPr lang="zh-CN" sz="14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400">
                          <a:effectLst/>
                          <a:latin typeface="Times New Roman" panose="02020603050405020304" pitchFamily="18" charset="0"/>
                          <a:ea typeface="宋体" panose="02010600030101010101" pitchFamily="2" charset="-122"/>
                        </a:rPr>
                        <a:t>方案</a:t>
                      </a:r>
                      <a:r>
                        <a:rPr lang="en-US" sz="1400">
                          <a:effectLst/>
                          <a:latin typeface="Times New Roman" panose="02020603050405020304" pitchFamily="18" charset="0"/>
                          <a:ea typeface="宋体" panose="02010600030101010101" pitchFamily="2" charset="-122"/>
                        </a:rPr>
                        <a:t>7</a:t>
                      </a:r>
                      <a:endParaRPr lang="zh-CN" sz="140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400">
                          <a:effectLst/>
                          <a:latin typeface="Times New Roman" panose="02020603050405020304" pitchFamily="18" charset="0"/>
                          <a:ea typeface="宋体" panose="02010600030101010101" pitchFamily="2" charset="-122"/>
                        </a:rPr>
                        <a:t>方案</a:t>
                      </a:r>
                      <a:r>
                        <a:rPr lang="en-US" sz="1400">
                          <a:effectLst/>
                          <a:latin typeface="Times New Roman" panose="02020603050405020304" pitchFamily="18" charset="0"/>
                          <a:ea typeface="宋体" panose="02010600030101010101" pitchFamily="2" charset="-122"/>
                        </a:rPr>
                        <a:t>8</a:t>
                      </a:r>
                      <a:endParaRPr lang="zh-CN" sz="140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400">
                          <a:effectLst/>
                          <a:latin typeface="Times New Roman" panose="02020603050405020304" pitchFamily="18" charset="0"/>
                          <a:ea typeface="宋体" panose="02010600030101010101" pitchFamily="2" charset="-122"/>
                        </a:rPr>
                        <a:t>方案</a:t>
                      </a:r>
                      <a:r>
                        <a:rPr lang="en-US" sz="1400">
                          <a:effectLst/>
                          <a:latin typeface="Times New Roman" panose="02020603050405020304" pitchFamily="18" charset="0"/>
                          <a:ea typeface="宋体" panose="02010600030101010101" pitchFamily="2" charset="-122"/>
                        </a:rPr>
                        <a:t>9</a:t>
                      </a:r>
                      <a:endParaRPr lang="zh-CN" sz="140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38422">
                <a:tc>
                  <a:txBody>
                    <a:bodyPr/>
                    <a:lstStyle/>
                    <a:p>
                      <a:pPr algn="ctr" hangingPunct="0">
                        <a:lnSpc>
                          <a:spcPts val="2000"/>
                        </a:lnSpc>
                      </a:pPr>
                      <a:r>
                        <a:rPr lang="zh-CN" sz="1400">
                          <a:effectLst/>
                          <a:latin typeface="Times New Roman" panose="02020603050405020304" pitchFamily="18" charset="0"/>
                          <a:ea typeface="宋体" panose="02010600030101010101" pitchFamily="2" charset="-122"/>
                        </a:rPr>
                        <a:t>相对贴近度</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0.582</a:t>
                      </a:r>
                      <a:endParaRPr lang="zh-CN" sz="14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0.460</a:t>
                      </a:r>
                      <a:endParaRPr lang="zh-CN" sz="14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0.418</a:t>
                      </a:r>
                      <a:endParaRPr lang="zh-CN" sz="14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0.237</a:t>
                      </a:r>
                      <a:endParaRPr lang="zh-CN" sz="14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0.761</a:t>
                      </a:r>
                      <a:endParaRPr lang="zh-CN" sz="14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0.592</a:t>
                      </a:r>
                      <a:endParaRPr lang="zh-CN" sz="14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0.472</a:t>
                      </a:r>
                      <a:endParaRPr lang="zh-CN" sz="14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0.339</a:t>
                      </a:r>
                      <a:endParaRPr lang="zh-CN" sz="14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0.114</a:t>
                      </a:r>
                      <a:endParaRPr lang="zh-CN" sz="14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238422">
                <a:tc>
                  <a:txBody>
                    <a:bodyPr/>
                    <a:lstStyle/>
                    <a:p>
                      <a:pPr algn="ctr" hangingPunct="0">
                        <a:lnSpc>
                          <a:spcPts val="2000"/>
                        </a:lnSpc>
                      </a:pPr>
                      <a:r>
                        <a:rPr lang="zh-CN" sz="1400">
                          <a:effectLst/>
                          <a:latin typeface="Times New Roman" panose="02020603050405020304" pitchFamily="18" charset="0"/>
                          <a:ea typeface="宋体" panose="02010600030101010101" pitchFamily="2" charset="-122"/>
                        </a:rPr>
                        <a:t>方案排序</a:t>
                      </a: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3</a:t>
                      </a:r>
                      <a:endParaRPr lang="zh-CN" sz="1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400">
                          <a:effectLst/>
                          <a:latin typeface="Times New Roman" panose="02020603050405020304" pitchFamily="18" charset="0"/>
                          <a:ea typeface="宋体" panose="02010600030101010101" pitchFamily="2" charset="-122"/>
                        </a:rPr>
                        <a:t>5</a:t>
                      </a:r>
                      <a:endParaRPr lang="zh-CN" sz="1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6</a:t>
                      </a:r>
                      <a:endParaRPr lang="zh-CN" sz="14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8</a:t>
                      </a:r>
                      <a:endParaRPr lang="zh-CN" sz="14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1</a:t>
                      </a:r>
                      <a:endParaRPr lang="zh-CN" sz="14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2</a:t>
                      </a:r>
                      <a:endParaRPr lang="zh-CN" sz="14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4</a:t>
                      </a:r>
                      <a:endParaRPr lang="zh-CN" sz="14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7</a:t>
                      </a:r>
                      <a:endParaRPr lang="zh-CN" sz="14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400" dirty="0">
                          <a:effectLst/>
                          <a:latin typeface="Times New Roman" panose="02020603050405020304" pitchFamily="18" charset="0"/>
                          <a:ea typeface="宋体" panose="02010600030101010101" pitchFamily="2" charset="-122"/>
                        </a:rPr>
                        <a:t>9</a:t>
                      </a:r>
                      <a:endParaRPr lang="zh-CN" sz="14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11" name="表格 10">
            <a:extLst>
              <a:ext uri="{FF2B5EF4-FFF2-40B4-BE49-F238E27FC236}">
                <a16:creationId xmlns:a16="http://schemas.microsoft.com/office/drawing/2014/main" id="{04E8AEE5-863D-467F-8560-173C528D46C1}"/>
              </a:ext>
            </a:extLst>
          </p:cNvPr>
          <p:cNvGraphicFramePr>
            <a:graphicFrameLocks noGrp="1"/>
          </p:cNvGraphicFramePr>
          <p:nvPr>
            <p:extLst>
              <p:ext uri="{D42A27DB-BD31-4B8C-83A1-F6EECF244321}">
                <p14:modId xmlns:p14="http://schemas.microsoft.com/office/powerpoint/2010/main" val="2538969061"/>
              </p:ext>
            </p:extLst>
          </p:nvPr>
        </p:nvGraphicFramePr>
        <p:xfrm>
          <a:off x="4475023" y="2058572"/>
          <a:ext cx="6705600" cy="753065"/>
        </p:xfrm>
        <a:graphic>
          <a:graphicData uri="http://schemas.openxmlformats.org/drawingml/2006/table">
            <a:tbl>
              <a:tblPr firstRow="1" firstCol="1" bandRow="1"/>
              <a:tblGrid>
                <a:gridCol w="756285">
                  <a:extLst>
                    <a:ext uri="{9D8B030D-6E8A-4147-A177-3AD203B41FA5}">
                      <a16:colId xmlns:a16="http://schemas.microsoft.com/office/drawing/2014/main" val="20000"/>
                    </a:ext>
                  </a:extLst>
                </a:gridCol>
                <a:gridCol w="661035">
                  <a:extLst>
                    <a:ext uri="{9D8B030D-6E8A-4147-A177-3AD203B41FA5}">
                      <a16:colId xmlns:a16="http://schemas.microsoft.com/office/drawing/2014/main" val="20001"/>
                    </a:ext>
                  </a:extLst>
                </a:gridCol>
                <a:gridCol w="661035">
                  <a:extLst>
                    <a:ext uri="{9D8B030D-6E8A-4147-A177-3AD203B41FA5}">
                      <a16:colId xmlns:a16="http://schemas.microsoft.com/office/drawing/2014/main" val="20002"/>
                    </a:ext>
                  </a:extLst>
                </a:gridCol>
                <a:gridCol w="661035">
                  <a:extLst>
                    <a:ext uri="{9D8B030D-6E8A-4147-A177-3AD203B41FA5}">
                      <a16:colId xmlns:a16="http://schemas.microsoft.com/office/drawing/2014/main" val="20003"/>
                    </a:ext>
                  </a:extLst>
                </a:gridCol>
                <a:gridCol w="661035">
                  <a:extLst>
                    <a:ext uri="{9D8B030D-6E8A-4147-A177-3AD203B41FA5}">
                      <a16:colId xmlns:a16="http://schemas.microsoft.com/office/drawing/2014/main" val="20004"/>
                    </a:ext>
                  </a:extLst>
                </a:gridCol>
                <a:gridCol w="661035">
                  <a:extLst>
                    <a:ext uri="{9D8B030D-6E8A-4147-A177-3AD203B41FA5}">
                      <a16:colId xmlns:a16="http://schemas.microsoft.com/office/drawing/2014/main" val="20005"/>
                    </a:ext>
                  </a:extLst>
                </a:gridCol>
                <a:gridCol w="661035">
                  <a:extLst>
                    <a:ext uri="{9D8B030D-6E8A-4147-A177-3AD203B41FA5}">
                      <a16:colId xmlns:a16="http://schemas.microsoft.com/office/drawing/2014/main" val="20006"/>
                    </a:ext>
                  </a:extLst>
                </a:gridCol>
                <a:gridCol w="661035">
                  <a:extLst>
                    <a:ext uri="{9D8B030D-6E8A-4147-A177-3AD203B41FA5}">
                      <a16:colId xmlns:a16="http://schemas.microsoft.com/office/drawing/2014/main" val="20007"/>
                    </a:ext>
                  </a:extLst>
                </a:gridCol>
                <a:gridCol w="661035">
                  <a:extLst>
                    <a:ext uri="{9D8B030D-6E8A-4147-A177-3AD203B41FA5}">
                      <a16:colId xmlns:a16="http://schemas.microsoft.com/office/drawing/2014/main" val="20008"/>
                    </a:ext>
                  </a:extLst>
                </a:gridCol>
                <a:gridCol w="661035">
                  <a:extLst>
                    <a:ext uri="{9D8B030D-6E8A-4147-A177-3AD203B41FA5}">
                      <a16:colId xmlns:a16="http://schemas.microsoft.com/office/drawing/2014/main" val="20009"/>
                    </a:ext>
                  </a:extLst>
                </a:gridCol>
              </a:tblGrid>
              <a:tr h="223438">
                <a:tc>
                  <a:txBody>
                    <a:bodyPr/>
                    <a:lstStyle/>
                    <a:p>
                      <a:pPr algn="ctr" hangingPunct="0">
                        <a:lnSpc>
                          <a:spcPts val="2000"/>
                        </a:lnSpc>
                      </a:pPr>
                      <a:r>
                        <a:rPr lang="zh-CN" sz="1500" dirty="0">
                          <a:effectLst/>
                          <a:latin typeface="Times New Roman" panose="02020603050405020304" pitchFamily="18" charset="0"/>
                          <a:ea typeface="宋体" panose="02010600030101010101" pitchFamily="2" charset="-122"/>
                        </a:rPr>
                        <a:t>距离值</a:t>
                      </a: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500">
                          <a:effectLst/>
                          <a:latin typeface="Times New Roman" panose="02020603050405020304" pitchFamily="18" charset="0"/>
                          <a:ea typeface="宋体" panose="02010600030101010101" pitchFamily="2" charset="-122"/>
                        </a:rPr>
                        <a:t>方案</a:t>
                      </a:r>
                      <a:r>
                        <a:rPr lang="en-US" sz="1500">
                          <a:effectLst/>
                          <a:latin typeface="Times New Roman" panose="02020603050405020304" pitchFamily="18" charset="0"/>
                          <a:ea typeface="宋体" panose="02010600030101010101" pitchFamily="2" charset="-122"/>
                        </a:rPr>
                        <a:t>1</a:t>
                      </a:r>
                      <a:endParaRPr lang="zh-CN" sz="150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500">
                          <a:effectLst/>
                          <a:latin typeface="Times New Roman" panose="02020603050405020304" pitchFamily="18" charset="0"/>
                          <a:ea typeface="宋体" panose="02010600030101010101" pitchFamily="2" charset="-122"/>
                        </a:rPr>
                        <a:t>方案</a:t>
                      </a:r>
                      <a:r>
                        <a:rPr lang="en-US" sz="1500">
                          <a:effectLst/>
                          <a:latin typeface="Times New Roman" panose="02020603050405020304" pitchFamily="18" charset="0"/>
                          <a:ea typeface="宋体" panose="02010600030101010101" pitchFamily="2" charset="-122"/>
                        </a:rPr>
                        <a:t>2</a:t>
                      </a:r>
                      <a:endParaRPr lang="zh-CN" sz="150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500">
                          <a:effectLst/>
                          <a:latin typeface="Times New Roman" panose="02020603050405020304" pitchFamily="18" charset="0"/>
                          <a:ea typeface="宋体" panose="02010600030101010101" pitchFamily="2" charset="-122"/>
                        </a:rPr>
                        <a:t>方案</a:t>
                      </a:r>
                      <a:r>
                        <a:rPr lang="en-US" sz="1500">
                          <a:effectLst/>
                          <a:latin typeface="Times New Roman" panose="02020603050405020304" pitchFamily="18" charset="0"/>
                          <a:ea typeface="宋体" panose="02010600030101010101" pitchFamily="2" charset="-122"/>
                        </a:rPr>
                        <a:t>3</a:t>
                      </a:r>
                      <a:endParaRPr lang="zh-CN" sz="150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500">
                          <a:effectLst/>
                          <a:latin typeface="Times New Roman" panose="02020603050405020304" pitchFamily="18" charset="0"/>
                          <a:ea typeface="宋体" panose="02010600030101010101" pitchFamily="2" charset="-122"/>
                        </a:rPr>
                        <a:t>方案</a:t>
                      </a:r>
                      <a:r>
                        <a:rPr lang="en-US" sz="1500">
                          <a:effectLst/>
                          <a:latin typeface="Times New Roman" panose="02020603050405020304" pitchFamily="18" charset="0"/>
                          <a:ea typeface="宋体" panose="02010600030101010101" pitchFamily="2" charset="-122"/>
                        </a:rPr>
                        <a:t>4</a:t>
                      </a:r>
                      <a:endParaRPr lang="zh-CN" sz="150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500">
                          <a:effectLst/>
                          <a:latin typeface="Times New Roman" panose="02020603050405020304" pitchFamily="18" charset="0"/>
                          <a:ea typeface="宋体" panose="02010600030101010101" pitchFamily="2" charset="-122"/>
                        </a:rPr>
                        <a:t>方案</a:t>
                      </a:r>
                      <a:r>
                        <a:rPr lang="en-US" sz="1500">
                          <a:effectLst/>
                          <a:latin typeface="Times New Roman" panose="02020603050405020304" pitchFamily="18" charset="0"/>
                          <a:ea typeface="宋体" panose="02010600030101010101" pitchFamily="2" charset="-122"/>
                        </a:rPr>
                        <a:t>5</a:t>
                      </a:r>
                      <a:endParaRPr lang="zh-CN" sz="150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500">
                          <a:effectLst/>
                          <a:latin typeface="Times New Roman" panose="02020603050405020304" pitchFamily="18" charset="0"/>
                          <a:ea typeface="宋体" panose="02010600030101010101" pitchFamily="2" charset="-122"/>
                        </a:rPr>
                        <a:t>方案</a:t>
                      </a:r>
                      <a:r>
                        <a:rPr lang="en-US" sz="1500">
                          <a:effectLst/>
                          <a:latin typeface="Times New Roman" panose="02020603050405020304" pitchFamily="18" charset="0"/>
                          <a:ea typeface="宋体" panose="02010600030101010101" pitchFamily="2" charset="-122"/>
                        </a:rPr>
                        <a:t>6</a:t>
                      </a:r>
                      <a:endParaRPr lang="zh-CN" sz="150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500">
                          <a:effectLst/>
                          <a:latin typeface="Times New Roman" panose="02020603050405020304" pitchFamily="18" charset="0"/>
                          <a:ea typeface="宋体" panose="02010600030101010101" pitchFamily="2" charset="-122"/>
                        </a:rPr>
                        <a:t>方案</a:t>
                      </a:r>
                      <a:r>
                        <a:rPr lang="en-US" sz="1500">
                          <a:effectLst/>
                          <a:latin typeface="Times New Roman" panose="02020603050405020304" pitchFamily="18" charset="0"/>
                          <a:ea typeface="宋体" panose="02010600030101010101" pitchFamily="2" charset="-122"/>
                        </a:rPr>
                        <a:t>7</a:t>
                      </a:r>
                      <a:endParaRPr lang="zh-CN" sz="150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500" dirty="0">
                          <a:effectLst/>
                          <a:latin typeface="Times New Roman" panose="02020603050405020304" pitchFamily="18" charset="0"/>
                          <a:ea typeface="宋体" panose="02010600030101010101" pitchFamily="2" charset="-122"/>
                        </a:rPr>
                        <a:t>方案</a:t>
                      </a:r>
                      <a:r>
                        <a:rPr lang="en-US" sz="1500" dirty="0">
                          <a:effectLst/>
                          <a:latin typeface="Times New Roman" panose="02020603050405020304" pitchFamily="18" charset="0"/>
                          <a:ea typeface="宋体" panose="02010600030101010101" pitchFamily="2" charset="-122"/>
                        </a:rPr>
                        <a:t>8</a:t>
                      </a:r>
                      <a:endParaRPr lang="zh-CN" sz="15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ts val="2000"/>
                        </a:lnSpc>
                      </a:pPr>
                      <a:r>
                        <a:rPr lang="zh-CN" sz="1500">
                          <a:effectLst/>
                          <a:latin typeface="Times New Roman" panose="02020603050405020304" pitchFamily="18" charset="0"/>
                          <a:ea typeface="宋体" panose="02010600030101010101" pitchFamily="2" charset="-122"/>
                        </a:rPr>
                        <a:t>方案</a:t>
                      </a:r>
                      <a:r>
                        <a:rPr lang="en-US" sz="1500">
                          <a:effectLst/>
                          <a:latin typeface="Times New Roman" panose="02020603050405020304" pitchFamily="18" charset="0"/>
                          <a:ea typeface="宋体" panose="02010600030101010101" pitchFamily="2" charset="-122"/>
                        </a:rPr>
                        <a:t>9</a:t>
                      </a:r>
                      <a:endParaRPr lang="zh-CN" sz="150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60105">
                <a:tc>
                  <a:txBody>
                    <a:bodyPr/>
                    <a:lstStyle/>
                    <a:p>
                      <a:endParaRPr lang="zh-CN" sz="1700" dirty="0"/>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blipFill>
                      <a:blip r:embed="rId3"/>
                      <a:stretch>
                        <a:fillRect t="-123810" r="-686224" b="-145238"/>
                      </a:stretch>
                    </a:blipFill>
                  </a:tcPr>
                </a:tc>
                <a:tc>
                  <a:txBody>
                    <a:bodyPr/>
                    <a:lstStyle/>
                    <a:p>
                      <a:pPr algn="ctr" hangingPunct="0">
                        <a:lnSpc>
                          <a:spcPts val="2000"/>
                        </a:lnSpc>
                      </a:pPr>
                      <a:r>
                        <a:rPr lang="en-US" sz="1500" dirty="0">
                          <a:effectLst/>
                          <a:latin typeface="Times New Roman" panose="02020603050405020304" pitchFamily="18" charset="0"/>
                          <a:ea typeface="宋体" panose="02010600030101010101" pitchFamily="2" charset="-122"/>
                        </a:rPr>
                        <a:t>0.331</a:t>
                      </a:r>
                      <a:endParaRPr lang="zh-CN" sz="15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500">
                          <a:effectLst/>
                          <a:latin typeface="Times New Roman" panose="02020603050405020304" pitchFamily="18" charset="0"/>
                          <a:ea typeface="宋体" panose="02010600030101010101" pitchFamily="2" charset="-122"/>
                        </a:rPr>
                        <a:t>0.444</a:t>
                      </a:r>
                      <a:endParaRPr lang="zh-CN" sz="15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500" dirty="0">
                          <a:effectLst/>
                          <a:latin typeface="Times New Roman" panose="02020603050405020304" pitchFamily="18" charset="0"/>
                          <a:ea typeface="宋体" panose="02010600030101010101" pitchFamily="2" charset="-122"/>
                        </a:rPr>
                        <a:t>0.503</a:t>
                      </a:r>
                      <a:endParaRPr lang="zh-CN" sz="15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500">
                          <a:effectLst/>
                          <a:latin typeface="Times New Roman" panose="02020603050405020304" pitchFamily="18" charset="0"/>
                          <a:ea typeface="宋体" panose="02010600030101010101" pitchFamily="2" charset="-122"/>
                        </a:rPr>
                        <a:t>0.597</a:t>
                      </a:r>
                      <a:endParaRPr lang="zh-CN" sz="15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500">
                          <a:effectLst/>
                          <a:latin typeface="Times New Roman" panose="02020603050405020304" pitchFamily="18" charset="0"/>
                          <a:ea typeface="宋体" panose="02010600030101010101" pitchFamily="2" charset="-122"/>
                        </a:rPr>
                        <a:t>0.168</a:t>
                      </a:r>
                      <a:endParaRPr lang="zh-CN" sz="15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500">
                          <a:effectLst/>
                          <a:latin typeface="Times New Roman" panose="02020603050405020304" pitchFamily="18" charset="0"/>
                          <a:ea typeface="宋体" panose="02010600030101010101" pitchFamily="2" charset="-122"/>
                        </a:rPr>
                        <a:t>0.361</a:t>
                      </a:r>
                      <a:endParaRPr lang="zh-CN" sz="15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500">
                          <a:effectLst/>
                          <a:latin typeface="Times New Roman" panose="02020603050405020304" pitchFamily="18" charset="0"/>
                          <a:ea typeface="宋体" panose="02010600030101010101" pitchFamily="2" charset="-122"/>
                        </a:rPr>
                        <a:t>0.479</a:t>
                      </a:r>
                      <a:endParaRPr lang="zh-CN" sz="15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500">
                          <a:effectLst/>
                          <a:latin typeface="Times New Roman" panose="02020603050405020304" pitchFamily="18" charset="0"/>
                          <a:ea typeface="宋体" panose="02010600030101010101" pitchFamily="2" charset="-122"/>
                        </a:rPr>
                        <a:t>0.586</a:t>
                      </a:r>
                      <a:endParaRPr lang="zh-CN" sz="15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hangingPunct="0">
                        <a:lnSpc>
                          <a:spcPts val="2000"/>
                        </a:lnSpc>
                      </a:pPr>
                      <a:r>
                        <a:rPr lang="en-US" sz="1500">
                          <a:effectLst/>
                          <a:latin typeface="Times New Roman" panose="02020603050405020304" pitchFamily="18" charset="0"/>
                          <a:ea typeface="宋体" panose="02010600030101010101" pitchFamily="2" charset="-122"/>
                        </a:rPr>
                        <a:t>0.626</a:t>
                      </a:r>
                      <a:endParaRPr lang="zh-CN" sz="15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260105">
                <a:tc>
                  <a:txBody>
                    <a:bodyPr/>
                    <a:lstStyle/>
                    <a:p>
                      <a:endParaRPr lang="zh-CN" sz="1700" dirty="0"/>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blipFill>
                      <a:blip r:embed="rId3"/>
                      <a:stretch>
                        <a:fillRect t="-223810" r="-686224" b="-45238"/>
                      </a:stretch>
                    </a:blipFill>
                  </a:tcPr>
                </a:tc>
                <a:tc>
                  <a:txBody>
                    <a:bodyPr/>
                    <a:lstStyle/>
                    <a:p>
                      <a:pPr algn="ctr" hangingPunct="0">
                        <a:lnSpc>
                          <a:spcPts val="2000"/>
                        </a:lnSpc>
                      </a:pPr>
                      <a:r>
                        <a:rPr lang="en-US" sz="1500">
                          <a:effectLst/>
                          <a:latin typeface="Times New Roman" panose="02020603050405020304" pitchFamily="18" charset="0"/>
                          <a:ea typeface="宋体" panose="02010600030101010101" pitchFamily="2" charset="-122"/>
                        </a:rPr>
                        <a:t>0.461</a:t>
                      </a:r>
                      <a:endParaRPr lang="zh-CN" sz="15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500">
                          <a:effectLst/>
                          <a:latin typeface="Times New Roman" panose="02020603050405020304" pitchFamily="18" charset="0"/>
                          <a:ea typeface="宋体" panose="02010600030101010101" pitchFamily="2" charset="-122"/>
                        </a:rPr>
                        <a:t>0.378</a:t>
                      </a:r>
                      <a:endParaRPr lang="zh-CN" sz="15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500">
                          <a:effectLst/>
                          <a:latin typeface="Times New Roman" panose="02020603050405020304" pitchFamily="18" charset="0"/>
                          <a:ea typeface="宋体" panose="02010600030101010101" pitchFamily="2" charset="-122"/>
                        </a:rPr>
                        <a:t>0.361</a:t>
                      </a:r>
                      <a:endParaRPr lang="zh-CN" sz="15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500">
                          <a:effectLst/>
                          <a:latin typeface="Times New Roman" panose="02020603050405020304" pitchFamily="18" charset="0"/>
                          <a:ea typeface="宋体" panose="02010600030101010101" pitchFamily="2" charset="-122"/>
                        </a:rPr>
                        <a:t>0.186</a:t>
                      </a:r>
                      <a:endParaRPr lang="zh-CN" sz="15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500">
                          <a:effectLst/>
                          <a:latin typeface="Times New Roman" panose="02020603050405020304" pitchFamily="18" charset="0"/>
                          <a:ea typeface="宋体" panose="02010600030101010101" pitchFamily="2" charset="-122"/>
                        </a:rPr>
                        <a:t>0.533</a:t>
                      </a:r>
                      <a:endParaRPr lang="zh-CN" sz="15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500" dirty="0">
                          <a:effectLst/>
                          <a:latin typeface="Times New Roman" panose="02020603050405020304" pitchFamily="18" charset="0"/>
                          <a:ea typeface="宋体" panose="02010600030101010101" pitchFamily="2" charset="-122"/>
                        </a:rPr>
                        <a:t>0.523</a:t>
                      </a:r>
                      <a:endParaRPr lang="zh-CN" sz="15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500" dirty="0">
                          <a:effectLst/>
                          <a:latin typeface="Times New Roman" panose="02020603050405020304" pitchFamily="18" charset="0"/>
                          <a:ea typeface="宋体" panose="02010600030101010101" pitchFamily="2" charset="-122"/>
                        </a:rPr>
                        <a:t>0.428</a:t>
                      </a:r>
                      <a:endParaRPr lang="zh-CN" sz="15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500" dirty="0">
                          <a:effectLst/>
                          <a:latin typeface="Times New Roman" panose="02020603050405020304" pitchFamily="18" charset="0"/>
                          <a:ea typeface="宋体" panose="02010600030101010101" pitchFamily="2" charset="-122"/>
                        </a:rPr>
                        <a:t>0.301</a:t>
                      </a:r>
                      <a:endParaRPr lang="zh-CN" sz="15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hangingPunct="0">
                        <a:lnSpc>
                          <a:spcPts val="2000"/>
                        </a:lnSpc>
                      </a:pPr>
                      <a:r>
                        <a:rPr lang="en-US" sz="1500" dirty="0">
                          <a:effectLst/>
                          <a:latin typeface="Times New Roman" panose="02020603050405020304" pitchFamily="18" charset="0"/>
                          <a:ea typeface="宋体" panose="02010600030101010101" pitchFamily="2" charset="-122"/>
                        </a:rPr>
                        <a:t>0.081</a:t>
                      </a:r>
                      <a:endParaRPr lang="zh-CN" sz="15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43399" name="文本框 13">
            <a:extLst>
              <a:ext uri="{FF2B5EF4-FFF2-40B4-BE49-F238E27FC236}">
                <a16:creationId xmlns:a16="http://schemas.microsoft.com/office/drawing/2014/main" id="{9BAF2019-231D-4D39-A7F6-81744BD5617C}"/>
              </a:ext>
            </a:extLst>
          </p:cNvPr>
          <p:cNvSpPr txBox="1">
            <a:spLocks noChangeArrowheads="1"/>
          </p:cNvSpPr>
          <p:nvPr/>
        </p:nvSpPr>
        <p:spPr bwMode="auto">
          <a:xfrm>
            <a:off x="1509713" y="4892675"/>
            <a:ext cx="9172575" cy="183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0" tIns="180000" rIns="180000" bIns="18000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just" eaLnBrk="1" hangingPunct="1">
              <a:lnSpc>
                <a:spcPct val="130000"/>
              </a:lnSpc>
              <a:spcBef>
                <a:spcPct val="0"/>
              </a:spcBef>
              <a:spcAft>
                <a:spcPts val="600"/>
              </a:spcAft>
              <a:buFontTx/>
              <a:buNone/>
            </a:pPr>
            <a:r>
              <a:rPr kumimoji="1" lang="zh-CN" altLang="zh-CN" sz="2400" b="1" dirty="0">
                <a:solidFill>
                  <a:srgbClr val="FF0000"/>
                </a:solidFill>
                <a:latin typeface="微软雅黑" panose="020B0503020204020204" pitchFamily="34" charset="-122"/>
                <a:ea typeface="微软雅黑" panose="020B0503020204020204" pitchFamily="34" charset="-122"/>
              </a:rPr>
              <a:t>备选方案</a:t>
            </a:r>
            <a:r>
              <a:rPr kumimoji="1" lang="en-US" altLang="zh-CN" sz="2400" b="1" dirty="0">
                <a:solidFill>
                  <a:srgbClr val="FF0000"/>
                </a:solidFill>
                <a:latin typeface="微软雅黑" panose="020B0503020204020204" pitchFamily="34" charset="-122"/>
                <a:ea typeface="微软雅黑" panose="020B0503020204020204" pitchFamily="34" charset="-122"/>
              </a:rPr>
              <a:t>5</a:t>
            </a:r>
            <a:r>
              <a:rPr kumimoji="1" lang="zh-CN" altLang="zh-CN" sz="2400" b="1" dirty="0">
                <a:solidFill>
                  <a:srgbClr val="FF0000"/>
                </a:solidFill>
                <a:latin typeface="微软雅黑" panose="020B0503020204020204" pitchFamily="34" charset="-122"/>
                <a:ea typeface="微软雅黑" panose="020B0503020204020204" pitchFamily="34" charset="-122"/>
              </a:rPr>
              <a:t>的相对贴近度最大，可认为是最优方案。</a:t>
            </a:r>
            <a:endParaRPr kumimoji="1" lang="en-US" altLang="zh-CN" sz="2400" b="1" dirty="0">
              <a:solidFill>
                <a:srgbClr val="FF0000"/>
              </a:solidFill>
              <a:latin typeface="微软雅黑" panose="020B0503020204020204" pitchFamily="34" charset="-122"/>
              <a:ea typeface="微软雅黑" panose="020B0503020204020204" pitchFamily="34" charset="-122"/>
            </a:endParaRPr>
          </a:p>
          <a:p>
            <a:pPr algn="just" eaLnBrk="1" hangingPunct="1">
              <a:lnSpc>
                <a:spcPct val="130000"/>
              </a:lnSpc>
              <a:spcBef>
                <a:spcPct val="0"/>
              </a:spcBef>
              <a:spcAft>
                <a:spcPts val="600"/>
              </a:spcAft>
              <a:buFontTx/>
              <a:buNone/>
            </a:pPr>
            <a:r>
              <a:rPr kumimoji="1" lang="zh-CN" altLang="zh-CN" sz="2400" b="1" dirty="0">
                <a:solidFill>
                  <a:srgbClr val="FF0000"/>
                </a:solidFill>
                <a:latin typeface="微软雅黑" panose="020B0503020204020204" pitchFamily="34" charset="-122"/>
                <a:ea typeface="微软雅黑" panose="020B0503020204020204" pitchFamily="34" charset="-122"/>
              </a:rPr>
              <a:t>推荐在上游电站</a:t>
            </a:r>
            <a:r>
              <a:rPr kumimoji="1" lang="en-US" altLang="zh-CN" sz="2400" b="1" dirty="0">
                <a:solidFill>
                  <a:srgbClr val="FF0000"/>
                </a:solidFill>
                <a:latin typeface="微软雅黑" panose="020B0503020204020204" pitchFamily="34" charset="-122"/>
                <a:ea typeface="微软雅黑" panose="020B0503020204020204" pitchFamily="34" charset="-122"/>
              </a:rPr>
              <a:t>G</a:t>
            </a:r>
            <a:r>
              <a:rPr kumimoji="1" lang="zh-CN" altLang="en-US" sz="2400" b="1" dirty="0">
                <a:solidFill>
                  <a:srgbClr val="FF0000"/>
                </a:solidFill>
                <a:latin typeface="微软雅黑" panose="020B0503020204020204" pitchFamily="34" charset="-122"/>
                <a:ea typeface="微软雅黑" panose="020B0503020204020204" pitchFamily="34" charset="-122"/>
              </a:rPr>
              <a:t>降低</a:t>
            </a:r>
            <a:r>
              <a:rPr kumimoji="1" lang="zh-CN" altLang="zh-CN" sz="2400" b="1" dirty="0">
                <a:solidFill>
                  <a:srgbClr val="FF0000"/>
                </a:solidFill>
                <a:latin typeface="微软雅黑" panose="020B0503020204020204" pitchFamily="34" charset="-122"/>
                <a:ea typeface="微软雅黑" panose="020B0503020204020204" pitchFamily="34" charset="-122"/>
              </a:rPr>
              <a:t>控泄水位为</a:t>
            </a:r>
            <a:r>
              <a:rPr kumimoji="1" lang="en-US" altLang="zh-CN" sz="2400" b="1" dirty="0">
                <a:solidFill>
                  <a:srgbClr val="FF0000"/>
                </a:solidFill>
                <a:latin typeface="微软雅黑" panose="020B0503020204020204" pitchFamily="34" charset="-122"/>
                <a:ea typeface="微软雅黑" panose="020B0503020204020204" pitchFamily="34" charset="-122"/>
              </a:rPr>
              <a:t>836.2m</a:t>
            </a:r>
            <a:r>
              <a:rPr kumimoji="1" lang="zh-CN" altLang="zh-CN" sz="2400" b="1" dirty="0">
                <a:solidFill>
                  <a:srgbClr val="FF0000"/>
                </a:solidFill>
                <a:latin typeface="微软雅黑" panose="020B0503020204020204" pitchFamily="34" charset="-122"/>
                <a:ea typeface="微软雅黑" panose="020B0503020204020204" pitchFamily="34" charset="-122"/>
              </a:rPr>
              <a:t>的情况下，电站</a:t>
            </a:r>
            <a:r>
              <a:rPr kumimoji="1" lang="en-US" altLang="zh-CN" sz="2400" b="1" dirty="0">
                <a:solidFill>
                  <a:srgbClr val="FF0000"/>
                </a:solidFill>
                <a:latin typeface="微软雅黑" panose="020B0503020204020204" pitchFamily="34" charset="-122"/>
                <a:ea typeface="微软雅黑" panose="020B0503020204020204" pitchFamily="34" charset="-122"/>
              </a:rPr>
              <a:t>A</a:t>
            </a:r>
            <a:r>
              <a:rPr kumimoji="1" lang="zh-CN" altLang="zh-CN" sz="2400" b="1" dirty="0">
                <a:solidFill>
                  <a:srgbClr val="FF0000"/>
                </a:solidFill>
                <a:latin typeface="微软雅黑" panose="020B0503020204020204" pitchFamily="34" charset="-122"/>
                <a:ea typeface="微软雅黑" panose="020B0503020204020204" pitchFamily="34" charset="-122"/>
              </a:rPr>
              <a:t>和电站</a:t>
            </a:r>
            <a:r>
              <a:rPr kumimoji="1" lang="en-US" altLang="zh-CN" sz="2400" b="1" dirty="0">
                <a:solidFill>
                  <a:srgbClr val="FF0000"/>
                </a:solidFill>
                <a:latin typeface="微软雅黑" panose="020B0503020204020204" pitchFamily="34" charset="-122"/>
                <a:ea typeface="微软雅黑" panose="020B0503020204020204" pitchFamily="34" charset="-122"/>
              </a:rPr>
              <a:t>B</a:t>
            </a:r>
            <a:r>
              <a:rPr kumimoji="1" lang="zh-CN" altLang="zh-CN" sz="2400" b="1" dirty="0">
                <a:solidFill>
                  <a:srgbClr val="FF0000"/>
                </a:solidFill>
                <a:latin typeface="微软雅黑" panose="020B0503020204020204" pitchFamily="34" charset="-122"/>
                <a:ea typeface="微软雅黑" panose="020B0503020204020204" pitchFamily="34" charset="-122"/>
              </a:rPr>
              <a:t>均采用</a:t>
            </a:r>
            <a:r>
              <a:rPr kumimoji="1" lang="en-US" altLang="zh-CN" sz="2400" b="1" dirty="0">
                <a:solidFill>
                  <a:srgbClr val="FF0000"/>
                </a:solidFill>
                <a:latin typeface="微软雅黑" panose="020B0503020204020204" pitchFamily="34" charset="-122"/>
                <a:ea typeface="微软雅黑" panose="020B0503020204020204" pitchFamily="34" charset="-122"/>
              </a:rPr>
              <a:t>10</a:t>
            </a:r>
            <a:r>
              <a:rPr kumimoji="1" lang="zh-CN" altLang="zh-CN" sz="2400" b="1" dirty="0">
                <a:solidFill>
                  <a:srgbClr val="FF0000"/>
                </a:solidFill>
                <a:latin typeface="微软雅黑" panose="020B0503020204020204" pitchFamily="34" charset="-122"/>
                <a:ea typeface="微软雅黑" panose="020B0503020204020204" pitchFamily="34" charset="-122"/>
              </a:rPr>
              <a:t>年一遇的导流标准。</a:t>
            </a:r>
            <a:endParaRPr kumimoji="1"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3C0D3820-57D4-49BA-88A1-9ED51CD2BE18}"/>
              </a:ext>
            </a:extLst>
          </p:cNvPr>
          <p:cNvSpPr/>
          <p:nvPr/>
        </p:nvSpPr>
        <p:spPr>
          <a:xfrm>
            <a:off x="5564188" y="1450974"/>
            <a:ext cx="4210050" cy="369888"/>
          </a:xfrm>
          <a:prstGeom prst="rect">
            <a:avLst/>
          </a:prstGeom>
          <a:solidFill>
            <a:srgbClr val="34495E"/>
          </a:solidFill>
        </p:spPr>
        <p:txBody>
          <a:bodyPr>
            <a:spAutoFit/>
          </a:bodyPr>
          <a:lstStyle/>
          <a:p>
            <a:pPr algn="ctr" eaLnBrk="1" fontAlgn="auto" hangingPunct="1">
              <a:spcBef>
                <a:spcPts val="0"/>
              </a:spcBef>
              <a:spcAft>
                <a:spcPts val="0"/>
              </a:spcAft>
            </a:pPr>
            <a:r>
              <a:rPr lang="zh-CN" altLang="en-US" sz="1600" b="1" kern="1400" spc="100" dirty="0">
                <a:solidFill>
                  <a:schemeClr val="bg1"/>
                </a:solidFill>
                <a:latin typeface="微软雅黑" panose="020B0503020204020204" pitchFamily="34" charset="-122"/>
                <a:ea typeface="+mn-ea"/>
              </a:rPr>
              <a:t>备选方案与正、负理想方案的距离值</a:t>
            </a:r>
          </a:p>
        </p:txBody>
      </p:sp>
      <p:sp>
        <p:nvSpPr>
          <p:cNvPr id="16" name="矩形 15">
            <a:extLst>
              <a:ext uri="{FF2B5EF4-FFF2-40B4-BE49-F238E27FC236}">
                <a16:creationId xmlns:a16="http://schemas.microsoft.com/office/drawing/2014/main" id="{991005A6-A838-4ED5-8604-E16475A11E5A}"/>
              </a:ext>
            </a:extLst>
          </p:cNvPr>
          <p:cNvSpPr/>
          <p:nvPr/>
        </p:nvSpPr>
        <p:spPr>
          <a:xfrm>
            <a:off x="6555441" y="3540927"/>
            <a:ext cx="2544763" cy="338554"/>
          </a:xfrm>
          <a:prstGeom prst="rect">
            <a:avLst/>
          </a:prstGeom>
          <a:solidFill>
            <a:srgbClr val="34495E"/>
          </a:solidFill>
        </p:spPr>
        <p:txBody>
          <a:bodyPr>
            <a:spAutoFit/>
          </a:bodyPr>
          <a:lstStyle/>
          <a:p>
            <a:pPr algn="ctr" eaLnBrk="1" fontAlgn="auto" hangingPunct="1">
              <a:spcBef>
                <a:spcPts val="0"/>
              </a:spcBef>
              <a:spcAft>
                <a:spcPts val="0"/>
              </a:spcAft>
            </a:pPr>
            <a:r>
              <a:rPr lang="zh-CN" altLang="en-US" sz="1600" b="1" kern="1400" spc="100" dirty="0">
                <a:solidFill>
                  <a:schemeClr val="bg1"/>
                </a:solidFill>
                <a:latin typeface="微软雅黑" panose="020B0503020204020204" pitchFamily="34" charset="-122"/>
                <a:ea typeface="+mn-ea"/>
              </a:rPr>
              <a:t>各备选方案评价结果</a:t>
            </a:r>
          </a:p>
        </p:txBody>
      </p:sp>
      <p:sp>
        <p:nvSpPr>
          <p:cNvPr id="143402" name="左箭头 56">
            <a:extLst>
              <a:ext uri="{FF2B5EF4-FFF2-40B4-BE49-F238E27FC236}">
                <a16:creationId xmlns:a16="http://schemas.microsoft.com/office/drawing/2014/main" id="{7E940CFA-927D-4A7C-BBFD-06A343B28AD1}"/>
              </a:ext>
            </a:extLst>
          </p:cNvPr>
          <p:cNvSpPr>
            <a:spLocks noChangeArrowheads="1"/>
          </p:cNvSpPr>
          <p:nvPr/>
        </p:nvSpPr>
        <p:spPr bwMode="auto">
          <a:xfrm rot="-5400000">
            <a:off x="7475398" y="2860683"/>
            <a:ext cx="465138" cy="619125"/>
          </a:xfrm>
          <a:prstGeom prst="leftArrow">
            <a:avLst>
              <a:gd name="adj1" fmla="val 50000"/>
              <a:gd name="adj2" fmla="val 50000"/>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pic>
        <p:nvPicPr>
          <p:cNvPr id="10" name="图片 9">
            <a:extLst>
              <a:ext uri="{FF2B5EF4-FFF2-40B4-BE49-F238E27FC236}">
                <a16:creationId xmlns:a16="http://schemas.microsoft.com/office/drawing/2014/main" id="{84910EF4-C274-4247-AD20-64D276B01B23}"/>
              </a:ext>
            </a:extLst>
          </p:cNvPr>
          <p:cNvPicPr>
            <a:picLocks noChangeAspect="1"/>
          </p:cNvPicPr>
          <p:nvPr/>
        </p:nvPicPr>
        <p:blipFill rotWithShape="1">
          <a:blip r:embed="rId4"/>
          <a:srcRect l="27155"/>
          <a:stretch/>
        </p:blipFill>
        <p:spPr>
          <a:xfrm>
            <a:off x="259377" y="2314881"/>
            <a:ext cx="3835102" cy="2430874"/>
          </a:xfrm>
          <a:prstGeom prst="rect">
            <a:avLst/>
          </a:prstGeom>
          <a:solidFill>
            <a:schemeClr val="bg1"/>
          </a:solidFill>
        </p:spPr>
      </p:pic>
      <p:sp>
        <p:nvSpPr>
          <p:cNvPr id="12" name="矩形 11">
            <a:extLst>
              <a:ext uri="{FF2B5EF4-FFF2-40B4-BE49-F238E27FC236}">
                <a16:creationId xmlns:a16="http://schemas.microsoft.com/office/drawing/2014/main" id="{9BBDF9BC-8B84-4EFF-915A-9C2D3898645B}"/>
              </a:ext>
            </a:extLst>
          </p:cNvPr>
          <p:cNvSpPr/>
          <p:nvPr/>
        </p:nvSpPr>
        <p:spPr>
          <a:xfrm>
            <a:off x="1110446" y="1531106"/>
            <a:ext cx="2295525" cy="724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0000" tIns="180000" rIns="180000" bIns="180000">
            <a:spAutoFit/>
          </a:bodyPr>
          <a:lstStyle/>
          <a:p>
            <a:pPr algn="ctr" eaLnBrk="1" hangingPunct="1">
              <a:lnSpc>
                <a:spcPct val="130000"/>
              </a:lnSpc>
              <a:spcAft>
                <a:spcPts val="600"/>
              </a:spcAft>
            </a:pPr>
            <a:r>
              <a:rPr kumimoji="1" lang="zh-CN" altLang="en-US" sz="2000" b="1" dirty="0">
                <a:solidFill>
                  <a:srgbClr val="FF0000"/>
                </a:solidFill>
                <a:latin typeface="微软雅黑" panose="020B0503020204020204" pitchFamily="34" charset="-122"/>
                <a:ea typeface="微软雅黑" panose="020B0503020204020204" pitchFamily="34" charset="-122"/>
              </a:rPr>
              <a:t>群体决策矩阵</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arn(inVertical)">
                                      <p:cBhvr>
                                        <p:cTn id="13" dur="500"/>
                                        <p:tgtEl>
                                          <p:spTgt spid="15"/>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barn(inVertical)">
                                      <p:cBhvr>
                                        <p:cTn id="16" dur="500"/>
                                        <p:tgtEl>
                                          <p:spTgt spid="16"/>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43402"/>
                                        </p:tgtEl>
                                        <p:attrNameLst>
                                          <p:attrName>style.visibility</p:attrName>
                                        </p:attrNameLst>
                                      </p:cBhvr>
                                      <p:to>
                                        <p:strVal val="visible"/>
                                      </p:to>
                                    </p:set>
                                    <p:animEffect transition="in" filter="barn(inVertical)">
                                      <p:cBhvr>
                                        <p:cTn id="19" dur="500"/>
                                        <p:tgtEl>
                                          <p:spTgt spid="14340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43399"/>
                                        </p:tgtEl>
                                        <p:attrNameLst>
                                          <p:attrName>style.visibility</p:attrName>
                                        </p:attrNameLst>
                                      </p:cBhvr>
                                      <p:to>
                                        <p:strVal val="visible"/>
                                      </p:to>
                                    </p:set>
                                    <p:animEffect transition="in" filter="fade">
                                      <p:cBhvr>
                                        <p:cTn id="24" dur="500"/>
                                        <p:tgtEl>
                                          <p:spTgt spid="1433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9" grpId="0"/>
      <p:bldP spid="15" grpId="0" animBg="1"/>
      <p:bldP spid="16" grpId="0" animBg="1"/>
      <p:bldP spid="14340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1824BD29-F385-45C9-9A03-8D7338ECB72F}"/>
              </a:ext>
            </a:extLst>
          </p:cNvPr>
          <p:cNvSpPr txBox="1"/>
          <p:nvPr/>
        </p:nvSpPr>
        <p:spPr>
          <a:xfrm>
            <a:off x="5065713" y="122238"/>
            <a:ext cx="2060575" cy="2216150"/>
          </a:xfrm>
          <a:prstGeom prst="rect">
            <a:avLst/>
          </a:prstGeom>
          <a:noFill/>
        </p:spPr>
        <p:txBody>
          <a:bodyPr wrap="none" lIns="0">
            <a:spAutoFit/>
          </a:bodyPr>
          <a:lstStyle>
            <a:defPPr>
              <a:defRPr lang="zh-CN"/>
            </a:defPPr>
            <a:lvl1pPr marR="0" lvl="0" indent="0" fontAlgn="auto">
              <a:lnSpc>
                <a:spcPct val="100000"/>
              </a:lnSpc>
              <a:spcBef>
                <a:spcPts val="0"/>
              </a:spcBef>
              <a:spcAft>
                <a:spcPts val="0"/>
              </a:spcAft>
              <a:buClrTx/>
              <a:buSzTx/>
              <a:buFontTx/>
              <a:buNone/>
              <a:tabLst/>
              <a:defRPr kumimoji="1" sz="13800" b="1" i="0" u="none" strike="noStrike" normalizeH="0" baseline="0">
                <a:solidFill>
                  <a:schemeClr val="accent1">
                    <a:lumMod val="75000"/>
                  </a:schemeClr>
                </a:solidFill>
                <a:effectLst>
                  <a:outerShdw blurRad="50800" dist="38100" dir="5400000" algn="t" rotWithShape="0">
                    <a:prstClr val="black">
                      <a:alpha val="40000"/>
                    </a:prstClr>
                  </a:outerShdw>
                </a:effectLst>
                <a:uLnTx/>
                <a:uFillTx/>
                <a:latin typeface="Arial"/>
                <a:ea typeface="微软雅黑"/>
              </a:defRPr>
            </a:lvl1pPr>
          </a:lstStyle>
          <a:p>
            <a:pPr eaLnBrk="1" hangingPunct="1">
              <a:defRPr/>
            </a:pPr>
            <a:r>
              <a:rPr lang="en-US" altLang="zh-CN" dirty="0"/>
              <a:t>05</a:t>
            </a:r>
            <a:endParaRPr lang="zh-CN" altLang="en-US" dirty="0"/>
          </a:p>
        </p:txBody>
      </p:sp>
      <p:sp>
        <p:nvSpPr>
          <p:cNvPr id="145411" name="文本占位符 39">
            <a:extLst>
              <a:ext uri="{FF2B5EF4-FFF2-40B4-BE49-F238E27FC236}">
                <a16:creationId xmlns:a16="http://schemas.microsoft.com/office/drawing/2014/main" id="{D6172B97-A05B-4181-91F5-1B4E31460AD0}"/>
              </a:ext>
            </a:extLst>
          </p:cNvPr>
          <p:cNvSpPr txBox="1">
            <a:spLocks noChangeArrowheads="1"/>
          </p:cNvSpPr>
          <p:nvPr/>
        </p:nvSpPr>
        <p:spPr bwMode="auto">
          <a:xfrm>
            <a:off x="3925888" y="2065338"/>
            <a:ext cx="4340225"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dist" eaLnBrk="1" hangingPunct="1">
              <a:buFont typeface="Arial" panose="020B0604020202020204" pitchFamily="34" charset="0"/>
              <a:buNone/>
            </a:pPr>
            <a:r>
              <a:rPr lang="zh-CN" altLang="en-US" sz="6000" b="1">
                <a:latin typeface="Arial" panose="020B0604020202020204" pitchFamily="34" charset="0"/>
                <a:ea typeface="微软雅黑" panose="020B0503020204020204" pitchFamily="34" charset="-122"/>
              </a:rPr>
              <a:t>结论与展望</a:t>
            </a:r>
          </a:p>
        </p:txBody>
      </p:sp>
      <p:sp>
        <p:nvSpPr>
          <p:cNvPr id="145412" name="文本框 7">
            <a:extLst>
              <a:ext uri="{FF2B5EF4-FFF2-40B4-BE49-F238E27FC236}">
                <a16:creationId xmlns:a16="http://schemas.microsoft.com/office/drawing/2014/main" id="{D205777F-4F1B-4CB5-AD36-222C58F80E4F}"/>
              </a:ext>
            </a:extLst>
          </p:cNvPr>
          <p:cNvSpPr txBox="1">
            <a:spLocks noChangeArrowheads="1"/>
          </p:cNvSpPr>
          <p:nvPr/>
        </p:nvSpPr>
        <p:spPr bwMode="auto">
          <a:xfrm>
            <a:off x="4694238" y="4483100"/>
            <a:ext cx="28035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pPr>
            <a:r>
              <a:rPr lang="zh-CN" altLang="en-US">
                <a:latin typeface="微软雅黑" panose="020B0503020204020204" pitchFamily="34" charset="-122"/>
                <a:ea typeface="微软雅黑" panose="020B0503020204020204" pitchFamily="34" charset="-122"/>
                <a:sym typeface="Century Gothic" panose="020B0502020202020204" pitchFamily="34" charset="0"/>
              </a:rPr>
              <a:t>  </a:t>
            </a:r>
            <a:r>
              <a:rPr lang="en-US" altLang="zh-CN">
                <a:latin typeface="微软雅黑" panose="020B0503020204020204" pitchFamily="34" charset="-122"/>
                <a:ea typeface="微软雅黑" panose="020B0503020204020204" pitchFamily="34" charset="-122"/>
                <a:sym typeface="Century Gothic" panose="020B0502020202020204" pitchFamily="34" charset="0"/>
              </a:rPr>
              <a:t>5.1</a:t>
            </a:r>
            <a:r>
              <a:rPr lang="zh-CN" altLang="en-US">
                <a:latin typeface="微软雅黑" panose="020B0503020204020204" pitchFamily="34" charset="-122"/>
                <a:ea typeface="微软雅黑" panose="020B0503020204020204" pitchFamily="34" charset="-122"/>
                <a:sym typeface="Century Gothic" panose="020B0502020202020204" pitchFamily="34" charset="0"/>
              </a:rPr>
              <a:t>研究结论</a:t>
            </a:r>
          </a:p>
        </p:txBody>
      </p:sp>
      <p:sp>
        <p:nvSpPr>
          <p:cNvPr id="145413" name="文本框 9">
            <a:extLst>
              <a:ext uri="{FF2B5EF4-FFF2-40B4-BE49-F238E27FC236}">
                <a16:creationId xmlns:a16="http://schemas.microsoft.com/office/drawing/2014/main" id="{17A768F7-8118-4418-AF2A-5EB7E2B93157}"/>
              </a:ext>
            </a:extLst>
          </p:cNvPr>
          <p:cNvSpPr txBox="1">
            <a:spLocks noChangeArrowheads="1"/>
          </p:cNvSpPr>
          <p:nvPr/>
        </p:nvSpPr>
        <p:spPr bwMode="auto">
          <a:xfrm>
            <a:off x="4694238" y="5103813"/>
            <a:ext cx="32829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pPr>
            <a:r>
              <a:rPr lang="zh-CN" altLang="en-US">
                <a:latin typeface="微软雅黑" panose="020B0503020204020204" pitchFamily="34" charset="-122"/>
                <a:ea typeface="微软雅黑" panose="020B0503020204020204" pitchFamily="34" charset="-122"/>
                <a:sym typeface="Century Gothic" panose="020B0502020202020204" pitchFamily="34" charset="0"/>
              </a:rPr>
              <a:t>  </a:t>
            </a:r>
            <a:r>
              <a:rPr lang="en-US" altLang="zh-CN">
                <a:latin typeface="微软雅黑" panose="020B0503020204020204" pitchFamily="34" charset="-122"/>
                <a:ea typeface="微软雅黑" panose="020B0503020204020204" pitchFamily="34" charset="-122"/>
                <a:sym typeface="Century Gothic" panose="020B0502020202020204" pitchFamily="34" charset="0"/>
              </a:rPr>
              <a:t>5.2</a:t>
            </a:r>
            <a:r>
              <a:rPr lang="zh-CN" altLang="en-US">
                <a:latin typeface="微软雅黑" panose="020B0503020204020204" pitchFamily="34" charset="-122"/>
                <a:ea typeface="微软雅黑" panose="020B0503020204020204" pitchFamily="34" charset="-122"/>
                <a:sym typeface="Century Gothic" panose="020B0502020202020204" pitchFamily="34" charset="0"/>
              </a:rPr>
              <a:t>展 望</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标题 6">
            <a:extLst>
              <a:ext uri="{FF2B5EF4-FFF2-40B4-BE49-F238E27FC236}">
                <a16:creationId xmlns:a16="http://schemas.microsoft.com/office/drawing/2014/main" id="{FC50A58C-5095-4A73-9CB1-25836D83BFCD}"/>
              </a:ext>
            </a:extLst>
          </p:cNvPr>
          <p:cNvSpPr>
            <a:spLocks noGrp="1" noChangeArrowheads="1"/>
          </p:cNvSpPr>
          <p:nvPr>
            <p:ph type="title"/>
          </p:nvPr>
        </p:nvSpPr>
        <p:spPr>
          <a:xfrm>
            <a:off x="803275" y="393700"/>
            <a:ext cx="8970963" cy="663575"/>
          </a:xfrm>
        </p:spPr>
        <p:txBody>
          <a:bodyPr rtlCol="0">
            <a:normAutofit fontScale="90000"/>
          </a:bodyPr>
          <a:lstStyle/>
          <a:p>
            <a:pPr eaLnBrk="1" fontAlgn="auto" hangingPunct="1">
              <a:spcAft>
                <a:spcPts val="0"/>
              </a:spcAft>
              <a:defRPr/>
            </a:pPr>
            <a:r>
              <a:rPr lang="zh-CN" altLang="en-US">
                <a:solidFill>
                  <a:schemeClr val="tx1"/>
                </a:solidFill>
              </a:rPr>
              <a:t> </a:t>
            </a:r>
            <a:r>
              <a:rPr lang="en-US" altLang="zh-CN">
                <a:solidFill>
                  <a:schemeClr val="tx1"/>
                </a:solidFill>
              </a:rPr>
              <a:t>5.1</a:t>
            </a:r>
            <a:r>
              <a:rPr lang="zh-CN" altLang="en-US">
                <a:solidFill>
                  <a:schemeClr val="tx1"/>
                </a:solidFill>
              </a:rPr>
              <a:t>研究结论</a:t>
            </a:r>
          </a:p>
        </p:txBody>
      </p:sp>
      <p:sp>
        <p:nvSpPr>
          <p:cNvPr id="147459" name="Rectangle 2">
            <a:extLst>
              <a:ext uri="{FF2B5EF4-FFF2-40B4-BE49-F238E27FC236}">
                <a16:creationId xmlns:a16="http://schemas.microsoft.com/office/drawing/2014/main" id="{81E586FA-9366-41D6-B5F4-BB2EF5D9920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a typeface="微软雅黑" panose="020B0503020204020204" pitchFamily="34" charset="-122"/>
            </a:endParaRPr>
          </a:p>
        </p:txBody>
      </p:sp>
      <p:graphicFrame>
        <p:nvGraphicFramePr>
          <p:cNvPr id="23" name="图示 22">
            <a:extLst>
              <a:ext uri="{FF2B5EF4-FFF2-40B4-BE49-F238E27FC236}">
                <a16:creationId xmlns:a16="http://schemas.microsoft.com/office/drawing/2014/main" id="{E9874C30-94C8-4E22-B22B-2B5797EAA477}"/>
              </a:ext>
            </a:extLst>
          </p:cNvPr>
          <p:cNvGraphicFramePr/>
          <p:nvPr>
            <p:extLst>
              <p:ext uri="{D42A27DB-BD31-4B8C-83A1-F6EECF244321}">
                <p14:modId xmlns:p14="http://schemas.microsoft.com/office/powerpoint/2010/main" val="1311206427"/>
              </p:ext>
            </p:extLst>
          </p:nvPr>
        </p:nvGraphicFramePr>
        <p:xfrm>
          <a:off x="3690577" y="1126836"/>
          <a:ext cx="7236041" cy="563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7461" name="文本框 23">
            <a:extLst>
              <a:ext uri="{FF2B5EF4-FFF2-40B4-BE49-F238E27FC236}">
                <a16:creationId xmlns:a16="http://schemas.microsoft.com/office/drawing/2014/main" id="{1A16B41F-0FC5-449E-A0BA-2839735C800F}"/>
              </a:ext>
            </a:extLst>
          </p:cNvPr>
          <p:cNvSpPr txBox="1">
            <a:spLocks noChangeArrowheads="1"/>
          </p:cNvSpPr>
          <p:nvPr/>
        </p:nvSpPr>
        <p:spPr bwMode="auto">
          <a:xfrm>
            <a:off x="4602163" y="2940050"/>
            <a:ext cx="49371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defTabSz="3429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defTabSz="3429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defTabSz="3429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defTabSz="3429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defTabSz="3429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defTabSz="3429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defTabSz="3429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defTabSz="3429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defTabSz="3429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4500">
                <a:solidFill>
                  <a:srgbClr val="404040"/>
                </a:solidFill>
                <a:latin typeface="微软雅黑" panose="020B0503020204020204" pitchFamily="34" charset="-122"/>
                <a:ea typeface="微软雅黑" panose="020B0503020204020204" pitchFamily="34" charset="-122"/>
              </a:rPr>
              <a:t>2</a:t>
            </a:r>
            <a:endParaRPr lang="zh-CN" altLang="en-US" sz="4500">
              <a:solidFill>
                <a:srgbClr val="404040"/>
              </a:solidFill>
              <a:latin typeface="微软雅黑" panose="020B0503020204020204" pitchFamily="34" charset="-122"/>
              <a:ea typeface="微软雅黑" panose="020B0503020204020204" pitchFamily="34" charset="-122"/>
            </a:endParaRPr>
          </a:p>
        </p:txBody>
      </p:sp>
      <p:sp>
        <p:nvSpPr>
          <p:cNvPr id="147462" name="文本框 24">
            <a:extLst>
              <a:ext uri="{FF2B5EF4-FFF2-40B4-BE49-F238E27FC236}">
                <a16:creationId xmlns:a16="http://schemas.microsoft.com/office/drawing/2014/main" id="{B1BCCAB9-C6FA-44DD-B833-F47D8EDC05E5}"/>
              </a:ext>
            </a:extLst>
          </p:cNvPr>
          <p:cNvSpPr txBox="1">
            <a:spLocks noChangeArrowheads="1"/>
          </p:cNvSpPr>
          <p:nvPr/>
        </p:nvSpPr>
        <p:spPr bwMode="auto">
          <a:xfrm>
            <a:off x="4089400" y="1647825"/>
            <a:ext cx="49371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defTabSz="3429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defTabSz="3429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defTabSz="3429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defTabSz="3429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defTabSz="3429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defTabSz="3429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defTabSz="3429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defTabSz="3429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defTabSz="3429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4500">
                <a:solidFill>
                  <a:srgbClr val="404040"/>
                </a:solidFill>
                <a:latin typeface="微软雅黑" panose="020B0503020204020204" pitchFamily="34" charset="-122"/>
                <a:ea typeface="微软雅黑" panose="020B0503020204020204" pitchFamily="34" charset="-122"/>
              </a:rPr>
              <a:t>1</a:t>
            </a:r>
            <a:endParaRPr lang="zh-CN" altLang="en-US" sz="4500">
              <a:solidFill>
                <a:srgbClr val="404040"/>
              </a:solidFill>
              <a:latin typeface="微软雅黑" panose="020B0503020204020204" pitchFamily="34" charset="-122"/>
              <a:ea typeface="微软雅黑" panose="020B0503020204020204" pitchFamily="34" charset="-122"/>
            </a:endParaRPr>
          </a:p>
        </p:txBody>
      </p:sp>
      <p:sp>
        <p:nvSpPr>
          <p:cNvPr id="147463" name="文本框 25">
            <a:extLst>
              <a:ext uri="{FF2B5EF4-FFF2-40B4-BE49-F238E27FC236}">
                <a16:creationId xmlns:a16="http://schemas.microsoft.com/office/drawing/2014/main" id="{BDB7BA90-D84D-40DC-863E-62AE858B20C3}"/>
              </a:ext>
            </a:extLst>
          </p:cNvPr>
          <p:cNvSpPr txBox="1">
            <a:spLocks noChangeArrowheads="1"/>
          </p:cNvSpPr>
          <p:nvPr/>
        </p:nvSpPr>
        <p:spPr bwMode="auto">
          <a:xfrm>
            <a:off x="4602163" y="4211638"/>
            <a:ext cx="49371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defTabSz="3429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defTabSz="3429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defTabSz="3429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defTabSz="3429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defTabSz="3429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defTabSz="3429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defTabSz="3429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defTabSz="3429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defTabSz="3429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4500">
                <a:solidFill>
                  <a:srgbClr val="404040"/>
                </a:solidFill>
                <a:latin typeface="微软雅黑" panose="020B0503020204020204" pitchFamily="34" charset="-122"/>
                <a:ea typeface="微软雅黑" panose="020B0503020204020204" pitchFamily="34" charset="-122"/>
              </a:rPr>
              <a:t>3</a:t>
            </a:r>
            <a:endParaRPr lang="zh-CN" altLang="en-US" sz="4500">
              <a:solidFill>
                <a:srgbClr val="404040"/>
              </a:solidFill>
              <a:latin typeface="微软雅黑" panose="020B0503020204020204" pitchFamily="34" charset="-122"/>
              <a:ea typeface="微软雅黑" panose="020B0503020204020204" pitchFamily="34" charset="-122"/>
            </a:endParaRPr>
          </a:p>
        </p:txBody>
      </p:sp>
      <p:sp>
        <p:nvSpPr>
          <p:cNvPr id="147464" name="文本框 26">
            <a:extLst>
              <a:ext uri="{FF2B5EF4-FFF2-40B4-BE49-F238E27FC236}">
                <a16:creationId xmlns:a16="http://schemas.microsoft.com/office/drawing/2014/main" id="{84D249A8-8504-4EF9-BD44-5633472F9BB8}"/>
              </a:ext>
            </a:extLst>
          </p:cNvPr>
          <p:cNvSpPr txBox="1">
            <a:spLocks noChangeArrowheads="1"/>
          </p:cNvSpPr>
          <p:nvPr/>
        </p:nvSpPr>
        <p:spPr bwMode="auto">
          <a:xfrm>
            <a:off x="4062413" y="5567363"/>
            <a:ext cx="4953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defTabSz="3429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defTabSz="3429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defTabSz="3429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defTabSz="3429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defTabSz="3429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defTabSz="3429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defTabSz="3429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defTabSz="3429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defTabSz="3429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4500">
                <a:solidFill>
                  <a:srgbClr val="404040"/>
                </a:solidFill>
                <a:latin typeface="微软雅黑" panose="020B0503020204020204" pitchFamily="34" charset="-122"/>
                <a:ea typeface="微软雅黑" panose="020B0503020204020204" pitchFamily="34" charset="-122"/>
              </a:rPr>
              <a:t>4</a:t>
            </a:r>
            <a:endParaRPr lang="zh-CN" altLang="en-US" sz="4500">
              <a:solidFill>
                <a:srgbClr val="404040"/>
              </a:solidFill>
              <a:latin typeface="微软雅黑" panose="020B0503020204020204" pitchFamily="34" charset="-122"/>
              <a:ea typeface="微软雅黑" panose="020B0503020204020204" pitchFamily="34" charset="-122"/>
            </a:endParaRPr>
          </a:p>
        </p:txBody>
      </p:sp>
      <p:grpSp>
        <p:nvGrpSpPr>
          <p:cNvPr id="147465" name="组合 27">
            <a:extLst>
              <a:ext uri="{FF2B5EF4-FFF2-40B4-BE49-F238E27FC236}">
                <a16:creationId xmlns:a16="http://schemas.microsoft.com/office/drawing/2014/main" id="{B5D41DC7-4509-4245-B614-3B807BF05CC7}"/>
              </a:ext>
            </a:extLst>
          </p:cNvPr>
          <p:cNvGrpSpPr>
            <a:grpSpLocks noChangeAspect="1"/>
          </p:cNvGrpSpPr>
          <p:nvPr/>
        </p:nvGrpSpPr>
        <p:grpSpPr bwMode="auto">
          <a:xfrm>
            <a:off x="1528763" y="2687638"/>
            <a:ext cx="2330450" cy="2133600"/>
            <a:chOff x="1602769" y="143838"/>
            <a:chExt cx="1454865" cy="1331936"/>
          </a:xfrm>
        </p:grpSpPr>
        <p:sp>
          <p:nvSpPr>
            <p:cNvPr id="29" name="椭圆 28">
              <a:extLst>
                <a:ext uri="{FF2B5EF4-FFF2-40B4-BE49-F238E27FC236}">
                  <a16:creationId xmlns:a16="http://schemas.microsoft.com/office/drawing/2014/main" id="{CFA3D058-3F96-4F3E-95E8-31CAE839546C}"/>
                </a:ext>
              </a:extLst>
            </p:cNvPr>
            <p:cNvSpPr/>
            <p:nvPr/>
          </p:nvSpPr>
          <p:spPr>
            <a:xfrm>
              <a:off x="1602769" y="143838"/>
              <a:ext cx="1331974" cy="1331936"/>
            </a:xfrm>
            <a:prstGeom prst="ellipse">
              <a:avLst/>
            </a:prstGeom>
            <a:solidFill>
              <a:srgbClr val="071F65"/>
            </a:solidFill>
            <a:ln w="165100" cap="flat" cmpd="sng" algn="ctr">
              <a:solidFill>
                <a:sysClr val="window" lastClr="FFFFFF">
                  <a:lumMod val="75000"/>
                </a:sysClr>
              </a:solidFill>
              <a:prstDash val="solid"/>
              <a:miter lim="800000"/>
            </a:ln>
            <a:effectLst/>
          </p:spPr>
          <p:txBody>
            <a:bodyPr anchor="ctr"/>
            <a:lstStyle/>
            <a:p>
              <a:pPr defTabSz="342900" eaLnBrk="1" fontAlgn="auto" hangingPunct="1">
                <a:spcBef>
                  <a:spcPts val="0"/>
                </a:spcBef>
                <a:spcAft>
                  <a:spcPts val="0"/>
                </a:spcAft>
                <a:defRPr/>
              </a:pPr>
              <a:endParaRPr lang="zh-CN" altLang="en-US" sz="1400" kern="0">
                <a:solidFill>
                  <a:prstClr val="white"/>
                </a:solidFill>
                <a:latin typeface="Arial"/>
                <a:ea typeface="微软雅黑"/>
              </a:endParaRPr>
            </a:p>
          </p:txBody>
        </p:sp>
        <p:sp>
          <p:nvSpPr>
            <p:cNvPr id="30" name="TextBox 145">
              <a:extLst>
                <a:ext uri="{FF2B5EF4-FFF2-40B4-BE49-F238E27FC236}">
                  <a16:creationId xmlns:a16="http://schemas.microsoft.com/office/drawing/2014/main" id="{97A0555D-4957-4AD3-BB19-6C3F05C8A5D4}"/>
                </a:ext>
              </a:extLst>
            </p:cNvPr>
            <p:cNvSpPr txBox="1"/>
            <p:nvPr/>
          </p:nvSpPr>
          <p:spPr>
            <a:xfrm>
              <a:off x="1851523" y="440154"/>
              <a:ext cx="914742" cy="480647"/>
            </a:xfrm>
            <a:prstGeom prst="rect">
              <a:avLst/>
            </a:prstGeom>
            <a:noFill/>
          </p:spPr>
          <p:txBody>
            <a:bodyPr>
              <a:spAutoFit/>
            </a:bodyPr>
            <a:lstStyle/>
            <a:p>
              <a:pPr defTabSz="342900" eaLnBrk="1" fontAlgn="auto" hangingPunct="1">
                <a:spcBef>
                  <a:spcPts val="0"/>
                </a:spcBef>
                <a:spcAft>
                  <a:spcPts val="0"/>
                </a:spcAft>
                <a:defRPr/>
              </a:pPr>
              <a:r>
                <a:rPr lang="zh-CN" altLang="en-US" sz="4400" kern="0" dirty="0">
                  <a:solidFill>
                    <a:prstClr val="white"/>
                  </a:solidFill>
                  <a:latin typeface="微软雅黑" pitchFamily="34" charset="-122"/>
                  <a:ea typeface="+mn-ea"/>
                </a:rPr>
                <a:t>结论</a:t>
              </a:r>
            </a:p>
          </p:txBody>
        </p:sp>
        <p:sp>
          <p:nvSpPr>
            <p:cNvPr id="31" name="TextBox 146">
              <a:extLst>
                <a:ext uri="{FF2B5EF4-FFF2-40B4-BE49-F238E27FC236}">
                  <a16:creationId xmlns:a16="http://schemas.microsoft.com/office/drawing/2014/main" id="{FB8E0C94-6224-4670-8692-BD61D57EBD52}"/>
                </a:ext>
              </a:extLst>
            </p:cNvPr>
            <p:cNvSpPr txBox="1"/>
            <p:nvPr/>
          </p:nvSpPr>
          <p:spPr>
            <a:xfrm>
              <a:off x="1794042" y="953504"/>
              <a:ext cx="1263592" cy="249738"/>
            </a:xfrm>
            <a:prstGeom prst="rect">
              <a:avLst/>
            </a:prstGeom>
            <a:noFill/>
          </p:spPr>
          <p:txBody>
            <a:bodyPr>
              <a:spAutoFit/>
            </a:bodyPr>
            <a:lstStyle/>
            <a:p>
              <a:pPr defTabSz="342900" eaLnBrk="1" fontAlgn="auto" hangingPunct="1">
                <a:spcBef>
                  <a:spcPts val="0"/>
                </a:spcBef>
                <a:spcAft>
                  <a:spcPts val="0"/>
                </a:spcAft>
                <a:defRPr/>
              </a:pPr>
              <a:r>
                <a:rPr lang="en-US" altLang="zh-CN" sz="2000" kern="0" dirty="0">
                  <a:solidFill>
                    <a:prstClr val="white"/>
                  </a:solidFill>
                  <a:latin typeface="微软雅黑" pitchFamily="34" charset="-122"/>
                  <a:ea typeface="+mn-ea"/>
                </a:rPr>
                <a:t>Conclusion</a:t>
              </a: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标题 6">
            <a:extLst>
              <a:ext uri="{FF2B5EF4-FFF2-40B4-BE49-F238E27FC236}">
                <a16:creationId xmlns:a16="http://schemas.microsoft.com/office/drawing/2014/main" id="{27A15DEE-C394-4DF3-AB28-04822B182D4D}"/>
              </a:ext>
            </a:extLst>
          </p:cNvPr>
          <p:cNvSpPr>
            <a:spLocks noGrp="1" noChangeArrowheads="1"/>
          </p:cNvSpPr>
          <p:nvPr>
            <p:ph type="title"/>
          </p:nvPr>
        </p:nvSpPr>
        <p:spPr>
          <a:xfrm>
            <a:off x="904875" y="388144"/>
            <a:ext cx="8970963" cy="663575"/>
          </a:xfrm>
        </p:spPr>
        <p:txBody>
          <a:bodyPr rtlCol="0">
            <a:normAutofit fontScale="90000"/>
          </a:bodyPr>
          <a:lstStyle/>
          <a:p>
            <a:pPr eaLnBrk="1" fontAlgn="auto" hangingPunct="1">
              <a:spcAft>
                <a:spcPts val="0"/>
              </a:spcAft>
              <a:defRPr/>
            </a:pPr>
            <a:r>
              <a:rPr lang="en-US" altLang="zh-CN" dirty="0">
                <a:solidFill>
                  <a:schemeClr val="tx1"/>
                </a:solidFill>
              </a:rPr>
              <a:t>5.2</a:t>
            </a:r>
            <a:r>
              <a:rPr lang="zh-CN" altLang="en-US" dirty="0">
                <a:solidFill>
                  <a:schemeClr val="tx1"/>
                </a:solidFill>
              </a:rPr>
              <a:t>展   望</a:t>
            </a:r>
          </a:p>
        </p:txBody>
      </p:sp>
      <p:sp>
        <p:nvSpPr>
          <p:cNvPr id="149507" name="Rectangle 2">
            <a:extLst>
              <a:ext uri="{FF2B5EF4-FFF2-40B4-BE49-F238E27FC236}">
                <a16:creationId xmlns:a16="http://schemas.microsoft.com/office/drawing/2014/main" id="{F088B3CD-2EDD-4B57-8163-E316FDB84EA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a typeface="微软雅黑" panose="020B0503020204020204" pitchFamily="34" charset="-122"/>
            </a:endParaRPr>
          </a:p>
        </p:txBody>
      </p:sp>
      <p:sp>
        <p:nvSpPr>
          <p:cNvPr id="23" name="矩形 22">
            <a:extLst>
              <a:ext uri="{FF2B5EF4-FFF2-40B4-BE49-F238E27FC236}">
                <a16:creationId xmlns:a16="http://schemas.microsoft.com/office/drawing/2014/main" id="{7D5EF97C-F6EB-4A94-9604-2F2E823B14D2}"/>
              </a:ext>
            </a:extLst>
          </p:cNvPr>
          <p:cNvSpPr/>
          <p:nvPr/>
        </p:nvSpPr>
        <p:spPr>
          <a:xfrm>
            <a:off x="1609725" y="1604963"/>
            <a:ext cx="8972550" cy="1955800"/>
          </a:xfrm>
          <a:prstGeom prst="rect">
            <a:avLst/>
          </a:prstGeom>
        </p:spPr>
        <p:txBody>
          <a:bodyPr>
            <a:spAutoFit/>
          </a:bodyPr>
          <a:lstStyle/>
          <a:p>
            <a:pPr algn="just" eaLnBrk="1" fontAlgn="auto" hangingPunct="1">
              <a:lnSpc>
                <a:spcPct val="150000"/>
              </a:lnSpc>
              <a:spcBef>
                <a:spcPts val="0"/>
              </a:spcBef>
              <a:spcAft>
                <a:spcPts val="0"/>
              </a:spcAft>
              <a:defRPr/>
            </a:pPr>
            <a:r>
              <a:rPr lang="zh-CN" altLang="en-US" sz="2800" b="1" dirty="0">
                <a:solidFill>
                  <a:schemeClr val="tx1">
                    <a:lumMod val="75000"/>
                    <a:lumOff val="25000"/>
                  </a:schemeClr>
                </a:solidFill>
                <a:latin typeface="微软雅黑" panose="020B0503020204020204" pitchFamily="34" charset="-122"/>
                <a:ea typeface="+mn-ea"/>
              </a:rPr>
              <a:t>（</a:t>
            </a:r>
            <a:r>
              <a:rPr lang="en-US" altLang="zh-CN" sz="2800" b="1" dirty="0">
                <a:solidFill>
                  <a:schemeClr val="tx1">
                    <a:lumMod val="75000"/>
                    <a:lumOff val="25000"/>
                  </a:schemeClr>
                </a:solidFill>
                <a:latin typeface="微软雅黑" panose="020B0503020204020204" pitchFamily="34" charset="-122"/>
                <a:ea typeface="+mn-ea"/>
              </a:rPr>
              <a:t>1</a:t>
            </a:r>
            <a:r>
              <a:rPr lang="zh-CN" altLang="en-US" sz="2800" b="1" dirty="0">
                <a:solidFill>
                  <a:schemeClr val="tx1">
                    <a:lumMod val="75000"/>
                    <a:lumOff val="25000"/>
                  </a:schemeClr>
                </a:solidFill>
                <a:latin typeface="微软雅黑" panose="020B0503020204020204" pitchFamily="34" charset="-122"/>
                <a:ea typeface="+mn-ea"/>
              </a:rPr>
              <a:t>）考虑到上游电站对天然洪水的调蓄作用，其下泄洪水不一定服从</a:t>
            </a:r>
            <a:r>
              <a:rPr lang="en-US" altLang="zh-CN" sz="2800" b="1" dirty="0">
                <a:solidFill>
                  <a:schemeClr val="tx1">
                    <a:lumMod val="75000"/>
                    <a:lumOff val="25000"/>
                  </a:schemeClr>
                </a:solidFill>
                <a:latin typeface="微软雅黑" panose="020B0503020204020204" pitchFamily="34" charset="-122"/>
                <a:ea typeface="+mn-ea"/>
              </a:rPr>
              <a:t>P-Ⅲ</a:t>
            </a:r>
            <a:r>
              <a:rPr lang="zh-CN" altLang="en-US" sz="2800" b="1" dirty="0">
                <a:solidFill>
                  <a:schemeClr val="tx1">
                    <a:lumMod val="75000"/>
                    <a:lumOff val="25000"/>
                  </a:schemeClr>
                </a:solidFill>
                <a:latin typeface="微软雅黑" panose="020B0503020204020204" pitchFamily="34" charset="-122"/>
                <a:ea typeface="+mn-ea"/>
              </a:rPr>
              <a:t>型分布，将根据下泄洪水过程及典型洪水过程的实测数据，对其频率分布进行科学描述。</a:t>
            </a:r>
            <a:endParaRPr lang="en-US" altLang="zh-CN" sz="2800" b="1" dirty="0">
              <a:solidFill>
                <a:schemeClr val="tx1">
                  <a:lumMod val="75000"/>
                  <a:lumOff val="25000"/>
                </a:schemeClr>
              </a:solidFill>
              <a:latin typeface="微软雅黑" panose="020B0503020204020204" pitchFamily="34" charset="-122"/>
              <a:ea typeface="+mn-ea"/>
            </a:endParaRPr>
          </a:p>
        </p:txBody>
      </p:sp>
      <p:sp>
        <p:nvSpPr>
          <p:cNvPr id="24" name="矩形 23">
            <a:extLst>
              <a:ext uri="{FF2B5EF4-FFF2-40B4-BE49-F238E27FC236}">
                <a16:creationId xmlns:a16="http://schemas.microsoft.com/office/drawing/2014/main" id="{809DACB8-80E1-4420-ADAB-4FCDBD506041}"/>
              </a:ext>
            </a:extLst>
          </p:cNvPr>
          <p:cNvSpPr/>
          <p:nvPr/>
        </p:nvSpPr>
        <p:spPr>
          <a:xfrm>
            <a:off x="1609725" y="3970338"/>
            <a:ext cx="8972550" cy="1954212"/>
          </a:xfrm>
          <a:prstGeom prst="rect">
            <a:avLst/>
          </a:prstGeom>
        </p:spPr>
        <p:txBody>
          <a:bodyPr>
            <a:spAutoFit/>
          </a:bodyPr>
          <a:lstStyle/>
          <a:p>
            <a:pPr algn="just" eaLnBrk="1" fontAlgn="auto" hangingPunct="1">
              <a:lnSpc>
                <a:spcPct val="150000"/>
              </a:lnSpc>
              <a:spcBef>
                <a:spcPts val="0"/>
              </a:spcBef>
              <a:spcAft>
                <a:spcPts val="0"/>
              </a:spcAft>
              <a:defRPr/>
            </a:pPr>
            <a:r>
              <a:rPr lang="zh-CN" altLang="en-US" sz="2800" b="1" dirty="0">
                <a:solidFill>
                  <a:schemeClr val="tx1">
                    <a:lumMod val="75000"/>
                    <a:lumOff val="25000"/>
                  </a:schemeClr>
                </a:solidFill>
                <a:latin typeface="微软雅黑" panose="020B0503020204020204" pitchFamily="34" charset="-122"/>
                <a:ea typeface="+mn-ea"/>
              </a:rPr>
              <a:t>（</a:t>
            </a:r>
            <a:r>
              <a:rPr lang="en-US" altLang="zh-CN" sz="2800" b="1" dirty="0">
                <a:solidFill>
                  <a:schemeClr val="tx1">
                    <a:lumMod val="75000"/>
                    <a:lumOff val="25000"/>
                  </a:schemeClr>
                </a:solidFill>
                <a:latin typeface="微软雅黑" panose="020B0503020204020204" pitchFamily="34" charset="-122"/>
                <a:ea typeface="+mn-ea"/>
              </a:rPr>
              <a:t>2</a:t>
            </a:r>
            <a:r>
              <a:rPr lang="zh-CN" altLang="en-US" sz="2800" b="1" dirty="0">
                <a:solidFill>
                  <a:schemeClr val="tx1">
                    <a:lumMod val="75000"/>
                    <a:lumOff val="25000"/>
                  </a:schemeClr>
                </a:solidFill>
                <a:latin typeface="微软雅黑" panose="020B0503020204020204" pitchFamily="34" charset="-122"/>
                <a:ea typeface="+mn-ea"/>
              </a:rPr>
              <a:t>）由于合作联盟中不同水电站的建设状态、发电规模、建设成本及地理位置等因素的差异，综合考虑这些因素对效益分配的影响，对建立的效益分配模型进行修正。</a:t>
            </a:r>
            <a:endParaRPr lang="en-US" altLang="zh-CN" sz="2800" b="1" dirty="0">
              <a:solidFill>
                <a:schemeClr val="tx1">
                  <a:lumMod val="75000"/>
                  <a:lumOff val="25000"/>
                </a:schemeClr>
              </a:solidFill>
              <a:latin typeface="微软雅黑" panose="020B0503020204020204" pitchFamily="34" charset="-122"/>
              <a:ea typeface="+mn-ea"/>
            </a:endParaRPr>
          </a:p>
        </p:txBody>
      </p:sp>
      <p:sp>
        <p:nvSpPr>
          <p:cNvPr id="4" name="矩形: 圆角 3">
            <a:extLst>
              <a:ext uri="{FF2B5EF4-FFF2-40B4-BE49-F238E27FC236}">
                <a16:creationId xmlns:a16="http://schemas.microsoft.com/office/drawing/2014/main" id="{29C1A1C9-07F2-497A-B761-73942269CEE1}"/>
              </a:ext>
            </a:extLst>
          </p:cNvPr>
          <p:cNvSpPr/>
          <p:nvPr/>
        </p:nvSpPr>
        <p:spPr>
          <a:xfrm>
            <a:off x="1330325" y="1504950"/>
            <a:ext cx="9734550" cy="2133600"/>
          </a:xfrm>
          <a:prstGeom prst="round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14" name="矩形: 圆角 13">
            <a:extLst>
              <a:ext uri="{FF2B5EF4-FFF2-40B4-BE49-F238E27FC236}">
                <a16:creationId xmlns:a16="http://schemas.microsoft.com/office/drawing/2014/main" id="{721A882A-36B0-4EC6-B217-22DE3F55F472}"/>
              </a:ext>
            </a:extLst>
          </p:cNvPr>
          <p:cNvSpPr/>
          <p:nvPr/>
        </p:nvSpPr>
        <p:spPr>
          <a:xfrm>
            <a:off x="1330325" y="3881438"/>
            <a:ext cx="9734550" cy="2133600"/>
          </a:xfrm>
          <a:prstGeom prst="round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a:extLst>
              <a:ext uri="{FF2B5EF4-FFF2-40B4-BE49-F238E27FC236}">
                <a16:creationId xmlns:a16="http://schemas.microsoft.com/office/drawing/2014/main" id="{C6ACBC48-10BE-4A7C-B4E5-7DD4366AAEA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a typeface="微软雅黑" panose="020B0503020204020204" pitchFamily="34" charset="-122"/>
            </a:endParaRPr>
          </a:p>
        </p:txBody>
      </p:sp>
      <p:sp>
        <p:nvSpPr>
          <p:cNvPr id="151555" name="Rectangle 2">
            <a:extLst>
              <a:ext uri="{FF2B5EF4-FFF2-40B4-BE49-F238E27FC236}">
                <a16:creationId xmlns:a16="http://schemas.microsoft.com/office/drawing/2014/main" id="{ACAB77E7-A636-4E91-B39F-59773E70BE7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a typeface="微软雅黑" panose="020B0503020204020204" pitchFamily="34" charset="-122"/>
            </a:endParaRPr>
          </a:p>
        </p:txBody>
      </p:sp>
      <p:sp>
        <p:nvSpPr>
          <p:cNvPr id="2" name="矩形 1">
            <a:extLst>
              <a:ext uri="{FF2B5EF4-FFF2-40B4-BE49-F238E27FC236}">
                <a16:creationId xmlns:a16="http://schemas.microsoft.com/office/drawing/2014/main" id="{0D731845-6243-4BBF-9870-CC82CCC99340}"/>
              </a:ext>
            </a:extLst>
          </p:cNvPr>
          <p:cNvSpPr/>
          <p:nvPr/>
        </p:nvSpPr>
        <p:spPr>
          <a:xfrm>
            <a:off x="373063" y="52388"/>
            <a:ext cx="973137" cy="939800"/>
          </a:xfrm>
          <a:prstGeom prst="rect">
            <a:avLst/>
          </a:prstGeom>
          <a:solidFill>
            <a:srgbClr val="6EB0A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1557" name="文本框 24">
            <a:extLst>
              <a:ext uri="{FF2B5EF4-FFF2-40B4-BE49-F238E27FC236}">
                <a16:creationId xmlns:a16="http://schemas.microsoft.com/office/drawing/2014/main" id="{62514F78-DB06-408B-8F3E-B4409F7827DD}"/>
              </a:ext>
            </a:extLst>
          </p:cNvPr>
          <p:cNvSpPr txBox="1">
            <a:spLocks noChangeArrowheads="1"/>
          </p:cNvSpPr>
          <p:nvPr/>
        </p:nvSpPr>
        <p:spPr bwMode="auto">
          <a:xfrm>
            <a:off x="1346200" y="52388"/>
            <a:ext cx="9064625" cy="8239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ts val="6600"/>
              </a:lnSpc>
              <a:spcBef>
                <a:spcPct val="0"/>
              </a:spcBef>
              <a:buFontTx/>
              <a:buNone/>
            </a:pPr>
            <a:r>
              <a:rPr lang="zh-CN" altLang="en-US" sz="3200" b="1">
                <a:solidFill>
                  <a:srgbClr val="FF0000"/>
                </a:solidFill>
                <a:latin typeface="Century Gothic" panose="020B0502020202020204" pitchFamily="34" charset="0"/>
                <a:ea typeface="Open Sans"/>
                <a:cs typeface="Open Sans"/>
                <a:sym typeface="Century Gothic" panose="020B0502020202020204" pitchFamily="34" charset="0"/>
              </a:rPr>
              <a:t>评阅意见修改情况说明</a:t>
            </a:r>
          </a:p>
        </p:txBody>
      </p:sp>
      <p:sp>
        <p:nvSpPr>
          <p:cNvPr id="27" name="加号 26">
            <a:extLst>
              <a:ext uri="{FF2B5EF4-FFF2-40B4-BE49-F238E27FC236}">
                <a16:creationId xmlns:a16="http://schemas.microsoft.com/office/drawing/2014/main" id="{CA547BC0-DE58-4B35-A467-1D2B82098FAC}"/>
              </a:ext>
            </a:extLst>
          </p:cNvPr>
          <p:cNvSpPr/>
          <p:nvPr/>
        </p:nvSpPr>
        <p:spPr>
          <a:xfrm>
            <a:off x="173038" y="684213"/>
            <a:ext cx="400050" cy="387350"/>
          </a:xfrm>
          <a:prstGeom prst="mathPlus">
            <a:avLst>
              <a:gd name="adj1" fmla="val 1231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151559" name="图片 29">
            <a:extLst>
              <a:ext uri="{FF2B5EF4-FFF2-40B4-BE49-F238E27FC236}">
                <a16:creationId xmlns:a16="http://schemas.microsoft.com/office/drawing/2014/main" id="{EF6FBCDE-0640-4D64-BCB6-61DD8FE8EFC2}"/>
              </a:ext>
            </a:extLst>
          </p:cNvPr>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414338" y="79375"/>
            <a:ext cx="890587" cy="88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 name="表格 10">
            <a:extLst>
              <a:ext uri="{FF2B5EF4-FFF2-40B4-BE49-F238E27FC236}">
                <a16:creationId xmlns:a16="http://schemas.microsoft.com/office/drawing/2014/main" id="{C6FE4B4A-63B5-48C3-B291-65EFA4930046}"/>
              </a:ext>
            </a:extLst>
          </p:cNvPr>
          <p:cNvGraphicFramePr>
            <a:graphicFrameLocks noGrp="1"/>
          </p:cNvGraphicFramePr>
          <p:nvPr>
            <p:extLst>
              <p:ext uri="{D42A27DB-BD31-4B8C-83A1-F6EECF244321}">
                <p14:modId xmlns:p14="http://schemas.microsoft.com/office/powerpoint/2010/main" val="1382877515"/>
              </p:ext>
            </p:extLst>
          </p:nvPr>
        </p:nvGraphicFramePr>
        <p:xfrm>
          <a:off x="1049338" y="1444625"/>
          <a:ext cx="10093325" cy="1474788"/>
        </p:xfrm>
        <a:graphic>
          <a:graphicData uri="http://schemas.openxmlformats.org/drawingml/2006/table">
            <a:tbl>
              <a:tblPr bandRow="1">
                <a:tableStyleId>{5C22544A-7EE6-4342-B048-85BDC9FD1C3A}</a:tableStyleId>
              </a:tblPr>
              <a:tblGrid>
                <a:gridCol w="1618735">
                  <a:extLst>
                    <a:ext uri="{9D8B030D-6E8A-4147-A177-3AD203B41FA5}">
                      <a16:colId xmlns:a16="http://schemas.microsoft.com/office/drawing/2014/main" val="20000"/>
                    </a:ext>
                  </a:extLst>
                </a:gridCol>
                <a:gridCol w="8474590">
                  <a:extLst>
                    <a:ext uri="{9D8B030D-6E8A-4147-A177-3AD203B41FA5}">
                      <a16:colId xmlns:a16="http://schemas.microsoft.com/office/drawing/2014/main" val="20001"/>
                    </a:ext>
                  </a:extLst>
                </a:gridCol>
              </a:tblGrid>
              <a:tr h="103726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zh-CN" altLang="en-US" sz="1800" dirty="0"/>
                        <a:t>专家意见</a:t>
                      </a:r>
                      <a:r>
                        <a:rPr lang="en-US" altLang="zh-CN" sz="1800" dirty="0"/>
                        <a:t>1</a:t>
                      </a:r>
                      <a:r>
                        <a:rPr lang="zh-CN" altLang="en-US" sz="1800" dirty="0"/>
                        <a:t>：</a:t>
                      </a:r>
                    </a:p>
                  </a:txBody>
                  <a:tcPr marL="91445" marR="91445" marT="45742" marB="45742"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t>如何根据</a:t>
                      </a:r>
                      <a:r>
                        <a:rPr lang="en-US" altLang="zh-CN" sz="1800" dirty="0"/>
                        <a:t>MC</a:t>
                      </a:r>
                      <a:r>
                        <a:rPr lang="zh-CN" altLang="en-US" sz="1800" dirty="0"/>
                        <a:t>法模拟上游洪水过程，根据溃堰洪水计算参数，计算并抽取溃堰洪水过程，建议在文中案例部分具体分析阐明。</a:t>
                      </a:r>
                    </a:p>
                  </a:txBody>
                  <a:tcPr marL="91445" marR="91445" marT="45742" marB="45742" anchor="ctr"/>
                </a:tc>
                <a:extLst>
                  <a:ext uri="{0D108BD9-81ED-4DB2-BD59-A6C34878D82A}">
                    <a16:rowId xmlns:a16="http://schemas.microsoft.com/office/drawing/2014/main" val="10000"/>
                  </a:ext>
                </a:extLst>
              </a:tr>
              <a:tr h="437528">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zh-CN" altLang="en-US" sz="1800" dirty="0"/>
                        <a:t>修改说明：</a:t>
                      </a:r>
                    </a:p>
                  </a:txBody>
                  <a:tcPr marL="91445" marR="91445" marT="45742" marB="45742" anchor="ctr"/>
                </a:tc>
                <a:tc>
                  <a:txBody>
                    <a:bodyPr/>
                    <a:lstStyle/>
                    <a:p>
                      <a:r>
                        <a:rPr lang="zh-CN" altLang="en-US" sz="1800" dirty="0"/>
                        <a:t>已在</a:t>
                      </a:r>
                      <a:r>
                        <a:rPr lang="en-US" altLang="zh-CN" sz="1800" dirty="0"/>
                        <a:t>4.3.1.5</a:t>
                      </a:r>
                      <a:r>
                        <a:rPr lang="zh-CN" altLang="en-US" sz="1800" dirty="0"/>
                        <a:t>添加相应的内容。</a:t>
                      </a:r>
                    </a:p>
                  </a:txBody>
                  <a:tcPr marL="91445" marR="91445" marT="45742" marB="45742" anchor="ctr"/>
                </a:tc>
                <a:extLst>
                  <a:ext uri="{0D108BD9-81ED-4DB2-BD59-A6C34878D82A}">
                    <a16:rowId xmlns:a16="http://schemas.microsoft.com/office/drawing/2014/main" val="10001"/>
                  </a:ext>
                </a:extLst>
              </a:tr>
            </a:tbl>
          </a:graphicData>
        </a:graphic>
      </p:graphicFrame>
      <p:pic>
        <p:nvPicPr>
          <p:cNvPr id="151571" name="图片 3">
            <a:extLst>
              <a:ext uri="{FF2B5EF4-FFF2-40B4-BE49-F238E27FC236}">
                <a16:creationId xmlns:a16="http://schemas.microsoft.com/office/drawing/2014/main" id="{92DB4870-9FB4-414F-BBF3-B64E5F2EEE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2750" y="3113088"/>
            <a:ext cx="8658225" cy="321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 name="图片占位符 110" descr="图片包含 树, 户外, 天空, 火车&#10;&#10;描述已自动生成">
            <a:extLst>
              <a:ext uri="{FF2B5EF4-FFF2-40B4-BE49-F238E27FC236}">
                <a16:creationId xmlns:a16="http://schemas.microsoft.com/office/drawing/2014/main" id="{7F9DE8FA-E95E-4AF7-A85F-CE3F03A2BB97}"/>
              </a:ext>
            </a:extLst>
          </p:cNvPr>
          <p:cNvPicPr>
            <a:picLocks noGrp="1" noChangeAspect="1"/>
          </p:cNvPicPr>
          <p:nvPr>
            <p:ph type="pic" sz="quarter" idx="15"/>
          </p:nvPr>
        </p:nvPicPr>
        <p:blipFill>
          <a:blip r:embed="rId3"/>
          <a:srcRect t="5667" b="5667"/>
          <a:stretch>
            <a:fillRect/>
          </a:stretch>
        </p:blipFill>
        <p:spPr/>
      </p:pic>
      <p:sp>
        <p:nvSpPr>
          <p:cNvPr id="130" name="矩形 129">
            <a:extLst>
              <a:ext uri="{FF2B5EF4-FFF2-40B4-BE49-F238E27FC236}">
                <a16:creationId xmlns:a16="http://schemas.microsoft.com/office/drawing/2014/main" id="{E198BE00-4D43-4EA8-9BB4-2FBE5D60C8E0}"/>
              </a:ext>
            </a:extLst>
          </p:cNvPr>
          <p:cNvSpPr/>
          <p:nvPr/>
        </p:nvSpPr>
        <p:spPr>
          <a:xfrm>
            <a:off x="0" y="0"/>
            <a:ext cx="12192000" cy="1635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fontScale="25000" lnSpcReduction="20000"/>
          </a:bodyPr>
          <a:lstStyle/>
          <a:p>
            <a:pPr eaLnBrk="1" fontAlgn="auto" hangingPunct="1">
              <a:lnSpc>
                <a:spcPct val="130000"/>
              </a:lnSpc>
              <a:spcBef>
                <a:spcPts val="0"/>
              </a:spcBef>
              <a:spcAft>
                <a:spcPts val="0"/>
              </a:spcAft>
              <a:defRPr/>
            </a:pPr>
            <a:endParaRPr kumimoji="1" lang="zh-CN" altLang="en-US" sz="2000" dirty="0">
              <a:solidFill>
                <a:srgbClr val="000000">
                  <a:lumMod val="75000"/>
                  <a:lumOff val="25000"/>
                </a:srgbClr>
              </a:solidFill>
            </a:endParaRPr>
          </a:p>
        </p:txBody>
      </p:sp>
      <p:pic>
        <p:nvPicPr>
          <p:cNvPr id="153604" name="图片 3" descr="图片包含 户外&#10;&#10;描述已自动生成">
            <a:extLst>
              <a:ext uri="{FF2B5EF4-FFF2-40B4-BE49-F238E27FC236}">
                <a16:creationId xmlns:a16="http://schemas.microsoft.com/office/drawing/2014/main" id="{D3305725-D880-4740-8A02-42B65D8691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0" y="3024188"/>
            <a:ext cx="1397000"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05" name="图片 1">
            <a:extLst>
              <a:ext uri="{FF2B5EF4-FFF2-40B4-BE49-F238E27FC236}">
                <a16:creationId xmlns:a16="http://schemas.microsoft.com/office/drawing/2014/main" id="{B0D1C079-FADD-4370-9190-7AC0C74939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5538" y="4552950"/>
            <a:ext cx="7400925"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6">
            <a:extLst>
              <a:ext uri="{FF2B5EF4-FFF2-40B4-BE49-F238E27FC236}">
                <a16:creationId xmlns:a16="http://schemas.microsoft.com/office/drawing/2014/main" id="{DE954AE7-A64C-4724-A4A2-6C77F54A20AC}"/>
              </a:ext>
            </a:extLst>
          </p:cNvPr>
          <p:cNvSpPr>
            <a:spLocks noGrp="1" noChangeArrowheads="1"/>
          </p:cNvSpPr>
          <p:nvPr>
            <p:ph type="title"/>
          </p:nvPr>
        </p:nvSpPr>
        <p:spPr>
          <a:xfrm>
            <a:off x="803275" y="393700"/>
            <a:ext cx="8970963" cy="663575"/>
          </a:xfrm>
        </p:spPr>
        <p:txBody>
          <a:bodyPr rtlCol="0">
            <a:normAutofit fontScale="90000"/>
          </a:bodyPr>
          <a:lstStyle/>
          <a:p>
            <a:pPr eaLnBrk="1" fontAlgn="auto" hangingPunct="1">
              <a:spcAft>
                <a:spcPts val="0"/>
              </a:spcAft>
              <a:defRPr/>
            </a:pPr>
            <a:r>
              <a:rPr lang="en-US" altLang="zh-CN">
                <a:solidFill>
                  <a:schemeClr val="tx1"/>
                </a:solidFill>
              </a:rPr>
              <a:t>1.1</a:t>
            </a:r>
            <a:r>
              <a:rPr lang="zh-CN" altLang="en-US">
                <a:solidFill>
                  <a:schemeClr val="tx1"/>
                </a:solidFill>
              </a:rPr>
              <a:t>研究背景及意义</a:t>
            </a:r>
          </a:p>
        </p:txBody>
      </p:sp>
      <p:sp>
        <p:nvSpPr>
          <p:cNvPr id="13" name="矩形 12">
            <a:extLst>
              <a:ext uri="{FF2B5EF4-FFF2-40B4-BE49-F238E27FC236}">
                <a16:creationId xmlns:a16="http://schemas.microsoft.com/office/drawing/2014/main" id="{3A224FFC-C9F3-4F07-8DD0-A0C23667A03D}"/>
              </a:ext>
            </a:extLst>
          </p:cNvPr>
          <p:cNvSpPr/>
          <p:nvPr/>
        </p:nvSpPr>
        <p:spPr>
          <a:xfrm>
            <a:off x="1204913" y="5218113"/>
            <a:ext cx="9782175" cy="941387"/>
          </a:xfrm>
          <a:prstGeom prst="rect">
            <a:avLst/>
          </a:prstGeom>
        </p:spPr>
        <p:txBody>
          <a:bodyPr>
            <a:spAutoFit/>
          </a:bodyPr>
          <a:lstStyle/>
          <a:p>
            <a:pPr eaLnBrk="1" fontAlgn="auto" hangingPunct="1">
              <a:lnSpc>
                <a:spcPct val="120000"/>
              </a:lnSpc>
              <a:spcBef>
                <a:spcPts val="0"/>
              </a:spcBef>
              <a:spcAft>
                <a:spcPts val="0"/>
              </a:spcAft>
              <a:buClr>
                <a:srgbClr val="A50021"/>
              </a:buClr>
              <a:defRPr/>
            </a:pPr>
            <a:r>
              <a:rPr kumimoji="1" lang="zh-CN" altLang="en-US" sz="2400" b="1" dirty="0">
                <a:solidFill>
                  <a:srgbClr val="FF0000"/>
                </a:solidFill>
                <a:latin typeface="+mn-ea"/>
                <a:ea typeface="+mn-ea"/>
              </a:rPr>
              <a:t>施工导流是贯穿水利水电工程建设全过程的关键环节之一，是施工组织设计的重要内容。</a:t>
            </a:r>
          </a:p>
        </p:txBody>
      </p:sp>
      <p:pic>
        <p:nvPicPr>
          <p:cNvPr id="57348" name="图片 8">
            <a:extLst>
              <a:ext uri="{FF2B5EF4-FFF2-40B4-BE49-F238E27FC236}">
                <a16:creationId xmlns:a16="http://schemas.microsoft.com/office/drawing/2014/main" id="{7657A02B-7F7F-4874-9903-90F7B659A8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1474788"/>
            <a:ext cx="5278438"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18">
            <a:extLst>
              <a:ext uri="{FF2B5EF4-FFF2-40B4-BE49-F238E27FC236}">
                <a16:creationId xmlns:a16="http://schemas.microsoft.com/office/drawing/2014/main" id="{B92332F0-6D8F-460F-ADE3-F05EC47C9046}"/>
              </a:ext>
            </a:extLst>
          </p:cNvPr>
          <p:cNvSpPr/>
          <p:nvPr/>
        </p:nvSpPr>
        <p:spPr>
          <a:xfrm>
            <a:off x="1885950" y="4579938"/>
            <a:ext cx="1731963" cy="369887"/>
          </a:xfrm>
          <a:prstGeom prst="rect">
            <a:avLst/>
          </a:prstGeom>
        </p:spPr>
        <p:txBody>
          <a:bodyPr>
            <a:spAutoFit/>
          </a:bodyPr>
          <a:lstStyle/>
          <a:p>
            <a:pPr algn="ctr" eaLnBrk="1" fontAlgn="auto" hangingPunct="1">
              <a:spcBef>
                <a:spcPts val="0"/>
              </a:spcBef>
              <a:spcAft>
                <a:spcPts val="0"/>
              </a:spcAft>
              <a:defRPr/>
            </a:pPr>
            <a:r>
              <a:rPr kumimoji="1" lang="zh-CN" altLang="en-US" kern="0" dirty="0">
                <a:solidFill>
                  <a:srgbClr val="000000"/>
                </a:solidFill>
                <a:latin typeface="微软雅黑" panose="020B0503020204020204" pitchFamily="34" charset="-122"/>
                <a:ea typeface="+mn-ea"/>
              </a:rPr>
              <a:t>水利水电工程</a:t>
            </a:r>
            <a:endParaRPr lang="zh-CN" altLang="en-US" dirty="0">
              <a:latin typeface="+mn-lt"/>
              <a:ea typeface="+mn-ea"/>
            </a:endParaRPr>
          </a:p>
        </p:txBody>
      </p:sp>
      <p:pic>
        <p:nvPicPr>
          <p:cNvPr id="57350" name="图片 13">
            <a:extLst>
              <a:ext uri="{FF2B5EF4-FFF2-40B4-BE49-F238E27FC236}">
                <a16:creationId xmlns:a16="http://schemas.microsoft.com/office/drawing/2014/main" id="{F9AD0B88-AF9E-47E4-8685-980A672071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0350" y="1450975"/>
            <a:ext cx="5280025"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矩形 23">
            <a:extLst>
              <a:ext uri="{FF2B5EF4-FFF2-40B4-BE49-F238E27FC236}">
                <a16:creationId xmlns:a16="http://schemas.microsoft.com/office/drawing/2014/main" id="{998A4DCB-E2D2-4CF0-9420-8C54ADE53501}"/>
              </a:ext>
            </a:extLst>
          </p:cNvPr>
          <p:cNvSpPr/>
          <p:nvPr/>
        </p:nvSpPr>
        <p:spPr>
          <a:xfrm>
            <a:off x="8715375" y="4635500"/>
            <a:ext cx="1730375" cy="369888"/>
          </a:xfrm>
          <a:prstGeom prst="rect">
            <a:avLst/>
          </a:prstGeom>
        </p:spPr>
        <p:txBody>
          <a:bodyPr>
            <a:spAutoFit/>
          </a:bodyPr>
          <a:lstStyle/>
          <a:p>
            <a:pPr algn="ctr" eaLnBrk="1" fontAlgn="auto" hangingPunct="1">
              <a:spcBef>
                <a:spcPts val="0"/>
              </a:spcBef>
              <a:spcAft>
                <a:spcPts val="0"/>
              </a:spcAft>
              <a:defRPr/>
            </a:pPr>
            <a:r>
              <a:rPr kumimoji="1" lang="zh-CN" altLang="en-US" kern="0" dirty="0">
                <a:solidFill>
                  <a:srgbClr val="000000"/>
                </a:solidFill>
                <a:latin typeface="微软雅黑" panose="020B0503020204020204" pitchFamily="34" charset="-122"/>
                <a:ea typeface="+mn-ea"/>
              </a:rPr>
              <a:t>施工导流</a:t>
            </a:r>
            <a:endParaRPr lang="zh-CN" altLang="en-US" dirty="0">
              <a:latin typeface="+mn-lt"/>
              <a:ea typeface="+mn-ea"/>
            </a:endParaRPr>
          </a:p>
        </p:txBody>
      </p:sp>
      <p:sp>
        <p:nvSpPr>
          <p:cNvPr id="57352" name="左箭头 58">
            <a:extLst>
              <a:ext uri="{FF2B5EF4-FFF2-40B4-BE49-F238E27FC236}">
                <a16:creationId xmlns:a16="http://schemas.microsoft.com/office/drawing/2014/main" id="{9EE5EC53-C69D-4F05-8B23-246DAB3B43DB}"/>
              </a:ext>
            </a:extLst>
          </p:cNvPr>
          <p:cNvSpPr>
            <a:spLocks noChangeArrowheads="1"/>
          </p:cNvSpPr>
          <p:nvPr/>
        </p:nvSpPr>
        <p:spPr bwMode="auto">
          <a:xfrm>
            <a:off x="5703888" y="2819400"/>
            <a:ext cx="633412" cy="496888"/>
          </a:xfrm>
          <a:prstGeom prst="leftArrow">
            <a:avLst>
              <a:gd name="adj1" fmla="val 50000"/>
              <a:gd name="adj2" fmla="val 50076"/>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solidFill>
                <a:srgbClr val="000000"/>
              </a:solidFill>
              <a:latin typeface="Arial" panose="020B0604020202020204" pitchFamily="34" charset="0"/>
              <a:ea typeface="微软雅黑" panose="020B0503020204020204" pitchFamily="34" charset="-122"/>
            </a:endParaRPr>
          </a:p>
        </p:txBody>
      </p:sp>
      <p:sp>
        <p:nvSpPr>
          <p:cNvPr id="26" name="矩形 25">
            <a:extLst>
              <a:ext uri="{FF2B5EF4-FFF2-40B4-BE49-F238E27FC236}">
                <a16:creationId xmlns:a16="http://schemas.microsoft.com/office/drawing/2014/main" id="{1F046EA0-83AB-42C6-B157-550980E7A691}"/>
              </a:ext>
            </a:extLst>
          </p:cNvPr>
          <p:cNvSpPr/>
          <p:nvPr/>
        </p:nvSpPr>
        <p:spPr>
          <a:xfrm>
            <a:off x="5516563" y="3376613"/>
            <a:ext cx="1006475" cy="363537"/>
          </a:xfrm>
          <a:prstGeom prst="rect">
            <a:avLst/>
          </a:prstGeom>
        </p:spPr>
        <p:txBody>
          <a:bodyPr wrap="none">
            <a:spAutoFit/>
          </a:bodyPr>
          <a:lstStyle/>
          <a:p>
            <a:pPr algn="ctr" eaLnBrk="1" fontAlgn="auto" hangingPunct="1">
              <a:lnSpc>
                <a:spcPct val="120000"/>
              </a:lnSpc>
              <a:spcBef>
                <a:spcPts val="0"/>
              </a:spcBef>
              <a:spcAft>
                <a:spcPts val="0"/>
              </a:spcAft>
              <a:buClr>
                <a:srgbClr val="A50021"/>
              </a:buClr>
              <a:defRPr/>
            </a:pPr>
            <a:r>
              <a:rPr kumimoji="1" lang="zh-CN" altLang="en-US" sz="1600" b="1" kern="0" dirty="0">
                <a:solidFill>
                  <a:srgbClr val="000000"/>
                </a:solidFill>
                <a:latin typeface="微软雅黑" panose="020B0503020204020204" pitchFamily="34" charset="-122"/>
                <a:ea typeface="+mn-ea"/>
              </a:rPr>
              <a:t>关键环节</a:t>
            </a:r>
            <a:endParaRPr kumimoji="1" lang="en-US" altLang="zh-CN" sz="1600" b="1" kern="0" dirty="0">
              <a:solidFill>
                <a:srgbClr val="000000"/>
              </a:solidFill>
              <a:latin typeface="微软雅黑" panose="020B0503020204020204" pitchFamily="34" charset="-122"/>
              <a:ea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6">
            <a:extLst>
              <a:ext uri="{FF2B5EF4-FFF2-40B4-BE49-F238E27FC236}">
                <a16:creationId xmlns:a16="http://schemas.microsoft.com/office/drawing/2014/main" id="{68A40735-D2B4-4150-8E30-B129E6AF0BD1}"/>
              </a:ext>
            </a:extLst>
          </p:cNvPr>
          <p:cNvSpPr>
            <a:spLocks noGrp="1" noChangeArrowheads="1"/>
          </p:cNvSpPr>
          <p:nvPr>
            <p:ph type="title"/>
          </p:nvPr>
        </p:nvSpPr>
        <p:spPr>
          <a:xfrm>
            <a:off x="803275" y="393700"/>
            <a:ext cx="8970963" cy="663575"/>
          </a:xfrm>
        </p:spPr>
        <p:txBody>
          <a:bodyPr rtlCol="0">
            <a:normAutofit fontScale="90000"/>
          </a:bodyPr>
          <a:lstStyle/>
          <a:p>
            <a:pPr eaLnBrk="1" fontAlgn="auto" hangingPunct="1">
              <a:spcAft>
                <a:spcPts val="0"/>
              </a:spcAft>
              <a:defRPr/>
            </a:pPr>
            <a:r>
              <a:rPr lang="en-US" altLang="zh-CN">
                <a:solidFill>
                  <a:schemeClr val="tx1"/>
                </a:solidFill>
              </a:rPr>
              <a:t>1.1</a:t>
            </a:r>
            <a:r>
              <a:rPr lang="zh-CN" altLang="en-US">
                <a:solidFill>
                  <a:schemeClr val="tx1"/>
                </a:solidFill>
              </a:rPr>
              <a:t>研究背景及意义</a:t>
            </a:r>
          </a:p>
        </p:txBody>
      </p:sp>
      <p:sp>
        <p:nvSpPr>
          <p:cNvPr id="13" name="矩形 12">
            <a:extLst>
              <a:ext uri="{FF2B5EF4-FFF2-40B4-BE49-F238E27FC236}">
                <a16:creationId xmlns:a16="http://schemas.microsoft.com/office/drawing/2014/main" id="{1A21D22F-C547-4BCA-8281-A45ED97B3D3B}"/>
              </a:ext>
            </a:extLst>
          </p:cNvPr>
          <p:cNvSpPr/>
          <p:nvPr/>
        </p:nvSpPr>
        <p:spPr>
          <a:xfrm>
            <a:off x="1204913" y="5218113"/>
            <a:ext cx="9782175" cy="941387"/>
          </a:xfrm>
          <a:prstGeom prst="rect">
            <a:avLst/>
          </a:prstGeom>
        </p:spPr>
        <p:txBody>
          <a:bodyPr>
            <a:spAutoFit/>
          </a:bodyPr>
          <a:lstStyle/>
          <a:p>
            <a:pPr eaLnBrk="1" fontAlgn="auto" hangingPunct="1">
              <a:lnSpc>
                <a:spcPct val="120000"/>
              </a:lnSpc>
              <a:spcBef>
                <a:spcPts val="0"/>
              </a:spcBef>
              <a:spcAft>
                <a:spcPts val="0"/>
              </a:spcAft>
              <a:buClr>
                <a:srgbClr val="A50021"/>
              </a:buClr>
              <a:defRPr/>
            </a:pPr>
            <a:r>
              <a:rPr kumimoji="1" lang="zh-CN" altLang="en-US" sz="2400" b="1" dirty="0">
                <a:solidFill>
                  <a:srgbClr val="FF0000"/>
                </a:solidFill>
                <a:latin typeface="+mn-ea"/>
                <a:ea typeface="+mn-ea"/>
              </a:rPr>
              <a:t>施工导流系统是水利水电工程的重要组成部分，其失事后果严重，必须对导流风险加以控制。</a:t>
            </a:r>
          </a:p>
        </p:txBody>
      </p:sp>
      <p:grpSp>
        <p:nvGrpSpPr>
          <p:cNvPr id="59396" name="组合 7">
            <a:extLst>
              <a:ext uri="{FF2B5EF4-FFF2-40B4-BE49-F238E27FC236}">
                <a16:creationId xmlns:a16="http://schemas.microsoft.com/office/drawing/2014/main" id="{C4452632-8191-434F-A33D-302E2C419361}"/>
              </a:ext>
            </a:extLst>
          </p:cNvPr>
          <p:cNvGrpSpPr>
            <a:grpSpLocks/>
          </p:cNvGrpSpPr>
          <p:nvPr/>
        </p:nvGrpSpPr>
        <p:grpSpPr bwMode="auto">
          <a:xfrm>
            <a:off x="427038" y="1619250"/>
            <a:ext cx="11337925" cy="2900363"/>
            <a:chOff x="441877" y="1870564"/>
            <a:chExt cx="11337746" cy="2899152"/>
          </a:xfrm>
        </p:grpSpPr>
        <p:grpSp>
          <p:nvGrpSpPr>
            <p:cNvPr id="59397" name="组合 3">
              <a:extLst>
                <a:ext uri="{FF2B5EF4-FFF2-40B4-BE49-F238E27FC236}">
                  <a16:creationId xmlns:a16="http://schemas.microsoft.com/office/drawing/2014/main" id="{C70EB316-6827-478D-9D65-4EAA09A88C4F}"/>
                </a:ext>
              </a:extLst>
            </p:cNvPr>
            <p:cNvGrpSpPr>
              <a:grpSpLocks/>
            </p:cNvGrpSpPr>
            <p:nvPr/>
          </p:nvGrpSpPr>
          <p:grpSpPr bwMode="auto">
            <a:xfrm>
              <a:off x="441877" y="1870564"/>
              <a:ext cx="3602772" cy="2793370"/>
              <a:chOff x="539941" y="2109019"/>
              <a:chExt cx="3602772" cy="2793370"/>
            </a:xfrm>
          </p:grpSpPr>
          <p:sp>
            <p:nvSpPr>
              <p:cNvPr id="18" name="矩形 17">
                <a:extLst>
                  <a:ext uri="{FF2B5EF4-FFF2-40B4-BE49-F238E27FC236}">
                    <a16:creationId xmlns:a16="http://schemas.microsoft.com/office/drawing/2014/main" id="{20EAE566-5902-4FD6-B4D3-011D57A50417}"/>
                  </a:ext>
                </a:extLst>
              </p:cNvPr>
              <p:cNvSpPr/>
              <p:nvPr/>
            </p:nvSpPr>
            <p:spPr>
              <a:xfrm>
                <a:off x="539941" y="2466058"/>
                <a:ext cx="3159075" cy="461769"/>
              </a:xfrm>
              <a:prstGeom prst="rect">
                <a:avLst/>
              </a:prstGeom>
              <a:solidFill>
                <a:srgbClr val="34495E"/>
              </a:solidFill>
            </p:spPr>
            <p:txBody>
              <a:bodyPr wrap="none">
                <a:spAutoFit/>
              </a:bodyPr>
              <a:lstStyle/>
              <a:p>
                <a:pPr algn="ctr" eaLnBrk="1" fontAlgn="auto" hangingPunct="1">
                  <a:spcBef>
                    <a:spcPts val="0"/>
                  </a:spcBef>
                  <a:spcAft>
                    <a:spcPts val="0"/>
                  </a:spcAft>
                  <a:defRPr/>
                </a:pPr>
                <a:r>
                  <a:rPr lang="zh-CN" altLang="en-US" sz="2400" b="1" kern="1400" spc="100" dirty="0">
                    <a:solidFill>
                      <a:schemeClr val="bg1"/>
                    </a:solidFill>
                    <a:latin typeface="微软雅黑" panose="020B0503020204020204" pitchFamily="34" charset="-122"/>
                    <a:ea typeface="+mn-ea"/>
                  </a:rPr>
                  <a:t>施工导流系统的作用</a:t>
                </a:r>
              </a:p>
            </p:txBody>
          </p:sp>
          <p:sp>
            <p:nvSpPr>
              <p:cNvPr id="21" name="矩形 20">
                <a:extLst>
                  <a:ext uri="{FF2B5EF4-FFF2-40B4-BE49-F238E27FC236}">
                    <a16:creationId xmlns:a16="http://schemas.microsoft.com/office/drawing/2014/main" id="{7BD78B3E-BB69-4F79-9813-DE17AAA50F8D}"/>
                  </a:ext>
                </a:extLst>
              </p:cNvPr>
              <p:cNvSpPr/>
              <p:nvPr/>
            </p:nvSpPr>
            <p:spPr>
              <a:xfrm>
                <a:off x="979671" y="3067469"/>
                <a:ext cx="2892379" cy="1682047"/>
              </a:xfrm>
              <a:prstGeom prst="rect">
                <a:avLst/>
              </a:prstGeom>
            </p:spPr>
            <p:txBody>
              <a:bodyPr lIns="68559" tIns="34280" rIns="68559" bIns="34280">
                <a:spAutoFit/>
              </a:bodyPr>
              <a:lstStyle/>
              <a:p>
                <a:pPr marL="214249" indent="-214249" eaLnBrk="1" fontAlgn="auto" hangingPunct="1">
                  <a:lnSpc>
                    <a:spcPct val="150000"/>
                  </a:lnSpc>
                  <a:spcBef>
                    <a:spcPts val="0"/>
                  </a:spcBef>
                  <a:spcAft>
                    <a:spcPts val="0"/>
                  </a:spcAft>
                  <a:buFont typeface="Wingdings" panose="05000000000000000000" pitchFamily="2" charset="2"/>
                  <a:buChar char="Ø"/>
                  <a:defRPr/>
                </a:pPr>
                <a:r>
                  <a:rPr lang="zh-CN" altLang="en-US" spc="100" dirty="0">
                    <a:latin typeface="微软雅黑" panose="020B0503020204020204" pitchFamily="34" charset="-122"/>
                    <a:ea typeface="+mn-ea"/>
                  </a:rPr>
                  <a:t>通过挡、泄水建筑物实现对水流的控制</a:t>
                </a:r>
                <a:endParaRPr lang="en-US" altLang="zh-CN" spc="100" dirty="0">
                  <a:latin typeface="微软雅黑" panose="020B0503020204020204" pitchFamily="34" charset="-122"/>
                  <a:ea typeface="+mn-ea"/>
                </a:endParaRPr>
              </a:p>
              <a:p>
                <a:pPr marL="214249" indent="-214249" eaLnBrk="1" fontAlgn="auto" hangingPunct="1">
                  <a:lnSpc>
                    <a:spcPct val="150000"/>
                  </a:lnSpc>
                  <a:spcBef>
                    <a:spcPts val="0"/>
                  </a:spcBef>
                  <a:spcAft>
                    <a:spcPts val="0"/>
                  </a:spcAft>
                  <a:buFont typeface="Wingdings" panose="05000000000000000000" pitchFamily="2" charset="2"/>
                  <a:buChar char="Ø"/>
                  <a:defRPr/>
                </a:pPr>
                <a:r>
                  <a:rPr lang="zh-CN" altLang="en-US" spc="100" dirty="0">
                    <a:latin typeface="微软雅黑" panose="020B0503020204020204" pitchFamily="34" charset="-122"/>
                    <a:ea typeface="+mn-ea"/>
                  </a:rPr>
                  <a:t>为主体工程创造干地施工条件</a:t>
                </a:r>
                <a:endParaRPr lang="en-US" altLang="zh-CN" spc="100" dirty="0">
                  <a:latin typeface="微软雅黑" panose="020B0503020204020204" pitchFamily="34" charset="-122"/>
                  <a:ea typeface="+mn-ea"/>
                </a:endParaRPr>
              </a:p>
            </p:txBody>
          </p:sp>
          <p:sp>
            <p:nvSpPr>
              <p:cNvPr id="3" name="矩形 2">
                <a:extLst>
                  <a:ext uri="{FF2B5EF4-FFF2-40B4-BE49-F238E27FC236}">
                    <a16:creationId xmlns:a16="http://schemas.microsoft.com/office/drawing/2014/main" id="{09A600D4-0A33-4EE5-B26A-58ADF879EA2C}"/>
                  </a:ext>
                </a:extLst>
              </p:cNvPr>
              <p:cNvSpPr/>
              <p:nvPr/>
            </p:nvSpPr>
            <p:spPr>
              <a:xfrm>
                <a:off x="539941" y="2109019"/>
                <a:ext cx="3601980" cy="2792833"/>
              </a:xfrm>
              <a:prstGeom prst="rect">
                <a:avLst/>
              </a:prstGeom>
              <a:noFill/>
              <a:ln w="38100">
                <a:solidFill>
                  <a:srgbClr val="34495E"/>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grpSp>
        <p:grpSp>
          <p:nvGrpSpPr>
            <p:cNvPr id="59398" name="组合 4">
              <a:extLst>
                <a:ext uri="{FF2B5EF4-FFF2-40B4-BE49-F238E27FC236}">
                  <a16:creationId xmlns:a16="http://schemas.microsoft.com/office/drawing/2014/main" id="{98AD351C-C023-4D2D-86DC-DEE0DAA6E853}"/>
                </a:ext>
              </a:extLst>
            </p:cNvPr>
            <p:cNvGrpSpPr>
              <a:grpSpLocks/>
            </p:cNvGrpSpPr>
            <p:nvPr/>
          </p:nvGrpSpPr>
          <p:grpSpPr bwMode="auto">
            <a:xfrm>
              <a:off x="4309364" y="1870564"/>
              <a:ext cx="3602772" cy="2793370"/>
              <a:chOff x="4545906" y="2099186"/>
              <a:chExt cx="3602772" cy="2793370"/>
            </a:xfrm>
          </p:grpSpPr>
          <p:sp>
            <p:nvSpPr>
              <p:cNvPr id="28" name="矩形 27">
                <a:extLst>
                  <a:ext uri="{FF2B5EF4-FFF2-40B4-BE49-F238E27FC236}">
                    <a16:creationId xmlns:a16="http://schemas.microsoft.com/office/drawing/2014/main" id="{DFF16178-2468-486E-B34E-985D32C53681}"/>
                  </a:ext>
                </a:extLst>
              </p:cNvPr>
              <p:cNvSpPr/>
              <p:nvPr/>
            </p:nvSpPr>
            <p:spPr>
              <a:xfrm>
                <a:off x="4545508" y="2441943"/>
                <a:ext cx="3070176" cy="461770"/>
              </a:xfrm>
              <a:prstGeom prst="rect">
                <a:avLst/>
              </a:prstGeom>
              <a:solidFill>
                <a:srgbClr val="34495E"/>
              </a:solidFill>
            </p:spPr>
            <p:txBody>
              <a:bodyPr wrap="none">
                <a:spAutoFit/>
              </a:bodyPr>
              <a:lstStyle/>
              <a:p>
                <a:pPr algn="ctr" eaLnBrk="1" fontAlgn="auto" hangingPunct="1">
                  <a:spcBef>
                    <a:spcPts val="0"/>
                  </a:spcBef>
                  <a:spcAft>
                    <a:spcPts val="0"/>
                  </a:spcAft>
                  <a:defRPr/>
                </a:pPr>
                <a:r>
                  <a:rPr lang="zh-CN" altLang="en-US" sz="2400" b="1" kern="1400" spc="100" dirty="0">
                    <a:solidFill>
                      <a:schemeClr val="bg1"/>
                    </a:solidFill>
                    <a:latin typeface="微软雅黑" panose="020B0503020204020204" pitchFamily="34" charset="-122"/>
                    <a:ea typeface="+mn-ea"/>
                  </a:rPr>
                  <a:t>导流系统失效的后果</a:t>
                </a:r>
              </a:p>
            </p:txBody>
          </p:sp>
          <p:sp>
            <p:nvSpPr>
              <p:cNvPr id="29" name="矩形 28">
                <a:extLst>
                  <a:ext uri="{FF2B5EF4-FFF2-40B4-BE49-F238E27FC236}">
                    <a16:creationId xmlns:a16="http://schemas.microsoft.com/office/drawing/2014/main" id="{4F6D4756-31BF-4CBE-B1A4-2561FF9B125E}"/>
                  </a:ext>
                </a:extLst>
              </p:cNvPr>
              <p:cNvSpPr/>
              <p:nvPr/>
            </p:nvSpPr>
            <p:spPr>
              <a:xfrm>
                <a:off x="4869353" y="3057636"/>
                <a:ext cx="3279723" cy="1682047"/>
              </a:xfrm>
              <a:prstGeom prst="rect">
                <a:avLst/>
              </a:prstGeom>
            </p:spPr>
            <p:txBody>
              <a:bodyPr lIns="68559" tIns="34280" rIns="68559" bIns="34280">
                <a:spAutoFit/>
              </a:bodyPr>
              <a:lstStyle/>
              <a:p>
                <a:pPr marL="214249" indent="-214249" eaLnBrk="1" fontAlgn="auto" hangingPunct="1">
                  <a:lnSpc>
                    <a:spcPct val="150000"/>
                  </a:lnSpc>
                  <a:spcBef>
                    <a:spcPts val="0"/>
                  </a:spcBef>
                  <a:spcAft>
                    <a:spcPts val="0"/>
                  </a:spcAft>
                  <a:buFont typeface="Wingdings" panose="05000000000000000000" pitchFamily="2" charset="2"/>
                  <a:buChar char="Ø"/>
                  <a:defRPr/>
                </a:pPr>
                <a:r>
                  <a:rPr lang="zh-CN" altLang="en-US" spc="100" dirty="0">
                    <a:latin typeface="微软雅黑" panose="020B0503020204020204" pitchFamily="34" charset="-122"/>
                    <a:ea typeface="+mn-ea"/>
                  </a:rPr>
                  <a:t>参建各方的巨大经济损失，影响工程进度</a:t>
                </a:r>
                <a:endParaRPr lang="en-US" altLang="zh-CN" spc="100" dirty="0">
                  <a:latin typeface="微软雅黑" panose="020B0503020204020204" pitchFamily="34" charset="-122"/>
                  <a:ea typeface="+mn-ea"/>
                </a:endParaRPr>
              </a:p>
              <a:p>
                <a:pPr marL="214249" indent="-214249" eaLnBrk="1" fontAlgn="auto" hangingPunct="1">
                  <a:lnSpc>
                    <a:spcPct val="150000"/>
                  </a:lnSpc>
                  <a:spcBef>
                    <a:spcPts val="0"/>
                  </a:spcBef>
                  <a:spcAft>
                    <a:spcPts val="0"/>
                  </a:spcAft>
                  <a:buFont typeface="Wingdings" panose="05000000000000000000" pitchFamily="2" charset="2"/>
                  <a:buChar char="Ø"/>
                  <a:defRPr/>
                </a:pPr>
                <a:r>
                  <a:rPr lang="zh-CN" altLang="en-US" spc="100" dirty="0">
                    <a:latin typeface="微软雅黑" panose="020B0503020204020204" pitchFamily="34" charset="-122"/>
                    <a:ea typeface="+mn-ea"/>
                  </a:rPr>
                  <a:t>影响流域梯级总体规划布局</a:t>
                </a:r>
                <a:endParaRPr lang="en-US" altLang="zh-CN" spc="100" dirty="0">
                  <a:latin typeface="微软雅黑" panose="020B0503020204020204" pitchFamily="34" charset="-122"/>
                  <a:ea typeface="+mn-ea"/>
                </a:endParaRPr>
              </a:p>
              <a:p>
                <a:pPr marL="214249" indent="-214249" eaLnBrk="1" fontAlgn="auto" hangingPunct="1">
                  <a:lnSpc>
                    <a:spcPct val="150000"/>
                  </a:lnSpc>
                  <a:spcBef>
                    <a:spcPts val="0"/>
                  </a:spcBef>
                  <a:spcAft>
                    <a:spcPts val="0"/>
                  </a:spcAft>
                  <a:buFont typeface="Wingdings" panose="05000000000000000000" pitchFamily="2" charset="2"/>
                  <a:buChar char="Ø"/>
                  <a:defRPr/>
                </a:pPr>
                <a:r>
                  <a:rPr lang="zh-CN" altLang="en-US" spc="100" dirty="0">
                    <a:latin typeface="微软雅黑" panose="020B0503020204020204" pitchFamily="34" charset="-122"/>
                    <a:ea typeface="+mn-ea"/>
                  </a:rPr>
                  <a:t>威胁下游用水安全</a:t>
                </a:r>
              </a:p>
            </p:txBody>
          </p:sp>
          <p:sp>
            <p:nvSpPr>
              <p:cNvPr id="48" name="矩形 47">
                <a:extLst>
                  <a:ext uri="{FF2B5EF4-FFF2-40B4-BE49-F238E27FC236}">
                    <a16:creationId xmlns:a16="http://schemas.microsoft.com/office/drawing/2014/main" id="{019EC018-A740-4258-A1E3-648DD8C4FE94}"/>
                  </a:ext>
                </a:extLst>
              </p:cNvPr>
              <p:cNvSpPr/>
              <p:nvPr/>
            </p:nvSpPr>
            <p:spPr>
              <a:xfrm>
                <a:off x="4545508" y="2099186"/>
                <a:ext cx="3603568" cy="2792833"/>
              </a:xfrm>
              <a:prstGeom prst="rect">
                <a:avLst/>
              </a:prstGeom>
              <a:noFill/>
              <a:ln w="38100">
                <a:solidFill>
                  <a:srgbClr val="34495E"/>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grpSp>
        <p:grpSp>
          <p:nvGrpSpPr>
            <p:cNvPr id="59399" name="组合 5">
              <a:extLst>
                <a:ext uri="{FF2B5EF4-FFF2-40B4-BE49-F238E27FC236}">
                  <a16:creationId xmlns:a16="http://schemas.microsoft.com/office/drawing/2014/main" id="{D7A320FC-3238-4AD8-AC36-FAF960243543}"/>
                </a:ext>
              </a:extLst>
            </p:cNvPr>
            <p:cNvGrpSpPr>
              <a:grpSpLocks/>
            </p:cNvGrpSpPr>
            <p:nvPr/>
          </p:nvGrpSpPr>
          <p:grpSpPr bwMode="auto">
            <a:xfrm>
              <a:off x="8176851" y="1870564"/>
              <a:ext cx="3602772" cy="2899152"/>
              <a:chOff x="8464346" y="2099186"/>
              <a:chExt cx="3602772" cy="2899152"/>
            </a:xfrm>
          </p:grpSpPr>
          <p:sp>
            <p:nvSpPr>
              <p:cNvPr id="38" name="矩形 37">
                <a:extLst>
                  <a:ext uri="{FF2B5EF4-FFF2-40B4-BE49-F238E27FC236}">
                    <a16:creationId xmlns:a16="http://schemas.microsoft.com/office/drawing/2014/main" id="{8D129B22-DDE4-45D0-B311-966B9B4431AA}"/>
                  </a:ext>
                </a:extLst>
              </p:cNvPr>
              <p:cNvSpPr/>
              <p:nvPr/>
            </p:nvSpPr>
            <p:spPr>
              <a:xfrm>
                <a:off x="8474662" y="2453051"/>
                <a:ext cx="3070176" cy="460183"/>
              </a:xfrm>
              <a:prstGeom prst="rect">
                <a:avLst/>
              </a:prstGeom>
              <a:solidFill>
                <a:srgbClr val="34495E"/>
              </a:solidFill>
            </p:spPr>
            <p:txBody>
              <a:bodyPr wrap="none">
                <a:spAutoFit/>
              </a:bodyPr>
              <a:lstStyle/>
              <a:p>
                <a:pPr algn="ctr" eaLnBrk="1" fontAlgn="auto" hangingPunct="1">
                  <a:spcBef>
                    <a:spcPts val="0"/>
                  </a:spcBef>
                  <a:spcAft>
                    <a:spcPts val="0"/>
                  </a:spcAft>
                  <a:defRPr/>
                </a:pPr>
                <a:r>
                  <a:rPr lang="zh-CN" altLang="en-US" sz="2400" b="1" kern="1400" spc="100" dirty="0">
                    <a:solidFill>
                      <a:schemeClr val="bg1"/>
                    </a:solidFill>
                    <a:latin typeface="微软雅黑" panose="020B0503020204020204" pitchFamily="34" charset="-122"/>
                    <a:ea typeface="+mn-ea"/>
                  </a:rPr>
                  <a:t>导流风险分析的意义</a:t>
                </a:r>
              </a:p>
            </p:txBody>
          </p:sp>
          <p:sp>
            <p:nvSpPr>
              <p:cNvPr id="39" name="矩形 38">
                <a:extLst>
                  <a:ext uri="{FF2B5EF4-FFF2-40B4-BE49-F238E27FC236}">
                    <a16:creationId xmlns:a16="http://schemas.microsoft.com/office/drawing/2014/main" id="{BD959746-26B7-4AD7-A8B0-87EF16F84E36}"/>
                  </a:ext>
                </a:extLst>
              </p:cNvPr>
              <p:cNvSpPr/>
              <p:nvPr/>
            </p:nvSpPr>
            <p:spPr>
              <a:xfrm>
                <a:off x="8755645" y="3267098"/>
                <a:ext cx="2871742" cy="1731240"/>
              </a:xfrm>
              <a:prstGeom prst="rect">
                <a:avLst/>
              </a:prstGeom>
            </p:spPr>
            <p:txBody>
              <a:bodyPr lIns="68559" tIns="34280" rIns="68559" bIns="34280">
                <a:spAutoFit/>
              </a:bodyPr>
              <a:lstStyle/>
              <a:p>
                <a:pPr marL="214249" indent="-214249" eaLnBrk="1" fontAlgn="auto" hangingPunct="1">
                  <a:spcBef>
                    <a:spcPts val="0"/>
                  </a:spcBef>
                  <a:spcAft>
                    <a:spcPts val="0"/>
                  </a:spcAft>
                  <a:buFont typeface="Wingdings" panose="05000000000000000000" pitchFamily="2" charset="2"/>
                  <a:buChar char="Ø"/>
                  <a:defRPr/>
                </a:pPr>
                <a:r>
                  <a:rPr lang="zh-CN" altLang="en-US" spc="100" dirty="0">
                    <a:latin typeface="微软雅黑" panose="020B0503020204020204" pitchFamily="34" charset="-122"/>
                    <a:ea typeface="+mn-ea"/>
                  </a:rPr>
                  <a:t>为导流风险控制提供指导</a:t>
                </a:r>
                <a:endParaRPr lang="en-US" altLang="zh-CN" spc="100" dirty="0">
                  <a:latin typeface="微软雅黑" panose="020B0503020204020204" pitchFamily="34" charset="-122"/>
                  <a:ea typeface="+mn-ea"/>
                </a:endParaRPr>
              </a:p>
              <a:p>
                <a:pPr marL="214249" indent="-214249" eaLnBrk="1" fontAlgn="auto" hangingPunct="1">
                  <a:spcBef>
                    <a:spcPts val="0"/>
                  </a:spcBef>
                  <a:spcAft>
                    <a:spcPts val="0"/>
                  </a:spcAft>
                  <a:buFont typeface="Wingdings" panose="05000000000000000000" pitchFamily="2" charset="2"/>
                  <a:buChar char="Ø"/>
                  <a:defRPr/>
                </a:pPr>
                <a:r>
                  <a:rPr lang="zh-CN" altLang="en-US" spc="100" dirty="0">
                    <a:latin typeface="微软雅黑" panose="020B0503020204020204" pitchFamily="34" charset="-122"/>
                    <a:ea typeface="+mn-ea"/>
                  </a:rPr>
                  <a:t>给导流方案决策提供依据，优选更为合理的导流方案</a:t>
                </a:r>
              </a:p>
              <a:p>
                <a:pPr marL="214249" indent="-214249" eaLnBrk="1" fontAlgn="auto" hangingPunct="1">
                  <a:spcBef>
                    <a:spcPts val="0"/>
                  </a:spcBef>
                  <a:spcAft>
                    <a:spcPts val="0"/>
                  </a:spcAft>
                  <a:buFont typeface="Wingdings" panose="05000000000000000000" pitchFamily="2" charset="2"/>
                  <a:buChar char="Ø"/>
                  <a:defRPr/>
                </a:pPr>
                <a:endParaRPr lang="zh-CN" altLang="en-US" spc="100" dirty="0">
                  <a:latin typeface="微软雅黑" panose="020B0503020204020204" pitchFamily="34" charset="-122"/>
                  <a:ea typeface="+mn-ea"/>
                </a:endParaRPr>
              </a:p>
            </p:txBody>
          </p:sp>
          <p:sp>
            <p:nvSpPr>
              <p:cNvPr id="52" name="矩形 51">
                <a:extLst>
                  <a:ext uri="{FF2B5EF4-FFF2-40B4-BE49-F238E27FC236}">
                    <a16:creationId xmlns:a16="http://schemas.microsoft.com/office/drawing/2014/main" id="{3FD167C9-0E11-407A-8004-C312D0298444}"/>
                  </a:ext>
                </a:extLst>
              </p:cNvPr>
              <p:cNvSpPr/>
              <p:nvPr/>
            </p:nvSpPr>
            <p:spPr>
              <a:xfrm>
                <a:off x="8465137" y="2099186"/>
                <a:ext cx="3601981" cy="2792833"/>
              </a:xfrm>
              <a:prstGeom prst="rect">
                <a:avLst/>
              </a:prstGeom>
              <a:noFill/>
              <a:ln w="38100">
                <a:solidFill>
                  <a:srgbClr val="34495E"/>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6">
            <a:extLst>
              <a:ext uri="{FF2B5EF4-FFF2-40B4-BE49-F238E27FC236}">
                <a16:creationId xmlns:a16="http://schemas.microsoft.com/office/drawing/2014/main" id="{BB3CDFD9-F6BD-4841-A362-DB8700F2CFD2}"/>
              </a:ext>
            </a:extLst>
          </p:cNvPr>
          <p:cNvSpPr>
            <a:spLocks noGrp="1" noChangeArrowheads="1"/>
          </p:cNvSpPr>
          <p:nvPr>
            <p:ph type="title"/>
          </p:nvPr>
        </p:nvSpPr>
        <p:spPr>
          <a:xfrm>
            <a:off x="803275" y="393700"/>
            <a:ext cx="8970963" cy="663575"/>
          </a:xfrm>
        </p:spPr>
        <p:txBody>
          <a:bodyPr rtlCol="0">
            <a:normAutofit fontScale="90000"/>
          </a:bodyPr>
          <a:lstStyle/>
          <a:p>
            <a:pPr eaLnBrk="1" fontAlgn="auto" hangingPunct="1">
              <a:spcAft>
                <a:spcPts val="0"/>
              </a:spcAft>
              <a:defRPr/>
            </a:pPr>
            <a:r>
              <a:rPr lang="en-US" altLang="zh-CN">
                <a:solidFill>
                  <a:schemeClr val="tx1"/>
                </a:solidFill>
              </a:rPr>
              <a:t>1.1</a:t>
            </a:r>
            <a:r>
              <a:rPr lang="zh-CN" altLang="en-US">
                <a:solidFill>
                  <a:schemeClr val="tx1"/>
                </a:solidFill>
              </a:rPr>
              <a:t>研究背景及意义</a:t>
            </a:r>
          </a:p>
        </p:txBody>
      </p:sp>
      <p:sp>
        <p:nvSpPr>
          <p:cNvPr id="44" name="TextBox 4">
            <a:extLst>
              <a:ext uri="{FF2B5EF4-FFF2-40B4-BE49-F238E27FC236}">
                <a16:creationId xmlns:a16="http://schemas.microsoft.com/office/drawing/2014/main" id="{304541C8-42FD-4DC8-8217-FE1D4FFE3A0C}"/>
              </a:ext>
            </a:extLst>
          </p:cNvPr>
          <p:cNvSpPr txBox="1">
            <a:spLocks noChangeArrowheads="1"/>
          </p:cNvSpPr>
          <p:nvPr/>
        </p:nvSpPr>
        <p:spPr bwMode="auto">
          <a:xfrm>
            <a:off x="3003551" y="4028888"/>
            <a:ext cx="1830387" cy="498475"/>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defRPr/>
            </a:pPr>
            <a:r>
              <a:rPr lang="zh-CN" altLang="en-US" sz="2400" kern="0" dirty="0">
                <a:solidFill>
                  <a:srgbClr val="000000"/>
                </a:solidFill>
                <a:latin typeface="微软雅黑" panose="020B0503020204020204" pitchFamily="34" charset="-122"/>
                <a:ea typeface="微软雅黑" panose="020B0503020204020204" pitchFamily="34" charset="-122"/>
              </a:rPr>
              <a:t>流域上互通</a:t>
            </a:r>
          </a:p>
        </p:txBody>
      </p:sp>
      <p:sp>
        <p:nvSpPr>
          <p:cNvPr id="45" name="TextBox 4">
            <a:extLst>
              <a:ext uri="{FF2B5EF4-FFF2-40B4-BE49-F238E27FC236}">
                <a16:creationId xmlns:a16="http://schemas.microsoft.com/office/drawing/2014/main" id="{CFD4321D-6D0F-42B7-BD4F-89DDE657FAE4}"/>
              </a:ext>
            </a:extLst>
          </p:cNvPr>
          <p:cNvSpPr txBox="1">
            <a:spLocks noChangeArrowheads="1"/>
          </p:cNvSpPr>
          <p:nvPr/>
        </p:nvSpPr>
        <p:spPr bwMode="auto">
          <a:xfrm>
            <a:off x="5332413" y="4024125"/>
            <a:ext cx="1831975" cy="498475"/>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defRPr/>
            </a:pPr>
            <a:r>
              <a:rPr lang="zh-CN" altLang="en-US" sz="2400" kern="0" dirty="0">
                <a:solidFill>
                  <a:srgbClr val="000000"/>
                </a:solidFill>
                <a:latin typeface="微软雅黑" panose="020B0503020204020204" pitchFamily="34" charset="-122"/>
                <a:ea typeface="微软雅黑" panose="020B0503020204020204" pitchFamily="34" charset="-122"/>
              </a:rPr>
              <a:t>空间上相邻</a:t>
            </a:r>
          </a:p>
        </p:txBody>
      </p:sp>
      <p:sp>
        <p:nvSpPr>
          <p:cNvPr id="47" name="矩形 46">
            <a:extLst>
              <a:ext uri="{FF2B5EF4-FFF2-40B4-BE49-F238E27FC236}">
                <a16:creationId xmlns:a16="http://schemas.microsoft.com/office/drawing/2014/main" id="{A0EC46FD-E53D-451B-9819-5AC73B62705E}"/>
              </a:ext>
            </a:extLst>
          </p:cNvPr>
          <p:cNvSpPr/>
          <p:nvPr/>
        </p:nvSpPr>
        <p:spPr>
          <a:xfrm>
            <a:off x="895350" y="1263650"/>
            <a:ext cx="10639425" cy="2780998"/>
          </a:xfrm>
          <a:prstGeom prst="rect">
            <a:avLst/>
          </a:prstGeom>
        </p:spPr>
        <p:txBody>
          <a:bodyPr lIns="68559" tIns="34280" rIns="68559" bIns="34280">
            <a:spAutoFit/>
          </a:bodyPr>
          <a:lstStyle/>
          <a:p>
            <a:pPr marL="214249" indent="-214249" eaLnBrk="1" fontAlgn="auto" hangingPunct="1">
              <a:lnSpc>
                <a:spcPct val="150000"/>
              </a:lnSpc>
              <a:spcBef>
                <a:spcPts val="0"/>
              </a:spcBef>
              <a:spcAft>
                <a:spcPts val="0"/>
              </a:spcAft>
              <a:buFont typeface="Wingdings" panose="05000000000000000000" pitchFamily="2" charset="2"/>
              <a:buChar char="Ø"/>
              <a:defRPr/>
            </a:pPr>
            <a:r>
              <a:rPr lang="zh-CN" altLang="en-US" sz="2400" spc="100" dirty="0">
                <a:latin typeface="微软雅黑" panose="020B0503020204020204" pitchFamily="34" charset="-122"/>
                <a:ea typeface="+mn-ea"/>
              </a:rPr>
              <a:t>为加快水能资源的开发、优化流域水资源配置，我国在通常大江大河上采用</a:t>
            </a:r>
            <a:r>
              <a:rPr lang="zh-CN" altLang="en-US" sz="2400" spc="100" dirty="0">
                <a:solidFill>
                  <a:srgbClr val="FF0000"/>
                </a:solidFill>
                <a:latin typeface="微软雅黑" panose="020B0503020204020204" pitchFamily="34" charset="-122"/>
                <a:ea typeface="+mn-ea"/>
              </a:rPr>
              <a:t>梯级滚动</a:t>
            </a:r>
            <a:r>
              <a:rPr lang="zh-CN" altLang="en-US" sz="2400" spc="100" dirty="0">
                <a:latin typeface="微软雅黑" panose="020B0503020204020204" pitchFamily="34" charset="-122"/>
                <a:ea typeface="+mn-ea"/>
              </a:rPr>
              <a:t>开发</a:t>
            </a:r>
            <a:endParaRPr lang="en-US" altLang="zh-CN" sz="2400" spc="100" dirty="0">
              <a:latin typeface="微软雅黑" panose="020B0503020204020204" pitchFamily="34" charset="-122"/>
              <a:ea typeface="+mn-ea"/>
            </a:endParaRPr>
          </a:p>
          <a:p>
            <a:pPr marL="214249" indent="-214249" eaLnBrk="1" fontAlgn="auto" hangingPunct="1">
              <a:lnSpc>
                <a:spcPct val="150000"/>
              </a:lnSpc>
              <a:spcBef>
                <a:spcPts val="0"/>
              </a:spcBef>
              <a:spcAft>
                <a:spcPts val="0"/>
              </a:spcAft>
              <a:buFont typeface="Wingdings" panose="05000000000000000000" pitchFamily="2" charset="2"/>
              <a:buChar char="Ø"/>
              <a:defRPr/>
            </a:pPr>
            <a:r>
              <a:rPr lang="zh-CN" altLang="en-US" sz="2400" spc="100" dirty="0">
                <a:latin typeface="微软雅黑" panose="020B0503020204020204" pitchFamily="34" charset="-122"/>
                <a:ea typeface="+mn-ea"/>
              </a:rPr>
              <a:t>采用</a:t>
            </a:r>
            <a:r>
              <a:rPr lang="zh-CN" altLang="en-US" sz="2400" spc="100" dirty="0">
                <a:solidFill>
                  <a:srgbClr val="FF0000"/>
                </a:solidFill>
                <a:latin typeface="微软雅黑" panose="020B0503020204020204" pitchFamily="34" charset="-122"/>
                <a:ea typeface="+mn-ea"/>
              </a:rPr>
              <a:t>同步建设</a:t>
            </a:r>
            <a:r>
              <a:rPr lang="zh-CN" altLang="en-US" sz="2400" spc="100" dirty="0">
                <a:latin typeface="微软雅黑" panose="020B0503020204020204" pitchFamily="34" charset="-122"/>
                <a:ea typeface="+mn-ea"/>
              </a:rPr>
              <a:t>的模式进行梯级水电开发能有效降低电站的管理成本，有利于实现资源最优配置、加快梯级开发进度，符合梯级开发遵循流域开发的基本原则。</a:t>
            </a:r>
          </a:p>
        </p:txBody>
      </p:sp>
      <p:sp>
        <p:nvSpPr>
          <p:cNvPr id="10" name="梯形 9">
            <a:extLst>
              <a:ext uri="{FF2B5EF4-FFF2-40B4-BE49-F238E27FC236}">
                <a16:creationId xmlns:a16="http://schemas.microsoft.com/office/drawing/2014/main" id="{4D13555C-63A0-4E27-91BB-808B817AB781}"/>
              </a:ext>
            </a:extLst>
          </p:cNvPr>
          <p:cNvSpPr/>
          <p:nvPr/>
        </p:nvSpPr>
        <p:spPr>
          <a:xfrm>
            <a:off x="3072765" y="4721903"/>
            <a:ext cx="2325688" cy="1247775"/>
          </a:xfrm>
          <a:prstGeom prst="trapezoid">
            <a:avLst>
              <a:gd name="adj" fmla="val 5642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11" name="梯形 10">
            <a:extLst>
              <a:ext uri="{FF2B5EF4-FFF2-40B4-BE49-F238E27FC236}">
                <a16:creationId xmlns:a16="http://schemas.microsoft.com/office/drawing/2014/main" id="{6F7E7928-2ED8-4AE3-A2D7-DEA5554C8A76}"/>
              </a:ext>
            </a:extLst>
          </p:cNvPr>
          <p:cNvSpPr/>
          <p:nvPr/>
        </p:nvSpPr>
        <p:spPr>
          <a:xfrm>
            <a:off x="7038340" y="4721903"/>
            <a:ext cx="2325688" cy="1247775"/>
          </a:xfrm>
          <a:prstGeom prst="trapezoid">
            <a:avLst>
              <a:gd name="adj" fmla="val 5642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cxnSp>
        <p:nvCxnSpPr>
          <p:cNvPr id="12" name="直接箭头连接符 11">
            <a:extLst>
              <a:ext uri="{FF2B5EF4-FFF2-40B4-BE49-F238E27FC236}">
                <a16:creationId xmlns:a16="http://schemas.microsoft.com/office/drawing/2014/main" id="{8A8B04A0-D0BA-4848-A40A-247E8A3D5967}"/>
              </a:ext>
            </a:extLst>
          </p:cNvPr>
          <p:cNvCxnSpPr>
            <a:cxnSpLocks/>
            <a:stCxn id="10" idx="3"/>
            <a:endCxn id="11" idx="1"/>
          </p:cNvCxnSpPr>
          <p:nvPr/>
        </p:nvCxnSpPr>
        <p:spPr>
          <a:xfrm>
            <a:off x="5046028" y="5347378"/>
            <a:ext cx="234473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 name="直接箭头连接符 12">
            <a:extLst>
              <a:ext uri="{FF2B5EF4-FFF2-40B4-BE49-F238E27FC236}">
                <a16:creationId xmlns:a16="http://schemas.microsoft.com/office/drawing/2014/main" id="{98CEB3AF-1104-4365-9434-EF2E2C974E60}"/>
              </a:ext>
            </a:extLst>
          </p:cNvPr>
          <p:cNvCxnSpPr>
            <a:cxnSpLocks/>
            <a:stCxn id="11" idx="3"/>
          </p:cNvCxnSpPr>
          <p:nvPr/>
        </p:nvCxnSpPr>
        <p:spPr>
          <a:xfrm flipV="1">
            <a:off x="9013190" y="5347378"/>
            <a:ext cx="139223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CC43A58A-CAC0-496E-AE82-25056132EB9A}"/>
              </a:ext>
            </a:extLst>
          </p:cNvPr>
          <p:cNvCxnSpPr>
            <a:cxnSpLocks/>
          </p:cNvCxnSpPr>
          <p:nvPr/>
        </p:nvCxnSpPr>
        <p:spPr>
          <a:xfrm>
            <a:off x="1944053" y="5312453"/>
            <a:ext cx="149383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5" name="文本框 14">
            <a:extLst>
              <a:ext uri="{FF2B5EF4-FFF2-40B4-BE49-F238E27FC236}">
                <a16:creationId xmlns:a16="http://schemas.microsoft.com/office/drawing/2014/main" id="{F3CC78CC-F484-4BFE-87A4-8BB02E29F32F}"/>
              </a:ext>
            </a:extLst>
          </p:cNvPr>
          <p:cNvSpPr txBox="1"/>
          <p:nvPr/>
        </p:nvSpPr>
        <p:spPr>
          <a:xfrm>
            <a:off x="3507740" y="4874514"/>
            <a:ext cx="1455738" cy="1132252"/>
          </a:xfrm>
          <a:prstGeom prst="rect">
            <a:avLst/>
          </a:prstGeom>
          <a:noFill/>
        </p:spPr>
        <p:txBody>
          <a:bodyPr lIns="180000" tIns="180000" rIns="180000" bIns="180000">
            <a:spAutoFit/>
          </a:bodyPr>
          <a:lstStyle/>
          <a:p>
            <a:pPr algn="ctr" eaLnBrk="1" fontAlgn="auto" hangingPunct="1">
              <a:lnSpc>
                <a:spcPct val="130000"/>
              </a:lnSpc>
              <a:spcBef>
                <a:spcPts val="0"/>
              </a:spcBef>
              <a:spcAft>
                <a:spcPts val="600"/>
              </a:spcAft>
              <a:defRPr/>
            </a:pPr>
            <a:r>
              <a:rPr kumimoji="1" lang="zh-CN" altLang="en-US" sz="2000" b="1" dirty="0">
                <a:solidFill>
                  <a:schemeClr val="tx1">
                    <a:lumMod val="75000"/>
                    <a:lumOff val="25000"/>
                  </a:schemeClr>
                </a:solidFill>
                <a:latin typeface="+mn-lt"/>
                <a:ea typeface="+mn-ea"/>
              </a:rPr>
              <a:t>在建电站</a:t>
            </a:r>
            <a:r>
              <a:rPr kumimoji="1" lang="en-US" altLang="zh-CN" sz="2000" b="1" dirty="0">
                <a:solidFill>
                  <a:schemeClr val="tx1">
                    <a:lumMod val="75000"/>
                    <a:lumOff val="25000"/>
                  </a:schemeClr>
                </a:solidFill>
                <a:latin typeface="+mn-lt"/>
                <a:ea typeface="+mn-ea"/>
              </a:rPr>
              <a:t>A</a:t>
            </a:r>
            <a:endParaRPr kumimoji="1" lang="zh-CN" altLang="en-US" sz="2000" b="1" dirty="0">
              <a:solidFill>
                <a:schemeClr val="tx1">
                  <a:lumMod val="75000"/>
                  <a:lumOff val="25000"/>
                </a:schemeClr>
              </a:solidFill>
              <a:latin typeface="+mn-lt"/>
              <a:ea typeface="+mn-ea"/>
            </a:endParaRPr>
          </a:p>
        </p:txBody>
      </p:sp>
      <p:sp>
        <p:nvSpPr>
          <p:cNvPr id="18" name="TextBox 4">
            <a:extLst>
              <a:ext uri="{FF2B5EF4-FFF2-40B4-BE49-F238E27FC236}">
                <a16:creationId xmlns:a16="http://schemas.microsoft.com/office/drawing/2014/main" id="{72D22124-07B7-4542-9958-579C9BA13316}"/>
              </a:ext>
            </a:extLst>
          </p:cNvPr>
          <p:cNvSpPr txBox="1">
            <a:spLocks noChangeArrowheads="1"/>
          </p:cNvSpPr>
          <p:nvPr/>
        </p:nvSpPr>
        <p:spPr bwMode="auto">
          <a:xfrm>
            <a:off x="7662863" y="4024125"/>
            <a:ext cx="1830388" cy="498475"/>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defRPr/>
            </a:pPr>
            <a:r>
              <a:rPr lang="zh-CN" altLang="en-US" sz="2400" kern="0" dirty="0">
                <a:solidFill>
                  <a:srgbClr val="000000"/>
                </a:solidFill>
                <a:latin typeface="微软雅黑" panose="020B0503020204020204" pitchFamily="34" charset="-122"/>
                <a:ea typeface="微软雅黑" panose="020B0503020204020204" pitchFamily="34" charset="-122"/>
              </a:rPr>
              <a:t>同步导流</a:t>
            </a:r>
          </a:p>
        </p:txBody>
      </p:sp>
      <p:sp>
        <p:nvSpPr>
          <p:cNvPr id="20" name="矩形 19">
            <a:extLst>
              <a:ext uri="{FF2B5EF4-FFF2-40B4-BE49-F238E27FC236}">
                <a16:creationId xmlns:a16="http://schemas.microsoft.com/office/drawing/2014/main" id="{18A94697-065B-4F2B-8A76-96223A44E59D}"/>
              </a:ext>
            </a:extLst>
          </p:cNvPr>
          <p:cNvSpPr/>
          <p:nvPr/>
        </p:nvSpPr>
        <p:spPr>
          <a:xfrm>
            <a:off x="2930525" y="6210833"/>
            <a:ext cx="6749256" cy="506934"/>
          </a:xfrm>
          <a:prstGeom prst="rect">
            <a:avLst/>
          </a:prstGeom>
        </p:spPr>
        <p:txBody>
          <a:bodyPr wrap="square">
            <a:spAutoFit/>
          </a:bodyPr>
          <a:lstStyle/>
          <a:p>
            <a:pPr eaLnBrk="1" fontAlgn="auto" hangingPunct="1">
              <a:lnSpc>
                <a:spcPct val="120000"/>
              </a:lnSpc>
              <a:spcBef>
                <a:spcPts val="0"/>
              </a:spcBef>
              <a:spcAft>
                <a:spcPts val="0"/>
              </a:spcAft>
              <a:buClr>
                <a:srgbClr val="A50021"/>
              </a:buClr>
              <a:defRPr/>
            </a:pPr>
            <a:r>
              <a:rPr kumimoji="1" lang="zh-CN" altLang="en-US" sz="2400" b="1" dirty="0">
                <a:solidFill>
                  <a:srgbClr val="FF0000"/>
                </a:solidFill>
                <a:latin typeface="+mn-ea"/>
                <a:ea typeface="+mn-ea"/>
              </a:rPr>
              <a:t>上、下游梯级电站的施工导流出现新的风险因素</a:t>
            </a:r>
          </a:p>
        </p:txBody>
      </p:sp>
      <p:sp>
        <p:nvSpPr>
          <p:cNvPr id="17" name="文本框 16">
            <a:extLst>
              <a:ext uri="{FF2B5EF4-FFF2-40B4-BE49-F238E27FC236}">
                <a16:creationId xmlns:a16="http://schemas.microsoft.com/office/drawing/2014/main" id="{8513095A-05F7-4DAF-8411-68B414D41BDE}"/>
              </a:ext>
            </a:extLst>
          </p:cNvPr>
          <p:cNvSpPr txBox="1"/>
          <p:nvPr/>
        </p:nvSpPr>
        <p:spPr>
          <a:xfrm>
            <a:off x="7513004" y="4851820"/>
            <a:ext cx="1455738" cy="1132252"/>
          </a:xfrm>
          <a:prstGeom prst="rect">
            <a:avLst/>
          </a:prstGeom>
          <a:noFill/>
        </p:spPr>
        <p:txBody>
          <a:bodyPr lIns="180000" tIns="180000" rIns="180000" bIns="180000">
            <a:spAutoFit/>
          </a:bodyPr>
          <a:lstStyle/>
          <a:p>
            <a:pPr algn="ctr" eaLnBrk="1" fontAlgn="auto" hangingPunct="1">
              <a:lnSpc>
                <a:spcPct val="130000"/>
              </a:lnSpc>
              <a:spcBef>
                <a:spcPts val="0"/>
              </a:spcBef>
              <a:spcAft>
                <a:spcPts val="600"/>
              </a:spcAft>
              <a:defRPr/>
            </a:pPr>
            <a:r>
              <a:rPr kumimoji="1" lang="zh-CN" altLang="en-US" sz="2000" b="1" dirty="0">
                <a:solidFill>
                  <a:schemeClr val="tx1">
                    <a:lumMod val="75000"/>
                    <a:lumOff val="25000"/>
                  </a:schemeClr>
                </a:solidFill>
                <a:latin typeface="+mn-lt"/>
                <a:ea typeface="+mn-ea"/>
              </a:rPr>
              <a:t>在建电站</a:t>
            </a:r>
            <a:r>
              <a:rPr kumimoji="1" lang="en-US" altLang="zh-CN" sz="2000" b="1" dirty="0">
                <a:solidFill>
                  <a:schemeClr val="tx1">
                    <a:lumMod val="75000"/>
                    <a:lumOff val="25000"/>
                  </a:schemeClr>
                </a:solidFill>
                <a:latin typeface="+mn-lt"/>
                <a:ea typeface="+mn-ea"/>
              </a:rPr>
              <a:t>B</a:t>
            </a:r>
            <a:endParaRPr kumimoji="1" lang="zh-CN" altLang="en-US" sz="2000" b="1" dirty="0">
              <a:solidFill>
                <a:schemeClr val="tx1">
                  <a:lumMod val="75000"/>
                  <a:lumOff val="25000"/>
                </a:schemeClr>
              </a:solidFill>
              <a:latin typeface="+mn-lt"/>
              <a:ea typeface="+mn-ea"/>
            </a:endParaRPr>
          </a:p>
        </p:txBody>
      </p:sp>
      <p:sp>
        <p:nvSpPr>
          <p:cNvPr id="19" name="TextBox 4">
            <a:extLst>
              <a:ext uri="{FF2B5EF4-FFF2-40B4-BE49-F238E27FC236}">
                <a16:creationId xmlns:a16="http://schemas.microsoft.com/office/drawing/2014/main" id="{AE6D462C-2579-4703-8AB3-C2E28281290C}"/>
              </a:ext>
            </a:extLst>
          </p:cNvPr>
          <p:cNvSpPr txBox="1">
            <a:spLocks noChangeArrowheads="1"/>
          </p:cNvSpPr>
          <p:nvPr/>
        </p:nvSpPr>
        <p:spPr bwMode="auto">
          <a:xfrm>
            <a:off x="733981" y="4273362"/>
            <a:ext cx="791899" cy="1827552"/>
          </a:xfrm>
          <a:prstGeom prst="rect">
            <a:avLst/>
          </a:prstGeom>
          <a:solidFill>
            <a:srgbClr val="34495E"/>
          </a:solidFill>
          <a:ln>
            <a:noFill/>
          </a:ln>
        </p:spPr>
        <p:txBody>
          <a:bodyPr vert="horz" wrap="square">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hangingPunct="1">
              <a:lnSpc>
                <a:spcPct val="120000"/>
              </a:lnSpc>
              <a:buClr>
                <a:srgbClr val="A50021"/>
              </a:buClr>
              <a:defRPr/>
            </a:pPr>
            <a:r>
              <a:rPr lang="zh-CN" altLang="en-US" sz="2400" kern="0" dirty="0">
                <a:solidFill>
                  <a:schemeClr val="bg1"/>
                </a:solidFill>
                <a:latin typeface="微软雅黑" panose="020B0503020204020204" pitchFamily="34" charset="-122"/>
                <a:ea typeface="微软雅黑" panose="020B0503020204020204" pitchFamily="34" charset="-122"/>
              </a:rPr>
              <a:t>同步建设</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10" grpId="0" animBg="1"/>
      <p:bldP spid="11" grpId="0" animBg="1"/>
      <p:bldP spid="15" grpId="0"/>
      <p:bldP spid="18" grpId="0" animBg="1"/>
      <p:bldP spid="20" grpId="0"/>
      <p:bldP spid="17" grpId="0"/>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6">
            <a:extLst>
              <a:ext uri="{FF2B5EF4-FFF2-40B4-BE49-F238E27FC236}">
                <a16:creationId xmlns:a16="http://schemas.microsoft.com/office/drawing/2014/main" id="{4D205865-457B-49A1-BA74-52259B9D11AD}"/>
              </a:ext>
            </a:extLst>
          </p:cNvPr>
          <p:cNvSpPr>
            <a:spLocks noGrp="1" noChangeArrowheads="1"/>
          </p:cNvSpPr>
          <p:nvPr>
            <p:ph type="title"/>
          </p:nvPr>
        </p:nvSpPr>
        <p:spPr>
          <a:xfrm>
            <a:off x="803275" y="393700"/>
            <a:ext cx="8970963" cy="663575"/>
          </a:xfrm>
        </p:spPr>
        <p:txBody>
          <a:bodyPr rtlCol="0">
            <a:normAutofit fontScale="90000"/>
          </a:bodyPr>
          <a:lstStyle/>
          <a:p>
            <a:pPr eaLnBrk="1" fontAlgn="auto" hangingPunct="1">
              <a:spcAft>
                <a:spcPts val="0"/>
              </a:spcAft>
              <a:defRPr/>
            </a:pPr>
            <a:r>
              <a:rPr lang="en-US" altLang="zh-CN">
                <a:solidFill>
                  <a:schemeClr val="tx1"/>
                </a:solidFill>
              </a:rPr>
              <a:t>1.1</a:t>
            </a:r>
            <a:r>
              <a:rPr lang="zh-CN" altLang="en-US">
                <a:solidFill>
                  <a:schemeClr val="tx1"/>
                </a:solidFill>
              </a:rPr>
              <a:t>研究背景及意义</a:t>
            </a:r>
          </a:p>
        </p:txBody>
      </p:sp>
      <p:sp>
        <p:nvSpPr>
          <p:cNvPr id="5" name="椭圆 4">
            <a:extLst>
              <a:ext uri="{FF2B5EF4-FFF2-40B4-BE49-F238E27FC236}">
                <a16:creationId xmlns:a16="http://schemas.microsoft.com/office/drawing/2014/main" id="{97809A9B-B0C8-4AF2-A1D5-3A56A6C52CEE}"/>
              </a:ext>
            </a:extLst>
          </p:cNvPr>
          <p:cNvSpPr/>
          <p:nvPr/>
        </p:nvSpPr>
        <p:spPr bwMode="auto">
          <a:xfrm>
            <a:off x="974725" y="2179638"/>
            <a:ext cx="3267075" cy="3335337"/>
          </a:xfrm>
          <a:prstGeom prst="ellipse">
            <a:avLst/>
          </a:prstGeom>
          <a:noFill/>
          <a:ln w="25400" cap="flat" cmpd="sng" algn="ctr">
            <a:solidFill>
              <a:sysClr val="window" lastClr="FFFFFF">
                <a:lumMod val="50000"/>
              </a:sysClr>
            </a:solidFill>
            <a:prstDash val="solid"/>
          </a:ln>
          <a:effectLst/>
        </p:spPr>
        <p:txBody>
          <a:bodyPr lIns="67108" tIns="33554" rIns="67108" bIns="33554" anchor="ctr"/>
          <a:lstStyle/>
          <a:p>
            <a:pPr defTabSz="342900" eaLnBrk="1" fontAlgn="auto" hangingPunct="1">
              <a:spcBef>
                <a:spcPts val="0"/>
              </a:spcBef>
              <a:spcAft>
                <a:spcPts val="0"/>
              </a:spcAft>
              <a:defRPr/>
            </a:pPr>
            <a:endParaRPr lang="zh-CN" altLang="en-US" sz="1400" kern="0" dirty="0">
              <a:solidFill>
                <a:sysClr val="window" lastClr="FFFFFF"/>
              </a:solidFill>
              <a:latin typeface="Calibri"/>
              <a:ea typeface="+mn-ea"/>
            </a:endParaRPr>
          </a:p>
        </p:txBody>
      </p:sp>
      <p:grpSp>
        <p:nvGrpSpPr>
          <p:cNvPr id="63492" name="组合 5">
            <a:extLst>
              <a:ext uri="{FF2B5EF4-FFF2-40B4-BE49-F238E27FC236}">
                <a16:creationId xmlns:a16="http://schemas.microsoft.com/office/drawing/2014/main" id="{232686EF-D305-4AFC-916F-55DD42D7C10C}"/>
              </a:ext>
            </a:extLst>
          </p:cNvPr>
          <p:cNvGrpSpPr>
            <a:grpSpLocks/>
          </p:cNvGrpSpPr>
          <p:nvPr/>
        </p:nvGrpSpPr>
        <p:grpSpPr bwMode="auto">
          <a:xfrm>
            <a:off x="176213" y="2900363"/>
            <a:ext cx="1890712" cy="1925637"/>
            <a:chOff x="5014912" y="2584450"/>
            <a:chExt cx="2105025" cy="2105025"/>
          </a:xfrm>
        </p:grpSpPr>
        <p:sp>
          <p:nvSpPr>
            <p:cNvPr id="8" name="Oval 19">
              <a:extLst>
                <a:ext uri="{FF2B5EF4-FFF2-40B4-BE49-F238E27FC236}">
                  <a16:creationId xmlns:a16="http://schemas.microsoft.com/office/drawing/2014/main" id="{5D2BB5FF-B050-4FE7-96F8-026E070ECED2}"/>
                </a:ext>
              </a:extLst>
            </p:cNvPr>
            <p:cNvSpPr>
              <a:spLocks noChangeArrowheads="1"/>
            </p:cNvSpPr>
            <p:nvPr/>
          </p:nvSpPr>
          <p:spPr bwMode="auto">
            <a:xfrm>
              <a:off x="5014912" y="2584450"/>
              <a:ext cx="2105025" cy="2105025"/>
            </a:xfrm>
            <a:prstGeom prst="ellipse">
              <a:avLst/>
            </a:prstGeom>
            <a:solidFill>
              <a:schemeClr val="tx2">
                <a:lumMod val="75000"/>
              </a:schemeClr>
            </a:solidFill>
            <a:ln w="3175" cap="flat" cmpd="sng" algn="ctr">
              <a:noFill/>
              <a:prstDash val="solid"/>
            </a:ln>
            <a:effectLst/>
          </p:spPr>
          <p:txBody>
            <a:bodyPr anchor="ctr"/>
            <a:lstStyle/>
            <a:p>
              <a:pPr defTabSz="342900" eaLnBrk="1" fontAlgn="auto" hangingPunct="1">
                <a:spcBef>
                  <a:spcPts val="0"/>
                </a:spcBef>
                <a:spcAft>
                  <a:spcPts val="0"/>
                </a:spcAft>
                <a:defRPr/>
              </a:pPr>
              <a:endParaRPr lang="zh-CN" altLang="en-US" sz="1000" kern="0" dirty="0">
                <a:solidFill>
                  <a:prstClr val="black">
                    <a:lumMod val="85000"/>
                    <a:lumOff val="15000"/>
                  </a:prstClr>
                </a:solidFill>
                <a:latin typeface="微软雅黑" pitchFamily="34" charset="-122"/>
                <a:ea typeface="+mn-ea"/>
              </a:endParaRPr>
            </a:p>
          </p:txBody>
        </p:sp>
        <p:sp>
          <p:nvSpPr>
            <p:cNvPr id="9" name="Oval 19">
              <a:extLst>
                <a:ext uri="{FF2B5EF4-FFF2-40B4-BE49-F238E27FC236}">
                  <a16:creationId xmlns:a16="http://schemas.microsoft.com/office/drawing/2014/main" id="{7CF28309-2869-40D6-A87D-8C1A409CE4AB}"/>
                </a:ext>
              </a:extLst>
            </p:cNvPr>
            <p:cNvSpPr>
              <a:spLocks noChangeAspect="1" noChangeArrowheads="1"/>
            </p:cNvSpPr>
            <p:nvPr/>
          </p:nvSpPr>
          <p:spPr bwMode="auto">
            <a:xfrm>
              <a:off x="5363098" y="2961029"/>
              <a:ext cx="1408653" cy="1348397"/>
            </a:xfrm>
            <a:prstGeom prst="ellipse">
              <a:avLst/>
            </a:prstGeom>
            <a:solidFill>
              <a:sysClr val="window" lastClr="FFFFFF">
                <a:lumMod val="85000"/>
              </a:sysClr>
            </a:solidFill>
            <a:ln w="3175" cap="flat" cmpd="sng" algn="ctr">
              <a:solidFill>
                <a:srgbClr val="D7D7D7"/>
              </a:solidFill>
              <a:prstDash val="solid"/>
            </a:ln>
            <a:effectLst/>
          </p:spPr>
          <p:txBody>
            <a:bodyPr anchor="ctr"/>
            <a:lstStyle/>
            <a:p>
              <a:pPr defTabSz="342900" eaLnBrk="1" fontAlgn="auto" hangingPunct="1">
                <a:spcBef>
                  <a:spcPts val="0"/>
                </a:spcBef>
                <a:spcAft>
                  <a:spcPts val="0"/>
                </a:spcAft>
                <a:defRPr/>
              </a:pPr>
              <a:endParaRPr lang="zh-CN" altLang="en-US" sz="2000" kern="0" dirty="0">
                <a:solidFill>
                  <a:prstClr val="black">
                    <a:lumMod val="85000"/>
                    <a:lumOff val="15000"/>
                  </a:prstClr>
                </a:solidFill>
                <a:latin typeface="黑体" panose="02010609060101010101" pitchFamily="49" charset="-122"/>
                <a:ea typeface="+mn-ea"/>
              </a:endParaRPr>
            </a:p>
          </p:txBody>
        </p:sp>
      </p:grpSp>
      <p:sp>
        <p:nvSpPr>
          <p:cNvPr id="17" name="Oval 19">
            <a:extLst>
              <a:ext uri="{FF2B5EF4-FFF2-40B4-BE49-F238E27FC236}">
                <a16:creationId xmlns:a16="http://schemas.microsoft.com/office/drawing/2014/main" id="{67D972EB-DC36-427B-815E-9FB6BCD4C7B0}"/>
              </a:ext>
            </a:extLst>
          </p:cNvPr>
          <p:cNvSpPr>
            <a:spLocks noChangeArrowheads="1"/>
          </p:cNvSpPr>
          <p:nvPr/>
        </p:nvSpPr>
        <p:spPr bwMode="auto">
          <a:xfrm>
            <a:off x="2954338" y="1743075"/>
            <a:ext cx="1287462" cy="1293813"/>
          </a:xfrm>
          <a:prstGeom prst="ellipse">
            <a:avLst/>
          </a:prstGeom>
          <a:solidFill>
            <a:srgbClr val="D4D4EB"/>
          </a:solidFill>
          <a:ln w="9525">
            <a:noFill/>
            <a:round/>
            <a:headEnd/>
            <a:tailEnd/>
          </a:ln>
          <a:effectLst/>
        </p:spPr>
        <p:txBody>
          <a:bodyPr lIns="67108" tIns="33554" rIns="67108" bIns="33554" anchor="ctr"/>
          <a:lstStyle/>
          <a:p>
            <a:pPr defTabSz="342900" eaLnBrk="1" fontAlgn="auto" hangingPunct="1">
              <a:spcBef>
                <a:spcPts val="0"/>
              </a:spcBef>
              <a:spcAft>
                <a:spcPts val="0"/>
              </a:spcAft>
              <a:defRPr/>
            </a:pPr>
            <a:endParaRPr lang="zh-CN" altLang="en-US" b="1" kern="0" dirty="0">
              <a:solidFill>
                <a:srgbClr val="34495E"/>
              </a:solidFill>
              <a:latin typeface="+mn-lt"/>
              <a:ea typeface="+mn-ea"/>
            </a:endParaRPr>
          </a:p>
        </p:txBody>
      </p:sp>
      <p:sp>
        <p:nvSpPr>
          <p:cNvPr id="18" name="Oval 19">
            <a:extLst>
              <a:ext uri="{FF2B5EF4-FFF2-40B4-BE49-F238E27FC236}">
                <a16:creationId xmlns:a16="http://schemas.microsoft.com/office/drawing/2014/main" id="{31679F36-7693-42DD-BBE3-EA6207A492A9}"/>
              </a:ext>
            </a:extLst>
          </p:cNvPr>
          <p:cNvSpPr>
            <a:spLocks noChangeArrowheads="1"/>
          </p:cNvSpPr>
          <p:nvPr/>
        </p:nvSpPr>
        <p:spPr bwMode="auto">
          <a:xfrm>
            <a:off x="3519488" y="3255963"/>
            <a:ext cx="1241425" cy="1304925"/>
          </a:xfrm>
          <a:prstGeom prst="ellipse">
            <a:avLst/>
          </a:prstGeom>
          <a:solidFill>
            <a:srgbClr val="D4D4EB"/>
          </a:solidFill>
          <a:ln w="9525">
            <a:noFill/>
            <a:round/>
            <a:headEnd/>
            <a:tailEnd/>
          </a:ln>
          <a:effectLst/>
        </p:spPr>
        <p:txBody>
          <a:bodyPr lIns="67108" tIns="33554" rIns="67108" bIns="33554" anchor="ctr"/>
          <a:lstStyle/>
          <a:p>
            <a:pPr defTabSz="342900" eaLnBrk="1" fontAlgn="auto" hangingPunct="1">
              <a:spcBef>
                <a:spcPts val="0"/>
              </a:spcBef>
              <a:spcAft>
                <a:spcPts val="0"/>
              </a:spcAft>
              <a:defRPr/>
            </a:pPr>
            <a:endParaRPr lang="zh-CN" altLang="en-US" kern="0" dirty="0">
              <a:solidFill>
                <a:srgbClr val="34495E"/>
              </a:solidFill>
              <a:latin typeface="+mn-lt"/>
              <a:ea typeface="+mn-ea"/>
            </a:endParaRPr>
          </a:p>
        </p:txBody>
      </p:sp>
      <p:sp>
        <p:nvSpPr>
          <p:cNvPr id="19" name="Oval 19">
            <a:extLst>
              <a:ext uri="{FF2B5EF4-FFF2-40B4-BE49-F238E27FC236}">
                <a16:creationId xmlns:a16="http://schemas.microsoft.com/office/drawing/2014/main" id="{0CFEA944-7EDE-40B4-8794-3DC9F9A35EDE}"/>
              </a:ext>
            </a:extLst>
          </p:cNvPr>
          <p:cNvSpPr>
            <a:spLocks noChangeArrowheads="1"/>
          </p:cNvSpPr>
          <p:nvPr/>
        </p:nvSpPr>
        <p:spPr bwMode="auto">
          <a:xfrm>
            <a:off x="2952750" y="4656138"/>
            <a:ext cx="1289050" cy="1295400"/>
          </a:xfrm>
          <a:prstGeom prst="ellipse">
            <a:avLst/>
          </a:prstGeom>
          <a:solidFill>
            <a:srgbClr val="D4D4EB"/>
          </a:solidFill>
          <a:ln w="9525">
            <a:noFill/>
            <a:round/>
            <a:headEnd/>
            <a:tailEnd/>
          </a:ln>
          <a:effectLst/>
        </p:spPr>
        <p:txBody>
          <a:bodyPr lIns="67108" tIns="33554" rIns="67108" bIns="33554" anchor="ctr"/>
          <a:lstStyle/>
          <a:p>
            <a:pPr defTabSz="342900" eaLnBrk="1" fontAlgn="auto" hangingPunct="1">
              <a:spcBef>
                <a:spcPts val="0"/>
              </a:spcBef>
              <a:spcAft>
                <a:spcPts val="0"/>
              </a:spcAft>
              <a:defRPr/>
            </a:pPr>
            <a:endParaRPr lang="zh-CN" altLang="en-US" kern="0" dirty="0">
              <a:solidFill>
                <a:srgbClr val="34495E"/>
              </a:solidFill>
              <a:latin typeface="+mn-lt"/>
              <a:ea typeface="+mn-ea"/>
            </a:endParaRPr>
          </a:p>
        </p:txBody>
      </p:sp>
      <p:cxnSp>
        <p:nvCxnSpPr>
          <p:cNvPr id="20" name="直接连接符 19">
            <a:extLst>
              <a:ext uri="{FF2B5EF4-FFF2-40B4-BE49-F238E27FC236}">
                <a16:creationId xmlns:a16="http://schemas.microsoft.com/office/drawing/2014/main" id="{49F2770D-4FDF-415D-9EE5-99DF3651A216}"/>
              </a:ext>
            </a:extLst>
          </p:cNvPr>
          <p:cNvCxnSpPr>
            <a:cxnSpLocks noChangeShapeType="1"/>
          </p:cNvCxnSpPr>
          <p:nvPr/>
        </p:nvCxnSpPr>
        <p:spPr bwMode="auto">
          <a:xfrm flipV="1">
            <a:off x="2276475" y="2843213"/>
            <a:ext cx="774700" cy="427037"/>
          </a:xfrm>
          <a:prstGeom prst="line">
            <a:avLst/>
          </a:prstGeom>
          <a:noFill/>
          <a:ln w="28575" algn="ctr">
            <a:solidFill>
              <a:srgbClr val="7F7F7F"/>
            </a:solidFill>
            <a:round/>
            <a:headEnd/>
            <a:tailEnd type="arrow" w="med" len="med"/>
          </a:ln>
          <a:extLst>
            <a:ext uri="{909E8E84-426E-40DD-AFC4-6F175D3DCCD1}">
              <a14:hiddenFill xmlns:a14="http://schemas.microsoft.com/office/drawing/2010/main">
                <a:noFill/>
              </a14:hiddenFill>
            </a:ext>
          </a:extLst>
        </p:spPr>
      </p:cxnSp>
      <p:cxnSp>
        <p:nvCxnSpPr>
          <p:cNvPr id="21" name="直接连接符 20">
            <a:extLst>
              <a:ext uri="{FF2B5EF4-FFF2-40B4-BE49-F238E27FC236}">
                <a16:creationId xmlns:a16="http://schemas.microsoft.com/office/drawing/2014/main" id="{53C84DD9-982D-415F-B800-50604D5B0C91}"/>
              </a:ext>
            </a:extLst>
          </p:cNvPr>
          <p:cNvCxnSpPr>
            <a:cxnSpLocks noChangeShapeType="1"/>
          </p:cNvCxnSpPr>
          <p:nvPr/>
        </p:nvCxnSpPr>
        <p:spPr bwMode="auto">
          <a:xfrm>
            <a:off x="2349500" y="3863975"/>
            <a:ext cx="1055688" cy="0"/>
          </a:xfrm>
          <a:prstGeom prst="line">
            <a:avLst/>
          </a:prstGeom>
          <a:noFill/>
          <a:ln w="28575" algn="ctr">
            <a:solidFill>
              <a:srgbClr val="7F7F7F"/>
            </a:solidFill>
            <a:round/>
            <a:headEnd/>
            <a:tailEnd type="arrow" w="med" len="med"/>
          </a:ln>
          <a:extLst>
            <a:ext uri="{909E8E84-426E-40DD-AFC4-6F175D3DCCD1}">
              <a14:hiddenFill xmlns:a14="http://schemas.microsoft.com/office/drawing/2010/main">
                <a:noFill/>
              </a14:hiddenFill>
            </a:ext>
          </a:extLst>
        </p:spPr>
      </p:cxnSp>
      <p:cxnSp>
        <p:nvCxnSpPr>
          <p:cNvPr id="22" name="直接连接符 21">
            <a:extLst>
              <a:ext uri="{FF2B5EF4-FFF2-40B4-BE49-F238E27FC236}">
                <a16:creationId xmlns:a16="http://schemas.microsoft.com/office/drawing/2014/main" id="{CD10DADD-27F1-4BC0-AD7F-46733EEB5F93}"/>
              </a:ext>
            </a:extLst>
          </p:cNvPr>
          <p:cNvCxnSpPr>
            <a:cxnSpLocks noChangeShapeType="1"/>
          </p:cNvCxnSpPr>
          <p:nvPr/>
        </p:nvCxnSpPr>
        <p:spPr bwMode="auto">
          <a:xfrm>
            <a:off x="2127250" y="4416425"/>
            <a:ext cx="846138" cy="552450"/>
          </a:xfrm>
          <a:prstGeom prst="line">
            <a:avLst/>
          </a:prstGeom>
          <a:noFill/>
          <a:ln w="28575" algn="ctr">
            <a:solidFill>
              <a:srgbClr val="7F7F7F"/>
            </a:solidFill>
            <a:round/>
            <a:headEnd/>
            <a:tailEnd type="arrow" w="med" len="med"/>
          </a:ln>
          <a:extLst>
            <a:ext uri="{909E8E84-426E-40DD-AFC4-6F175D3DCCD1}">
              <a14:hiddenFill xmlns:a14="http://schemas.microsoft.com/office/drawing/2010/main">
                <a:noFill/>
              </a14:hiddenFill>
            </a:ext>
          </a:extLst>
        </p:spPr>
      </p:cxnSp>
      <p:sp>
        <p:nvSpPr>
          <p:cNvPr id="33" name="文本框 32">
            <a:extLst>
              <a:ext uri="{FF2B5EF4-FFF2-40B4-BE49-F238E27FC236}">
                <a16:creationId xmlns:a16="http://schemas.microsoft.com/office/drawing/2014/main" id="{34716F39-92B3-46BF-B740-74E1DA1FA16C}"/>
              </a:ext>
            </a:extLst>
          </p:cNvPr>
          <p:cNvSpPr txBox="1"/>
          <p:nvPr/>
        </p:nvSpPr>
        <p:spPr>
          <a:xfrm>
            <a:off x="115888" y="3259138"/>
            <a:ext cx="2047875" cy="1208087"/>
          </a:xfrm>
          <a:prstGeom prst="rect">
            <a:avLst/>
          </a:prstGeom>
          <a:noFill/>
        </p:spPr>
        <p:txBody>
          <a:bodyPr lIns="180000" tIns="180000" rIns="180000" bIns="180000">
            <a:spAutoFit/>
          </a:bodyPr>
          <a:lstStyle/>
          <a:p>
            <a:pPr algn="ctr" eaLnBrk="1" fontAlgn="auto" hangingPunct="1">
              <a:lnSpc>
                <a:spcPct val="130000"/>
              </a:lnSpc>
              <a:spcBef>
                <a:spcPts val="0"/>
              </a:spcBef>
              <a:spcAft>
                <a:spcPts val="600"/>
              </a:spcAft>
              <a:defRPr/>
            </a:pPr>
            <a:r>
              <a:rPr kumimoji="1" lang="zh-CN" altLang="en-US" sz="2000" b="1" dirty="0">
                <a:latin typeface="+mj-ea"/>
                <a:ea typeface="+mj-ea"/>
              </a:rPr>
              <a:t>梯级电站</a:t>
            </a:r>
            <a:endParaRPr kumimoji="1" lang="en-US" altLang="zh-CN" sz="2000" b="1" dirty="0">
              <a:latin typeface="+mj-ea"/>
              <a:ea typeface="+mj-ea"/>
            </a:endParaRPr>
          </a:p>
          <a:p>
            <a:pPr algn="ctr" eaLnBrk="1" fontAlgn="auto" hangingPunct="1">
              <a:lnSpc>
                <a:spcPct val="130000"/>
              </a:lnSpc>
              <a:spcBef>
                <a:spcPts val="0"/>
              </a:spcBef>
              <a:spcAft>
                <a:spcPts val="600"/>
              </a:spcAft>
              <a:defRPr/>
            </a:pPr>
            <a:r>
              <a:rPr kumimoji="1" lang="zh-CN" altLang="en-US" sz="2000" b="1" dirty="0">
                <a:latin typeface="+mj-ea"/>
                <a:ea typeface="+mj-ea"/>
              </a:rPr>
              <a:t>同步建设</a:t>
            </a:r>
          </a:p>
        </p:txBody>
      </p:sp>
      <p:sp>
        <p:nvSpPr>
          <p:cNvPr id="64524" name="文本框 36">
            <a:extLst>
              <a:ext uri="{FF2B5EF4-FFF2-40B4-BE49-F238E27FC236}">
                <a16:creationId xmlns:a16="http://schemas.microsoft.com/office/drawing/2014/main" id="{C11CD01D-E65A-410D-9312-DBA3A3FF9D58}"/>
              </a:ext>
            </a:extLst>
          </p:cNvPr>
          <p:cNvSpPr txBox="1">
            <a:spLocks noChangeArrowheads="1"/>
          </p:cNvSpPr>
          <p:nvPr/>
        </p:nvSpPr>
        <p:spPr bwMode="auto">
          <a:xfrm>
            <a:off x="2962275" y="4757738"/>
            <a:ext cx="1241425"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0" tIns="180000" rIns="180000" bIns="18000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30000"/>
              </a:lnSpc>
              <a:spcBef>
                <a:spcPct val="0"/>
              </a:spcBef>
              <a:spcAft>
                <a:spcPts val="600"/>
              </a:spcAft>
              <a:buFontTx/>
              <a:buNone/>
            </a:pPr>
            <a:r>
              <a:rPr kumimoji="1" lang="zh-CN" altLang="en-US" sz="1800" b="1">
                <a:latin typeface="微软雅黑" panose="020B0503020204020204" pitchFamily="34" charset="-122"/>
                <a:ea typeface="微软雅黑" panose="020B0503020204020204" pitchFamily="34" charset="-122"/>
              </a:rPr>
              <a:t>风险损失增加</a:t>
            </a:r>
          </a:p>
        </p:txBody>
      </p:sp>
      <p:sp>
        <p:nvSpPr>
          <p:cNvPr id="64525" name="文本框 37">
            <a:extLst>
              <a:ext uri="{FF2B5EF4-FFF2-40B4-BE49-F238E27FC236}">
                <a16:creationId xmlns:a16="http://schemas.microsoft.com/office/drawing/2014/main" id="{4DB0F442-E161-4472-905C-CDE549E33BE0}"/>
              </a:ext>
            </a:extLst>
          </p:cNvPr>
          <p:cNvSpPr txBox="1">
            <a:spLocks noChangeArrowheads="1"/>
          </p:cNvSpPr>
          <p:nvPr/>
        </p:nvSpPr>
        <p:spPr bwMode="auto">
          <a:xfrm>
            <a:off x="3524250" y="3354388"/>
            <a:ext cx="1281113"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0" tIns="180000" rIns="180000" bIns="18000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30000"/>
              </a:lnSpc>
              <a:spcBef>
                <a:spcPct val="0"/>
              </a:spcBef>
              <a:spcAft>
                <a:spcPts val="600"/>
              </a:spcAft>
              <a:buFontTx/>
              <a:buNone/>
            </a:pPr>
            <a:r>
              <a:rPr kumimoji="1" lang="zh-CN" altLang="en-US" sz="1800" b="1">
                <a:latin typeface="微软雅黑" panose="020B0503020204020204" pitchFamily="34" charset="-122"/>
                <a:ea typeface="微软雅黑" panose="020B0503020204020204" pitchFamily="34" charset="-122"/>
              </a:rPr>
              <a:t>存在风险传递可能</a:t>
            </a:r>
          </a:p>
        </p:txBody>
      </p:sp>
      <p:sp>
        <p:nvSpPr>
          <p:cNvPr id="64526" name="文本框 38">
            <a:extLst>
              <a:ext uri="{FF2B5EF4-FFF2-40B4-BE49-F238E27FC236}">
                <a16:creationId xmlns:a16="http://schemas.microsoft.com/office/drawing/2014/main" id="{A9AB9198-D2B0-44A8-9D5A-508CFEE7B251}"/>
              </a:ext>
            </a:extLst>
          </p:cNvPr>
          <p:cNvSpPr txBox="1">
            <a:spLocks noChangeArrowheads="1"/>
          </p:cNvSpPr>
          <p:nvPr/>
        </p:nvSpPr>
        <p:spPr bwMode="auto">
          <a:xfrm>
            <a:off x="2973388" y="1841500"/>
            <a:ext cx="1289050" cy="104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0" tIns="180000" rIns="180000" bIns="18000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30000"/>
              </a:lnSpc>
              <a:spcBef>
                <a:spcPct val="0"/>
              </a:spcBef>
              <a:spcAft>
                <a:spcPts val="600"/>
              </a:spcAft>
              <a:buFontTx/>
              <a:buNone/>
            </a:pPr>
            <a:r>
              <a:rPr kumimoji="1" lang="zh-CN" altLang="en-US" sz="1800" b="1">
                <a:latin typeface="微软雅黑" panose="020B0503020204020204" pitchFamily="34" charset="-122"/>
                <a:ea typeface="微软雅黑" panose="020B0503020204020204" pitchFamily="34" charset="-122"/>
              </a:rPr>
              <a:t>导流风险因素增加</a:t>
            </a:r>
          </a:p>
        </p:txBody>
      </p:sp>
      <p:sp>
        <p:nvSpPr>
          <p:cNvPr id="64527" name="左箭头 16">
            <a:extLst>
              <a:ext uri="{FF2B5EF4-FFF2-40B4-BE49-F238E27FC236}">
                <a16:creationId xmlns:a16="http://schemas.microsoft.com/office/drawing/2014/main" id="{FC648147-D430-4031-88D7-6F50257C8487}"/>
              </a:ext>
            </a:extLst>
          </p:cNvPr>
          <p:cNvSpPr>
            <a:spLocks noChangeArrowheads="1"/>
          </p:cNvSpPr>
          <p:nvPr/>
        </p:nvSpPr>
        <p:spPr bwMode="auto">
          <a:xfrm rot="10800000">
            <a:off x="4903788" y="3567113"/>
            <a:ext cx="407987" cy="682625"/>
          </a:xfrm>
          <a:prstGeom prst="leftArrow">
            <a:avLst>
              <a:gd name="adj1" fmla="val 45981"/>
              <a:gd name="adj2" fmla="val 57972"/>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
        <p:nvSpPr>
          <p:cNvPr id="51" name="TextBox 4">
            <a:extLst>
              <a:ext uri="{FF2B5EF4-FFF2-40B4-BE49-F238E27FC236}">
                <a16:creationId xmlns:a16="http://schemas.microsoft.com/office/drawing/2014/main" id="{FF7CF47B-4E93-490B-901C-589D1EEEB026}"/>
              </a:ext>
            </a:extLst>
          </p:cNvPr>
          <p:cNvSpPr txBox="1">
            <a:spLocks noChangeArrowheads="1"/>
          </p:cNvSpPr>
          <p:nvPr/>
        </p:nvSpPr>
        <p:spPr bwMode="auto">
          <a:xfrm>
            <a:off x="6724650" y="2199481"/>
            <a:ext cx="2035175" cy="869950"/>
          </a:xfrm>
          <a:prstGeom prst="rect">
            <a:avLst/>
          </a:prstGeom>
          <a:solidFill>
            <a:srgbClr val="D4D4EB"/>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defRPr/>
            </a:pPr>
            <a:r>
              <a:rPr lang="zh-CN" altLang="en-US" sz="2200" kern="0" dirty="0">
                <a:latin typeface="微软雅黑" panose="020B0503020204020204" pitchFamily="34" charset="-122"/>
                <a:ea typeface="微软雅黑" panose="020B0503020204020204" pitchFamily="34" charset="-122"/>
              </a:rPr>
              <a:t>导流风险特性发生改变</a:t>
            </a:r>
          </a:p>
        </p:txBody>
      </p:sp>
      <p:sp>
        <p:nvSpPr>
          <p:cNvPr id="64530" name="TextBox 4">
            <a:extLst>
              <a:ext uri="{FF2B5EF4-FFF2-40B4-BE49-F238E27FC236}">
                <a16:creationId xmlns:a16="http://schemas.microsoft.com/office/drawing/2014/main" id="{28ACB6E6-640E-4E29-BED7-943A63AB055E}"/>
              </a:ext>
            </a:extLst>
          </p:cNvPr>
          <p:cNvSpPr txBox="1">
            <a:spLocks noChangeArrowheads="1"/>
          </p:cNvSpPr>
          <p:nvPr/>
        </p:nvSpPr>
        <p:spPr bwMode="auto">
          <a:xfrm>
            <a:off x="6724650" y="4833143"/>
            <a:ext cx="2035175" cy="869950"/>
          </a:xfrm>
          <a:prstGeom prst="rect">
            <a:avLst/>
          </a:prstGeom>
          <a:solidFill>
            <a:srgbClr val="D4D4EB"/>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20000"/>
              </a:lnSpc>
              <a:spcBef>
                <a:spcPct val="0"/>
              </a:spcBef>
              <a:buClr>
                <a:srgbClr val="A50021"/>
              </a:buClr>
              <a:buFontTx/>
              <a:buNone/>
            </a:pPr>
            <a:r>
              <a:rPr kumimoji="1" lang="zh-CN" altLang="en-US" sz="2200" b="1">
                <a:latin typeface="微软雅黑" panose="020B0503020204020204" pitchFamily="34" charset="-122"/>
                <a:ea typeface="微软雅黑" panose="020B0503020204020204" pitchFamily="34" charset="-122"/>
              </a:rPr>
              <a:t>决策属性发生改变</a:t>
            </a:r>
          </a:p>
        </p:txBody>
      </p:sp>
      <p:sp>
        <p:nvSpPr>
          <p:cNvPr id="64531" name="TextBox 4">
            <a:extLst>
              <a:ext uri="{FF2B5EF4-FFF2-40B4-BE49-F238E27FC236}">
                <a16:creationId xmlns:a16="http://schemas.microsoft.com/office/drawing/2014/main" id="{AA51F781-0EB8-4E9A-93BC-198754F0EB83}"/>
              </a:ext>
            </a:extLst>
          </p:cNvPr>
          <p:cNvSpPr txBox="1">
            <a:spLocks noChangeArrowheads="1"/>
          </p:cNvSpPr>
          <p:nvPr/>
        </p:nvSpPr>
        <p:spPr bwMode="auto">
          <a:xfrm>
            <a:off x="6724650" y="3517106"/>
            <a:ext cx="2035175" cy="869950"/>
          </a:xfrm>
          <a:prstGeom prst="rect">
            <a:avLst/>
          </a:prstGeom>
          <a:solidFill>
            <a:srgbClr val="D4D4EB"/>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20000"/>
              </a:lnSpc>
              <a:spcBef>
                <a:spcPct val="0"/>
              </a:spcBef>
              <a:buClr>
                <a:srgbClr val="A50021"/>
              </a:buClr>
              <a:buFontTx/>
              <a:buNone/>
            </a:pPr>
            <a:r>
              <a:rPr kumimoji="1" lang="zh-CN" altLang="en-US" sz="2200" b="1">
                <a:latin typeface="微软雅黑" panose="020B0503020204020204" pitchFamily="34" charset="-122"/>
                <a:ea typeface="微软雅黑" panose="020B0503020204020204" pitchFamily="34" charset="-122"/>
              </a:rPr>
              <a:t>影响电站发电与导流投资</a:t>
            </a:r>
          </a:p>
        </p:txBody>
      </p:sp>
      <p:sp>
        <p:nvSpPr>
          <p:cNvPr id="23" name="矩形 22">
            <a:extLst>
              <a:ext uri="{FF2B5EF4-FFF2-40B4-BE49-F238E27FC236}">
                <a16:creationId xmlns:a16="http://schemas.microsoft.com/office/drawing/2014/main" id="{D5EF1A9A-F2A8-404A-985D-D3E4AB737428}"/>
              </a:ext>
            </a:extLst>
          </p:cNvPr>
          <p:cNvSpPr/>
          <p:nvPr/>
        </p:nvSpPr>
        <p:spPr>
          <a:xfrm>
            <a:off x="6540500" y="1842293"/>
            <a:ext cx="2419350" cy="4132263"/>
          </a:xfrm>
          <a:prstGeom prst="rect">
            <a:avLst/>
          </a:prstGeom>
          <a:noFill/>
          <a:ln w="28575">
            <a:solidFill>
              <a:srgbClr val="264457"/>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200" dirty="0">
              <a:solidFill>
                <a:schemeClr val="tx1">
                  <a:lumMod val="75000"/>
                  <a:lumOff val="25000"/>
                </a:schemeClr>
              </a:solidFill>
            </a:endParaRPr>
          </a:p>
        </p:txBody>
      </p:sp>
      <p:sp>
        <p:nvSpPr>
          <p:cNvPr id="44" name="左箭头 16">
            <a:extLst>
              <a:ext uri="{FF2B5EF4-FFF2-40B4-BE49-F238E27FC236}">
                <a16:creationId xmlns:a16="http://schemas.microsoft.com/office/drawing/2014/main" id="{AEE0C0FA-BF3F-439C-A2A8-0975CCA61EF8}"/>
              </a:ext>
            </a:extLst>
          </p:cNvPr>
          <p:cNvSpPr>
            <a:spLocks noChangeArrowheads="1"/>
          </p:cNvSpPr>
          <p:nvPr/>
        </p:nvSpPr>
        <p:spPr bwMode="auto">
          <a:xfrm rot="10800000">
            <a:off x="9018588" y="3644106"/>
            <a:ext cx="407987" cy="684212"/>
          </a:xfrm>
          <a:prstGeom prst="leftArrow">
            <a:avLst>
              <a:gd name="adj1" fmla="val 45981"/>
              <a:gd name="adj2" fmla="val 57972"/>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
        <p:nvSpPr>
          <p:cNvPr id="49" name="左箭头 16">
            <a:extLst>
              <a:ext uri="{FF2B5EF4-FFF2-40B4-BE49-F238E27FC236}">
                <a16:creationId xmlns:a16="http://schemas.microsoft.com/office/drawing/2014/main" id="{F1417610-53EC-4CEF-A609-41DABB3D403E}"/>
              </a:ext>
            </a:extLst>
          </p:cNvPr>
          <p:cNvSpPr>
            <a:spLocks noChangeArrowheads="1"/>
          </p:cNvSpPr>
          <p:nvPr/>
        </p:nvSpPr>
        <p:spPr bwMode="auto">
          <a:xfrm rot="10800000">
            <a:off x="6073775" y="3567111"/>
            <a:ext cx="407987" cy="682625"/>
          </a:xfrm>
          <a:prstGeom prst="leftArrow">
            <a:avLst>
              <a:gd name="adj1" fmla="val 45981"/>
              <a:gd name="adj2" fmla="val 57972"/>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
        <p:nvSpPr>
          <p:cNvPr id="52" name="TextBox 4">
            <a:extLst>
              <a:ext uri="{FF2B5EF4-FFF2-40B4-BE49-F238E27FC236}">
                <a16:creationId xmlns:a16="http://schemas.microsoft.com/office/drawing/2014/main" id="{D61F003F-BD58-4D7E-8ACF-5CA88E9F4A67}"/>
              </a:ext>
            </a:extLst>
          </p:cNvPr>
          <p:cNvSpPr txBox="1">
            <a:spLocks noChangeArrowheads="1"/>
          </p:cNvSpPr>
          <p:nvPr/>
        </p:nvSpPr>
        <p:spPr bwMode="auto">
          <a:xfrm>
            <a:off x="5397500" y="2808288"/>
            <a:ext cx="590550" cy="2149475"/>
          </a:xfrm>
          <a:prstGeom prst="rect">
            <a:avLst/>
          </a:prstGeom>
          <a:solidFill>
            <a:srgbClr val="34495E"/>
          </a:solidFill>
          <a:ln>
            <a:noFill/>
          </a:ln>
        </p:spPr>
        <p:txBody>
          <a:bodyPr vert="eaVert">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hangingPunct="1">
              <a:lnSpc>
                <a:spcPct val="120000"/>
              </a:lnSpc>
              <a:buClr>
                <a:srgbClr val="A50021"/>
              </a:buClr>
              <a:defRPr/>
            </a:pPr>
            <a:r>
              <a:rPr lang="zh-CN" altLang="en-US" sz="2400" kern="0" dirty="0">
                <a:solidFill>
                  <a:schemeClr val="bg1"/>
                </a:solidFill>
                <a:latin typeface="微软雅黑" panose="020B0503020204020204" pitchFamily="34" charset="-122"/>
                <a:ea typeface="微软雅黑" panose="020B0503020204020204" pitchFamily="34" charset="-122"/>
              </a:rPr>
              <a:t>导流风险控制</a:t>
            </a:r>
          </a:p>
        </p:txBody>
      </p:sp>
      <p:sp>
        <p:nvSpPr>
          <p:cNvPr id="53" name="TextBox 4">
            <a:extLst>
              <a:ext uri="{FF2B5EF4-FFF2-40B4-BE49-F238E27FC236}">
                <a16:creationId xmlns:a16="http://schemas.microsoft.com/office/drawing/2014/main" id="{34F7EB10-961C-4C41-BFB3-5A972E5D7CDC}"/>
              </a:ext>
            </a:extLst>
          </p:cNvPr>
          <p:cNvSpPr txBox="1">
            <a:spLocks noChangeArrowheads="1"/>
          </p:cNvSpPr>
          <p:nvPr/>
        </p:nvSpPr>
        <p:spPr bwMode="auto">
          <a:xfrm>
            <a:off x="9669463" y="2199481"/>
            <a:ext cx="2035175" cy="869950"/>
          </a:xfrm>
          <a:prstGeom prst="rect">
            <a:avLst/>
          </a:prstGeom>
          <a:solidFill>
            <a:srgbClr val="D4D4EB"/>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defRPr/>
            </a:pPr>
            <a:r>
              <a:rPr lang="zh-CN" altLang="en-US" sz="2200" kern="0" dirty="0">
                <a:latin typeface="微软雅黑" panose="020B0503020204020204" pitchFamily="34" charset="-122"/>
                <a:ea typeface="微软雅黑" panose="020B0503020204020204" pitchFamily="34" charset="-122"/>
              </a:rPr>
              <a:t>同步建设的导流风险分析</a:t>
            </a:r>
          </a:p>
        </p:txBody>
      </p:sp>
      <p:sp>
        <p:nvSpPr>
          <p:cNvPr id="54" name="TextBox 4">
            <a:extLst>
              <a:ext uri="{FF2B5EF4-FFF2-40B4-BE49-F238E27FC236}">
                <a16:creationId xmlns:a16="http://schemas.microsoft.com/office/drawing/2014/main" id="{28A1D501-64B5-424D-9355-907DAAA225FC}"/>
              </a:ext>
            </a:extLst>
          </p:cNvPr>
          <p:cNvSpPr txBox="1">
            <a:spLocks noChangeArrowheads="1"/>
          </p:cNvSpPr>
          <p:nvPr/>
        </p:nvSpPr>
        <p:spPr bwMode="auto">
          <a:xfrm>
            <a:off x="9669463" y="4833143"/>
            <a:ext cx="2035175" cy="870431"/>
          </a:xfrm>
          <a:prstGeom prst="rect">
            <a:avLst/>
          </a:prstGeom>
          <a:solidFill>
            <a:srgbClr val="D4D4EB"/>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20000"/>
              </a:lnSpc>
              <a:spcBef>
                <a:spcPct val="0"/>
              </a:spcBef>
              <a:buClr>
                <a:srgbClr val="A50021"/>
              </a:buClr>
              <a:buFontTx/>
              <a:buNone/>
            </a:pPr>
            <a:r>
              <a:rPr kumimoji="1" lang="zh-CN" altLang="en-US" sz="2200" b="1" dirty="0">
                <a:latin typeface="微软雅黑" panose="020B0503020204020204" pitchFamily="34" charset="-122"/>
                <a:ea typeface="微软雅黑" panose="020B0503020204020204" pitchFamily="34" charset="-122"/>
              </a:rPr>
              <a:t>导流方案多属性群决策</a:t>
            </a:r>
          </a:p>
        </p:txBody>
      </p:sp>
      <p:sp>
        <p:nvSpPr>
          <p:cNvPr id="55" name="TextBox 4">
            <a:extLst>
              <a:ext uri="{FF2B5EF4-FFF2-40B4-BE49-F238E27FC236}">
                <a16:creationId xmlns:a16="http://schemas.microsoft.com/office/drawing/2014/main" id="{E7AA4BAE-81C7-4AB6-B9DE-E256DFDCDDBD}"/>
              </a:ext>
            </a:extLst>
          </p:cNvPr>
          <p:cNvSpPr txBox="1">
            <a:spLocks noChangeArrowheads="1"/>
          </p:cNvSpPr>
          <p:nvPr/>
        </p:nvSpPr>
        <p:spPr bwMode="auto">
          <a:xfrm>
            <a:off x="9669463" y="3517106"/>
            <a:ext cx="2035175" cy="870431"/>
          </a:xfrm>
          <a:prstGeom prst="rect">
            <a:avLst/>
          </a:prstGeom>
          <a:solidFill>
            <a:srgbClr val="D4D4EB"/>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20000"/>
              </a:lnSpc>
              <a:spcBef>
                <a:spcPct val="0"/>
              </a:spcBef>
              <a:buClr>
                <a:srgbClr val="A50021"/>
              </a:buClr>
              <a:buFontTx/>
              <a:buNone/>
            </a:pPr>
            <a:r>
              <a:rPr kumimoji="1" lang="zh-CN" altLang="en-US" sz="2200" b="1" dirty="0">
                <a:latin typeface="微软雅黑" panose="020B0503020204020204" pitchFamily="34" charset="-122"/>
                <a:ea typeface="微软雅黑" panose="020B0503020204020204" pitchFamily="34" charset="-122"/>
              </a:rPr>
              <a:t>风险控制效益分配</a:t>
            </a:r>
          </a:p>
        </p:txBody>
      </p:sp>
      <p:sp>
        <p:nvSpPr>
          <p:cNvPr id="56" name="矩形 55">
            <a:extLst>
              <a:ext uri="{FF2B5EF4-FFF2-40B4-BE49-F238E27FC236}">
                <a16:creationId xmlns:a16="http://schemas.microsoft.com/office/drawing/2014/main" id="{9071DCAD-381E-4D2A-9940-510C160BD9D2}"/>
              </a:ext>
            </a:extLst>
          </p:cNvPr>
          <p:cNvSpPr/>
          <p:nvPr/>
        </p:nvSpPr>
        <p:spPr>
          <a:xfrm>
            <a:off x="9485313" y="1842293"/>
            <a:ext cx="2419350" cy="4132263"/>
          </a:xfrm>
          <a:prstGeom prst="rect">
            <a:avLst/>
          </a:prstGeom>
          <a:noFill/>
          <a:ln w="28575">
            <a:solidFill>
              <a:srgbClr val="264457"/>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200" dirty="0">
              <a:solidFill>
                <a:schemeClr val="tx1">
                  <a:lumMod val="75000"/>
                  <a:lumOff val="2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1000"/>
                                        <p:tgtEl>
                                          <p:spTgt spid="17"/>
                                        </p:tgtEl>
                                      </p:cBhvr>
                                    </p:animEffect>
                                    <p:anim calcmode="lin" valueType="num">
                                      <p:cBhvr>
                                        <p:cTn id="11" dur="1000" fill="hold"/>
                                        <p:tgtEl>
                                          <p:spTgt spid="17"/>
                                        </p:tgtEl>
                                        <p:attrNameLst>
                                          <p:attrName>ppt_x</p:attrName>
                                        </p:attrNameLst>
                                      </p:cBhvr>
                                      <p:tavLst>
                                        <p:tav tm="0">
                                          <p:val>
                                            <p:strVal val="#ppt_x"/>
                                          </p:val>
                                        </p:tav>
                                        <p:tav tm="100000">
                                          <p:val>
                                            <p:strVal val="#ppt_x"/>
                                          </p:val>
                                        </p:tav>
                                      </p:tavLst>
                                    </p:anim>
                                    <p:anim calcmode="lin" valueType="num">
                                      <p:cBhvr>
                                        <p:cTn id="12" dur="1000" fill="hold"/>
                                        <p:tgtEl>
                                          <p:spTgt spid="17"/>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64526"/>
                                        </p:tgtEl>
                                        <p:attrNameLst>
                                          <p:attrName>style.visibility</p:attrName>
                                        </p:attrNameLst>
                                      </p:cBhvr>
                                      <p:to>
                                        <p:strVal val="visible"/>
                                      </p:to>
                                    </p:set>
                                    <p:animEffect transition="in" filter="fade">
                                      <p:cBhvr>
                                        <p:cTn id="15" dur="1000"/>
                                        <p:tgtEl>
                                          <p:spTgt spid="64526"/>
                                        </p:tgtEl>
                                      </p:cBhvr>
                                    </p:animEffect>
                                    <p:anim calcmode="lin" valueType="num">
                                      <p:cBhvr>
                                        <p:cTn id="16" dur="1000" fill="hold"/>
                                        <p:tgtEl>
                                          <p:spTgt spid="64526"/>
                                        </p:tgtEl>
                                        <p:attrNameLst>
                                          <p:attrName>ppt_x</p:attrName>
                                        </p:attrNameLst>
                                      </p:cBhvr>
                                      <p:tavLst>
                                        <p:tav tm="0">
                                          <p:val>
                                            <p:strVal val="#ppt_x"/>
                                          </p:val>
                                        </p:tav>
                                        <p:tav tm="100000">
                                          <p:val>
                                            <p:strVal val="#ppt_x"/>
                                          </p:val>
                                        </p:tav>
                                      </p:tavLst>
                                    </p:anim>
                                    <p:anim calcmode="lin" valueType="num">
                                      <p:cBhvr>
                                        <p:cTn id="17" dur="1000" fill="hold"/>
                                        <p:tgtEl>
                                          <p:spTgt spid="64526"/>
                                        </p:tgtEl>
                                        <p:attrNameLst>
                                          <p:attrName>ppt_y</p:attrName>
                                        </p:attrNameLst>
                                      </p:cBhvr>
                                      <p:tavLst>
                                        <p:tav tm="0">
                                          <p:val>
                                            <p:strVal val="#ppt_y+.1"/>
                                          </p:val>
                                        </p:tav>
                                        <p:tav tm="100000">
                                          <p:val>
                                            <p:strVal val="#ppt_y"/>
                                          </p:val>
                                        </p:tav>
                                      </p:tavLst>
                                    </p:anim>
                                  </p:childTnLst>
                                </p:cTn>
                              </p:par>
                              <p:par>
                                <p:cTn id="18" presetID="22" presetClass="entr" presetSubtype="8"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left)">
                                      <p:cBhvr>
                                        <p:cTn id="20" dur="500"/>
                                        <p:tgtEl>
                                          <p:spTgt spid="21"/>
                                        </p:tgtEl>
                                      </p:cBhvr>
                                    </p:animEffect>
                                  </p:childTnLst>
                                </p:cTn>
                              </p:par>
                              <p:par>
                                <p:cTn id="21" presetID="42"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1000"/>
                                        <p:tgtEl>
                                          <p:spTgt spid="18"/>
                                        </p:tgtEl>
                                      </p:cBhvr>
                                    </p:animEffect>
                                    <p:anim calcmode="lin" valueType="num">
                                      <p:cBhvr>
                                        <p:cTn id="24" dur="1000" fill="hold"/>
                                        <p:tgtEl>
                                          <p:spTgt spid="18"/>
                                        </p:tgtEl>
                                        <p:attrNameLst>
                                          <p:attrName>ppt_x</p:attrName>
                                        </p:attrNameLst>
                                      </p:cBhvr>
                                      <p:tavLst>
                                        <p:tav tm="0">
                                          <p:val>
                                            <p:strVal val="#ppt_x"/>
                                          </p:val>
                                        </p:tav>
                                        <p:tav tm="100000">
                                          <p:val>
                                            <p:strVal val="#ppt_x"/>
                                          </p:val>
                                        </p:tav>
                                      </p:tavLst>
                                    </p:anim>
                                    <p:anim calcmode="lin" valueType="num">
                                      <p:cBhvr>
                                        <p:cTn id="25" dur="1000" fill="hold"/>
                                        <p:tgtEl>
                                          <p:spTgt spid="18"/>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64525"/>
                                        </p:tgtEl>
                                        <p:attrNameLst>
                                          <p:attrName>style.visibility</p:attrName>
                                        </p:attrNameLst>
                                      </p:cBhvr>
                                      <p:to>
                                        <p:strVal val="visible"/>
                                      </p:to>
                                    </p:set>
                                    <p:animEffect transition="in" filter="fade">
                                      <p:cBhvr>
                                        <p:cTn id="28" dur="1000"/>
                                        <p:tgtEl>
                                          <p:spTgt spid="64525"/>
                                        </p:tgtEl>
                                      </p:cBhvr>
                                    </p:animEffect>
                                    <p:anim calcmode="lin" valueType="num">
                                      <p:cBhvr>
                                        <p:cTn id="29" dur="1000" fill="hold"/>
                                        <p:tgtEl>
                                          <p:spTgt spid="64525"/>
                                        </p:tgtEl>
                                        <p:attrNameLst>
                                          <p:attrName>ppt_x</p:attrName>
                                        </p:attrNameLst>
                                      </p:cBhvr>
                                      <p:tavLst>
                                        <p:tav tm="0">
                                          <p:val>
                                            <p:strVal val="#ppt_x"/>
                                          </p:val>
                                        </p:tav>
                                        <p:tav tm="100000">
                                          <p:val>
                                            <p:strVal val="#ppt_x"/>
                                          </p:val>
                                        </p:tav>
                                      </p:tavLst>
                                    </p:anim>
                                    <p:anim calcmode="lin" valueType="num">
                                      <p:cBhvr>
                                        <p:cTn id="30" dur="1000" fill="hold"/>
                                        <p:tgtEl>
                                          <p:spTgt spid="64525"/>
                                        </p:tgtEl>
                                        <p:attrNameLst>
                                          <p:attrName>ppt_y</p:attrName>
                                        </p:attrNameLst>
                                      </p:cBhvr>
                                      <p:tavLst>
                                        <p:tav tm="0">
                                          <p:val>
                                            <p:strVal val="#ppt_y+.1"/>
                                          </p:val>
                                        </p:tav>
                                        <p:tav tm="100000">
                                          <p:val>
                                            <p:strVal val="#ppt_y"/>
                                          </p:val>
                                        </p:tav>
                                      </p:tavLst>
                                    </p:anim>
                                  </p:childTnLst>
                                </p:cTn>
                              </p:par>
                              <p:par>
                                <p:cTn id="31" presetID="22" presetClass="entr" presetSubtype="8"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left)">
                                      <p:cBhvr>
                                        <p:cTn id="33" dur="500"/>
                                        <p:tgtEl>
                                          <p:spTgt spid="22"/>
                                        </p:tgtEl>
                                      </p:cBhvr>
                                    </p:animEffect>
                                  </p:childTnLst>
                                </p:cTn>
                              </p:par>
                              <p:par>
                                <p:cTn id="34" presetID="42"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1000"/>
                                        <p:tgtEl>
                                          <p:spTgt spid="19"/>
                                        </p:tgtEl>
                                      </p:cBhvr>
                                    </p:animEffect>
                                    <p:anim calcmode="lin" valueType="num">
                                      <p:cBhvr>
                                        <p:cTn id="37" dur="1000" fill="hold"/>
                                        <p:tgtEl>
                                          <p:spTgt spid="19"/>
                                        </p:tgtEl>
                                        <p:attrNameLst>
                                          <p:attrName>ppt_x</p:attrName>
                                        </p:attrNameLst>
                                      </p:cBhvr>
                                      <p:tavLst>
                                        <p:tav tm="0">
                                          <p:val>
                                            <p:strVal val="#ppt_x"/>
                                          </p:val>
                                        </p:tav>
                                        <p:tav tm="100000">
                                          <p:val>
                                            <p:strVal val="#ppt_x"/>
                                          </p:val>
                                        </p:tav>
                                      </p:tavLst>
                                    </p:anim>
                                    <p:anim calcmode="lin" valueType="num">
                                      <p:cBhvr>
                                        <p:cTn id="38" dur="1000" fill="hold"/>
                                        <p:tgtEl>
                                          <p:spTgt spid="19"/>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64524"/>
                                        </p:tgtEl>
                                        <p:attrNameLst>
                                          <p:attrName>style.visibility</p:attrName>
                                        </p:attrNameLst>
                                      </p:cBhvr>
                                      <p:to>
                                        <p:strVal val="visible"/>
                                      </p:to>
                                    </p:set>
                                    <p:animEffect transition="in" filter="fade">
                                      <p:cBhvr>
                                        <p:cTn id="41" dur="1000"/>
                                        <p:tgtEl>
                                          <p:spTgt spid="64524"/>
                                        </p:tgtEl>
                                      </p:cBhvr>
                                    </p:animEffect>
                                    <p:anim calcmode="lin" valueType="num">
                                      <p:cBhvr>
                                        <p:cTn id="42" dur="1000" fill="hold"/>
                                        <p:tgtEl>
                                          <p:spTgt spid="64524"/>
                                        </p:tgtEl>
                                        <p:attrNameLst>
                                          <p:attrName>ppt_x</p:attrName>
                                        </p:attrNameLst>
                                      </p:cBhvr>
                                      <p:tavLst>
                                        <p:tav tm="0">
                                          <p:val>
                                            <p:strVal val="#ppt_x"/>
                                          </p:val>
                                        </p:tav>
                                        <p:tav tm="100000">
                                          <p:val>
                                            <p:strVal val="#ppt_x"/>
                                          </p:val>
                                        </p:tav>
                                      </p:tavLst>
                                    </p:anim>
                                    <p:anim calcmode="lin" valueType="num">
                                      <p:cBhvr>
                                        <p:cTn id="43" dur="1000" fill="hold"/>
                                        <p:tgtEl>
                                          <p:spTgt spid="64524"/>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grpId="0" nodeType="clickEffect">
                                  <p:stCondLst>
                                    <p:cond delay="0"/>
                                  </p:stCondLst>
                                  <p:childTnLst>
                                    <p:set>
                                      <p:cBhvr>
                                        <p:cTn id="47" dur="1" fill="hold">
                                          <p:stCondLst>
                                            <p:cond delay="0"/>
                                          </p:stCondLst>
                                        </p:cTn>
                                        <p:tgtEl>
                                          <p:spTgt spid="64527"/>
                                        </p:tgtEl>
                                        <p:attrNameLst>
                                          <p:attrName>style.visibility</p:attrName>
                                        </p:attrNameLst>
                                      </p:cBhvr>
                                      <p:to>
                                        <p:strVal val="visible"/>
                                      </p:to>
                                    </p:set>
                                    <p:animEffect transition="in" filter="barn(inVertical)">
                                      <p:cBhvr>
                                        <p:cTn id="48" dur="500"/>
                                        <p:tgtEl>
                                          <p:spTgt spid="64527"/>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barn(inVertical)">
                                      <p:cBhvr>
                                        <p:cTn id="51" dur="500"/>
                                        <p:tgtEl>
                                          <p:spTgt spid="52"/>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51"/>
                                        </p:tgtEl>
                                        <p:attrNameLst>
                                          <p:attrName>style.visibility</p:attrName>
                                        </p:attrNameLst>
                                      </p:cBhvr>
                                      <p:to>
                                        <p:strVal val="visible"/>
                                      </p:to>
                                    </p:set>
                                    <p:animEffect transition="in" filter="barn(inVertical)">
                                      <p:cBhvr>
                                        <p:cTn id="54" dur="500"/>
                                        <p:tgtEl>
                                          <p:spTgt spid="51"/>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64530"/>
                                        </p:tgtEl>
                                        <p:attrNameLst>
                                          <p:attrName>style.visibility</p:attrName>
                                        </p:attrNameLst>
                                      </p:cBhvr>
                                      <p:to>
                                        <p:strVal val="visible"/>
                                      </p:to>
                                    </p:set>
                                    <p:animEffect transition="in" filter="barn(inVertical)">
                                      <p:cBhvr>
                                        <p:cTn id="57" dur="500"/>
                                        <p:tgtEl>
                                          <p:spTgt spid="64530"/>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64531"/>
                                        </p:tgtEl>
                                        <p:attrNameLst>
                                          <p:attrName>style.visibility</p:attrName>
                                        </p:attrNameLst>
                                      </p:cBhvr>
                                      <p:to>
                                        <p:strVal val="visible"/>
                                      </p:to>
                                    </p:set>
                                    <p:animEffect transition="in" filter="barn(inVertical)">
                                      <p:cBhvr>
                                        <p:cTn id="60" dur="500"/>
                                        <p:tgtEl>
                                          <p:spTgt spid="64531"/>
                                        </p:tgtEl>
                                      </p:cBhvr>
                                    </p:animEffect>
                                  </p:childTnLst>
                                </p:cTn>
                              </p:par>
                              <p:par>
                                <p:cTn id="61" presetID="16" presetClass="entr" presetSubtype="21"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barn(inVertical)">
                                      <p:cBhvr>
                                        <p:cTn id="63" dur="500"/>
                                        <p:tgtEl>
                                          <p:spTgt spid="23"/>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49"/>
                                        </p:tgtEl>
                                        <p:attrNameLst>
                                          <p:attrName>style.visibility</p:attrName>
                                        </p:attrNameLst>
                                      </p:cBhvr>
                                      <p:to>
                                        <p:strVal val="visible"/>
                                      </p:to>
                                    </p:set>
                                    <p:animEffect transition="in" filter="barn(inVertical)">
                                      <p:cBhvr>
                                        <p:cTn id="66" dur="500"/>
                                        <p:tgtEl>
                                          <p:spTgt spid="49"/>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6" presetClass="entr" presetSubtype="21" fill="hold" grpId="0" nodeType="click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barn(inVertical)">
                                      <p:cBhvr>
                                        <p:cTn id="71" dur="500"/>
                                        <p:tgtEl>
                                          <p:spTgt spid="44"/>
                                        </p:tgtEl>
                                      </p:cBhvr>
                                    </p:animEffect>
                                  </p:childTnLst>
                                </p:cTn>
                              </p:par>
                              <p:par>
                                <p:cTn id="72" presetID="16" presetClass="entr" presetSubtype="21" fill="hold" grpId="0" nodeType="withEffect">
                                  <p:stCondLst>
                                    <p:cond delay="0"/>
                                  </p:stCondLst>
                                  <p:childTnLst>
                                    <p:set>
                                      <p:cBhvr>
                                        <p:cTn id="73" dur="1" fill="hold">
                                          <p:stCondLst>
                                            <p:cond delay="0"/>
                                          </p:stCondLst>
                                        </p:cTn>
                                        <p:tgtEl>
                                          <p:spTgt spid="53"/>
                                        </p:tgtEl>
                                        <p:attrNameLst>
                                          <p:attrName>style.visibility</p:attrName>
                                        </p:attrNameLst>
                                      </p:cBhvr>
                                      <p:to>
                                        <p:strVal val="visible"/>
                                      </p:to>
                                    </p:set>
                                    <p:animEffect transition="in" filter="barn(inVertical)">
                                      <p:cBhvr>
                                        <p:cTn id="74" dur="500"/>
                                        <p:tgtEl>
                                          <p:spTgt spid="53"/>
                                        </p:tgtEl>
                                      </p:cBhvr>
                                    </p:animEffect>
                                  </p:childTnLst>
                                </p:cTn>
                              </p:par>
                              <p:par>
                                <p:cTn id="75" presetID="16" presetClass="entr" presetSubtype="21" fill="hold" grpId="0" nodeType="withEffect">
                                  <p:stCondLst>
                                    <p:cond delay="0"/>
                                  </p:stCondLst>
                                  <p:childTnLst>
                                    <p:set>
                                      <p:cBhvr>
                                        <p:cTn id="76" dur="1" fill="hold">
                                          <p:stCondLst>
                                            <p:cond delay="0"/>
                                          </p:stCondLst>
                                        </p:cTn>
                                        <p:tgtEl>
                                          <p:spTgt spid="54"/>
                                        </p:tgtEl>
                                        <p:attrNameLst>
                                          <p:attrName>style.visibility</p:attrName>
                                        </p:attrNameLst>
                                      </p:cBhvr>
                                      <p:to>
                                        <p:strVal val="visible"/>
                                      </p:to>
                                    </p:set>
                                    <p:animEffect transition="in" filter="barn(inVertical)">
                                      <p:cBhvr>
                                        <p:cTn id="77" dur="500"/>
                                        <p:tgtEl>
                                          <p:spTgt spid="54"/>
                                        </p:tgtEl>
                                      </p:cBhvr>
                                    </p:animEffect>
                                  </p:childTnLst>
                                </p:cTn>
                              </p:par>
                              <p:par>
                                <p:cTn id="78" presetID="16" presetClass="entr" presetSubtype="21" fill="hold" grpId="0" nodeType="withEffect">
                                  <p:stCondLst>
                                    <p:cond delay="0"/>
                                  </p:stCondLst>
                                  <p:childTnLst>
                                    <p:set>
                                      <p:cBhvr>
                                        <p:cTn id="79" dur="1" fill="hold">
                                          <p:stCondLst>
                                            <p:cond delay="0"/>
                                          </p:stCondLst>
                                        </p:cTn>
                                        <p:tgtEl>
                                          <p:spTgt spid="55"/>
                                        </p:tgtEl>
                                        <p:attrNameLst>
                                          <p:attrName>style.visibility</p:attrName>
                                        </p:attrNameLst>
                                      </p:cBhvr>
                                      <p:to>
                                        <p:strVal val="visible"/>
                                      </p:to>
                                    </p:set>
                                    <p:animEffect transition="in" filter="barn(inVertical)">
                                      <p:cBhvr>
                                        <p:cTn id="80" dur="500"/>
                                        <p:tgtEl>
                                          <p:spTgt spid="55"/>
                                        </p:tgtEl>
                                      </p:cBhvr>
                                    </p:animEffect>
                                  </p:childTnLst>
                                </p:cTn>
                              </p:par>
                              <p:par>
                                <p:cTn id="81" presetID="16" presetClass="entr" presetSubtype="21" fill="hold" grpId="0" nodeType="withEffect">
                                  <p:stCondLst>
                                    <p:cond delay="0"/>
                                  </p:stCondLst>
                                  <p:childTnLst>
                                    <p:set>
                                      <p:cBhvr>
                                        <p:cTn id="82" dur="1" fill="hold">
                                          <p:stCondLst>
                                            <p:cond delay="0"/>
                                          </p:stCondLst>
                                        </p:cTn>
                                        <p:tgtEl>
                                          <p:spTgt spid="56"/>
                                        </p:tgtEl>
                                        <p:attrNameLst>
                                          <p:attrName>style.visibility</p:attrName>
                                        </p:attrNameLst>
                                      </p:cBhvr>
                                      <p:to>
                                        <p:strVal val="visible"/>
                                      </p:to>
                                    </p:set>
                                    <p:animEffect transition="in" filter="barn(inVertical)">
                                      <p:cBhvr>
                                        <p:cTn id="83"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64524" grpId="0"/>
      <p:bldP spid="64525" grpId="0"/>
      <p:bldP spid="64526" grpId="0"/>
      <p:bldP spid="64527" grpId="0" animBg="1"/>
      <p:bldP spid="51" grpId="0" animBg="1"/>
      <p:bldP spid="64530" grpId="0" animBg="1"/>
      <p:bldP spid="64531" grpId="0" animBg="1"/>
      <p:bldP spid="23" grpId="0" animBg="1"/>
      <p:bldP spid="44" grpId="0" animBg="1"/>
      <p:bldP spid="49" grpId="0" animBg="1"/>
      <p:bldP spid="52" grpId="0" animBg="1"/>
      <p:bldP spid="53" grpId="0" animBg="1"/>
      <p:bldP spid="54" grpId="0" animBg="1"/>
      <p:bldP spid="55" grpId="0" animBg="1"/>
      <p:bldP spid="5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6">
            <a:extLst>
              <a:ext uri="{FF2B5EF4-FFF2-40B4-BE49-F238E27FC236}">
                <a16:creationId xmlns:a16="http://schemas.microsoft.com/office/drawing/2014/main" id="{418C5887-02F8-40E6-A1B1-BD82E9468617}"/>
              </a:ext>
            </a:extLst>
          </p:cNvPr>
          <p:cNvSpPr>
            <a:spLocks noGrp="1" noChangeArrowheads="1"/>
          </p:cNvSpPr>
          <p:nvPr>
            <p:ph type="title"/>
          </p:nvPr>
        </p:nvSpPr>
        <p:spPr>
          <a:xfrm>
            <a:off x="803275" y="393700"/>
            <a:ext cx="8970963" cy="663575"/>
          </a:xfrm>
        </p:spPr>
        <p:txBody>
          <a:bodyPr rtlCol="0">
            <a:normAutofit fontScale="90000"/>
          </a:bodyPr>
          <a:lstStyle/>
          <a:p>
            <a:pPr eaLnBrk="1" fontAlgn="auto" hangingPunct="1">
              <a:spcAft>
                <a:spcPts val="0"/>
              </a:spcAft>
              <a:defRPr/>
            </a:pPr>
            <a:r>
              <a:rPr lang="en-US" altLang="zh-CN" dirty="0">
                <a:solidFill>
                  <a:schemeClr val="tx1"/>
                </a:solidFill>
              </a:rPr>
              <a:t>1.2</a:t>
            </a:r>
            <a:r>
              <a:rPr lang="zh-CN" altLang="en-US" dirty="0">
                <a:solidFill>
                  <a:schemeClr val="tx1"/>
                </a:solidFill>
              </a:rPr>
              <a:t>国内外研究现状</a:t>
            </a:r>
          </a:p>
        </p:txBody>
      </p:sp>
      <p:sp>
        <p:nvSpPr>
          <p:cNvPr id="17" name="TextBox 4">
            <a:extLst>
              <a:ext uri="{FF2B5EF4-FFF2-40B4-BE49-F238E27FC236}">
                <a16:creationId xmlns:a16="http://schemas.microsoft.com/office/drawing/2014/main" id="{A1A3B61C-8B2F-4CD4-A445-DC983B06FC69}"/>
              </a:ext>
            </a:extLst>
          </p:cNvPr>
          <p:cNvSpPr txBox="1">
            <a:spLocks noChangeArrowheads="1"/>
          </p:cNvSpPr>
          <p:nvPr/>
        </p:nvSpPr>
        <p:spPr bwMode="auto">
          <a:xfrm>
            <a:off x="773113" y="1641475"/>
            <a:ext cx="1773237" cy="728663"/>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zh-CN" altLang="en-US" kern="0" dirty="0">
                <a:solidFill>
                  <a:srgbClr val="000000"/>
                </a:solidFill>
                <a:latin typeface="微软雅黑" panose="020B0503020204020204" pitchFamily="34" charset="-122"/>
                <a:ea typeface="微软雅黑" panose="020B0503020204020204" pitchFamily="34" charset="-122"/>
              </a:rPr>
              <a:t>基于施工洪水的风险估计</a:t>
            </a:r>
          </a:p>
        </p:txBody>
      </p:sp>
      <p:sp>
        <p:nvSpPr>
          <p:cNvPr id="19" name="矩形 18">
            <a:extLst>
              <a:ext uri="{FF2B5EF4-FFF2-40B4-BE49-F238E27FC236}">
                <a16:creationId xmlns:a16="http://schemas.microsoft.com/office/drawing/2014/main" id="{DDC2507A-CACD-4741-ABBF-F1931705B5E2}"/>
              </a:ext>
            </a:extLst>
          </p:cNvPr>
          <p:cNvSpPr/>
          <p:nvPr/>
        </p:nvSpPr>
        <p:spPr>
          <a:xfrm>
            <a:off x="115888" y="1090613"/>
            <a:ext cx="430212" cy="1824037"/>
          </a:xfrm>
          <a:prstGeom prst="rect">
            <a:avLst/>
          </a:prstGeom>
          <a:solidFill>
            <a:srgbClr val="34495E"/>
          </a:solidFill>
        </p:spPr>
        <p:txBody>
          <a:bodyPr vert="eaVert">
            <a:spAutoFit/>
          </a:bodyPr>
          <a:lstStyle/>
          <a:p>
            <a:pPr algn="ctr" eaLnBrk="1" fontAlgn="auto" hangingPunct="1">
              <a:spcBef>
                <a:spcPts val="0"/>
              </a:spcBef>
              <a:spcAft>
                <a:spcPts val="0"/>
              </a:spcAft>
              <a:defRPr/>
            </a:pPr>
            <a:r>
              <a:rPr lang="zh-CN" altLang="en-US" sz="1600" b="1" kern="1400" spc="100" dirty="0">
                <a:solidFill>
                  <a:schemeClr val="bg1"/>
                </a:solidFill>
                <a:latin typeface="微软雅黑" panose="020B0503020204020204" pitchFamily="34" charset="-122"/>
                <a:ea typeface="+mn-ea"/>
              </a:rPr>
              <a:t>施工导流风险估计</a:t>
            </a:r>
          </a:p>
        </p:txBody>
      </p:sp>
      <p:sp>
        <p:nvSpPr>
          <p:cNvPr id="65541" name="左箭头 16">
            <a:extLst>
              <a:ext uri="{FF2B5EF4-FFF2-40B4-BE49-F238E27FC236}">
                <a16:creationId xmlns:a16="http://schemas.microsoft.com/office/drawing/2014/main" id="{1EB3A62D-6353-4515-B685-0523F27E95FE}"/>
              </a:ext>
            </a:extLst>
          </p:cNvPr>
          <p:cNvSpPr>
            <a:spLocks noChangeArrowheads="1"/>
          </p:cNvSpPr>
          <p:nvPr/>
        </p:nvSpPr>
        <p:spPr bwMode="auto">
          <a:xfrm rot="10800000">
            <a:off x="2570163" y="1712913"/>
            <a:ext cx="873125" cy="617537"/>
          </a:xfrm>
          <a:prstGeom prst="leftArrow">
            <a:avLst>
              <a:gd name="adj1" fmla="val 45981"/>
              <a:gd name="adj2" fmla="val 58035"/>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
        <p:nvSpPr>
          <p:cNvPr id="22" name="TextBox 4">
            <a:extLst>
              <a:ext uri="{FF2B5EF4-FFF2-40B4-BE49-F238E27FC236}">
                <a16:creationId xmlns:a16="http://schemas.microsoft.com/office/drawing/2014/main" id="{1F69434E-FD26-4F11-B7E2-18A76F4EDA95}"/>
              </a:ext>
            </a:extLst>
          </p:cNvPr>
          <p:cNvSpPr txBox="1">
            <a:spLocks noChangeArrowheads="1"/>
          </p:cNvSpPr>
          <p:nvPr/>
        </p:nvSpPr>
        <p:spPr bwMode="auto">
          <a:xfrm>
            <a:off x="3430588" y="1657350"/>
            <a:ext cx="1752600" cy="730250"/>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zh-CN" altLang="en-US" kern="0" dirty="0">
                <a:solidFill>
                  <a:srgbClr val="000000"/>
                </a:solidFill>
                <a:latin typeface="微软雅黑" panose="020B0503020204020204" pitchFamily="34" charset="-122"/>
                <a:ea typeface="微软雅黑" panose="020B0503020204020204" pitchFamily="34" charset="-122"/>
              </a:rPr>
              <a:t>基于可靠性的风险估计</a:t>
            </a:r>
          </a:p>
        </p:txBody>
      </p:sp>
      <p:sp>
        <p:nvSpPr>
          <p:cNvPr id="24" name="TextBox 4">
            <a:extLst>
              <a:ext uri="{FF2B5EF4-FFF2-40B4-BE49-F238E27FC236}">
                <a16:creationId xmlns:a16="http://schemas.microsoft.com/office/drawing/2014/main" id="{3CF5D8E3-37D0-4B6A-AF9D-94FDDD7AAC65}"/>
              </a:ext>
            </a:extLst>
          </p:cNvPr>
          <p:cNvSpPr txBox="1">
            <a:spLocks noChangeArrowheads="1"/>
          </p:cNvSpPr>
          <p:nvPr/>
        </p:nvSpPr>
        <p:spPr bwMode="auto">
          <a:xfrm>
            <a:off x="6102350" y="1641475"/>
            <a:ext cx="1731963" cy="728663"/>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zh-CN" altLang="en-US" kern="0" dirty="0">
                <a:solidFill>
                  <a:srgbClr val="000000"/>
                </a:solidFill>
                <a:latin typeface="微软雅黑" panose="020B0503020204020204" pitchFamily="34" charset="-122"/>
                <a:ea typeface="微软雅黑" panose="020B0503020204020204" pitchFamily="34" charset="-122"/>
              </a:rPr>
              <a:t>基于堰前水位的风险估计</a:t>
            </a:r>
          </a:p>
        </p:txBody>
      </p:sp>
      <p:sp>
        <p:nvSpPr>
          <p:cNvPr id="26" name="矩形 25">
            <a:extLst>
              <a:ext uri="{FF2B5EF4-FFF2-40B4-BE49-F238E27FC236}">
                <a16:creationId xmlns:a16="http://schemas.microsoft.com/office/drawing/2014/main" id="{BA4EB2C3-4C53-43EF-AC7D-7B4B10836B7D}"/>
              </a:ext>
            </a:extLst>
          </p:cNvPr>
          <p:cNvSpPr/>
          <p:nvPr/>
        </p:nvSpPr>
        <p:spPr>
          <a:xfrm>
            <a:off x="8969375" y="1057275"/>
            <a:ext cx="2390775" cy="400050"/>
          </a:xfrm>
          <a:prstGeom prst="rect">
            <a:avLst/>
          </a:prstGeom>
          <a:solidFill>
            <a:srgbClr val="34495E"/>
          </a:solidFill>
        </p:spPr>
        <p:txBody>
          <a:bodyPr>
            <a:spAutoFit/>
          </a:bodyPr>
          <a:lstStyle/>
          <a:p>
            <a:pPr algn="ctr" eaLnBrk="1" fontAlgn="auto" hangingPunct="1">
              <a:spcBef>
                <a:spcPts val="0"/>
              </a:spcBef>
              <a:spcAft>
                <a:spcPts val="0"/>
              </a:spcAft>
              <a:defRPr/>
            </a:pPr>
            <a:r>
              <a:rPr lang="zh-CN" altLang="en-US" sz="2000" b="1" kern="1400" spc="100" dirty="0">
                <a:solidFill>
                  <a:schemeClr val="bg1"/>
                </a:solidFill>
                <a:latin typeface="微软雅黑" panose="020B0503020204020204" pitchFamily="34" charset="-122"/>
                <a:ea typeface="+mn-ea"/>
              </a:rPr>
              <a:t>现有研究的不足</a:t>
            </a:r>
          </a:p>
        </p:txBody>
      </p:sp>
      <p:sp>
        <p:nvSpPr>
          <p:cNvPr id="27" name="TextBox 4">
            <a:extLst>
              <a:ext uri="{FF2B5EF4-FFF2-40B4-BE49-F238E27FC236}">
                <a16:creationId xmlns:a16="http://schemas.microsoft.com/office/drawing/2014/main" id="{80E0FF8A-3CC4-449B-B46B-E4E065A8BAF2}"/>
              </a:ext>
            </a:extLst>
          </p:cNvPr>
          <p:cNvSpPr txBox="1">
            <a:spLocks noChangeArrowheads="1"/>
          </p:cNvSpPr>
          <p:nvPr/>
        </p:nvSpPr>
        <p:spPr bwMode="auto">
          <a:xfrm>
            <a:off x="8283575" y="1706563"/>
            <a:ext cx="3706813" cy="800100"/>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zh-CN" altLang="en-US" sz="2000" kern="0" dirty="0">
                <a:latin typeface="微软雅黑" panose="020B0503020204020204" pitchFamily="34" charset="-122"/>
                <a:ea typeface="微软雅黑" panose="020B0503020204020204" pitchFamily="34" charset="-122"/>
              </a:rPr>
              <a:t>对不同建设环境下多个梯级电站的导流风险分析较少</a:t>
            </a:r>
          </a:p>
        </p:txBody>
      </p:sp>
      <p:sp>
        <p:nvSpPr>
          <p:cNvPr id="36" name="TextBox 4">
            <a:extLst>
              <a:ext uri="{FF2B5EF4-FFF2-40B4-BE49-F238E27FC236}">
                <a16:creationId xmlns:a16="http://schemas.microsoft.com/office/drawing/2014/main" id="{EBD3CCAC-E52A-4788-A4C3-DF9747D1D4A6}"/>
              </a:ext>
            </a:extLst>
          </p:cNvPr>
          <p:cNvSpPr txBox="1">
            <a:spLocks noChangeArrowheads="1"/>
          </p:cNvSpPr>
          <p:nvPr/>
        </p:nvSpPr>
        <p:spPr bwMode="auto">
          <a:xfrm>
            <a:off x="8310563" y="5491163"/>
            <a:ext cx="3708400" cy="800100"/>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zh-CN" altLang="en-US" sz="2000" kern="0" dirty="0">
                <a:latin typeface="微软雅黑" panose="020B0503020204020204" pitchFamily="34" charset="-122"/>
                <a:ea typeface="微软雅黑" panose="020B0503020204020204" pitchFamily="34" charset="-122"/>
              </a:rPr>
              <a:t>忽略了同步建设下风险控制对导流方案决策的影响</a:t>
            </a:r>
          </a:p>
        </p:txBody>
      </p:sp>
      <p:sp>
        <p:nvSpPr>
          <p:cNvPr id="65547" name="左箭头 16">
            <a:extLst>
              <a:ext uri="{FF2B5EF4-FFF2-40B4-BE49-F238E27FC236}">
                <a16:creationId xmlns:a16="http://schemas.microsoft.com/office/drawing/2014/main" id="{D85F73F9-4AC5-4C75-A6DE-02DDF591F396}"/>
              </a:ext>
            </a:extLst>
          </p:cNvPr>
          <p:cNvSpPr>
            <a:spLocks noChangeArrowheads="1"/>
          </p:cNvSpPr>
          <p:nvPr/>
        </p:nvSpPr>
        <p:spPr bwMode="auto">
          <a:xfrm rot="10800000">
            <a:off x="5183188" y="1736725"/>
            <a:ext cx="919162" cy="608013"/>
          </a:xfrm>
          <a:prstGeom prst="leftArrow">
            <a:avLst>
              <a:gd name="adj1" fmla="val 45981"/>
              <a:gd name="adj2" fmla="val 58020"/>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cxnSp>
        <p:nvCxnSpPr>
          <p:cNvPr id="9" name="直接连接符 8">
            <a:extLst>
              <a:ext uri="{FF2B5EF4-FFF2-40B4-BE49-F238E27FC236}">
                <a16:creationId xmlns:a16="http://schemas.microsoft.com/office/drawing/2014/main" id="{D2947A41-D867-4DF2-9109-022C112BB20C}"/>
              </a:ext>
            </a:extLst>
          </p:cNvPr>
          <p:cNvCxnSpPr>
            <a:cxnSpLocks/>
          </p:cNvCxnSpPr>
          <p:nvPr/>
        </p:nvCxnSpPr>
        <p:spPr>
          <a:xfrm>
            <a:off x="8118475" y="1090613"/>
            <a:ext cx="0" cy="570071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4052D368-29A8-4957-9E21-C08F82FA5581}"/>
              </a:ext>
            </a:extLst>
          </p:cNvPr>
          <p:cNvSpPr/>
          <p:nvPr/>
        </p:nvSpPr>
        <p:spPr>
          <a:xfrm>
            <a:off x="2690813" y="1395413"/>
            <a:ext cx="595312" cy="361950"/>
          </a:xfrm>
          <a:prstGeom prst="rect">
            <a:avLst/>
          </a:prstGeom>
        </p:spPr>
        <p:txBody>
          <a:bodyPr wrap="none">
            <a:spAutoFit/>
          </a:bodyPr>
          <a:lstStyle/>
          <a:p>
            <a:pPr algn="ctr" eaLnBrk="1" fontAlgn="auto" hangingPunct="1">
              <a:lnSpc>
                <a:spcPct val="120000"/>
              </a:lnSpc>
              <a:spcBef>
                <a:spcPts val="0"/>
              </a:spcBef>
              <a:spcAft>
                <a:spcPts val="0"/>
              </a:spcAft>
              <a:buClr>
                <a:srgbClr val="A50021"/>
              </a:buClr>
              <a:defRPr/>
            </a:pPr>
            <a:r>
              <a:rPr kumimoji="1" lang="zh-CN" altLang="en-US" sz="1600" b="1" kern="0" dirty="0">
                <a:solidFill>
                  <a:srgbClr val="000000"/>
                </a:solidFill>
                <a:latin typeface="微软雅黑" panose="020B0503020204020204" pitchFamily="34" charset="-122"/>
                <a:ea typeface="+mn-ea"/>
              </a:rPr>
              <a:t>发展</a:t>
            </a:r>
            <a:endParaRPr kumimoji="1" lang="en-US" altLang="zh-CN" sz="1600" b="1" kern="0" dirty="0">
              <a:solidFill>
                <a:srgbClr val="000000"/>
              </a:solidFill>
              <a:latin typeface="微软雅黑" panose="020B0503020204020204" pitchFamily="34" charset="-122"/>
              <a:ea typeface="+mn-ea"/>
            </a:endParaRPr>
          </a:p>
        </p:txBody>
      </p:sp>
      <p:sp>
        <p:nvSpPr>
          <p:cNvPr id="23" name="矩形 22">
            <a:extLst>
              <a:ext uri="{FF2B5EF4-FFF2-40B4-BE49-F238E27FC236}">
                <a16:creationId xmlns:a16="http://schemas.microsoft.com/office/drawing/2014/main" id="{D0E1BEF1-2934-4676-9443-B0CD7847368D}"/>
              </a:ext>
            </a:extLst>
          </p:cNvPr>
          <p:cNvSpPr/>
          <p:nvPr/>
        </p:nvSpPr>
        <p:spPr>
          <a:xfrm>
            <a:off x="5394325" y="1390650"/>
            <a:ext cx="595313" cy="363538"/>
          </a:xfrm>
          <a:prstGeom prst="rect">
            <a:avLst/>
          </a:prstGeom>
        </p:spPr>
        <p:txBody>
          <a:bodyPr wrap="none">
            <a:spAutoFit/>
          </a:bodyPr>
          <a:lstStyle/>
          <a:p>
            <a:pPr algn="ctr" eaLnBrk="1" fontAlgn="auto" hangingPunct="1">
              <a:lnSpc>
                <a:spcPct val="120000"/>
              </a:lnSpc>
              <a:spcBef>
                <a:spcPts val="0"/>
              </a:spcBef>
              <a:spcAft>
                <a:spcPts val="0"/>
              </a:spcAft>
              <a:buClr>
                <a:srgbClr val="A50021"/>
              </a:buClr>
              <a:defRPr/>
            </a:pPr>
            <a:r>
              <a:rPr kumimoji="1" lang="zh-CN" altLang="en-US" sz="1600" b="1" kern="0" dirty="0">
                <a:solidFill>
                  <a:srgbClr val="000000"/>
                </a:solidFill>
                <a:latin typeface="微软雅黑" panose="020B0503020204020204" pitchFamily="34" charset="-122"/>
                <a:ea typeface="+mn-ea"/>
              </a:rPr>
              <a:t>具体</a:t>
            </a:r>
            <a:endParaRPr kumimoji="1" lang="en-US" altLang="zh-CN" sz="1600" b="1" kern="0" dirty="0">
              <a:solidFill>
                <a:srgbClr val="000000"/>
              </a:solidFill>
              <a:latin typeface="微软雅黑" panose="020B0503020204020204" pitchFamily="34" charset="-122"/>
              <a:ea typeface="+mn-ea"/>
            </a:endParaRPr>
          </a:p>
        </p:txBody>
      </p:sp>
      <p:sp>
        <p:nvSpPr>
          <p:cNvPr id="28" name="TextBox 4">
            <a:extLst>
              <a:ext uri="{FF2B5EF4-FFF2-40B4-BE49-F238E27FC236}">
                <a16:creationId xmlns:a16="http://schemas.microsoft.com/office/drawing/2014/main" id="{980B776C-ED5B-49FC-8F12-C1EC8EF2B97C}"/>
              </a:ext>
            </a:extLst>
          </p:cNvPr>
          <p:cNvSpPr txBox="1">
            <a:spLocks noChangeArrowheads="1"/>
          </p:cNvSpPr>
          <p:nvPr/>
        </p:nvSpPr>
        <p:spPr bwMode="auto">
          <a:xfrm>
            <a:off x="3233738" y="3041650"/>
            <a:ext cx="2108200" cy="361950"/>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zh-CN" altLang="en-US" sz="1600" kern="0" dirty="0">
                <a:solidFill>
                  <a:srgbClr val="000000"/>
                </a:solidFill>
                <a:latin typeface="微软雅黑" panose="020B0503020204020204" pitchFamily="34" charset="-122"/>
                <a:ea typeface="微软雅黑" panose="020B0503020204020204" pitchFamily="34" charset="-122"/>
              </a:rPr>
              <a:t>提高导流标准</a:t>
            </a:r>
          </a:p>
        </p:txBody>
      </p:sp>
      <p:sp>
        <p:nvSpPr>
          <p:cNvPr id="29" name="矩形 28">
            <a:extLst>
              <a:ext uri="{FF2B5EF4-FFF2-40B4-BE49-F238E27FC236}">
                <a16:creationId xmlns:a16="http://schemas.microsoft.com/office/drawing/2014/main" id="{31632BE3-11BB-4568-B0D7-87E72F7E7DCD}"/>
              </a:ext>
            </a:extLst>
          </p:cNvPr>
          <p:cNvSpPr/>
          <p:nvPr/>
        </p:nvSpPr>
        <p:spPr>
          <a:xfrm>
            <a:off x="1041400" y="3303588"/>
            <a:ext cx="1801813" cy="400050"/>
          </a:xfrm>
          <a:prstGeom prst="rect">
            <a:avLst/>
          </a:prstGeom>
          <a:solidFill>
            <a:srgbClr val="34495E"/>
          </a:solidFill>
        </p:spPr>
        <p:txBody>
          <a:bodyPr>
            <a:spAutoFit/>
          </a:bodyPr>
          <a:lstStyle/>
          <a:p>
            <a:pPr algn="ctr" eaLnBrk="1" fontAlgn="auto" hangingPunct="1">
              <a:spcBef>
                <a:spcPts val="0"/>
              </a:spcBef>
              <a:spcAft>
                <a:spcPts val="0"/>
              </a:spcAft>
              <a:defRPr/>
            </a:pPr>
            <a:r>
              <a:rPr lang="zh-CN" altLang="en-US" sz="2000" b="1" kern="1400" spc="100" dirty="0">
                <a:solidFill>
                  <a:schemeClr val="bg1"/>
                </a:solidFill>
                <a:latin typeface="微软雅黑" panose="020B0503020204020204" pitchFamily="34" charset="-122"/>
                <a:ea typeface="+mn-ea"/>
              </a:rPr>
              <a:t>导流风险控制</a:t>
            </a:r>
          </a:p>
        </p:txBody>
      </p:sp>
      <p:sp>
        <p:nvSpPr>
          <p:cNvPr id="52" name="TextBox 4">
            <a:extLst>
              <a:ext uri="{FF2B5EF4-FFF2-40B4-BE49-F238E27FC236}">
                <a16:creationId xmlns:a16="http://schemas.microsoft.com/office/drawing/2014/main" id="{5DD80C09-C254-41F6-A363-8F8CA5F1731C}"/>
              </a:ext>
            </a:extLst>
          </p:cNvPr>
          <p:cNvSpPr txBox="1">
            <a:spLocks noChangeArrowheads="1"/>
          </p:cNvSpPr>
          <p:nvPr/>
        </p:nvSpPr>
        <p:spPr bwMode="auto">
          <a:xfrm>
            <a:off x="8266113" y="3616325"/>
            <a:ext cx="3706812" cy="800100"/>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zh-CN" altLang="en-US" sz="2000" kern="0" dirty="0">
                <a:latin typeface="微软雅黑" panose="020B0503020204020204" pitchFamily="34" charset="-122"/>
                <a:ea typeface="微软雅黑" panose="020B0503020204020204" pitchFamily="34" charset="-122"/>
              </a:rPr>
              <a:t>未定量考虑导流风险控制对同步建设梯级电站的影响</a:t>
            </a:r>
          </a:p>
        </p:txBody>
      </p:sp>
      <p:sp>
        <p:nvSpPr>
          <p:cNvPr id="55" name="矩形 54">
            <a:extLst>
              <a:ext uri="{FF2B5EF4-FFF2-40B4-BE49-F238E27FC236}">
                <a16:creationId xmlns:a16="http://schemas.microsoft.com/office/drawing/2014/main" id="{B88107CD-0D76-4A15-9462-0CF44104D222}"/>
              </a:ext>
            </a:extLst>
          </p:cNvPr>
          <p:cNvSpPr/>
          <p:nvPr/>
        </p:nvSpPr>
        <p:spPr>
          <a:xfrm>
            <a:off x="96838" y="2976563"/>
            <a:ext cx="676275" cy="1938337"/>
          </a:xfrm>
          <a:prstGeom prst="rect">
            <a:avLst/>
          </a:prstGeom>
          <a:solidFill>
            <a:srgbClr val="34495E"/>
          </a:solidFill>
        </p:spPr>
        <p:txBody>
          <a:bodyPr vert="eaVert">
            <a:spAutoFit/>
          </a:bodyPr>
          <a:lstStyle/>
          <a:p>
            <a:pPr algn="ctr" eaLnBrk="1" fontAlgn="auto" hangingPunct="1">
              <a:spcBef>
                <a:spcPts val="0"/>
              </a:spcBef>
              <a:spcAft>
                <a:spcPts val="0"/>
              </a:spcAft>
              <a:defRPr/>
            </a:pPr>
            <a:r>
              <a:rPr lang="zh-CN" altLang="en-US" sz="1600" b="1" kern="1400" spc="100" dirty="0">
                <a:solidFill>
                  <a:schemeClr val="bg1"/>
                </a:solidFill>
                <a:latin typeface="微软雅黑" panose="020B0503020204020204" pitchFamily="34" charset="-122"/>
                <a:ea typeface="+mn-ea"/>
              </a:rPr>
              <a:t>及效益分配</a:t>
            </a:r>
            <a:endParaRPr lang="en-US" altLang="zh-CN" sz="1600" b="1" kern="1400" spc="100" dirty="0">
              <a:solidFill>
                <a:schemeClr val="bg1"/>
              </a:solidFill>
              <a:latin typeface="微软雅黑" panose="020B0503020204020204" pitchFamily="34" charset="-122"/>
              <a:ea typeface="+mn-ea"/>
            </a:endParaRPr>
          </a:p>
          <a:p>
            <a:pPr algn="ctr" eaLnBrk="1" fontAlgn="auto" hangingPunct="1">
              <a:spcBef>
                <a:spcPts val="0"/>
              </a:spcBef>
              <a:spcAft>
                <a:spcPts val="0"/>
              </a:spcAft>
              <a:defRPr/>
            </a:pPr>
            <a:r>
              <a:rPr lang="zh-CN" altLang="en-US" sz="1600" b="1" kern="1400" spc="100" dirty="0">
                <a:solidFill>
                  <a:schemeClr val="bg1"/>
                </a:solidFill>
                <a:latin typeface="微软雅黑" panose="020B0503020204020204" pitchFamily="34" charset="-122"/>
                <a:ea typeface="+mn-ea"/>
              </a:rPr>
              <a:t>施工导流风险控制</a:t>
            </a:r>
            <a:endParaRPr lang="en-US" altLang="zh-CN" sz="1600" b="1" kern="1400" spc="100" dirty="0">
              <a:solidFill>
                <a:schemeClr val="bg1"/>
              </a:solidFill>
              <a:latin typeface="微软雅黑" panose="020B0503020204020204" pitchFamily="34" charset="-122"/>
              <a:ea typeface="+mn-ea"/>
            </a:endParaRPr>
          </a:p>
        </p:txBody>
      </p:sp>
      <p:sp>
        <p:nvSpPr>
          <p:cNvPr id="56" name="矩形 55">
            <a:extLst>
              <a:ext uri="{FF2B5EF4-FFF2-40B4-BE49-F238E27FC236}">
                <a16:creationId xmlns:a16="http://schemas.microsoft.com/office/drawing/2014/main" id="{5593197C-B336-40D8-97FD-CA6CA9790F25}"/>
              </a:ext>
            </a:extLst>
          </p:cNvPr>
          <p:cNvSpPr/>
          <p:nvPr/>
        </p:nvSpPr>
        <p:spPr>
          <a:xfrm>
            <a:off x="96838" y="4975225"/>
            <a:ext cx="430212" cy="1836738"/>
          </a:xfrm>
          <a:prstGeom prst="rect">
            <a:avLst/>
          </a:prstGeom>
          <a:solidFill>
            <a:srgbClr val="34495E"/>
          </a:solidFill>
        </p:spPr>
        <p:txBody>
          <a:bodyPr vert="eaVert" wrap="none">
            <a:spAutoFit/>
          </a:bodyPr>
          <a:lstStyle/>
          <a:p>
            <a:pPr algn="ctr" eaLnBrk="1" fontAlgn="auto" hangingPunct="1">
              <a:spcBef>
                <a:spcPts val="0"/>
              </a:spcBef>
              <a:spcAft>
                <a:spcPts val="0"/>
              </a:spcAft>
              <a:defRPr/>
            </a:pPr>
            <a:r>
              <a:rPr lang="zh-CN" altLang="en-US" sz="1600" b="1" kern="1400" spc="100" dirty="0">
                <a:solidFill>
                  <a:schemeClr val="bg1"/>
                </a:solidFill>
                <a:latin typeface="微软雅黑" panose="020B0503020204020204" pitchFamily="34" charset="-122"/>
                <a:ea typeface="+mn-ea"/>
              </a:rPr>
              <a:t>施工导流方案决策</a:t>
            </a:r>
          </a:p>
        </p:txBody>
      </p:sp>
      <p:sp>
        <p:nvSpPr>
          <p:cNvPr id="57" name="矩形 56">
            <a:extLst>
              <a:ext uri="{FF2B5EF4-FFF2-40B4-BE49-F238E27FC236}">
                <a16:creationId xmlns:a16="http://schemas.microsoft.com/office/drawing/2014/main" id="{9A87128C-B055-4A72-9F40-71EFCCAC852F}"/>
              </a:ext>
            </a:extLst>
          </p:cNvPr>
          <p:cNvSpPr/>
          <p:nvPr/>
        </p:nvSpPr>
        <p:spPr>
          <a:xfrm>
            <a:off x="1041400" y="4289425"/>
            <a:ext cx="1801813" cy="369888"/>
          </a:xfrm>
          <a:prstGeom prst="rect">
            <a:avLst/>
          </a:prstGeom>
          <a:solidFill>
            <a:srgbClr val="34495E"/>
          </a:solidFill>
        </p:spPr>
        <p:txBody>
          <a:bodyPr>
            <a:spAutoFit/>
          </a:bodyPr>
          <a:lstStyle/>
          <a:p>
            <a:pPr algn="ctr" eaLnBrk="1" fontAlgn="auto" hangingPunct="1">
              <a:spcBef>
                <a:spcPts val="0"/>
              </a:spcBef>
              <a:spcAft>
                <a:spcPts val="0"/>
              </a:spcAft>
              <a:defRPr/>
            </a:pPr>
            <a:r>
              <a:rPr lang="zh-CN" altLang="en-US" b="1" kern="1400" spc="100" dirty="0">
                <a:solidFill>
                  <a:schemeClr val="bg1"/>
                </a:solidFill>
                <a:latin typeface="微软雅黑" panose="020B0503020204020204" pitchFamily="34" charset="-122"/>
                <a:ea typeface="+mn-ea"/>
              </a:rPr>
              <a:t>效益分配</a:t>
            </a:r>
          </a:p>
        </p:txBody>
      </p:sp>
      <p:sp>
        <p:nvSpPr>
          <p:cNvPr id="8" name="矩形 7">
            <a:extLst>
              <a:ext uri="{FF2B5EF4-FFF2-40B4-BE49-F238E27FC236}">
                <a16:creationId xmlns:a16="http://schemas.microsoft.com/office/drawing/2014/main" id="{29EA0078-5287-40BC-AA3C-D575D9642AD2}"/>
              </a:ext>
            </a:extLst>
          </p:cNvPr>
          <p:cNvSpPr/>
          <p:nvPr/>
        </p:nvSpPr>
        <p:spPr>
          <a:xfrm>
            <a:off x="550863" y="1104900"/>
            <a:ext cx="7378700" cy="1790700"/>
          </a:xfrm>
          <a:prstGeom prst="rect">
            <a:avLst/>
          </a:prstGeom>
          <a:noFill/>
          <a:ln w="28575">
            <a:solidFill>
              <a:srgbClr val="34495E"/>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58" name="矩形 57">
            <a:extLst>
              <a:ext uri="{FF2B5EF4-FFF2-40B4-BE49-F238E27FC236}">
                <a16:creationId xmlns:a16="http://schemas.microsoft.com/office/drawing/2014/main" id="{B5AAA98D-F9D6-4CA0-9DA9-560A39963B23}"/>
              </a:ext>
            </a:extLst>
          </p:cNvPr>
          <p:cNvSpPr/>
          <p:nvPr/>
        </p:nvSpPr>
        <p:spPr>
          <a:xfrm>
            <a:off x="527050" y="4991100"/>
            <a:ext cx="7415213" cy="1803400"/>
          </a:xfrm>
          <a:prstGeom prst="rect">
            <a:avLst/>
          </a:prstGeom>
          <a:noFill/>
          <a:ln w="28575">
            <a:solidFill>
              <a:srgbClr val="34495E"/>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59" name="TextBox 4">
            <a:extLst>
              <a:ext uri="{FF2B5EF4-FFF2-40B4-BE49-F238E27FC236}">
                <a16:creationId xmlns:a16="http://schemas.microsoft.com/office/drawing/2014/main" id="{51254666-E58E-4D60-A2B3-4AA87DB083C0}"/>
              </a:ext>
            </a:extLst>
          </p:cNvPr>
          <p:cNvSpPr txBox="1">
            <a:spLocks noChangeArrowheads="1"/>
          </p:cNvSpPr>
          <p:nvPr/>
        </p:nvSpPr>
        <p:spPr bwMode="auto">
          <a:xfrm>
            <a:off x="5629275" y="3040063"/>
            <a:ext cx="2108200" cy="361950"/>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zh-CN" altLang="en-US" sz="1600" kern="0" dirty="0">
                <a:solidFill>
                  <a:srgbClr val="000000"/>
                </a:solidFill>
                <a:latin typeface="微软雅黑" panose="020B0503020204020204" pitchFamily="34" charset="-122"/>
                <a:ea typeface="微软雅黑" panose="020B0503020204020204" pitchFamily="34" charset="-122"/>
              </a:rPr>
              <a:t>联合调度</a:t>
            </a:r>
          </a:p>
        </p:txBody>
      </p:sp>
      <p:sp>
        <p:nvSpPr>
          <p:cNvPr id="60" name="TextBox 4">
            <a:extLst>
              <a:ext uri="{FF2B5EF4-FFF2-40B4-BE49-F238E27FC236}">
                <a16:creationId xmlns:a16="http://schemas.microsoft.com/office/drawing/2014/main" id="{0CF7C86D-D98C-41D7-8E3C-A63A1E8AAE34}"/>
              </a:ext>
            </a:extLst>
          </p:cNvPr>
          <p:cNvSpPr txBox="1">
            <a:spLocks noChangeArrowheads="1"/>
          </p:cNvSpPr>
          <p:nvPr/>
        </p:nvSpPr>
        <p:spPr bwMode="auto">
          <a:xfrm>
            <a:off x="3233738" y="3527425"/>
            <a:ext cx="2108200" cy="363538"/>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zh-CN" altLang="en-US" sz="1600" kern="0" dirty="0">
                <a:solidFill>
                  <a:srgbClr val="000000"/>
                </a:solidFill>
                <a:latin typeface="微软雅黑" panose="020B0503020204020204" pitchFamily="34" charset="-122"/>
                <a:ea typeface="微软雅黑" panose="020B0503020204020204" pitchFamily="34" charset="-122"/>
              </a:rPr>
              <a:t>控制汛限水位</a:t>
            </a:r>
          </a:p>
        </p:txBody>
      </p:sp>
      <p:sp>
        <p:nvSpPr>
          <p:cNvPr id="61" name="TextBox 4">
            <a:extLst>
              <a:ext uri="{FF2B5EF4-FFF2-40B4-BE49-F238E27FC236}">
                <a16:creationId xmlns:a16="http://schemas.microsoft.com/office/drawing/2014/main" id="{61FF7717-640A-4F02-84ED-E1CC4D495621}"/>
              </a:ext>
            </a:extLst>
          </p:cNvPr>
          <p:cNvSpPr txBox="1">
            <a:spLocks noChangeArrowheads="1"/>
          </p:cNvSpPr>
          <p:nvPr/>
        </p:nvSpPr>
        <p:spPr bwMode="auto">
          <a:xfrm>
            <a:off x="5629275" y="3527425"/>
            <a:ext cx="2108200" cy="363538"/>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zh-CN" altLang="en-US" sz="1600" kern="0" dirty="0">
                <a:solidFill>
                  <a:srgbClr val="000000"/>
                </a:solidFill>
                <a:latin typeface="微软雅黑" panose="020B0503020204020204" pitchFamily="34" charset="-122"/>
                <a:ea typeface="微软雅黑" panose="020B0503020204020204" pitchFamily="34" charset="-122"/>
              </a:rPr>
              <a:t>调整下游尾水</a:t>
            </a:r>
          </a:p>
        </p:txBody>
      </p:sp>
      <p:sp>
        <p:nvSpPr>
          <p:cNvPr id="62" name="矩形 61">
            <a:extLst>
              <a:ext uri="{FF2B5EF4-FFF2-40B4-BE49-F238E27FC236}">
                <a16:creationId xmlns:a16="http://schemas.microsoft.com/office/drawing/2014/main" id="{871AB1ED-A4D9-4A03-86F3-542195EB6E00}"/>
              </a:ext>
            </a:extLst>
          </p:cNvPr>
          <p:cNvSpPr/>
          <p:nvPr/>
        </p:nvSpPr>
        <p:spPr>
          <a:xfrm>
            <a:off x="717550" y="2990850"/>
            <a:ext cx="7207250" cy="1901825"/>
          </a:xfrm>
          <a:prstGeom prst="rect">
            <a:avLst/>
          </a:prstGeom>
          <a:noFill/>
          <a:ln w="28575">
            <a:solidFill>
              <a:srgbClr val="34495E"/>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a:normAutofit/>
          </a:bodyPr>
          <a:lstStyle/>
          <a:p>
            <a:pPr eaLnBrk="1" fontAlgn="auto" hangingPunct="1">
              <a:lnSpc>
                <a:spcPct val="130000"/>
              </a:lnSpc>
              <a:spcBef>
                <a:spcPts val="0"/>
              </a:spcBef>
              <a:spcAft>
                <a:spcPts val="0"/>
              </a:spcAft>
              <a:defRPr/>
            </a:pPr>
            <a:endParaRPr kumimoji="1" lang="zh-CN" altLang="en-US" sz="2000" dirty="0">
              <a:solidFill>
                <a:schemeClr val="tx1">
                  <a:lumMod val="75000"/>
                  <a:lumOff val="25000"/>
                </a:schemeClr>
              </a:solidFill>
            </a:endParaRPr>
          </a:p>
        </p:txBody>
      </p:sp>
      <p:sp>
        <p:nvSpPr>
          <p:cNvPr id="70" name="TextBox 4">
            <a:extLst>
              <a:ext uri="{FF2B5EF4-FFF2-40B4-BE49-F238E27FC236}">
                <a16:creationId xmlns:a16="http://schemas.microsoft.com/office/drawing/2014/main" id="{AEB8D094-E68E-4461-9A1F-0B6BCCD9DDC2}"/>
              </a:ext>
            </a:extLst>
          </p:cNvPr>
          <p:cNvSpPr txBox="1">
            <a:spLocks noChangeArrowheads="1"/>
          </p:cNvSpPr>
          <p:nvPr/>
        </p:nvSpPr>
        <p:spPr bwMode="auto">
          <a:xfrm>
            <a:off x="3233738" y="3994150"/>
            <a:ext cx="2108200" cy="363538"/>
          </a:xfrm>
          <a:prstGeom prst="rect">
            <a:avLst/>
          </a:prstGeom>
          <a:solidFill>
            <a:schemeClr val="accent2">
              <a:lumMod val="75000"/>
              <a:alpha val="20000"/>
            </a:scheme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zh-CN" altLang="en-US" sz="1600" kern="0" dirty="0">
                <a:solidFill>
                  <a:srgbClr val="000000"/>
                </a:solidFill>
                <a:latin typeface="微软雅黑" panose="020B0503020204020204" pitchFamily="34" charset="-122"/>
                <a:ea typeface="微软雅黑" panose="020B0503020204020204" pitchFamily="34" charset="-122"/>
              </a:rPr>
              <a:t>按比例分配法</a:t>
            </a:r>
          </a:p>
        </p:txBody>
      </p:sp>
      <p:sp>
        <p:nvSpPr>
          <p:cNvPr id="71" name="TextBox 4">
            <a:extLst>
              <a:ext uri="{FF2B5EF4-FFF2-40B4-BE49-F238E27FC236}">
                <a16:creationId xmlns:a16="http://schemas.microsoft.com/office/drawing/2014/main" id="{F7AFA6F6-F410-4485-8CEB-F1BE830CD243}"/>
              </a:ext>
            </a:extLst>
          </p:cNvPr>
          <p:cNvSpPr txBox="1">
            <a:spLocks noChangeArrowheads="1"/>
          </p:cNvSpPr>
          <p:nvPr/>
        </p:nvSpPr>
        <p:spPr bwMode="auto">
          <a:xfrm>
            <a:off x="5629275" y="3992563"/>
            <a:ext cx="2108200" cy="363537"/>
          </a:xfrm>
          <a:prstGeom prst="rect">
            <a:avLst/>
          </a:prstGeom>
          <a:solidFill>
            <a:schemeClr val="accent2">
              <a:lumMod val="75000"/>
              <a:alpha val="20000"/>
            </a:scheme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zh-CN" altLang="en-US" sz="1600" kern="0" dirty="0">
                <a:solidFill>
                  <a:srgbClr val="000000"/>
                </a:solidFill>
                <a:latin typeface="微软雅黑" panose="020B0503020204020204" pitchFamily="34" charset="-122"/>
                <a:ea typeface="微软雅黑" panose="020B0503020204020204" pitchFamily="34" charset="-122"/>
              </a:rPr>
              <a:t>单指标法</a:t>
            </a:r>
          </a:p>
        </p:txBody>
      </p:sp>
      <p:sp>
        <p:nvSpPr>
          <p:cNvPr id="72" name="TextBox 4">
            <a:extLst>
              <a:ext uri="{FF2B5EF4-FFF2-40B4-BE49-F238E27FC236}">
                <a16:creationId xmlns:a16="http://schemas.microsoft.com/office/drawing/2014/main" id="{A1C68602-0285-4E96-8E77-F7836BD72D4E}"/>
              </a:ext>
            </a:extLst>
          </p:cNvPr>
          <p:cNvSpPr txBox="1">
            <a:spLocks noChangeArrowheads="1"/>
          </p:cNvSpPr>
          <p:nvPr/>
        </p:nvSpPr>
        <p:spPr bwMode="auto">
          <a:xfrm>
            <a:off x="3233738" y="4462463"/>
            <a:ext cx="2108200" cy="363537"/>
          </a:xfrm>
          <a:prstGeom prst="rect">
            <a:avLst/>
          </a:prstGeom>
          <a:solidFill>
            <a:schemeClr val="accent2">
              <a:lumMod val="75000"/>
              <a:alpha val="20000"/>
            </a:scheme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zh-CN" altLang="en-US" sz="1600" kern="0" dirty="0">
                <a:solidFill>
                  <a:srgbClr val="000000"/>
                </a:solidFill>
                <a:latin typeface="微软雅黑" panose="020B0503020204020204" pitchFamily="34" charset="-122"/>
                <a:ea typeface="微软雅黑" panose="020B0503020204020204" pitchFamily="34" charset="-122"/>
              </a:rPr>
              <a:t>综合指标法</a:t>
            </a:r>
          </a:p>
        </p:txBody>
      </p:sp>
      <p:sp>
        <p:nvSpPr>
          <p:cNvPr id="73" name="TextBox 4">
            <a:extLst>
              <a:ext uri="{FF2B5EF4-FFF2-40B4-BE49-F238E27FC236}">
                <a16:creationId xmlns:a16="http://schemas.microsoft.com/office/drawing/2014/main" id="{174477E6-D081-4907-83AE-A4825F5ABB6F}"/>
              </a:ext>
            </a:extLst>
          </p:cNvPr>
          <p:cNvSpPr txBox="1">
            <a:spLocks noChangeArrowheads="1"/>
          </p:cNvSpPr>
          <p:nvPr/>
        </p:nvSpPr>
        <p:spPr bwMode="auto">
          <a:xfrm>
            <a:off x="5629275" y="4454525"/>
            <a:ext cx="2108200" cy="363538"/>
          </a:xfrm>
          <a:prstGeom prst="rect">
            <a:avLst/>
          </a:prstGeom>
          <a:solidFill>
            <a:schemeClr val="accent2">
              <a:lumMod val="75000"/>
              <a:alpha val="20000"/>
            </a:scheme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zh-CN" altLang="en-US" sz="1600" kern="0" dirty="0">
                <a:solidFill>
                  <a:srgbClr val="000000"/>
                </a:solidFill>
                <a:latin typeface="微软雅黑" panose="020B0503020204020204" pitchFamily="34" charset="-122"/>
                <a:ea typeface="微软雅黑" panose="020B0503020204020204" pitchFamily="34" charset="-122"/>
              </a:rPr>
              <a:t>博弈论法</a:t>
            </a:r>
          </a:p>
        </p:txBody>
      </p:sp>
      <p:sp>
        <p:nvSpPr>
          <p:cNvPr id="65567" name="左箭头 16">
            <a:extLst>
              <a:ext uri="{FF2B5EF4-FFF2-40B4-BE49-F238E27FC236}">
                <a16:creationId xmlns:a16="http://schemas.microsoft.com/office/drawing/2014/main" id="{4C7F26FC-A701-46E4-AF8F-ED16459C03FF}"/>
              </a:ext>
            </a:extLst>
          </p:cNvPr>
          <p:cNvSpPr>
            <a:spLocks noChangeArrowheads="1"/>
          </p:cNvSpPr>
          <p:nvPr/>
        </p:nvSpPr>
        <p:spPr bwMode="auto">
          <a:xfrm rot="-5400000">
            <a:off x="1736726" y="3662362"/>
            <a:ext cx="411162" cy="735013"/>
          </a:xfrm>
          <a:prstGeom prst="leftArrow">
            <a:avLst>
              <a:gd name="adj1" fmla="val 50000"/>
              <a:gd name="adj2" fmla="val 50000"/>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
        <p:nvSpPr>
          <p:cNvPr id="75" name="矩形 74">
            <a:extLst>
              <a:ext uri="{FF2B5EF4-FFF2-40B4-BE49-F238E27FC236}">
                <a16:creationId xmlns:a16="http://schemas.microsoft.com/office/drawing/2014/main" id="{78C0E79B-3391-4C38-B018-9AF15E38FCA9}"/>
              </a:ext>
            </a:extLst>
          </p:cNvPr>
          <p:cNvSpPr/>
          <p:nvPr/>
        </p:nvSpPr>
        <p:spPr>
          <a:xfrm>
            <a:off x="2298700" y="3786188"/>
            <a:ext cx="595313" cy="363537"/>
          </a:xfrm>
          <a:prstGeom prst="rect">
            <a:avLst/>
          </a:prstGeom>
        </p:spPr>
        <p:txBody>
          <a:bodyPr wrap="none">
            <a:spAutoFit/>
          </a:bodyPr>
          <a:lstStyle/>
          <a:p>
            <a:pPr algn="ctr" eaLnBrk="1" fontAlgn="auto" hangingPunct="1">
              <a:lnSpc>
                <a:spcPct val="120000"/>
              </a:lnSpc>
              <a:spcBef>
                <a:spcPts val="0"/>
              </a:spcBef>
              <a:spcAft>
                <a:spcPts val="0"/>
              </a:spcAft>
              <a:buClr>
                <a:srgbClr val="A50021"/>
              </a:buClr>
              <a:defRPr/>
            </a:pPr>
            <a:r>
              <a:rPr kumimoji="1" lang="zh-CN" altLang="en-US" sz="1600" b="1" kern="0" dirty="0">
                <a:solidFill>
                  <a:srgbClr val="000000"/>
                </a:solidFill>
                <a:latin typeface="微软雅黑" panose="020B0503020204020204" pitchFamily="34" charset="-122"/>
                <a:ea typeface="+mn-ea"/>
              </a:rPr>
              <a:t>前提</a:t>
            </a:r>
            <a:endParaRPr kumimoji="1" lang="en-US" altLang="zh-CN" sz="1600" b="1" kern="0" dirty="0">
              <a:solidFill>
                <a:srgbClr val="000000"/>
              </a:solidFill>
              <a:latin typeface="微软雅黑" panose="020B0503020204020204" pitchFamily="34" charset="-122"/>
              <a:ea typeface="+mn-ea"/>
            </a:endParaRPr>
          </a:p>
        </p:txBody>
      </p:sp>
      <p:sp>
        <p:nvSpPr>
          <p:cNvPr id="76" name="TextBox 4">
            <a:extLst>
              <a:ext uri="{FF2B5EF4-FFF2-40B4-BE49-F238E27FC236}">
                <a16:creationId xmlns:a16="http://schemas.microsoft.com/office/drawing/2014/main" id="{353F92D6-8532-409D-A230-199ADF90761C}"/>
              </a:ext>
            </a:extLst>
          </p:cNvPr>
          <p:cNvSpPr txBox="1">
            <a:spLocks noChangeArrowheads="1"/>
          </p:cNvSpPr>
          <p:nvPr/>
        </p:nvSpPr>
        <p:spPr bwMode="auto">
          <a:xfrm>
            <a:off x="674688" y="5500688"/>
            <a:ext cx="1147762" cy="708025"/>
          </a:xfrm>
          <a:prstGeom prst="rect">
            <a:avLst/>
          </a:prstGeom>
          <a:solidFill>
            <a:srgbClr val="34495E"/>
          </a:solidFill>
        </p:spPr>
        <p:txBody>
          <a:bodyPr>
            <a:spAutoFit/>
          </a:bodyPr>
          <a:lstStyle>
            <a:defPPr>
              <a:defRPr lang="zh-CN"/>
            </a:defPPr>
            <a:lvl1pPr algn="ctr">
              <a:defRPr sz="2400" b="1" kern="1400" spc="100">
                <a:solidFill>
                  <a:schemeClr val="bg1"/>
                </a:solidFill>
                <a:latin typeface="微软雅黑" panose="020B0503020204020204" pitchFamily="34" charset="-122"/>
                <a:ea typeface="微软雅黑" panose="020B0503020204020204" pitchFamily="34"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eaLnBrk="1" fontAlgn="auto" hangingPunct="1">
              <a:spcBef>
                <a:spcPts val="0"/>
              </a:spcBef>
              <a:spcAft>
                <a:spcPts val="0"/>
              </a:spcAft>
              <a:defRPr/>
            </a:pPr>
            <a:r>
              <a:rPr lang="zh-CN" altLang="en-US" sz="2000" dirty="0"/>
              <a:t>多属性决策</a:t>
            </a:r>
          </a:p>
        </p:txBody>
      </p:sp>
      <p:sp>
        <p:nvSpPr>
          <p:cNvPr id="77" name="TextBox 4">
            <a:extLst>
              <a:ext uri="{FF2B5EF4-FFF2-40B4-BE49-F238E27FC236}">
                <a16:creationId xmlns:a16="http://schemas.microsoft.com/office/drawing/2014/main" id="{EC2EDE1E-3DDA-4056-A4EC-F5990461D9E8}"/>
              </a:ext>
            </a:extLst>
          </p:cNvPr>
          <p:cNvSpPr txBox="1">
            <a:spLocks noChangeArrowheads="1"/>
          </p:cNvSpPr>
          <p:nvPr/>
        </p:nvSpPr>
        <p:spPr bwMode="auto">
          <a:xfrm>
            <a:off x="1970088" y="5126038"/>
            <a:ext cx="1773237" cy="396875"/>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zh-CN" altLang="en-US" kern="0" dirty="0">
                <a:solidFill>
                  <a:srgbClr val="000000"/>
                </a:solidFill>
                <a:latin typeface="微软雅黑" panose="020B0503020204020204" pitchFamily="34" charset="-122"/>
                <a:ea typeface="微软雅黑" panose="020B0503020204020204" pitchFamily="34" charset="-122"/>
              </a:rPr>
              <a:t>互检验理论</a:t>
            </a:r>
          </a:p>
        </p:txBody>
      </p:sp>
      <p:sp>
        <p:nvSpPr>
          <p:cNvPr id="78" name="TextBox 4">
            <a:extLst>
              <a:ext uri="{FF2B5EF4-FFF2-40B4-BE49-F238E27FC236}">
                <a16:creationId xmlns:a16="http://schemas.microsoft.com/office/drawing/2014/main" id="{ADAA99C0-9512-4871-9355-A093B372EA19}"/>
              </a:ext>
            </a:extLst>
          </p:cNvPr>
          <p:cNvSpPr txBox="1">
            <a:spLocks noChangeArrowheads="1"/>
          </p:cNvSpPr>
          <p:nvPr/>
        </p:nvSpPr>
        <p:spPr bwMode="auto">
          <a:xfrm>
            <a:off x="5989638" y="5100638"/>
            <a:ext cx="1771650" cy="396875"/>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zh-CN" altLang="en-US" kern="0" dirty="0">
                <a:solidFill>
                  <a:srgbClr val="000000"/>
                </a:solidFill>
                <a:latin typeface="微软雅黑" panose="020B0503020204020204" pitchFamily="34" charset="-122"/>
                <a:ea typeface="微软雅黑" panose="020B0503020204020204" pitchFamily="34" charset="-122"/>
              </a:rPr>
              <a:t>谈判集合</a:t>
            </a:r>
          </a:p>
        </p:txBody>
      </p:sp>
      <p:sp>
        <p:nvSpPr>
          <p:cNvPr id="79" name="TextBox 4">
            <a:extLst>
              <a:ext uri="{FF2B5EF4-FFF2-40B4-BE49-F238E27FC236}">
                <a16:creationId xmlns:a16="http://schemas.microsoft.com/office/drawing/2014/main" id="{F7CCD22B-49B3-4544-A0AF-F2F0C62BE8E1}"/>
              </a:ext>
            </a:extLst>
          </p:cNvPr>
          <p:cNvSpPr txBox="1">
            <a:spLocks noChangeArrowheads="1"/>
          </p:cNvSpPr>
          <p:nvPr/>
        </p:nvSpPr>
        <p:spPr bwMode="auto">
          <a:xfrm>
            <a:off x="4605338" y="5486400"/>
            <a:ext cx="1217612" cy="708025"/>
          </a:xfrm>
          <a:prstGeom prst="rect">
            <a:avLst/>
          </a:prstGeom>
          <a:solidFill>
            <a:srgbClr val="34495E"/>
          </a:solidFill>
        </p:spPr>
        <p:txBody>
          <a:bodyPr>
            <a:spAutoFit/>
          </a:bodyPr>
          <a:lstStyle>
            <a:defPPr>
              <a:defRPr lang="zh-CN"/>
            </a:defPPr>
            <a:lvl1pPr algn="ctr">
              <a:defRPr sz="2400" b="1" kern="1400" spc="100">
                <a:solidFill>
                  <a:schemeClr val="bg1"/>
                </a:solidFill>
                <a:latin typeface="微软雅黑" panose="020B0503020204020204" pitchFamily="34" charset="-122"/>
                <a:ea typeface="微软雅黑" panose="020B0503020204020204" pitchFamily="34"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eaLnBrk="1" fontAlgn="auto" hangingPunct="1">
              <a:spcBef>
                <a:spcPts val="0"/>
              </a:spcBef>
              <a:spcAft>
                <a:spcPts val="0"/>
              </a:spcAft>
              <a:defRPr/>
            </a:pPr>
            <a:r>
              <a:rPr lang="zh-CN" altLang="en-US" sz="2000" dirty="0"/>
              <a:t>多属性群决策</a:t>
            </a:r>
          </a:p>
        </p:txBody>
      </p:sp>
      <p:sp>
        <p:nvSpPr>
          <p:cNvPr id="80" name="TextBox 4">
            <a:extLst>
              <a:ext uri="{FF2B5EF4-FFF2-40B4-BE49-F238E27FC236}">
                <a16:creationId xmlns:a16="http://schemas.microsoft.com/office/drawing/2014/main" id="{CB426989-FEB6-4823-990A-6DA03058D1F2}"/>
              </a:ext>
            </a:extLst>
          </p:cNvPr>
          <p:cNvSpPr txBox="1">
            <a:spLocks noChangeArrowheads="1"/>
          </p:cNvSpPr>
          <p:nvPr/>
        </p:nvSpPr>
        <p:spPr bwMode="auto">
          <a:xfrm>
            <a:off x="1970088" y="5686425"/>
            <a:ext cx="1773237" cy="396875"/>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zh-CN" altLang="en-US" kern="0" dirty="0">
                <a:solidFill>
                  <a:srgbClr val="000000"/>
                </a:solidFill>
                <a:latin typeface="微软雅黑" panose="020B0503020204020204" pitchFamily="34" charset="-122"/>
                <a:ea typeface="微软雅黑" panose="020B0503020204020204" pitchFamily="34" charset="-122"/>
              </a:rPr>
              <a:t>双层决策模型</a:t>
            </a:r>
          </a:p>
        </p:txBody>
      </p:sp>
      <p:sp>
        <p:nvSpPr>
          <p:cNvPr id="81" name="TextBox 4">
            <a:extLst>
              <a:ext uri="{FF2B5EF4-FFF2-40B4-BE49-F238E27FC236}">
                <a16:creationId xmlns:a16="http://schemas.microsoft.com/office/drawing/2014/main" id="{DD9A52E9-DC65-4E71-902A-6F88740A3DB4}"/>
              </a:ext>
            </a:extLst>
          </p:cNvPr>
          <p:cNvSpPr txBox="1">
            <a:spLocks noChangeArrowheads="1"/>
          </p:cNvSpPr>
          <p:nvPr/>
        </p:nvSpPr>
        <p:spPr bwMode="auto">
          <a:xfrm>
            <a:off x="1957388" y="6246813"/>
            <a:ext cx="1773237" cy="396875"/>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zh-CN" altLang="en-US" kern="0" dirty="0">
                <a:solidFill>
                  <a:srgbClr val="000000"/>
                </a:solidFill>
                <a:latin typeface="微软雅黑" panose="020B0503020204020204" pitchFamily="34" charset="-122"/>
                <a:ea typeface="微软雅黑" panose="020B0503020204020204" pitchFamily="34" charset="-122"/>
              </a:rPr>
              <a:t>三区间数理论</a:t>
            </a:r>
          </a:p>
        </p:txBody>
      </p:sp>
      <p:sp>
        <p:nvSpPr>
          <p:cNvPr id="65575" name="左箭头 16">
            <a:extLst>
              <a:ext uri="{FF2B5EF4-FFF2-40B4-BE49-F238E27FC236}">
                <a16:creationId xmlns:a16="http://schemas.microsoft.com/office/drawing/2014/main" id="{848CBE59-614A-476E-AEB8-04D2DBC74DA9}"/>
              </a:ext>
            </a:extLst>
          </p:cNvPr>
          <p:cNvSpPr>
            <a:spLocks noChangeArrowheads="1"/>
          </p:cNvSpPr>
          <p:nvPr/>
        </p:nvSpPr>
        <p:spPr bwMode="auto">
          <a:xfrm rot="10800000">
            <a:off x="3840163" y="5549900"/>
            <a:ext cx="765175" cy="733425"/>
          </a:xfrm>
          <a:prstGeom prst="leftArrow">
            <a:avLst>
              <a:gd name="adj1" fmla="val 45981"/>
              <a:gd name="adj2" fmla="val 58115"/>
            </a:avLst>
          </a:prstGeom>
          <a:solidFill>
            <a:srgbClr val="FF0000"/>
          </a:solidFill>
          <a:ln w="9525" algn="ctr">
            <a:solidFill>
              <a:srgbClr val="FFFF00"/>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kumimoji="1" lang="zh-CN" altLang="en-US" sz="1800" b="1">
              <a:latin typeface="Arial" panose="020B0604020202020204" pitchFamily="34" charset="0"/>
              <a:ea typeface="微软雅黑" panose="020B0503020204020204" pitchFamily="34" charset="-122"/>
            </a:endParaRPr>
          </a:p>
        </p:txBody>
      </p:sp>
      <p:sp>
        <p:nvSpPr>
          <p:cNvPr id="84" name="TextBox 4">
            <a:extLst>
              <a:ext uri="{FF2B5EF4-FFF2-40B4-BE49-F238E27FC236}">
                <a16:creationId xmlns:a16="http://schemas.microsoft.com/office/drawing/2014/main" id="{824EF0D4-EED2-4018-97B9-6F0CC76C4F89}"/>
              </a:ext>
            </a:extLst>
          </p:cNvPr>
          <p:cNvSpPr txBox="1">
            <a:spLocks noChangeArrowheads="1"/>
          </p:cNvSpPr>
          <p:nvPr/>
        </p:nvSpPr>
        <p:spPr bwMode="auto">
          <a:xfrm>
            <a:off x="5995988" y="5686425"/>
            <a:ext cx="1773237" cy="396875"/>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zh-CN" altLang="en-US" kern="0" dirty="0">
                <a:solidFill>
                  <a:srgbClr val="000000"/>
                </a:solidFill>
                <a:latin typeface="微软雅黑" panose="020B0503020204020204" pitchFamily="34" charset="-122"/>
                <a:ea typeface="微软雅黑" panose="020B0503020204020204" pitchFamily="34" charset="-122"/>
              </a:rPr>
              <a:t>观点动力学</a:t>
            </a:r>
          </a:p>
        </p:txBody>
      </p:sp>
      <p:sp>
        <p:nvSpPr>
          <p:cNvPr id="86" name="TextBox 4">
            <a:extLst>
              <a:ext uri="{FF2B5EF4-FFF2-40B4-BE49-F238E27FC236}">
                <a16:creationId xmlns:a16="http://schemas.microsoft.com/office/drawing/2014/main" id="{0894164F-32D6-4D3D-BCC3-F7F9D04E7DAC}"/>
              </a:ext>
            </a:extLst>
          </p:cNvPr>
          <p:cNvSpPr txBox="1">
            <a:spLocks noChangeArrowheads="1"/>
          </p:cNvSpPr>
          <p:nvPr/>
        </p:nvSpPr>
        <p:spPr bwMode="auto">
          <a:xfrm>
            <a:off x="6011863" y="6281738"/>
            <a:ext cx="1773237" cy="396875"/>
          </a:xfrm>
          <a:prstGeom prst="rect">
            <a:avLst/>
          </a:prstGeom>
          <a:solidFill>
            <a:srgbClr val="3333CC">
              <a:lumMod val="75000"/>
              <a:alpha val="20000"/>
            </a:srgbClr>
          </a:solidFill>
          <a:ln>
            <a:noFill/>
          </a:ln>
        </p:spPr>
        <p:txBody>
          <a:bodyPr>
            <a:spAutoFit/>
          </a:bodyPr>
          <a:lstStyle>
            <a:lvl1pPr eaLnBrk="0" hangingPunct="0">
              <a:defRPr kumimoji="1" b="1">
                <a:solidFill>
                  <a:schemeClr val="tx1"/>
                </a:solidFill>
                <a:latin typeface="Arial" charset="0"/>
                <a:ea typeface="黑体" pitchFamily="2" charset="-122"/>
              </a:defRPr>
            </a:lvl1pPr>
            <a:lvl2pPr marL="742950" indent="-285750" eaLnBrk="0" hangingPunct="0">
              <a:defRPr kumimoji="1" b="1">
                <a:solidFill>
                  <a:schemeClr val="tx1"/>
                </a:solidFill>
                <a:latin typeface="Arial" charset="0"/>
                <a:ea typeface="黑体" pitchFamily="2" charset="-122"/>
              </a:defRPr>
            </a:lvl2pPr>
            <a:lvl3pPr marL="1143000" indent="-228600" eaLnBrk="0" hangingPunct="0">
              <a:defRPr kumimoji="1" b="1">
                <a:solidFill>
                  <a:schemeClr val="tx1"/>
                </a:solidFill>
                <a:latin typeface="Arial" charset="0"/>
                <a:ea typeface="黑体" pitchFamily="2" charset="-122"/>
              </a:defRPr>
            </a:lvl3pPr>
            <a:lvl4pPr marL="1600200" indent="-228600" eaLnBrk="0" hangingPunct="0">
              <a:defRPr kumimoji="1" b="1">
                <a:solidFill>
                  <a:schemeClr val="tx1"/>
                </a:solidFill>
                <a:latin typeface="Arial" charset="0"/>
                <a:ea typeface="黑体" pitchFamily="2" charset="-122"/>
              </a:defRPr>
            </a:lvl4pPr>
            <a:lvl5pPr marL="2057400" indent="-228600" eaLnBrk="0" hangingPunct="0">
              <a:defRPr kumimoji="1" b="1">
                <a:solidFill>
                  <a:schemeClr val="tx1"/>
                </a:solidFill>
                <a:latin typeface="Arial" charset="0"/>
                <a:ea typeface="黑体" pitchFamily="2" charset="-122"/>
              </a:defRPr>
            </a:lvl5pPr>
            <a:lvl6pPr marL="25146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6pPr>
            <a:lvl7pPr marL="29718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7pPr>
            <a:lvl8pPr marL="34290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8pPr>
            <a:lvl9pPr marL="3886200" indent="-228600" algn="ctr" eaLnBrk="0" fontAlgn="base" hangingPunct="0">
              <a:lnSpc>
                <a:spcPct val="120000"/>
              </a:lnSpc>
              <a:spcBef>
                <a:spcPct val="0"/>
              </a:spcBef>
              <a:spcAft>
                <a:spcPct val="0"/>
              </a:spcAft>
              <a:buClr>
                <a:srgbClr val="A50021"/>
              </a:buClr>
              <a:buFont typeface="Arial Unicode MS" pitchFamily="34" charset="-122"/>
              <a:defRPr kumimoji="1" b="1">
                <a:solidFill>
                  <a:schemeClr val="tx1"/>
                </a:solidFill>
                <a:latin typeface="Arial" charset="0"/>
                <a:ea typeface="黑体" pitchFamily="2" charset="-122"/>
              </a:defRPr>
            </a:lvl9pPr>
          </a:lstStyle>
          <a:p>
            <a:pPr algn="ctr" eaLnBrk="1" fontAlgn="auto" hangingPunct="1">
              <a:lnSpc>
                <a:spcPct val="120000"/>
              </a:lnSpc>
              <a:spcBef>
                <a:spcPts val="0"/>
              </a:spcBef>
              <a:spcAft>
                <a:spcPts val="0"/>
              </a:spcAft>
              <a:buClr>
                <a:srgbClr val="A50021"/>
              </a:buClr>
              <a:buFont typeface="Arial Unicode MS" pitchFamily="34" charset="-122"/>
              <a:buNone/>
              <a:defRPr/>
            </a:pPr>
            <a:r>
              <a:rPr lang="zh-CN" altLang="en-US" kern="0" dirty="0">
                <a:solidFill>
                  <a:srgbClr val="000000"/>
                </a:solidFill>
                <a:latin typeface="微软雅黑" panose="020B0503020204020204" pitchFamily="34" charset="-122"/>
                <a:ea typeface="微软雅黑" panose="020B0503020204020204" pitchFamily="34" charset="-122"/>
              </a:rPr>
              <a:t>交互决策</a:t>
            </a:r>
          </a:p>
        </p:txBody>
      </p:sp>
      <p:sp>
        <p:nvSpPr>
          <p:cNvPr id="42" name="矩形 41">
            <a:extLst>
              <a:ext uri="{FF2B5EF4-FFF2-40B4-BE49-F238E27FC236}">
                <a16:creationId xmlns:a16="http://schemas.microsoft.com/office/drawing/2014/main" id="{B29CE2BD-D4F7-4812-AD78-DF275E0FD39B}"/>
              </a:ext>
            </a:extLst>
          </p:cNvPr>
          <p:cNvSpPr/>
          <p:nvPr/>
        </p:nvSpPr>
        <p:spPr>
          <a:xfrm>
            <a:off x="3654425" y="5210175"/>
            <a:ext cx="1006475" cy="366713"/>
          </a:xfrm>
          <a:prstGeom prst="rect">
            <a:avLst/>
          </a:prstGeom>
        </p:spPr>
        <p:txBody>
          <a:bodyPr wrap="none">
            <a:spAutoFit/>
          </a:bodyPr>
          <a:lstStyle/>
          <a:p>
            <a:pPr algn="ctr" eaLnBrk="1" fontAlgn="auto" hangingPunct="1">
              <a:lnSpc>
                <a:spcPct val="120000"/>
              </a:lnSpc>
              <a:spcBef>
                <a:spcPts val="0"/>
              </a:spcBef>
              <a:spcAft>
                <a:spcPts val="0"/>
              </a:spcAft>
              <a:buClr>
                <a:srgbClr val="A50021"/>
              </a:buClr>
              <a:defRPr/>
            </a:pPr>
            <a:r>
              <a:rPr kumimoji="1" lang="zh-CN" altLang="en-US" sz="1600" b="1" kern="0" dirty="0">
                <a:solidFill>
                  <a:srgbClr val="000000"/>
                </a:solidFill>
                <a:latin typeface="微软雅黑" panose="020B0503020204020204" pitchFamily="34" charset="-122"/>
                <a:ea typeface="+mn-ea"/>
              </a:rPr>
              <a:t>梯级电站</a:t>
            </a:r>
            <a:endParaRPr kumimoji="1" lang="en-US" altLang="zh-CN" sz="1600" b="1" kern="0" dirty="0">
              <a:solidFill>
                <a:srgbClr val="000000"/>
              </a:solidFill>
              <a:latin typeface="微软雅黑" panose="020B0503020204020204" pitchFamily="34" charset="-122"/>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1000"/>
                                        <p:tgtEl>
                                          <p:spTgt spid="36"/>
                                        </p:tgtEl>
                                      </p:cBhvr>
                                    </p:animEffect>
                                    <p:anim calcmode="lin" valueType="num">
                                      <p:cBhvr>
                                        <p:cTn id="18" dur="1000" fill="hold"/>
                                        <p:tgtEl>
                                          <p:spTgt spid="36"/>
                                        </p:tgtEl>
                                        <p:attrNameLst>
                                          <p:attrName>ppt_x</p:attrName>
                                        </p:attrNameLst>
                                      </p:cBhvr>
                                      <p:tavLst>
                                        <p:tav tm="0">
                                          <p:val>
                                            <p:strVal val="#ppt_x"/>
                                          </p:val>
                                        </p:tav>
                                        <p:tav tm="100000">
                                          <p:val>
                                            <p:strVal val="#ppt_x"/>
                                          </p:val>
                                        </p:tav>
                                      </p:tavLst>
                                    </p:anim>
                                    <p:anim calcmode="lin" valueType="num">
                                      <p:cBhvr>
                                        <p:cTn id="19" dur="1000" fill="hold"/>
                                        <p:tgtEl>
                                          <p:spTgt spid="3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1000"/>
                                        <p:tgtEl>
                                          <p:spTgt spid="52"/>
                                        </p:tgtEl>
                                      </p:cBhvr>
                                    </p:animEffect>
                                    <p:anim calcmode="lin" valueType="num">
                                      <p:cBhvr>
                                        <p:cTn id="23" dur="1000" fill="hold"/>
                                        <p:tgtEl>
                                          <p:spTgt spid="52"/>
                                        </p:tgtEl>
                                        <p:attrNameLst>
                                          <p:attrName>ppt_x</p:attrName>
                                        </p:attrNameLst>
                                      </p:cBhvr>
                                      <p:tavLst>
                                        <p:tav tm="0">
                                          <p:val>
                                            <p:strVal val="#ppt_x"/>
                                          </p:val>
                                        </p:tav>
                                        <p:tav tm="100000">
                                          <p:val>
                                            <p:strVal val="#ppt_x"/>
                                          </p:val>
                                        </p:tav>
                                      </p:tavLst>
                                    </p:anim>
                                    <p:anim calcmode="lin" valueType="num">
                                      <p:cBhvr>
                                        <p:cTn id="24"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36" grpId="0" animBg="1"/>
      <p:bldP spid="52"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21488</TotalTime>
  <Words>8121</Words>
  <Application>Microsoft Office PowerPoint</Application>
  <PresentationFormat>宽屏</PresentationFormat>
  <Paragraphs>1540</Paragraphs>
  <Slides>48</Slides>
  <Notes>48</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3</vt:i4>
      </vt:variant>
      <vt:variant>
        <vt:lpstr>幻灯片标题</vt:lpstr>
      </vt:variant>
      <vt:variant>
        <vt:i4>48</vt:i4>
      </vt:variant>
    </vt:vector>
  </HeadingPairs>
  <TitlesOfParts>
    <vt:vector size="65" baseType="lpstr">
      <vt:lpstr>Arial Unicode MS</vt:lpstr>
      <vt:lpstr>Source Sans Pro</vt:lpstr>
      <vt:lpstr>等线</vt:lpstr>
      <vt:lpstr>等线 Light</vt:lpstr>
      <vt:lpstr>黑体</vt:lpstr>
      <vt:lpstr>宋体</vt:lpstr>
      <vt:lpstr>微软雅黑</vt:lpstr>
      <vt:lpstr>Arial</vt:lpstr>
      <vt:lpstr>Calibri</vt:lpstr>
      <vt:lpstr>Cambria Math</vt:lpstr>
      <vt:lpstr>Century Gothic</vt:lpstr>
      <vt:lpstr>Times New Roman</vt:lpstr>
      <vt:lpstr>Wingdings</vt:lpstr>
      <vt:lpstr>Office 主题​​</vt:lpstr>
      <vt:lpstr>Chart</vt:lpstr>
      <vt:lpstr>Equation</vt:lpstr>
      <vt:lpstr>Visio</vt:lpstr>
      <vt:lpstr>PowerPoint 演示文稿</vt:lpstr>
      <vt:lpstr>PowerPoint 演示文稿</vt:lpstr>
      <vt:lpstr>PowerPoint 演示文稿</vt:lpstr>
      <vt:lpstr>1.1研究背景及意义</vt:lpstr>
      <vt:lpstr>1.1研究背景及意义</vt:lpstr>
      <vt:lpstr>1.1研究背景及意义</vt:lpstr>
      <vt:lpstr>1.1研究背景及意义</vt:lpstr>
      <vt:lpstr>1.1研究背景及意义</vt:lpstr>
      <vt:lpstr>1.2国内外研究现状</vt:lpstr>
      <vt:lpstr>1.3研究内容及方法</vt:lpstr>
      <vt:lpstr>PowerPoint 演示文稿</vt:lpstr>
      <vt:lpstr>2.1导流风险概述</vt:lpstr>
      <vt:lpstr>2.1导流风险概述</vt:lpstr>
      <vt:lpstr>2.2施工洪水分析</vt:lpstr>
      <vt:lpstr>2.2施工洪水分析</vt:lpstr>
      <vt:lpstr>2.2施工洪水分析</vt:lpstr>
      <vt:lpstr>2.4导流风险率估计</vt:lpstr>
      <vt:lpstr>2.4导流风险率估计</vt:lpstr>
      <vt:lpstr>2.4导流风险率估计</vt:lpstr>
      <vt:lpstr>2.4导流风险率估计</vt:lpstr>
      <vt:lpstr>PowerPoint 演示文稿</vt:lpstr>
      <vt:lpstr>3.1控泄综合效益分析</vt:lpstr>
      <vt:lpstr>3.2基于合作博弈的效益分配模型</vt:lpstr>
      <vt:lpstr>3.2基于合作博弈的效益分配模型</vt:lpstr>
      <vt:lpstr>3.2基于合作博弈的效益分配模型</vt:lpstr>
      <vt:lpstr>3.3施工导流方案多属性群决策</vt:lpstr>
      <vt:lpstr>3.3施工导流方案多属性群决策</vt:lpstr>
      <vt:lpstr>3.3导流方案多属性群决策</vt:lpstr>
      <vt:lpstr>3.3施工导流方案多属性群决策</vt:lpstr>
      <vt:lpstr>3.3施工导流方案多属性群决策</vt:lpstr>
      <vt:lpstr>3.3施工导流方案多属性群决策</vt:lpstr>
      <vt:lpstr>PowerPoint 演示文稿</vt:lpstr>
      <vt:lpstr>4.1工程概况</vt:lpstr>
      <vt:lpstr>4.2导流风险率计算</vt:lpstr>
      <vt:lpstr>4.1工程概况</vt:lpstr>
      <vt:lpstr>4.2导流风险率计算</vt:lpstr>
      <vt:lpstr>4.2导流风险率计算</vt:lpstr>
      <vt:lpstr>4.3控泄效益分配</vt:lpstr>
      <vt:lpstr>4.3控泄效益分配</vt:lpstr>
      <vt:lpstr>4.4导流方案群决策</vt:lpstr>
      <vt:lpstr>4.4导流方案群决策</vt:lpstr>
      <vt:lpstr>4.4导流方案群决策</vt:lpstr>
      <vt:lpstr>4.4导流方案群决策</vt:lpstr>
      <vt:lpstr>PowerPoint 演示文稿</vt:lpstr>
      <vt:lpstr> 5.1研究结论</vt:lpstr>
      <vt:lpstr>5.2展   望</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007</dc:creator>
  <cp:lastModifiedBy>N P</cp:lastModifiedBy>
  <cp:revision>622</cp:revision>
  <dcterms:created xsi:type="dcterms:W3CDTF">2018-11-09T12:59:00Z</dcterms:created>
  <dcterms:modified xsi:type="dcterms:W3CDTF">2021-05-24T03:20:10Z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2052-11.1.0.8013</vt:lpwstr>
  </property>
</Properties>
</file>